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1"/>
  </p:notesMasterIdLst>
  <p:handoutMasterIdLst>
    <p:handoutMasterId r:id="rId22"/>
  </p:handoutMasterIdLst>
  <p:sldIdLst>
    <p:sldId id="256" r:id="rId2"/>
    <p:sldId id="258" r:id="rId3"/>
    <p:sldId id="261" r:id="rId4"/>
    <p:sldId id="266" r:id="rId5"/>
    <p:sldId id="270" r:id="rId6"/>
    <p:sldId id="271" r:id="rId7"/>
    <p:sldId id="267" r:id="rId8"/>
    <p:sldId id="272" r:id="rId9"/>
    <p:sldId id="273" r:id="rId10"/>
    <p:sldId id="274" r:id="rId11"/>
    <p:sldId id="268" r:id="rId12"/>
    <p:sldId id="275" r:id="rId13"/>
    <p:sldId id="276" r:id="rId14"/>
    <p:sldId id="277" r:id="rId15"/>
    <p:sldId id="269" r:id="rId16"/>
    <p:sldId id="278" r:id="rId17"/>
    <p:sldId id="279" r:id="rId18"/>
    <p:sldId id="280" r:id="rId19"/>
    <p:sldId id="265" r:id="rId2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344D"/>
    <a:srgbClr val="FCFAD0"/>
    <a:srgbClr val="04B5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03" autoAdjust="0"/>
    <p:restoredTop sz="94660"/>
  </p:normalViewPr>
  <p:slideViewPr>
    <p:cSldViewPr snapToGrid="0" showGuides="1">
      <p:cViewPr>
        <p:scale>
          <a:sx n="80" d="100"/>
          <a:sy n="80" d="100"/>
        </p:scale>
        <p:origin x="-402" y="-288"/>
      </p:cViewPr>
      <p:guideLst>
        <p:guide orient="horz" pos="2160"/>
        <p:guide pos="3840"/>
      </p:guideLst>
    </p:cSldViewPr>
  </p:slideViewPr>
  <p:notesTextViewPr>
    <p:cViewPr>
      <p:scale>
        <a:sx n="1" d="1"/>
        <a:sy n="1" d="1"/>
      </p:scale>
      <p:origin x="0" y="0"/>
    </p:cViewPr>
  </p:notesTextViewPr>
  <p:sorterViewPr>
    <p:cViewPr>
      <p:scale>
        <a:sx n="100" d="100"/>
        <a:sy n="100" d="100"/>
      </p:scale>
      <p:origin x="0" y="-360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2018/1/16</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35076137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2018/1/16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12623517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F8954199-57DC-4736-A2FF-31739EE4DC55}" type="datetimeFigureOut">
              <a:rPr lang="zh-CN" altLang="en-US" smtClean="0"/>
              <a:t>2018/1/16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0FB68FC-EA8A-49B2-95B6-758EEE01D7C5}"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8954199-57DC-4736-A2FF-31739EE4DC55}" type="datetimeFigureOut">
              <a:rPr lang="zh-CN" altLang="en-US" smtClean="0"/>
              <a:t>2018/1/16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0FB68FC-EA8A-49B2-95B6-758EEE01D7C5}"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F8954199-57DC-4736-A2FF-31739EE4DC55}" type="datetimeFigureOut">
              <a:rPr lang="zh-CN" altLang="en-US" smtClean="0"/>
              <a:t>2018/1/16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0FB68FC-EA8A-49B2-95B6-758EEE01D7C5}"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F8954199-57DC-4736-A2FF-31739EE4DC55}" type="datetimeFigureOut">
              <a:rPr lang="zh-CN" altLang="en-US" smtClean="0"/>
              <a:t>2018/1/16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0FB68FC-EA8A-49B2-95B6-758EEE01D7C5}"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F8954199-57DC-4736-A2FF-31739EE4DC55}" type="datetimeFigureOut">
              <a:rPr lang="zh-CN" altLang="en-US" smtClean="0"/>
              <a:t>2018/1/16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0FB68FC-EA8A-49B2-95B6-758EEE01D7C5}"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F8954199-57DC-4736-A2FF-31739EE4DC55}" type="datetimeFigureOut">
              <a:rPr lang="zh-CN" altLang="en-US" smtClean="0"/>
              <a:t>2018/1/16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0FB68FC-EA8A-49B2-95B6-758EEE01D7C5}"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8954199-57DC-4736-A2FF-31739EE4DC55}" type="datetimeFigureOut">
              <a:rPr lang="zh-CN" altLang="en-US" smtClean="0"/>
              <a:t>2018/1/16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0FB68FC-EA8A-49B2-95B6-758EEE01D7C5}"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F8954199-57DC-4736-A2FF-31739EE4DC55}" type="datetimeFigureOut">
              <a:rPr lang="zh-CN" altLang="en-US" smtClean="0"/>
              <a:t>2018/1/16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0FB68FC-EA8A-49B2-95B6-758EEE01D7C5}"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F8954199-57DC-4736-A2FF-31739EE4DC55}" type="datetimeFigureOut">
              <a:rPr lang="zh-CN" altLang="en-US" smtClean="0"/>
              <a:t>2018/1/16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0FB68FC-EA8A-49B2-95B6-758EEE01D7C5}"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8954199-57DC-4736-A2FF-31739EE4DC55}" type="datetimeFigureOut">
              <a:rPr lang="zh-CN" altLang="en-US" smtClean="0"/>
              <a:t>2018/1/16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0FB68FC-EA8A-49B2-95B6-758EEE01D7C5}"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8954199-57DC-4736-A2FF-31739EE4DC55}" type="datetimeFigureOut">
              <a:rPr lang="zh-CN" altLang="en-US" smtClean="0"/>
              <a:t>2018/1/16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0FB68FC-EA8A-49B2-95B6-758EEE01D7C5}"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954199-57DC-4736-A2FF-31739EE4DC55}" type="datetimeFigureOut">
              <a:rPr lang="zh-CN" altLang="en-US" smtClean="0"/>
              <a:t>2018/1/16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FB68FC-EA8A-49B2-95B6-758EEE01D7C5}"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slideLayout" Target="../slideLayouts/slideLayout2.xml"/><Relationship Id="rId4" Type="http://schemas.openxmlformats.org/officeDocument/2006/relationships/tags" Target="../tags/tag4.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ags" Target="../tags/tag10.xml"/><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4.xml.rels><?xml version="1.0" encoding="UTF-8" standalone="yes"?>
<Relationships xmlns="http://schemas.openxmlformats.org/package/2006/relationships"><Relationship Id="rId8" Type="http://schemas.openxmlformats.org/officeDocument/2006/relationships/tags" Target="../tags/tag23.xml"/><Relationship Id="rId3" Type="http://schemas.openxmlformats.org/officeDocument/2006/relationships/tags" Target="../tags/tag18.xml"/><Relationship Id="rId7" Type="http://schemas.openxmlformats.org/officeDocument/2006/relationships/tags" Target="../tags/tag22.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tags" Target="../tags/tag21.xml"/><Relationship Id="rId5" Type="http://schemas.openxmlformats.org/officeDocument/2006/relationships/tags" Target="../tags/tag20.xml"/><Relationship Id="rId10" Type="http://schemas.openxmlformats.org/officeDocument/2006/relationships/slideLayout" Target="../slideLayouts/slideLayout2.xml"/><Relationship Id="rId4" Type="http://schemas.openxmlformats.org/officeDocument/2006/relationships/tags" Target="../tags/tag19.xml"/><Relationship Id="rId9" Type="http://schemas.openxmlformats.org/officeDocument/2006/relationships/tags" Target="../tags/tag2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CFAD0"/>
        </a:solidFill>
        <a:effectLst/>
      </p:bgPr>
    </p:bg>
    <p:spTree>
      <p:nvGrpSpPr>
        <p:cNvPr id="1" name=""/>
        <p:cNvGrpSpPr/>
        <p:nvPr/>
      </p:nvGrpSpPr>
      <p:grpSpPr>
        <a:xfrm>
          <a:off x="0" y="0"/>
          <a:ext cx="0" cy="0"/>
          <a:chOff x="0" y="0"/>
          <a:chExt cx="0" cy="0"/>
        </a:xfrm>
      </p:grpSpPr>
      <p:grpSp>
        <p:nvGrpSpPr>
          <p:cNvPr id="45" name="组合 44"/>
          <p:cNvGrpSpPr/>
          <p:nvPr/>
        </p:nvGrpSpPr>
        <p:grpSpPr>
          <a:xfrm>
            <a:off x="2846090" y="585067"/>
            <a:ext cx="6499820" cy="2839235"/>
            <a:chOff x="501650" y="376238"/>
            <a:chExt cx="11193463" cy="4889500"/>
          </a:xfrm>
        </p:grpSpPr>
        <p:sp>
          <p:nvSpPr>
            <p:cNvPr id="7" name="Freeform 5"/>
            <p:cNvSpPr/>
            <p:nvPr/>
          </p:nvSpPr>
          <p:spPr bwMode="auto">
            <a:xfrm>
              <a:off x="7151688" y="530225"/>
              <a:ext cx="84138" cy="33338"/>
            </a:xfrm>
            <a:custGeom>
              <a:avLst/>
              <a:gdLst>
                <a:gd name="T0" fmla="*/ 13 w 20"/>
                <a:gd name="T1" fmla="*/ 2 h 8"/>
                <a:gd name="T2" fmla="*/ 4 w 20"/>
                <a:gd name="T3" fmla="*/ 4 h 8"/>
                <a:gd name="T4" fmla="*/ 13 w 20"/>
                <a:gd name="T5" fmla="*/ 2 h 8"/>
              </a:gdLst>
              <a:ahLst/>
              <a:cxnLst>
                <a:cxn ang="0">
                  <a:pos x="T0" y="T1"/>
                </a:cxn>
                <a:cxn ang="0">
                  <a:pos x="T2" y="T3"/>
                </a:cxn>
                <a:cxn ang="0">
                  <a:pos x="T4" y="T5"/>
                </a:cxn>
              </a:cxnLst>
              <a:rect l="0" t="0" r="r" b="b"/>
              <a:pathLst>
                <a:path w="20" h="8">
                  <a:moveTo>
                    <a:pt x="13" y="2"/>
                  </a:moveTo>
                  <a:cubicBezTo>
                    <a:pt x="8" y="0"/>
                    <a:pt x="6" y="2"/>
                    <a:pt x="4" y="4"/>
                  </a:cubicBezTo>
                  <a:cubicBezTo>
                    <a:pt x="20" y="8"/>
                    <a:pt x="0" y="3"/>
                    <a:pt x="13" y="2"/>
                  </a:cubicBezTo>
                  <a:close/>
                </a:path>
              </a:pathLst>
            </a:custGeom>
            <a:solidFill>
              <a:srgbClr val="04B5A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6"/>
            <p:cNvSpPr/>
            <p:nvPr/>
          </p:nvSpPr>
          <p:spPr bwMode="auto">
            <a:xfrm>
              <a:off x="7380288" y="4146550"/>
              <a:ext cx="20638" cy="20638"/>
            </a:xfrm>
            <a:custGeom>
              <a:avLst/>
              <a:gdLst>
                <a:gd name="T0" fmla="*/ 5 w 5"/>
                <a:gd name="T1" fmla="*/ 2 h 5"/>
                <a:gd name="T2" fmla="*/ 5 w 5"/>
                <a:gd name="T3" fmla="*/ 0 h 5"/>
                <a:gd name="T4" fmla="*/ 0 w 5"/>
                <a:gd name="T5" fmla="*/ 5 h 5"/>
                <a:gd name="T6" fmla="*/ 5 w 5"/>
                <a:gd name="T7" fmla="*/ 2 h 5"/>
              </a:gdLst>
              <a:ahLst/>
              <a:cxnLst>
                <a:cxn ang="0">
                  <a:pos x="T0" y="T1"/>
                </a:cxn>
                <a:cxn ang="0">
                  <a:pos x="T2" y="T3"/>
                </a:cxn>
                <a:cxn ang="0">
                  <a:pos x="T4" y="T5"/>
                </a:cxn>
                <a:cxn ang="0">
                  <a:pos x="T6" y="T7"/>
                </a:cxn>
              </a:cxnLst>
              <a:rect l="0" t="0" r="r" b="b"/>
              <a:pathLst>
                <a:path w="5" h="5">
                  <a:moveTo>
                    <a:pt x="5" y="2"/>
                  </a:moveTo>
                  <a:cubicBezTo>
                    <a:pt x="5" y="1"/>
                    <a:pt x="5" y="1"/>
                    <a:pt x="5" y="0"/>
                  </a:cubicBezTo>
                  <a:cubicBezTo>
                    <a:pt x="3" y="2"/>
                    <a:pt x="2" y="4"/>
                    <a:pt x="0" y="5"/>
                  </a:cubicBezTo>
                  <a:lnTo>
                    <a:pt x="5" y="2"/>
                  </a:lnTo>
                  <a:close/>
                </a:path>
              </a:pathLst>
            </a:custGeom>
            <a:solidFill>
              <a:srgbClr val="04B5A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7"/>
            <p:cNvSpPr>
              <a:spLocks noEditPoints="1"/>
            </p:cNvSpPr>
            <p:nvPr/>
          </p:nvSpPr>
          <p:spPr bwMode="auto">
            <a:xfrm>
              <a:off x="3557588" y="376238"/>
              <a:ext cx="4979988" cy="4775200"/>
            </a:xfrm>
            <a:custGeom>
              <a:avLst/>
              <a:gdLst>
                <a:gd name="T0" fmla="*/ 1158 w 1175"/>
                <a:gd name="T1" fmla="*/ 345 h 1125"/>
                <a:gd name="T2" fmla="*/ 1135 w 1175"/>
                <a:gd name="T3" fmla="*/ 229 h 1125"/>
                <a:gd name="T4" fmla="*/ 1081 w 1175"/>
                <a:gd name="T5" fmla="*/ 138 h 1125"/>
                <a:gd name="T6" fmla="*/ 1015 w 1175"/>
                <a:gd name="T7" fmla="*/ 80 h 1125"/>
                <a:gd name="T8" fmla="*/ 977 w 1175"/>
                <a:gd name="T9" fmla="*/ 71 h 1125"/>
                <a:gd name="T10" fmla="*/ 944 w 1175"/>
                <a:gd name="T11" fmla="*/ 53 h 1125"/>
                <a:gd name="T12" fmla="*/ 930 w 1175"/>
                <a:gd name="T13" fmla="*/ 48 h 1125"/>
                <a:gd name="T14" fmla="*/ 912 w 1175"/>
                <a:gd name="T15" fmla="*/ 44 h 1125"/>
                <a:gd name="T16" fmla="*/ 692 w 1175"/>
                <a:gd name="T17" fmla="*/ 94 h 1125"/>
                <a:gd name="T18" fmla="*/ 623 w 1175"/>
                <a:gd name="T19" fmla="*/ 101 h 1125"/>
                <a:gd name="T20" fmla="*/ 332 w 1175"/>
                <a:gd name="T21" fmla="*/ 5 h 1125"/>
                <a:gd name="T22" fmla="*/ 317 w 1175"/>
                <a:gd name="T23" fmla="*/ 15 h 1125"/>
                <a:gd name="T24" fmla="*/ 172 w 1175"/>
                <a:gd name="T25" fmla="*/ 63 h 1125"/>
                <a:gd name="T26" fmla="*/ 6 w 1175"/>
                <a:gd name="T27" fmla="*/ 417 h 1125"/>
                <a:gd name="T28" fmla="*/ 189 w 1175"/>
                <a:gd name="T29" fmla="*/ 767 h 1125"/>
                <a:gd name="T30" fmla="*/ 235 w 1175"/>
                <a:gd name="T31" fmla="*/ 825 h 1125"/>
                <a:gd name="T32" fmla="*/ 364 w 1175"/>
                <a:gd name="T33" fmla="*/ 952 h 1125"/>
                <a:gd name="T34" fmla="*/ 377 w 1175"/>
                <a:gd name="T35" fmla="*/ 964 h 1125"/>
                <a:gd name="T36" fmla="*/ 473 w 1175"/>
                <a:gd name="T37" fmla="*/ 1050 h 1125"/>
                <a:gd name="T38" fmla="*/ 551 w 1175"/>
                <a:gd name="T39" fmla="*/ 1105 h 1125"/>
                <a:gd name="T40" fmla="*/ 578 w 1175"/>
                <a:gd name="T41" fmla="*/ 1125 h 1125"/>
                <a:gd name="T42" fmla="*/ 580 w 1175"/>
                <a:gd name="T43" fmla="*/ 1125 h 1125"/>
                <a:gd name="T44" fmla="*/ 620 w 1175"/>
                <a:gd name="T45" fmla="*/ 1125 h 1125"/>
                <a:gd name="T46" fmla="*/ 690 w 1175"/>
                <a:gd name="T47" fmla="*/ 1070 h 1125"/>
                <a:gd name="T48" fmla="*/ 779 w 1175"/>
                <a:gd name="T49" fmla="*/ 1006 h 1125"/>
                <a:gd name="T50" fmla="*/ 889 w 1175"/>
                <a:gd name="T51" fmla="*/ 909 h 1125"/>
                <a:gd name="T52" fmla="*/ 943 w 1175"/>
                <a:gd name="T53" fmla="*/ 855 h 1125"/>
                <a:gd name="T54" fmla="*/ 993 w 1175"/>
                <a:gd name="T55" fmla="*/ 785 h 1125"/>
                <a:gd name="T56" fmla="*/ 1080 w 1175"/>
                <a:gd name="T57" fmla="*/ 681 h 1125"/>
                <a:gd name="T58" fmla="*/ 1152 w 1175"/>
                <a:gd name="T59" fmla="*/ 484 h 1125"/>
                <a:gd name="T60" fmla="*/ 1173 w 1175"/>
                <a:gd name="T61" fmla="*/ 418 h 1125"/>
                <a:gd name="T62" fmla="*/ 603 w 1175"/>
                <a:gd name="T63" fmla="*/ 180 h 1125"/>
                <a:gd name="T64" fmla="*/ 596 w 1175"/>
                <a:gd name="T65" fmla="*/ 179 h 1125"/>
                <a:gd name="T66" fmla="*/ 579 w 1175"/>
                <a:gd name="T67" fmla="*/ 160 h 1125"/>
                <a:gd name="T68" fmla="*/ 90 w 1175"/>
                <a:gd name="T69" fmla="*/ 567 h 1125"/>
                <a:gd name="T70" fmla="*/ 90 w 1175"/>
                <a:gd name="T71" fmla="*/ 567 h 1125"/>
                <a:gd name="T72" fmla="*/ 956 w 1175"/>
                <a:gd name="T73" fmla="*/ 64 h 1125"/>
                <a:gd name="T74" fmla="*/ 922 w 1175"/>
                <a:gd name="T75" fmla="*/ 55 h 1125"/>
                <a:gd name="T76" fmla="*/ 657 w 1175"/>
                <a:gd name="T77" fmla="*/ 123 h 1125"/>
                <a:gd name="T78" fmla="*/ 452 w 1175"/>
                <a:gd name="T79" fmla="*/ 64 h 1125"/>
                <a:gd name="T80" fmla="*/ 524 w 1175"/>
                <a:gd name="T81" fmla="*/ 101 h 1125"/>
                <a:gd name="T82" fmla="*/ 570 w 1175"/>
                <a:gd name="T83" fmla="*/ 134 h 1125"/>
                <a:gd name="T84" fmla="*/ 575 w 1175"/>
                <a:gd name="T85" fmla="*/ 156 h 1125"/>
                <a:gd name="T86" fmla="*/ 452 w 1175"/>
                <a:gd name="T87" fmla="*/ 64 h 1125"/>
                <a:gd name="T88" fmla="*/ 327 w 1175"/>
                <a:gd name="T89" fmla="*/ 49 h 1125"/>
                <a:gd name="T90" fmla="*/ 192 w 1175"/>
                <a:gd name="T91" fmla="*/ 89 h 1125"/>
                <a:gd name="T92" fmla="*/ 81 w 1175"/>
                <a:gd name="T93" fmla="*/ 221 h 1125"/>
                <a:gd name="T94" fmla="*/ 81 w 1175"/>
                <a:gd name="T95" fmla="*/ 221 h 1125"/>
                <a:gd name="T96" fmla="*/ 50 w 1175"/>
                <a:gd name="T97" fmla="*/ 341 h 1125"/>
                <a:gd name="T98" fmla="*/ 67 w 1175"/>
                <a:gd name="T99" fmla="*/ 257 h 1125"/>
                <a:gd name="T100" fmla="*/ 64 w 1175"/>
                <a:gd name="T101" fmla="*/ 267 h 1125"/>
                <a:gd name="T102" fmla="*/ 64 w 1175"/>
                <a:gd name="T103" fmla="*/ 267 h 1125"/>
                <a:gd name="T104" fmla="*/ 51 w 1175"/>
                <a:gd name="T105" fmla="*/ 334 h 1125"/>
                <a:gd name="T106" fmla="*/ 54 w 1175"/>
                <a:gd name="T107" fmla="*/ 449 h 1125"/>
                <a:gd name="T108" fmla="*/ 59 w 1175"/>
                <a:gd name="T109" fmla="*/ 509 h 1125"/>
                <a:gd name="T110" fmla="*/ 68 w 1175"/>
                <a:gd name="T111" fmla="*/ 507 h 1125"/>
                <a:gd name="T112" fmla="*/ 59 w 1175"/>
                <a:gd name="T113" fmla="*/ 509 h 1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175" h="1125">
                  <a:moveTo>
                    <a:pt x="1173" y="418"/>
                  </a:moveTo>
                  <a:cubicBezTo>
                    <a:pt x="1169" y="398"/>
                    <a:pt x="1163" y="379"/>
                    <a:pt x="1168" y="360"/>
                  </a:cubicBezTo>
                  <a:cubicBezTo>
                    <a:pt x="1165" y="356"/>
                    <a:pt x="1162" y="335"/>
                    <a:pt x="1158" y="345"/>
                  </a:cubicBezTo>
                  <a:cubicBezTo>
                    <a:pt x="1156" y="338"/>
                    <a:pt x="1164" y="340"/>
                    <a:pt x="1159" y="333"/>
                  </a:cubicBezTo>
                  <a:cubicBezTo>
                    <a:pt x="1166" y="339"/>
                    <a:pt x="1166" y="339"/>
                    <a:pt x="1166" y="339"/>
                  </a:cubicBezTo>
                  <a:cubicBezTo>
                    <a:pt x="1163" y="298"/>
                    <a:pt x="1152" y="265"/>
                    <a:pt x="1135" y="229"/>
                  </a:cubicBezTo>
                  <a:cubicBezTo>
                    <a:pt x="1138" y="216"/>
                    <a:pt x="1119" y="195"/>
                    <a:pt x="1111" y="174"/>
                  </a:cubicBezTo>
                  <a:cubicBezTo>
                    <a:pt x="1101" y="165"/>
                    <a:pt x="1092" y="143"/>
                    <a:pt x="1078" y="142"/>
                  </a:cubicBezTo>
                  <a:cubicBezTo>
                    <a:pt x="1081" y="138"/>
                    <a:pt x="1081" y="138"/>
                    <a:pt x="1081" y="138"/>
                  </a:cubicBezTo>
                  <a:cubicBezTo>
                    <a:pt x="1070" y="124"/>
                    <a:pt x="1054" y="107"/>
                    <a:pt x="1037" y="92"/>
                  </a:cubicBezTo>
                  <a:cubicBezTo>
                    <a:pt x="1027" y="82"/>
                    <a:pt x="1023" y="88"/>
                    <a:pt x="1013" y="84"/>
                  </a:cubicBezTo>
                  <a:cubicBezTo>
                    <a:pt x="1015" y="80"/>
                    <a:pt x="1015" y="80"/>
                    <a:pt x="1015" y="80"/>
                  </a:cubicBezTo>
                  <a:cubicBezTo>
                    <a:pt x="1005" y="76"/>
                    <a:pt x="999" y="79"/>
                    <a:pt x="993" y="81"/>
                  </a:cubicBezTo>
                  <a:cubicBezTo>
                    <a:pt x="992" y="80"/>
                    <a:pt x="990" y="79"/>
                    <a:pt x="989" y="79"/>
                  </a:cubicBezTo>
                  <a:cubicBezTo>
                    <a:pt x="985" y="75"/>
                    <a:pt x="982" y="76"/>
                    <a:pt x="977" y="71"/>
                  </a:cubicBezTo>
                  <a:cubicBezTo>
                    <a:pt x="986" y="72"/>
                    <a:pt x="994" y="72"/>
                    <a:pt x="1002" y="70"/>
                  </a:cubicBezTo>
                  <a:cubicBezTo>
                    <a:pt x="990" y="61"/>
                    <a:pt x="972" y="65"/>
                    <a:pt x="967" y="55"/>
                  </a:cubicBezTo>
                  <a:cubicBezTo>
                    <a:pt x="956" y="50"/>
                    <a:pt x="947" y="49"/>
                    <a:pt x="944" y="53"/>
                  </a:cubicBezTo>
                  <a:cubicBezTo>
                    <a:pt x="944" y="51"/>
                    <a:pt x="938" y="48"/>
                    <a:pt x="944" y="48"/>
                  </a:cubicBezTo>
                  <a:cubicBezTo>
                    <a:pt x="936" y="46"/>
                    <a:pt x="930" y="45"/>
                    <a:pt x="924" y="46"/>
                  </a:cubicBezTo>
                  <a:cubicBezTo>
                    <a:pt x="926" y="46"/>
                    <a:pt x="928" y="47"/>
                    <a:pt x="930" y="48"/>
                  </a:cubicBezTo>
                  <a:cubicBezTo>
                    <a:pt x="926" y="50"/>
                    <a:pt x="919" y="49"/>
                    <a:pt x="917" y="54"/>
                  </a:cubicBezTo>
                  <a:cubicBezTo>
                    <a:pt x="914" y="53"/>
                    <a:pt x="910" y="53"/>
                    <a:pt x="907" y="52"/>
                  </a:cubicBezTo>
                  <a:cubicBezTo>
                    <a:pt x="907" y="48"/>
                    <a:pt x="917" y="48"/>
                    <a:pt x="912" y="44"/>
                  </a:cubicBezTo>
                  <a:cubicBezTo>
                    <a:pt x="905" y="46"/>
                    <a:pt x="899" y="48"/>
                    <a:pt x="892" y="51"/>
                  </a:cubicBezTo>
                  <a:cubicBezTo>
                    <a:pt x="878" y="50"/>
                    <a:pt x="865" y="49"/>
                    <a:pt x="852" y="49"/>
                  </a:cubicBezTo>
                  <a:cubicBezTo>
                    <a:pt x="783" y="49"/>
                    <a:pt x="734" y="66"/>
                    <a:pt x="692" y="94"/>
                  </a:cubicBezTo>
                  <a:cubicBezTo>
                    <a:pt x="724" y="66"/>
                    <a:pt x="774" y="61"/>
                    <a:pt x="809" y="44"/>
                  </a:cubicBezTo>
                  <a:cubicBezTo>
                    <a:pt x="841" y="36"/>
                    <a:pt x="852" y="20"/>
                    <a:pt x="852" y="20"/>
                  </a:cubicBezTo>
                  <a:cubicBezTo>
                    <a:pt x="770" y="24"/>
                    <a:pt x="689" y="47"/>
                    <a:pt x="623" y="101"/>
                  </a:cubicBezTo>
                  <a:cubicBezTo>
                    <a:pt x="616" y="109"/>
                    <a:pt x="608" y="118"/>
                    <a:pt x="600" y="127"/>
                  </a:cubicBezTo>
                  <a:cubicBezTo>
                    <a:pt x="572" y="96"/>
                    <a:pt x="542" y="65"/>
                    <a:pt x="501" y="41"/>
                  </a:cubicBezTo>
                  <a:cubicBezTo>
                    <a:pt x="449" y="11"/>
                    <a:pt x="387" y="0"/>
                    <a:pt x="332" y="5"/>
                  </a:cubicBezTo>
                  <a:cubicBezTo>
                    <a:pt x="338" y="7"/>
                    <a:pt x="332" y="11"/>
                    <a:pt x="327" y="12"/>
                  </a:cubicBezTo>
                  <a:cubicBezTo>
                    <a:pt x="325" y="10"/>
                    <a:pt x="325" y="10"/>
                    <a:pt x="325" y="10"/>
                  </a:cubicBezTo>
                  <a:cubicBezTo>
                    <a:pt x="317" y="15"/>
                    <a:pt x="317" y="15"/>
                    <a:pt x="317" y="15"/>
                  </a:cubicBezTo>
                  <a:cubicBezTo>
                    <a:pt x="309" y="16"/>
                    <a:pt x="312" y="10"/>
                    <a:pt x="319" y="9"/>
                  </a:cubicBezTo>
                  <a:cubicBezTo>
                    <a:pt x="275" y="11"/>
                    <a:pt x="229" y="23"/>
                    <a:pt x="190" y="44"/>
                  </a:cubicBezTo>
                  <a:cubicBezTo>
                    <a:pt x="190" y="51"/>
                    <a:pt x="169" y="56"/>
                    <a:pt x="172" y="63"/>
                  </a:cubicBezTo>
                  <a:cubicBezTo>
                    <a:pt x="170" y="63"/>
                    <a:pt x="171" y="62"/>
                    <a:pt x="171" y="60"/>
                  </a:cubicBezTo>
                  <a:cubicBezTo>
                    <a:pt x="147" y="80"/>
                    <a:pt x="147" y="82"/>
                    <a:pt x="120" y="95"/>
                  </a:cubicBezTo>
                  <a:cubicBezTo>
                    <a:pt x="27" y="179"/>
                    <a:pt x="0" y="303"/>
                    <a:pt x="6" y="417"/>
                  </a:cubicBezTo>
                  <a:cubicBezTo>
                    <a:pt x="18" y="536"/>
                    <a:pt x="76" y="637"/>
                    <a:pt x="144" y="727"/>
                  </a:cubicBezTo>
                  <a:cubicBezTo>
                    <a:pt x="162" y="735"/>
                    <a:pt x="173" y="756"/>
                    <a:pt x="192" y="766"/>
                  </a:cubicBezTo>
                  <a:cubicBezTo>
                    <a:pt x="189" y="767"/>
                    <a:pt x="189" y="767"/>
                    <a:pt x="189" y="767"/>
                  </a:cubicBezTo>
                  <a:cubicBezTo>
                    <a:pt x="204" y="778"/>
                    <a:pt x="202" y="784"/>
                    <a:pt x="214" y="803"/>
                  </a:cubicBezTo>
                  <a:cubicBezTo>
                    <a:pt x="217" y="801"/>
                    <a:pt x="220" y="809"/>
                    <a:pt x="223" y="803"/>
                  </a:cubicBezTo>
                  <a:cubicBezTo>
                    <a:pt x="231" y="805"/>
                    <a:pt x="226" y="818"/>
                    <a:pt x="235" y="825"/>
                  </a:cubicBezTo>
                  <a:cubicBezTo>
                    <a:pt x="234" y="826"/>
                    <a:pt x="237" y="822"/>
                    <a:pt x="238" y="825"/>
                  </a:cubicBezTo>
                  <a:cubicBezTo>
                    <a:pt x="262" y="841"/>
                    <a:pt x="231" y="823"/>
                    <a:pt x="252" y="853"/>
                  </a:cubicBezTo>
                  <a:cubicBezTo>
                    <a:pt x="289" y="888"/>
                    <a:pt x="330" y="918"/>
                    <a:pt x="364" y="952"/>
                  </a:cubicBezTo>
                  <a:cubicBezTo>
                    <a:pt x="361" y="950"/>
                    <a:pt x="363" y="946"/>
                    <a:pt x="367" y="949"/>
                  </a:cubicBezTo>
                  <a:cubicBezTo>
                    <a:pt x="364" y="959"/>
                    <a:pt x="381" y="957"/>
                    <a:pt x="385" y="966"/>
                  </a:cubicBezTo>
                  <a:cubicBezTo>
                    <a:pt x="383" y="967"/>
                    <a:pt x="380" y="965"/>
                    <a:pt x="377" y="964"/>
                  </a:cubicBezTo>
                  <a:cubicBezTo>
                    <a:pt x="391" y="981"/>
                    <a:pt x="409" y="988"/>
                    <a:pt x="422" y="1004"/>
                  </a:cubicBezTo>
                  <a:cubicBezTo>
                    <a:pt x="440" y="1013"/>
                    <a:pt x="452" y="1034"/>
                    <a:pt x="466" y="1038"/>
                  </a:cubicBezTo>
                  <a:cubicBezTo>
                    <a:pt x="461" y="1039"/>
                    <a:pt x="471" y="1046"/>
                    <a:pt x="473" y="1050"/>
                  </a:cubicBezTo>
                  <a:cubicBezTo>
                    <a:pt x="491" y="1049"/>
                    <a:pt x="501" y="1076"/>
                    <a:pt x="520" y="1080"/>
                  </a:cubicBezTo>
                  <a:cubicBezTo>
                    <a:pt x="518" y="1081"/>
                    <a:pt x="518" y="1081"/>
                    <a:pt x="518" y="1081"/>
                  </a:cubicBezTo>
                  <a:cubicBezTo>
                    <a:pt x="529" y="1089"/>
                    <a:pt x="540" y="1097"/>
                    <a:pt x="551" y="1105"/>
                  </a:cubicBezTo>
                  <a:cubicBezTo>
                    <a:pt x="568" y="1117"/>
                    <a:pt x="568" y="1117"/>
                    <a:pt x="568" y="1117"/>
                  </a:cubicBezTo>
                  <a:cubicBezTo>
                    <a:pt x="576" y="1123"/>
                    <a:pt x="576" y="1123"/>
                    <a:pt x="576" y="1123"/>
                  </a:cubicBezTo>
                  <a:cubicBezTo>
                    <a:pt x="578" y="1125"/>
                    <a:pt x="578" y="1125"/>
                    <a:pt x="578" y="1125"/>
                  </a:cubicBezTo>
                  <a:cubicBezTo>
                    <a:pt x="579" y="1125"/>
                    <a:pt x="579" y="1125"/>
                    <a:pt x="579" y="1125"/>
                  </a:cubicBezTo>
                  <a:cubicBezTo>
                    <a:pt x="580" y="1125"/>
                    <a:pt x="580" y="1125"/>
                    <a:pt x="580" y="1125"/>
                  </a:cubicBezTo>
                  <a:cubicBezTo>
                    <a:pt x="580" y="1125"/>
                    <a:pt x="580" y="1125"/>
                    <a:pt x="580" y="1125"/>
                  </a:cubicBezTo>
                  <a:cubicBezTo>
                    <a:pt x="597" y="1125"/>
                    <a:pt x="540" y="1125"/>
                    <a:pt x="619" y="1125"/>
                  </a:cubicBezTo>
                  <a:cubicBezTo>
                    <a:pt x="620" y="1125"/>
                    <a:pt x="620" y="1125"/>
                    <a:pt x="620" y="1125"/>
                  </a:cubicBezTo>
                  <a:cubicBezTo>
                    <a:pt x="620" y="1125"/>
                    <a:pt x="620" y="1125"/>
                    <a:pt x="620" y="1125"/>
                  </a:cubicBezTo>
                  <a:cubicBezTo>
                    <a:pt x="620" y="1125"/>
                    <a:pt x="620" y="1125"/>
                    <a:pt x="620" y="1125"/>
                  </a:cubicBezTo>
                  <a:cubicBezTo>
                    <a:pt x="625" y="1122"/>
                    <a:pt x="625" y="1122"/>
                    <a:pt x="625" y="1122"/>
                  </a:cubicBezTo>
                  <a:cubicBezTo>
                    <a:pt x="647" y="1106"/>
                    <a:pt x="670" y="1088"/>
                    <a:pt x="690" y="1070"/>
                  </a:cubicBezTo>
                  <a:cubicBezTo>
                    <a:pt x="714" y="1050"/>
                    <a:pt x="749" y="1037"/>
                    <a:pt x="772" y="1012"/>
                  </a:cubicBezTo>
                  <a:cubicBezTo>
                    <a:pt x="776" y="1007"/>
                    <a:pt x="771" y="1008"/>
                    <a:pt x="774" y="1004"/>
                  </a:cubicBezTo>
                  <a:cubicBezTo>
                    <a:pt x="781" y="999"/>
                    <a:pt x="776" y="1007"/>
                    <a:pt x="779" y="1006"/>
                  </a:cubicBezTo>
                  <a:cubicBezTo>
                    <a:pt x="790" y="991"/>
                    <a:pt x="810" y="981"/>
                    <a:pt x="826" y="968"/>
                  </a:cubicBezTo>
                  <a:cubicBezTo>
                    <a:pt x="827" y="965"/>
                    <a:pt x="831" y="960"/>
                    <a:pt x="828" y="960"/>
                  </a:cubicBezTo>
                  <a:cubicBezTo>
                    <a:pt x="851" y="950"/>
                    <a:pt x="868" y="921"/>
                    <a:pt x="889" y="909"/>
                  </a:cubicBezTo>
                  <a:cubicBezTo>
                    <a:pt x="876" y="907"/>
                    <a:pt x="896" y="895"/>
                    <a:pt x="901" y="888"/>
                  </a:cubicBezTo>
                  <a:cubicBezTo>
                    <a:pt x="904" y="885"/>
                    <a:pt x="907" y="886"/>
                    <a:pt x="907" y="888"/>
                  </a:cubicBezTo>
                  <a:cubicBezTo>
                    <a:pt x="919" y="875"/>
                    <a:pt x="925" y="868"/>
                    <a:pt x="943" y="855"/>
                  </a:cubicBezTo>
                  <a:cubicBezTo>
                    <a:pt x="949" y="847"/>
                    <a:pt x="947" y="841"/>
                    <a:pt x="956" y="833"/>
                  </a:cubicBezTo>
                  <a:cubicBezTo>
                    <a:pt x="966" y="833"/>
                    <a:pt x="973" y="815"/>
                    <a:pt x="983" y="808"/>
                  </a:cubicBezTo>
                  <a:cubicBezTo>
                    <a:pt x="977" y="807"/>
                    <a:pt x="983" y="792"/>
                    <a:pt x="993" y="785"/>
                  </a:cubicBezTo>
                  <a:cubicBezTo>
                    <a:pt x="997" y="793"/>
                    <a:pt x="997" y="793"/>
                    <a:pt x="997" y="793"/>
                  </a:cubicBezTo>
                  <a:cubicBezTo>
                    <a:pt x="1017" y="762"/>
                    <a:pt x="1059" y="725"/>
                    <a:pt x="1074" y="681"/>
                  </a:cubicBezTo>
                  <a:cubicBezTo>
                    <a:pt x="1080" y="681"/>
                    <a:pt x="1080" y="681"/>
                    <a:pt x="1080" y="681"/>
                  </a:cubicBezTo>
                  <a:cubicBezTo>
                    <a:pt x="1100" y="640"/>
                    <a:pt x="1127" y="602"/>
                    <a:pt x="1135" y="557"/>
                  </a:cubicBezTo>
                  <a:cubicBezTo>
                    <a:pt x="1142" y="547"/>
                    <a:pt x="1150" y="530"/>
                    <a:pt x="1153" y="518"/>
                  </a:cubicBezTo>
                  <a:cubicBezTo>
                    <a:pt x="1154" y="502"/>
                    <a:pt x="1156" y="496"/>
                    <a:pt x="1152" y="484"/>
                  </a:cubicBezTo>
                  <a:cubicBezTo>
                    <a:pt x="1153" y="478"/>
                    <a:pt x="1157" y="475"/>
                    <a:pt x="1160" y="473"/>
                  </a:cubicBezTo>
                  <a:cubicBezTo>
                    <a:pt x="1165" y="454"/>
                    <a:pt x="1175" y="435"/>
                    <a:pt x="1168" y="418"/>
                  </a:cubicBezTo>
                  <a:lnTo>
                    <a:pt x="1173" y="418"/>
                  </a:lnTo>
                  <a:close/>
                  <a:moveTo>
                    <a:pt x="602" y="181"/>
                  </a:moveTo>
                  <a:cubicBezTo>
                    <a:pt x="602" y="181"/>
                    <a:pt x="602" y="181"/>
                    <a:pt x="602" y="181"/>
                  </a:cubicBezTo>
                  <a:cubicBezTo>
                    <a:pt x="603" y="180"/>
                    <a:pt x="603" y="180"/>
                    <a:pt x="603" y="180"/>
                  </a:cubicBezTo>
                  <a:cubicBezTo>
                    <a:pt x="603" y="181"/>
                    <a:pt x="602" y="181"/>
                    <a:pt x="602" y="181"/>
                  </a:cubicBezTo>
                  <a:close/>
                  <a:moveTo>
                    <a:pt x="590" y="169"/>
                  </a:moveTo>
                  <a:cubicBezTo>
                    <a:pt x="596" y="179"/>
                    <a:pt x="596" y="179"/>
                    <a:pt x="596" y="179"/>
                  </a:cubicBezTo>
                  <a:cubicBezTo>
                    <a:pt x="598" y="182"/>
                    <a:pt x="599" y="184"/>
                    <a:pt x="601" y="183"/>
                  </a:cubicBezTo>
                  <a:cubicBezTo>
                    <a:pt x="600" y="183"/>
                    <a:pt x="600" y="184"/>
                    <a:pt x="599" y="184"/>
                  </a:cubicBezTo>
                  <a:cubicBezTo>
                    <a:pt x="593" y="176"/>
                    <a:pt x="586" y="168"/>
                    <a:pt x="579" y="160"/>
                  </a:cubicBezTo>
                  <a:cubicBezTo>
                    <a:pt x="581" y="160"/>
                    <a:pt x="582" y="160"/>
                    <a:pt x="584" y="160"/>
                  </a:cubicBezTo>
                  <a:cubicBezTo>
                    <a:pt x="586" y="163"/>
                    <a:pt x="588" y="166"/>
                    <a:pt x="590" y="169"/>
                  </a:cubicBezTo>
                  <a:close/>
                  <a:moveTo>
                    <a:pt x="90" y="567"/>
                  </a:moveTo>
                  <a:cubicBezTo>
                    <a:pt x="89" y="567"/>
                    <a:pt x="89" y="566"/>
                    <a:pt x="89" y="566"/>
                  </a:cubicBezTo>
                  <a:cubicBezTo>
                    <a:pt x="89" y="566"/>
                    <a:pt x="89" y="566"/>
                    <a:pt x="89" y="566"/>
                  </a:cubicBezTo>
                  <a:cubicBezTo>
                    <a:pt x="89" y="566"/>
                    <a:pt x="89" y="567"/>
                    <a:pt x="90" y="567"/>
                  </a:cubicBezTo>
                  <a:close/>
                  <a:moveTo>
                    <a:pt x="956" y="64"/>
                  </a:moveTo>
                  <a:cubicBezTo>
                    <a:pt x="960" y="65"/>
                    <a:pt x="962" y="65"/>
                    <a:pt x="965" y="67"/>
                  </a:cubicBezTo>
                  <a:cubicBezTo>
                    <a:pt x="962" y="66"/>
                    <a:pt x="959" y="65"/>
                    <a:pt x="956" y="64"/>
                  </a:cubicBezTo>
                  <a:close/>
                  <a:moveTo>
                    <a:pt x="928" y="56"/>
                  </a:moveTo>
                  <a:cubicBezTo>
                    <a:pt x="928" y="56"/>
                    <a:pt x="928" y="56"/>
                    <a:pt x="927" y="56"/>
                  </a:cubicBezTo>
                  <a:cubicBezTo>
                    <a:pt x="926" y="55"/>
                    <a:pt x="924" y="55"/>
                    <a:pt x="922" y="55"/>
                  </a:cubicBezTo>
                  <a:cubicBezTo>
                    <a:pt x="924" y="54"/>
                    <a:pt x="925" y="55"/>
                    <a:pt x="928" y="56"/>
                  </a:cubicBezTo>
                  <a:close/>
                  <a:moveTo>
                    <a:pt x="679" y="104"/>
                  </a:moveTo>
                  <a:cubicBezTo>
                    <a:pt x="672" y="110"/>
                    <a:pt x="664" y="116"/>
                    <a:pt x="657" y="123"/>
                  </a:cubicBezTo>
                  <a:cubicBezTo>
                    <a:pt x="662" y="117"/>
                    <a:pt x="666" y="111"/>
                    <a:pt x="670" y="105"/>
                  </a:cubicBezTo>
                  <a:cubicBezTo>
                    <a:pt x="675" y="99"/>
                    <a:pt x="678" y="102"/>
                    <a:pt x="679" y="104"/>
                  </a:cubicBezTo>
                  <a:close/>
                  <a:moveTo>
                    <a:pt x="452" y="64"/>
                  </a:moveTo>
                  <a:cubicBezTo>
                    <a:pt x="477" y="66"/>
                    <a:pt x="491" y="91"/>
                    <a:pt x="512" y="89"/>
                  </a:cubicBezTo>
                  <a:cubicBezTo>
                    <a:pt x="521" y="89"/>
                    <a:pt x="521" y="89"/>
                    <a:pt x="521" y="89"/>
                  </a:cubicBezTo>
                  <a:cubicBezTo>
                    <a:pt x="524" y="94"/>
                    <a:pt x="521" y="97"/>
                    <a:pt x="524" y="101"/>
                  </a:cubicBezTo>
                  <a:cubicBezTo>
                    <a:pt x="529" y="101"/>
                    <a:pt x="541" y="114"/>
                    <a:pt x="546" y="112"/>
                  </a:cubicBezTo>
                  <a:cubicBezTo>
                    <a:pt x="546" y="115"/>
                    <a:pt x="543" y="113"/>
                    <a:pt x="542" y="115"/>
                  </a:cubicBezTo>
                  <a:cubicBezTo>
                    <a:pt x="550" y="123"/>
                    <a:pt x="564" y="126"/>
                    <a:pt x="570" y="134"/>
                  </a:cubicBezTo>
                  <a:cubicBezTo>
                    <a:pt x="566" y="134"/>
                    <a:pt x="566" y="134"/>
                    <a:pt x="566" y="134"/>
                  </a:cubicBezTo>
                  <a:cubicBezTo>
                    <a:pt x="570" y="140"/>
                    <a:pt x="574" y="146"/>
                    <a:pt x="579" y="152"/>
                  </a:cubicBezTo>
                  <a:cubicBezTo>
                    <a:pt x="575" y="156"/>
                    <a:pt x="575" y="156"/>
                    <a:pt x="575" y="156"/>
                  </a:cubicBezTo>
                  <a:cubicBezTo>
                    <a:pt x="531" y="107"/>
                    <a:pt x="487" y="72"/>
                    <a:pt x="422" y="57"/>
                  </a:cubicBezTo>
                  <a:cubicBezTo>
                    <a:pt x="433" y="58"/>
                    <a:pt x="444" y="60"/>
                    <a:pt x="454" y="62"/>
                  </a:cubicBezTo>
                  <a:cubicBezTo>
                    <a:pt x="456" y="64"/>
                    <a:pt x="453" y="64"/>
                    <a:pt x="452" y="64"/>
                  </a:cubicBezTo>
                  <a:close/>
                  <a:moveTo>
                    <a:pt x="329" y="46"/>
                  </a:moveTo>
                  <a:cubicBezTo>
                    <a:pt x="330" y="47"/>
                    <a:pt x="331" y="48"/>
                    <a:pt x="331" y="49"/>
                  </a:cubicBezTo>
                  <a:cubicBezTo>
                    <a:pt x="330" y="49"/>
                    <a:pt x="328" y="49"/>
                    <a:pt x="327" y="49"/>
                  </a:cubicBezTo>
                  <a:cubicBezTo>
                    <a:pt x="328" y="49"/>
                    <a:pt x="329" y="48"/>
                    <a:pt x="329" y="46"/>
                  </a:cubicBezTo>
                  <a:close/>
                  <a:moveTo>
                    <a:pt x="192" y="89"/>
                  </a:moveTo>
                  <a:cubicBezTo>
                    <a:pt x="192" y="89"/>
                    <a:pt x="192" y="89"/>
                    <a:pt x="192" y="89"/>
                  </a:cubicBezTo>
                  <a:cubicBezTo>
                    <a:pt x="191" y="90"/>
                    <a:pt x="190" y="91"/>
                    <a:pt x="188" y="92"/>
                  </a:cubicBezTo>
                  <a:cubicBezTo>
                    <a:pt x="189" y="91"/>
                    <a:pt x="190" y="90"/>
                    <a:pt x="192" y="89"/>
                  </a:cubicBezTo>
                  <a:close/>
                  <a:moveTo>
                    <a:pt x="81" y="221"/>
                  </a:moveTo>
                  <a:cubicBezTo>
                    <a:pt x="80" y="224"/>
                    <a:pt x="79" y="226"/>
                    <a:pt x="78" y="228"/>
                  </a:cubicBezTo>
                  <a:cubicBezTo>
                    <a:pt x="79" y="225"/>
                    <a:pt x="80" y="223"/>
                    <a:pt x="80" y="222"/>
                  </a:cubicBezTo>
                  <a:cubicBezTo>
                    <a:pt x="80" y="221"/>
                    <a:pt x="81" y="221"/>
                    <a:pt x="81" y="221"/>
                  </a:cubicBezTo>
                  <a:close/>
                  <a:moveTo>
                    <a:pt x="50" y="340"/>
                  </a:moveTo>
                  <a:cubicBezTo>
                    <a:pt x="50" y="340"/>
                    <a:pt x="50" y="340"/>
                    <a:pt x="50" y="340"/>
                  </a:cubicBezTo>
                  <a:cubicBezTo>
                    <a:pt x="50" y="341"/>
                    <a:pt x="50" y="341"/>
                    <a:pt x="50" y="341"/>
                  </a:cubicBezTo>
                  <a:cubicBezTo>
                    <a:pt x="50" y="341"/>
                    <a:pt x="50" y="341"/>
                    <a:pt x="50" y="340"/>
                  </a:cubicBezTo>
                  <a:close/>
                  <a:moveTo>
                    <a:pt x="69" y="251"/>
                  </a:moveTo>
                  <a:cubicBezTo>
                    <a:pt x="69" y="253"/>
                    <a:pt x="68" y="255"/>
                    <a:pt x="67" y="257"/>
                  </a:cubicBezTo>
                  <a:cubicBezTo>
                    <a:pt x="67" y="255"/>
                    <a:pt x="68" y="254"/>
                    <a:pt x="69" y="251"/>
                  </a:cubicBezTo>
                  <a:cubicBezTo>
                    <a:pt x="69" y="251"/>
                    <a:pt x="69" y="251"/>
                    <a:pt x="69" y="251"/>
                  </a:cubicBezTo>
                  <a:close/>
                  <a:moveTo>
                    <a:pt x="64" y="267"/>
                  </a:moveTo>
                  <a:cubicBezTo>
                    <a:pt x="64" y="269"/>
                    <a:pt x="63" y="271"/>
                    <a:pt x="63" y="273"/>
                  </a:cubicBezTo>
                  <a:cubicBezTo>
                    <a:pt x="63" y="271"/>
                    <a:pt x="63" y="269"/>
                    <a:pt x="62" y="268"/>
                  </a:cubicBezTo>
                  <a:cubicBezTo>
                    <a:pt x="63" y="267"/>
                    <a:pt x="64" y="267"/>
                    <a:pt x="64" y="267"/>
                  </a:cubicBezTo>
                  <a:close/>
                  <a:moveTo>
                    <a:pt x="51" y="324"/>
                  </a:moveTo>
                  <a:cubicBezTo>
                    <a:pt x="52" y="325"/>
                    <a:pt x="52" y="325"/>
                    <a:pt x="52" y="325"/>
                  </a:cubicBezTo>
                  <a:cubicBezTo>
                    <a:pt x="52" y="328"/>
                    <a:pt x="51" y="331"/>
                    <a:pt x="51" y="334"/>
                  </a:cubicBezTo>
                  <a:cubicBezTo>
                    <a:pt x="49" y="333"/>
                    <a:pt x="48" y="331"/>
                    <a:pt x="51" y="324"/>
                  </a:cubicBezTo>
                  <a:close/>
                  <a:moveTo>
                    <a:pt x="52" y="440"/>
                  </a:moveTo>
                  <a:cubicBezTo>
                    <a:pt x="53" y="443"/>
                    <a:pt x="53" y="446"/>
                    <a:pt x="54" y="449"/>
                  </a:cubicBezTo>
                  <a:cubicBezTo>
                    <a:pt x="54" y="449"/>
                    <a:pt x="53" y="449"/>
                    <a:pt x="53" y="449"/>
                  </a:cubicBezTo>
                  <a:cubicBezTo>
                    <a:pt x="52" y="444"/>
                    <a:pt x="52" y="441"/>
                    <a:pt x="52" y="440"/>
                  </a:cubicBezTo>
                  <a:close/>
                  <a:moveTo>
                    <a:pt x="59" y="509"/>
                  </a:moveTo>
                  <a:cubicBezTo>
                    <a:pt x="62" y="505"/>
                    <a:pt x="60" y="513"/>
                    <a:pt x="64" y="513"/>
                  </a:cubicBezTo>
                  <a:cubicBezTo>
                    <a:pt x="66" y="504"/>
                    <a:pt x="66" y="504"/>
                    <a:pt x="66" y="504"/>
                  </a:cubicBezTo>
                  <a:cubicBezTo>
                    <a:pt x="66" y="506"/>
                    <a:pt x="67" y="507"/>
                    <a:pt x="68" y="507"/>
                  </a:cubicBezTo>
                  <a:cubicBezTo>
                    <a:pt x="71" y="519"/>
                    <a:pt x="75" y="531"/>
                    <a:pt x="80" y="542"/>
                  </a:cubicBezTo>
                  <a:cubicBezTo>
                    <a:pt x="76" y="539"/>
                    <a:pt x="73" y="537"/>
                    <a:pt x="70" y="534"/>
                  </a:cubicBezTo>
                  <a:cubicBezTo>
                    <a:pt x="69" y="529"/>
                    <a:pt x="61" y="514"/>
                    <a:pt x="59" y="509"/>
                  </a:cubicBezTo>
                  <a:close/>
                </a:path>
              </a:pathLst>
            </a:custGeom>
            <a:solidFill>
              <a:srgbClr val="04B5A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8"/>
            <p:cNvSpPr/>
            <p:nvPr/>
          </p:nvSpPr>
          <p:spPr bwMode="auto">
            <a:xfrm>
              <a:off x="7464425" y="571500"/>
              <a:ext cx="9525"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2" y="0"/>
                    <a:pt x="2" y="0"/>
                  </a:cubicBezTo>
                  <a:cubicBezTo>
                    <a:pt x="1" y="0"/>
                    <a:pt x="1" y="0"/>
                    <a:pt x="0" y="0"/>
                  </a:cubicBezTo>
                  <a:close/>
                </a:path>
              </a:pathLst>
            </a:custGeom>
            <a:solidFill>
              <a:srgbClr val="04B5A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9"/>
            <p:cNvSpPr/>
            <p:nvPr/>
          </p:nvSpPr>
          <p:spPr bwMode="auto">
            <a:xfrm>
              <a:off x="5329238" y="4629150"/>
              <a:ext cx="17463" cy="9525"/>
            </a:xfrm>
            <a:custGeom>
              <a:avLst/>
              <a:gdLst>
                <a:gd name="T0" fmla="*/ 4 w 4"/>
                <a:gd name="T1" fmla="*/ 2 h 2"/>
                <a:gd name="T2" fmla="*/ 4 w 4"/>
                <a:gd name="T3" fmla="*/ 2 h 2"/>
                <a:gd name="T4" fmla="*/ 0 w 4"/>
                <a:gd name="T5" fmla="*/ 0 h 2"/>
                <a:gd name="T6" fmla="*/ 4 w 4"/>
                <a:gd name="T7" fmla="*/ 2 h 2"/>
              </a:gdLst>
              <a:ahLst/>
              <a:cxnLst>
                <a:cxn ang="0">
                  <a:pos x="T0" y="T1"/>
                </a:cxn>
                <a:cxn ang="0">
                  <a:pos x="T2" y="T3"/>
                </a:cxn>
                <a:cxn ang="0">
                  <a:pos x="T4" y="T5"/>
                </a:cxn>
                <a:cxn ang="0">
                  <a:pos x="T6" y="T7"/>
                </a:cxn>
              </a:cxnLst>
              <a:rect l="0" t="0" r="r" b="b"/>
              <a:pathLst>
                <a:path w="4" h="2">
                  <a:moveTo>
                    <a:pt x="4" y="2"/>
                  </a:moveTo>
                  <a:cubicBezTo>
                    <a:pt x="4" y="2"/>
                    <a:pt x="4" y="2"/>
                    <a:pt x="4" y="2"/>
                  </a:cubicBezTo>
                  <a:cubicBezTo>
                    <a:pt x="3" y="1"/>
                    <a:pt x="1" y="1"/>
                    <a:pt x="0" y="0"/>
                  </a:cubicBezTo>
                  <a:cubicBezTo>
                    <a:pt x="1" y="1"/>
                    <a:pt x="2" y="2"/>
                    <a:pt x="4" y="2"/>
                  </a:cubicBezTo>
                  <a:close/>
                </a:path>
              </a:pathLst>
            </a:custGeom>
            <a:solidFill>
              <a:srgbClr val="04B5A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0"/>
            <p:cNvSpPr/>
            <p:nvPr/>
          </p:nvSpPr>
          <p:spPr bwMode="auto">
            <a:xfrm>
              <a:off x="7265988" y="538163"/>
              <a:ext cx="55563" cy="42863"/>
            </a:xfrm>
            <a:custGeom>
              <a:avLst/>
              <a:gdLst>
                <a:gd name="T0" fmla="*/ 1 w 13"/>
                <a:gd name="T1" fmla="*/ 0 h 10"/>
                <a:gd name="T2" fmla="*/ 5 w 13"/>
                <a:gd name="T3" fmla="*/ 10 h 10"/>
                <a:gd name="T4" fmla="*/ 1 w 13"/>
                <a:gd name="T5" fmla="*/ 0 h 10"/>
              </a:gdLst>
              <a:ahLst/>
              <a:cxnLst>
                <a:cxn ang="0">
                  <a:pos x="T0" y="T1"/>
                </a:cxn>
                <a:cxn ang="0">
                  <a:pos x="T2" y="T3"/>
                </a:cxn>
                <a:cxn ang="0">
                  <a:pos x="T4" y="T5"/>
                </a:cxn>
              </a:cxnLst>
              <a:rect l="0" t="0" r="r" b="b"/>
              <a:pathLst>
                <a:path w="13" h="10">
                  <a:moveTo>
                    <a:pt x="1" y="0"/>
                  </a:moveTo>
                  <a:cubicBezTo>
                    <a:pt x="0" y="3"/>
                    <a:pt x="5" y="7"/>
                    <a:pt x="5" y="10"/>
                  </a:cubicBezTo>
                  <a:cubicBezTo>
                    <a:pt x="13" y="6"/>
                    <a:pt x="4" y="3"/>
                    <a:pt x="1" y="0"/>
                  </a:cubicBezTo>
                  <a:close/>
                </a:path>
              </a:pathLst>
            </a:custGeom>
            <a:solidFill>
              <a:srgbClr val="04B5A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1"/>
            <p:cNvSpPr/>
            <p:nvPr/>
          </p:nvSpPr>
          <p:spPr bwMode="auto">
            <a:xfrm>
              <a:off x="773113" y="3236913"/>
              <a:ext cx="571500" cy="514350"/>
            </a:xfrm>
            <a:custGeom>
              <a:avLst/>
              <a:gdLst>
                <a:gd name="T0" fmla="*/ 50 w 135"/>
                <a:gd name="T1" fmla="*/ 121 h 121"/>
                <a:gd name="T2" fmla="*/ 7 w 135"/>
                <a:gd name="T3" fmla="*/ 0 h 121"/>
                <a:gd name="T4" fmla="*/ 135 w 135"/>
                <a:gd name="T5" fmla="*/ 92 h 121"/>
              </a:gdLst>
              <a:ahLst/>
              <a:cxnLst>
                <a:cxn ang="0">
                  <a:pos x="T0" y="T1"/>
                </a:cxn>
                <a:cxn ang="0">
                  <a:pos x="T2" y="T3"/>
                </a:cxn>
                <a:cxn ang="0">
                  <a:pos x="T4" y="T5"/>
                </a:cxn>
              </a:cxnLst>
              <a:rect l="0" t="0" r="r" b="b"/>
              <a:pathLst>
                <a:path w="135" h="121">
                  <a:moveTo>
                    <a:pt x="50" y="121"/>
                  </a:moveTo>
                  <a:cubicBezTo>
                    <a:pt x="0" y="62"/>
                    <a:pt x="7" y="0"/>
                    <a:pt x="7" y="0"/>
                  </a:cubicBezTo>
                  <a:cubicBezTo>
                    <a:pt x="7" y="0"/>
                    <a:pt x="46" y="50"/>
                    <a:pt x="135" y="9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2"/>
            <p:cNvSpPr/>
            <p:nvPr/>
          </p:nvSpPr>
          <p:spPr bwMode="auto">
            <a:xfrm>
              <a:off x="717550" y="3097213"/>
              <a:ext cx="652463" cy="687388"/>
            </a:xfrm>
            <a:custGeom>
              <a:avLst/>
              <a:gdLst>
                <a:gd name="T0" fmla="*/ 54 w 154"/>
                <a:gd name="T1" fmla="*/ 162 h 162"/>
                <a:gd name="T2" fmla="*/ 7 w 154"/>
                <a:gd name="T3" fmla="*/ 31 h 162"/>
                <a:gd name="T4" fmla="*/ 11 w 154"/>
                <a:gd name="T5" fmla="*/ 0 h 162"/>
                <a:gd name="T6" fmla="*/ 30 w 154"/>
                <a:gd name="T7" fmla="*/ 25 h 162"/>
                <a:gd name="T8" fmla="*/ 154 w 154"/>
                <a:gd name="T9" fmla="*/ 113 h 162"/>
                <a:gd name="T10" fmla="*/ 143 w 154"/>
                <a:gd name="T11" fmla="*/ 136 h 162"/>
                <a:gd name="T12" fmla="*/ 35 w 154"/>
                <a:gd name="T13" fmla="*/ 66 h 162"/>
                <a:gd name="T14" fmla="*/ 73 w 154"/>
                <a:gd name="T15" fmla="*/ 145 h 162"/>
                <a:gd name="T16" fmla="*/ 54 w 154"/>
                <a:gd name="T17"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162">
                  <a:moveTo>
                    <a:pt x="54" y="162"/>
                  </a:moveTo>
                  <a:cubicBezTo>
                    <a:pt x="0" y="100"/>
                    <a:pt x="7" y="34"/>
                    <a:pt x="7" y="31"/>
                  </a:cubicBezTo>
                  <a:cubicBezTo>
                    <a:pt x="11" y="0"/>
                    <a:pt x="11" y="0"/>
                    <a:pt x="11" y="0"/>
                  </a:cubicBezTo>
                  <a:cubicBezTo>
                    <a:pt x="30" y="25"/>
                    <a:pt x="30" y="25"/>
                    <a:pt x="30" y="25"/>
                  </a:cubicBezTo>
                  <a:cubicBezTo>
                    <a:pt x="30" y="25"/>
                    <a:pt x="69" y="73"/>
                    <a:pt x="154" y="113"/>
                  </a:cubicBezTo>
                  <a:cubicBezTo>
                    <a:pt x="143" y="136"/>
                    <a:pt x="143" y="136"/>
                    <a:pt x="143" y="136"/>
                  </a:cubicBezTo>
                  <a:cubicBezTo>
                    <a:pt x="91" y="112"/>
                    <a:pt x="56" y="85"/>
                    <a:pt x="35" y="66"/>
                  </a:cubicBezTo>
                  <a:cubicBezTo>
                    <a:pt x="39" y="87"/>
                    <a:pt x="49" y="117"/>
                    <a:pt x="73" y="145"/>
                  </a:cubicBezTo>
                  <a:cubicBezTo>
                    <a:pt x="54" y="162"/>
                    <a:pt x="54" y="162"/>
                    <a:pt x="54" y="162"/>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3"/>
            <p:cNvSpPr/>
            <p:nvPr/>
          </p:nvSpPr>
          <p:spPr bwMode="auto">
            <a:xfrm>
              <a:off x="557213" y="3492500"/>
              <a:ext cx="350838" cy="365125"/>
            </a:xfrm>
            <a:custGeom>
              <a:avLst/>
              <a:gdLst>
                <a:gd name="T0" fmla="*/ 83 w 83"/>
                <a:gd name="T1" fmla="*/ 63 h 86"/>
                <a:gd name="T2" fmla="*/ 7 w 83"/>
                <a:gd name="T3" fmla="*/ 0 h 86"/>
                <a:gd name="T4" fmla="*/ 38 w 83"/>
                <a:gd name="T5" fmla="*/ 86 h 86"/>
              </a:gdLst>
              <a:ahLst/>
              <a:cxnLst>
                <a:cxn ang="0">
                  <a:pos x="T0" y="T1"/>
                </a:cxn>
                <a:cxn ang="0">
                  <a:pos x="T2" y="T3"/>
                </a:cxn>
                <a:cxn ang="0">
                  <a:pos x="T4" y="T5"/>
                </a:cxn>
              </a:cxnLst>
              <a:rect l="0" t="0" r="r" b="b"/>
              <a:pathLst>
                <a:path w="83" h="86">
                  <a:moveTo>
                    <a:pt x="83" y="63"/>
                  </a:moveTo>
                  <a:cubicBezTo>
                    <a:pt x="48" y="52"/>
                    <a:pt x="7" y="0"/>
                    <a:pt x="7" y="0"/>
                  </a:cubicBezTo>
                  <a:cubicBezTo>
                    <a:pt x="7" y="0"/>
                    <a:pt x="0" y="52"/>
                    <a:pt x="38" y="8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4"/>
            <p:cNvSpPr/>
            <p:nvPr/>
          </p:nvSpPr>
          <p:spPr bwMode="auto">
            <a:xfrm>
              <a:off x="501650" y="3360738"/>
              <a:ext cx="423863" cy="539750"/>
            </a:xfrm>
            <a:custGeom>
              <a:avLst/>
              <a:gdLst>
                <a:gd name="T0" fmla="*/ 43 w 100"/>
                <a:gd name="T1" fmla="*/ 127 h 127"/>
                <a:gd name="T2" fmla="*/ 8 w 100"/>
                <a:gd name="T3" fmla="*/ 29 h 127"/>
                <a:gd name="T4" fmla="*/ 12 w 100"/>
                <a:gd name="T5" fmla="*/ 0 h 127"/>
                <a:gd name="T6" fmla="*/ 30 w 100"/>
                <a:gd name="T7" fmla="*/ 23 h 127"/>
                <a:gd name="T8" fmla="*/ 100 w 100"/>
                <a:gd name="T9" fmla="*/ 82 h 127"/>
                <a:gd name="T10" fmla="*/ 93 w 100"/>
                <a:gd name="T11" fmla="*/ 106 h 127"/>
                <a:gd name="T12" fmla="*/ 36 w 100"/>
                <a:gd name="T13" fmla="*/ 67 h 127"/>
                <a:gd name="T14" fmla="*/ 60 w 100"/>
                <a:gd name="T15" fmla="*/ 108 h 127"/>
                <a:gd name="T16" fmla="*/ 43 w 100"/>
                <a:gd name="T17"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127">
                  <a:moveTo>
                    <a:pt x="43" y="127"/>
                  </a:moveTo>
                  <a:cubicBezTo>
                    <a:pt x="0" y="88"/>
                    <a:pt x="7" y="32"/>
                    <a:pt x="8" y="29"/>
                  </a:cubicBezTo>
                  <a:cubicBezTo>
                    <a:pt x="12" y="0"/>
                    <a:pt x="12" y="0"/>
                    <a:pt x="12" y="0"/>
                  </a:cubicBezTo>
                  <a:cubicBezTo>
                    <a:pt x="30" y="23"/>
                    <a:pt x="30" y="23"/>
                    <a:pt x="30" y="23"/>
                  </a:cubicBezTo>
                  <a:cubicBezTo>
                    <a:pt x="41" y="37"/>
                    <a:pt x="74" y="74"/>
                    <a:pt x="100" y="82"/>
                  </a:cubicBezTo>
                  <a:cubicBezTo>
                    <a:pt x="93" y="106"/>
                    <a:pt x="93" y="106"/>
                    <a:pt x="93" y="106"/>
                  </a:cubicBezTo>
                  <a:cubicBezTo>
                    <a:pt x="73" y="100"/>
                    <a:pt x="52" y="83"/>
                    <a:pt x="36" y="67"/>
                  </a:cubicBezTo>
                  <a:cubicBezTo>
                    <a:pt x="40" y="81"/>
                    <a:pt x="46" y="96"/>
                    <a:pt x="60" y="108"/>
                  </a:cubicBezTo>
                  <a:cubicBezTo>
                    <a:pt x="43" y="127"/>
                    <a:pt x="43" y="127"/>
                    <a:pt x="43" y="1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5"/>
            <p:cNvSpPr/>
            <p:nvPr/>
          </p:nvSpPr>
          <p:spPr bwMode="auto">
            <a:xfrm>
              <a:off x="620713" y="2117725"/>
              <a:ext cx="5480050" cy="3094038"/>
            </a:xfrm>
            <a:custGeom>
              <a:avLst/>
              <a:gdLst>
                <a:gd name="T0" fmla="*/ 1191 w 1293"/>
                <a:gd name="T1" fmla="*/ 513 h 729"/>
                <a:gd name="T2" fmla="*/ 1018 w 1293"/>
                <a:gd name="T3" fmla="*/ 345 h 729"/>
                <a:gd name="T4" fmla="*/ 1017 w 1293"/>
                <a:gd name="T5" fmla="*/ 342 h 729"/>
                <a:gd name="T6" fmla="*/ 1007 w 1293"/>
                <a:gd name="T7" fmla="*/ 184 h 729"/>
                <a:gd name="T8" fmla="*/ 1066 w 1293"/>
                <a:gd name="T9" fmla="*/ 137 h 729"/>
                <a:gd name="T10" fmla="*/ 1066 w 1293"/>
                <a:gd name="T11" fmla="*/ 137 h 729"/>
                <a:gd name="T12" fmla="*/ 1067 w 1293"/>
                <a:gd name="T13" fmla="*/ 137 h 729"/>
                <a:gd name="T14" fmla="*/ 1067 w 1293"/>
                <a:gd name="T15" fmla="*/ 137 h 729"/>
                <a:gd name="T16" fmla="*/ 1173 w 1293"/>
                <a:gd name="T17" fmla="*/ 203 h 729"/>
                <a:gd name="T18" fmla="*/ 1239 w 1293"/>
                <a:gd name="T19" fmla="*/ 242 h 729"/>
                <a:gd name="T20" fmla="*/ 1278 w 1293"/>
                <a:gd name="T21" fmla="*/ 176 h 729"/>
                <a:gd name="T22" fmla="*/ 1043 w 1293"/>
                <a:gd name="T23" fmla="*/ 31 h 729"/>
                <a:gd name="T24" fmla="*/ 913 w 1293"/>
                <a:gd name="T25" fmla="*/ 131 h 729"/>
                <a:gd name="T26" fmla="*/ 915 w 1293"/>
                <a:gd name="T27" fmla="*/ 379 h 729"/>
                <a:gd name="T28" fmla="*/ 936 w 1293"/>
                <a:gd name="T29" fmla="*/ 424 h 729"/>
                <a:gd name="T30" fmla="*/ 768 w 1293"/>
                <a:gd name="T31" fmla="*/ 255 h 729"/>
                <a:gd name="T32" fmla="*/ 775 w 1293"/>
                <a:gd name="T33" fmla="*/ 293 h 729"/>
                <a:gd name="T34" fmla="*/ 551 w 1293"/>
                <a:gd name="T35" fmla="*/ 231 h 729"/>
                <a:gd name="T36" fmla="*/ 624 w 1293"/>
                <a:gd name="T37" fmla="*/ 283 h 729"/>
                <a:gd name="T38" fmla="*/ 563 w 1293"/>
                <a:gd name="T39" fmla="*/ 270 h 729"/>
                <a:gd name="T40" fmla="*/ 586 w 1293"/>
                <a:gd name="T41" fmla="*/ 294 h 729"/>
                <a:gd name="T42" fmla="*/ 415 w 1293"/>
                <a:gd name="T43" fmla="*/ 294 h 729"/>
                <a:gd name="T44" fmla="*/ 274 w 1293"/>
                <a:gd name="T45" fmla="*/ 291 h 729"/>
                <a:gd name="T46" fmla="*/ 303 w 1293"/>
                <a:gd name="T47" fmla="*/ 309 h 729"/>
                <a:gd name="T48" fmla="*/ 216 w 1293"/>
                <a:gd name="T49" fmla="*/ 345 h 729"/>
                <a:gd name="T50" fmla="*/ 0 w 1293"/>
                <a:gd name="T51" fmla="*/ 433 h 729"/>
                <a:gd name="T52" fmla="*/ 74 w 1293"/>
                <a:gd name="T53" fmla="*/ 446 h 729"/>
                <a:gd name="T54" fmla="*/ 23 w 1293"/>
                <a:gd name="T55" fmla="*/ 498 h 729"/>
                <a:gd name="T56" fmla="*/ 87 w 1293"/>
                <a:gd name="T57" fmla="*/ 501 h 729"/>
                <a:gd name="T58" fmla="*/ 91 w 1293"/>
                <a:gd name="T59" fmla="*/ 563 h 729"/>
                <a:gd name="T60" fmla="*/ 217 w 1293"/>
                <a:gd name="T61" fmla="*/ 645 h 729"/>
                <a:gd name="T62" fmla="*/ 236 w 1293"/>
                <a:gd name="T63" fmla="*/ 729 h 729"/>
                <a:gd name="T64" fmla="*/ 329 w 1293"/>
                <a:gd name="T65" fmla="*/ 729 h 729"/>
                <a:gd name="T66" fmla="*/ 408 w 1293"/>
                <a:gd name="T67" fmla="*/ 729 h 729"/>
                <a:gd name="T68" fmla="*/ 1204 w 1293"/>
                <a:gd name="T69" fmla="*/ 729 h 729"/>
                <a:gd name="T70" fmla="*/ 1239 w 1293"/>
                <a:gd name="T71" fmla="*/ 729 h 729"/>
                <a:gd name="T72" fmla="*/ 1293 w 1293"/>
                <a:gd name="T73" fmla="*/ 675 h 729"/>
                <a:gd name="T74" fmla="*/ 1191 w 1293"/>
                <a:gd name="T75" fmla="*/ 513 h 7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93" h="729">
                  <a:moveTo>
                    <a:pt x="1191" y="513"/>
                  </a:moveTo>
                  <a:cubicBezTo>
                    <a:pt x="1052" y="447"/>
                    <a:pt x="1019" y="349"/>
                    <a:pt x="1018" y="345"/>
                  </a:cubicBezTo>
                  <a:cubicBezTo>
                    <a:pt x="1017" y="344"/>
                    <a:pt x="1017" y="343"/>
                    <a:pt x="1017" y="342"/>
                  </a:cubicBezTo>
                  <a:cubicBezTo>
                    <a:pt x="991" y="275"/>
                    <a:pt x="988" y="220"/>
                    <a:pt x="1007" y="184"/>
                  </a:cubicBezTo>
                  <a:cubicBezTo>
                    <a:pt x="1026" y="148"/>
                    <a:pt x="1062" y="138"/>
                    <a:pt x="1066" y="137"/>
                  </a:cubicBezTo>
                  <a:cubicBezTo>
                    <a:pt x="1066" y="137"/>
                    <a:pt x="1066" y="137"/>
                    <a:pt x="1066" y="137"/>
                  </a:cubicBezTo>
                  <a:cubicBezTo>
                    <a:pt x="1067" y="137"/>
                    <a:pt x="1067" y="137"/>
                    <a:pt x="1067" y="137"/>
                  </a:cubicBezTo>
                  <a:cubicBezTo>
                    <a:pt x="1067" y="137"/>
                    <a:pt x="1067" y="137"/>
                    <a:pt x="1067" y="137"/>
                  </a:cubicBezTo>
                  <a:cubicBezTo>
                    <a:pt x="1144" y="119"/>
                    <a:pt x="1168" y="183"/>
                    <a:pt x="1173" y="203"/>
                  </a:cubicBezTo>
                  <a:cubicBezTo>
                    <a:pt x="1180" y="232"/>
                    <a:pt x="1210" y="249"/>
                    <a:pt x="1239" y="242"/>
                  </a:cubicBezTo>
                  <a:cubicBezTo>
                    <a:pt x="1268" y="235"/>
                    <a:pt x="1285" y="205"/>
                    <a:pt x="1278" y="176"/>
                  </a:cubicBezTo>
                  <a:cubicBezTo>
                    <a:pt x="1259" y="101"/>
                    <a:pt x="1181" y="0"/>
                    <a:pt x="1043" y="31"/>
                  </a:cubicBezTo>
                  <a:cubicBezTo>
                    <a:pt x="1032" y="33"/>
                    <a:pt x="955" y="53"/>
                    <a:pt x="913" y="131"/>
                  </a:cubicBezTo>
                  <a:cubicBezTo>
                    <a:pt x="877" y="196"/>
                    <a:pt x="878" y="280"/>
                    <a:pt x="915" y="379"/>
                  </a:cubicBezTo>
                  <a:cubicBezTo>
                    <a:pt x="917" y="385"/>
                    <a:pt x="923" y="402"/>
                    <a:pt x="936" y="424"/>
                  </a:cubicBezTo>
                  <a:cubicBezTo>
                    <a:pt x="916" y="391"/>
                    <a:pt x="853" y="283"/>
                    <a:pt x="768" y="255"/>
                  </a:cubicBezTo>
                  <a:cubicBezTo>
                    <a:pt x="775" y="293"/>
                    <a:pt x="775" y="293"/>
                    <a:pt x="775" y="293"/>
                  </a:cubicBezTo>
                  <a:cubicBezTo>
                    <a:pt x="775" y="293"/>
                    <a:pt x="691" y="211"/>
                    <a:pt x="551" y="231"/>
                  </a:cubicBezTo>
                  <a:cubicBezTo>
                    <a:pt x="624" y="283"/>
                    <a:pt x="624" y="283"/>
                    <a:pt x="624" y="283"/>
                  </a:cubicBezTo>
                  <a:cubicBezTo>
                    <a:pt x="563" y="270"/>
                    <a:pt x="563" y="270"/>
                    <a:pt x="563" y="270"/>
                  </a:cubicBezTo>
                  <a:cubicBezTo>
                    <a:pt x="586" y="294"/>
                    <a:pt x="586" y="294"/>
                    <a:pt x="586" y="294"/>
                  </a:cubicBezTo>
                  <a:cubicBezTo>
                    <a:pt x="586" y="294"/>
                    <a:pt x="537" y="270"/>
                    <a:pt x="415" y="294"/>
                  </a:cubicBezTo>
                  <a:cubicBezTo>
                    <a:pt x="415" y="294"/>
                    <a:pt x="348" y="273"/>
                    <a:pt x="274" y="291"/>
                  </a:cubicBezTo>
                  <a:cubicBezTo>
                    <a:pt x="303" y="309"/>
                    <a:pt x="303" y="309"/>
                    <a:pt x="303" y="309"/>
                  </a:cubicBezTo>
                  <a:cubicBezTo>
                    <a:pt x="303" y="309"/>
                    <a:pt x="188" y="305"/>
                    <a:pt x="216" y="345"/>
                  </a:cubicBezTo>
                  <a:cubicBezTo>
                    <a:pt x="216" y="345"/>
                    <a:pt x="20" y="398"/>
                    <a:pt x="0" y="433"/>
                  </a:cubicBezTo>
                  <a:cubicBezTo>
                    <a:pt x="0" y="433"/>
                    <a:pt x="39" y="447"/>
                    <a:pt x="74" y="446"/>
                  </a:cubicBezTo>
                  <a:cubicBezTo>
                    <a:pt x="74" y="446"/>
                    <a:pt x="32" y="453"/>
                    <a:pt x="23" y="498"/>
                  </a:cubicBezTo>
                  <a:cubicBezTo>
                    <a:pt x="23" y="498"/>
                    <a:pt x="59" y="511"/>
                    <a:pt x="87" y="501"/>
                  </a:cubicBezTo>
                  <a:cubicBezTo>
                    <a:pt x="87" y="501"/>
                    <a:pt x="15" y="542"/>
                    <a:pt x="91" y="563"/>
                  </a:cubicBezTo>
                  <a:cubicBezTo>
                    <a:pt x="91" y="563"/>
                    <a:pt x="115" y="645"/>
                    <a:pt x="217" y="645"/>
                  </a:cubicBezTo>
                  <a:cubicBezTo>
                    <a:pt x="217" y="645"/>
                    <a:pt x="193" y="682"/>
                    <a:pt x="236" y="729"/>
                  </a:cubicBezTo>
                  <a:cubicBezTo>
                    <a:pt x="329" y="729"/>
                    <a:pt x="329" y="729"/>
                    <a:pt x="329" y="729"/>
                  </a:cubicBezTo>
                  <a:cubicBezTo>
                    <a:pt x="408" y="729"/>
                    <a:pt x="408" y="729"/>
                    <a:pt x="408" y="729"/>
                  </a:cubicBezTo>
                  <a:cubicBezTo>
                    <a:pt x="1204" y="729"/>
                    <a:pt x="1204" y="729"/>
                    <a:pt x="1204" y="729"/>
                  </a:cubicBezTo>
                  <a:cubicBezTo>
                    <a:pt x="1239" y="729"/>
                    <a:pt x="1239" y="729"/>
                    <a:pt x="1239" y="729"/>
                  </a:cubicBezTo>
                  <a:cubicBezTo>
                    <a:pt x="1269" y="729"/>
                    <a:pt x="1293" y="705"/>
                    <a:pt x="1293" y="675"/>
                  </a:cubicBezTo>
                  <a:cubicBezTo>
                    <a:pt x="1293" y="582"/>
                    <a:pt x="1230" y="530"/>
                    <a:pt x="1191" y="5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6"/>
            <p:cNvSpPr>
              <a:spLocks noEditPoints="1"/>
            </p:cNvSpPr>
            <p:nvPr/>
          </p:nvSpPr>
          <p:spPr bwMode="auto">
            <a:xfrm>
              <a:off x="544513" y="2168525"/>
              <a:ext cx="5610225" cy="3097213"/>
            </a:xfrm>
            <a:custGeom>
              <a:avLst/>
              <a:gdLst>
                <a:gd name="T0" fmla="*/ 1048 w 1324"/>
                <a:gd name="T1" fmla="*/ 330 h 730"/>
                <a:gd name="T2" fmla="*/ 1037 w 1324"/>
                <a:gd name="T3" fmla="*/ 178 h 730"/>
                <a:gd name="T4" fmla="*/ 1096 w 1324"/>
                <a:gd name="T5" fmla="*/ 136 h 730"/>
                <a:gd name="T6" fmla="*/ 1110 w 1324"/>
                <a:gd name="T7" fmla="*/ 134 h 730"/>
                <a:gd name="T8" fmla="*/ 1243 w 1324"/>
                <a:gd name="T9" fmla="*/ 244 h 730"/>
                <a:gd name="T10" fmla="*/ 1308 w 1324"/>
                <a:gd name="T11" fmla="*/ 161 h 730"/>
                <a:gd name="T12" fmla="*/ 1058 w 1324"/>
                <a:gd name="T13" fmla="*/ 7 h 730"/>
                <a:gd name="T14" fmla="*/ 904 w 1324"/>
                <a:gd name="T15" fmla="*/ 317 h 730"/>
                <a:gd name="T16" fmla="*/ 769 w 1324"/>
                <a:gd name="T17" fmla="*/ 224 h 730"/>
                <a:gd name="T18" fmla="*/ 614 w 1324"/>
                <a:gd name="T19" fmla="*/ 203 h 730"/>
                <a:gd name="T20" fmla="*/ 536 w 1324"/>
                <a:gd name="T21" fmla="*/ 211 h 730"/>
                <a:gd name="T22" fmla="*/ 544 w 1324"/>
                <a:gd name="T23" fmla="*/ 238 h 730"/>
                <a:gd name="T24" fmla="*/ 531 w 1324"/>
                <a:gd name="T25" fmla="*/ 258 h 730"/>
                <a:gd name="T26" fmla="*/ 357 w 1324"/>
                <a:gd name="T27" fmla="*/ 259 h 730"/>
                <a:gd name="T28" fmla="*/ 260 w 1324"/>
                <a:gd name="T29" fmla="*/ 274 h 730"/>
                <a:gd name="T30" fmla="*/ 220 w 1324"/>
                <a:gd name="T31" fmla="*/ 310 h 730"/>
                <a:gd name="T32" fmla="*/ 7 w 1324"/>
                <a:gd name="T33" fmla="*/ 415 h 730"/>
                <a:gd name="T34" fmla="*/ 14 w 1324"/>
                <a:gd name="T35" fmla="*/ 433 h 730"/>
                <a:gd name="T36" fmla="*/ 28 w 1324"/>
                <a:gd name="T37" fmla="*/ 484 h 730"/>
                <a:gd name="T38" fmla="*/ 37 w 1324"/>
                <a:gd name="T39" fmla="*/ 498 h 730"/>
                <a:gd name="T40" fmla="*/ 62 w 1324"/>
                <a:gd name="T41" fmla="*/ 528 h 730"/>
                <a:gd name="T42" fmla="*/ 217 w 1324"/>
                <a:gd name="T43" fmla="*/ 644 h 730"/>
                <a:gd name="T44" fmla="*/ 248 w 1324"/>
                <a:gd name="T45" fmla="*/ 730 h 730"/>
                <a:gd name="T46" fmla="*/ 1324 w 1324"/>
                <a:gd name="T47" fmla="*/ 663 h 730"/>
                <a:gd name="T48" fmla="*/ 1257 w 1324"/>
                <a:gd name="T49" fmla="*/ 705 h 730"/>
                <a:gd name="T50" fmla="*/ 245 w 1324"/>
                <a:gd name="T51" fmla="*/ 639 h 730"/>
                <a:gd name="T52" fmla="*/ 235 w 1324"/>
                <a:gd name="T53" fmla="*/ 620 h 730"/>
                <a:gd name="T54" fmla="*/ 120 w 1324"/>
                <a:gd name="T55" fmla="*/ 541 h 730"/>
                <a:gd name="T56" fmla="*/ 87 w 1324"/>
                <a:gd name="T57" fmla="*/ 525 h 730"/>
                <a:gd name="T58" fmla="*/ 100 w 1324"/>
                <a:gd name="T59" fmla="*/ 477 h 730"/>
                <a:gd name="T60" fmla="*/ 57 w 1324"/>
                <a:gd name="T61" fmla="*/ 477 h 730"/>
                <a:gd name="T62" fmla="*/ 92 w 1324"/>
                <a:gd name="T63" fmla="*/ 421 h 730"/>
                <a:gd name="T64" fmla="*/ 237 w 1324"/>
                <a:gd name="T65" fmla="*/ 345 h 730"/>
                <a:gd name="T66" fmla="*/ 245 w 1324"/>
                <a:gd name="T67" fmla="*/ 326 h 730"/>
                <a:gd name="T68" fmla="*/ 314 w 1324"/>
                <a:gd name="T69" fmla="*/ 309 h 730"/>
                <a:gd name="T70" fmla="*/ 368 w 1324"/>
                <a:gd name="T71" fmla="*/ 311 h 730"/>
                <a:gd name="T72" fmla="*/ 357 w 1324"/>
                <a:gd name="T73" fmla="*/ 285 h 730"/>
                <a:gd name="T74" fmla="*/ 432 w 1324"/>
                <a:gd name="T75" fmla="*/ 295 h 730"/>
                <a:gd name="T76" fmla="*/ 531 w 1324"/>
                <a:gd name="T77" fmla="*/ 284 h 730"/>
                <a:gd name="T78" fmla="*/ 594 w 1324"/>
                <a:gd name="T79" fmla="*/ 268 h 730"/>
                <a:gd name="T80" fmla="*/ 605 w 1324"/>
                <a:gd name="T81" fmla="*/ 229 h 730"/>
                <a:gd name="T82" fmla="*/ 784 w 1324"/>
                <a:gd name="T83" fmla="*/ 290 h 730"/>
                <a:gd name="T84" fmla="*/ 803 w 1324"/>
                <a:gd name="T85" fmla="*/ 264 h 730"/>
                <a:gd name="T86" fmla="*/ 943 w 1324"/>
                <a:gd name="T87" fmla="*/ 419 h 730"/>
                <a:gd name="T88" fmla="*/ 965 w 1324"/>
                <a:gd name="T89" fmla="*/ 406 h 730"/>
                <a:gd name="T90" fmla="*/ 942 w 1324"/>
                <a:gd name="T91" fmla="*/ 125 h 730"/>
                <a:gd name="T92" fmla="*/ 1111 w 1324"/>
                <a:gd name="T93" fmla="*/ 26 h 730"/>
                <a:gd name="T94" fmla="*/ 1253 w 1324"/>
                <a:gd name="T95" fmla="*/ 217 h 730"/>
                <a:gd name="T96" fmla="*/ 1203 w 1324"/>
                <a:gd name="T97" fmla="*/ 187 h 730"/>
                <a:gd name="T98" fmla="*/ 1082 w 1324"/>
                <a:gd name="T99" fmla="*/ 112 h 730"/>
                <a:gd name="T100" fmla="*/ 1081 w 1324"/>
                <a:gd name="T101" fmla="*/ 113 h 730"/>
                <a:gd name="T102" fmla="*/ 1072 w 1324"/>
                <a:gd name="T103" fmla="*/ 115 h 730"/>
                <a:gd name="T104" fmla="*/ 1023 w 1324"/>
                <a:gd name="T105" fmla="*/ 334 h 730"/>
                <a:gd name="T106" fmla="*/ 1204 w 1324"/>
                <a:gd name="T107" fmla="*/ 513 h 730"/>
                <a:gd name="T108" fmla="*/ 1257 w 1324"/>
                <a:gd name="T109" fmla="*/ 705 h 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24" h="730">
                  <a:moveTo>
                    <a:pt x="1214" y="490"/>
                  </a:moveTo>
                  <a:cubicBezTo>
                    <a:pt x="1081" y="426"/>
                    <a:pt x="1049" y="333"/>
                    <a:pt x="1048" y="330"/>
                  </a:cubicBezTo>
                  <a:cubicBezTo>
                    <a:pt x="1048" y="328"/>
                    <a:pt x="1047" y="327"/>
                    <a:pt x="1047" y="325"/>
                  </a:cubicBezTo>
                  <a:cubicBezTo>
                    <a:pt x="1023" y="262"/>
                    <a:pt x="1019" y="211"/>
                    <a:pt x="1037" y="178"/>
                  </a:cubicBezTo>
                  <a:cubicBezTo>
                    <a:pt x="1052" y="148"/>
                    <a:pt x="1082" y="139"/>
                    <a:pt x="1087" y="137"/>
                  </a:cubicBezTo>
                  <a:cubicBezTo>
                    <a:pt x="1096" y="136"/>
                    <a:pt x="1096" y="136"/>
                    <a:pt x="1096" y="136"/>
                  </a:cubicBezTo>
                  <a:cubicBezTo>
                    <a:pt x="1097" y="135"/>
                    <a:pt x="1097" y="135"/>
                    <a:pt x="1097" y="135"/>
                  </a:cubicBezTo>
                  <a:cubicBezTo>
                    <a:pt x="1101" y="135"/>
                    <a:pt x="1106" y="134"/>
                    <a:pt x="1110" y="134"/>
                  </a:cubicBezTo>
                  <a:cubicBezTo>
                    <a:pt x="1157" y="134"/>
                    <a:pt x="1174" y="176"/>
                    <a:pt x="1179" y="194"/>
                  </a:cubicBezTo>
                  <a:cubicBezTo>
                    <a:pt x="1186" y="223"/>
                    <a:pt x="1213" y="244"/>
                    <a:pt x="1243" y="244"/>
                  </a:cubicBezTo>
                  <a:cubicBezTo>
                    <a:pt x="1249" y="244"/>
                    <a:pt x="1254" y="243"/>
                    <a:pt x="1260" y="242"/>
                  </a:cubicBezTo>
                  <a:cubicBezTo>
                    <a:pt x="1295" y="233"/>
                    <a:pt x="1317" y="197"/>
                    <a:pt x="1308" y="161"/>
                  </a:cubicBezTo>
                  <a:cubicBezTo>
                    <a:pt x="1289" y="84"/>
                    <a:pt x="1219" y="0"/>
                    <a:pt x="1111" y="0"/>
                  </a:cubicBezTo>
                  <a:cubicBezTo>
                    <a:pt x="1094" y="0"/>
                    <a:pt x="1076" y="3"/>
                    <a:pt x="1058" y="7"/>
                  </a:cubicBezTo>
                  <a:cubicBezTo>
                    <a:pt x="1043" y="10"/>
                    <a:pt x="964" y="31"/>
                    <a:pt x="920" y="113"/>
                  </a:cubicBezTo>
                  <a:cubicBezTo>
                    <a:pt x="889" y="169"/>
                    <a:pt x="884" y="238"/>
                    <a:pt x="904" y="317"/>
                  </a:cubicBezTo>
                  <a:cubicBezTo>
                    <a:pt x="874" y="281"/>
                    <a:pt x="835" y="245"/>
                    <a:pt x="790" y="231"/>
                  </a:cubicBezTo>
                  <a:cubicBezTo>
                    <a:pt x="769" y="224"/>
                    <a:pt x="769" y="224"/>
                    <a:pt x="769" y="224"/>
                  </a:cubicBezTo>
                  <a:cubicBezTo>
                    <a:pt x="774" y="250"/>
                    <a:pt x="774" y="250"/>
                    <a:pt x="774" y="250"/>
                  </a:cubicBezTo>
                  <a:cubicBezTo>
                    <a:pt x="744" y="230"/>
                    <a:pt x="689" y="203"/>
                    <a:pt x="614" y="203"/>
                  </a:cubicBezTo>
                  <a:cubicBezTo>
                    <a:pt x="599" y="203"/>
                    <a:pt x="583" y="204"/>
                    <a:pt x="568" y="207"/>
                  </a:cubicBezTo>
                  <a:cubicBezTo>
                    <a:pt x="536" y="211"/>
                    <a:pt x="536" y="211"/>
                    <a:pt x="536" y="211"/>
                  </a:cubicBezTo>
                  <a:cubicBezTo>
                    <a:pt x="585" y="246"/>
                    <a:pt x="585" y="246"/>
                    <a:pt x="585" y="246"/>
                  </a:cubicBezTo>
                  <a:cubicBezTo>
                    <a:pt x="544" y="238"/>
                    <a:pt x="544" y="238"/>
                    <a:pt x="544" y="238"/>
                  </a:cubicBezTo>
                  <a:cubicBezTo>
                    <a:pt x="566" y="260"/>
                    <a:pt x="566" y="260"/>
                    <a:pt x="566" y="260"/>
                  </a:cubicBezTo>
                  <a:cubicBezTo>
                    <a:pt x="556" y="259"/>
                    <a:pt x="545" y="258"/>
                    <a:pt x="531" y="258"/>
                  </a:cubicBezTo>
                  <a:cubicBezTo>
                    <a:pt x="502" y="258"/>
                    <a:pt x="469" y="262"/>
                    <a:pt x="434" y="269"/>
                  </a:cubicBezTo>
                  <a:cubicBezTo>
                    <a:pt x="424" y="266"/>
                    <a:pt x="395" y="259"/>
                    <a:pt x="357" y="259"/>
                  </a:cubicBezTo>
                  <a:cubicBezTo>
                    <a:pt x="333" y="259"/>
                    <a:pt x="311" y="262"/>
                    <a:pt x="289" y="267"/>
                  </a:cubicBezTo>
                  <a:cubicBezTo>
                    <a:pt x="260" y="274"/>
                    <a:pt x="260" y="274"/>
                    <a:pt x="260" y="274"/>
                  </a:cubicBezTo>
                  <a:cubicBezTo>
                    <a:pt x="278" y="285"/>
                    <a:pt x="278" y="285"/>
                    <a:pt x="278" y="285"/>
                  </a:cubicBezTo>
                  <a:cubicBezTo>
                    <a:pt x="246" y="289"/>
                    <a:pt x="226" y="297"/>
                    <a:pt x="220" y="310"/>
                  </a:cubicBezTo>
                  <a:cubicBezTo>
                    <a:pt x="218" y="314"/>
                    <a:pt x="216" y="319"/>
                    <a:pt x="217" y="324"/>
                  </a:cubicBezTo>
                  <a:cubicBezTo>
                    <a:pt x="165" y="339"/>
                    <a:pt x="26" y="381"/>
                    <a:pt x="7" y="415"/>
                  </a:cubicBezTo>
                  <a:cubicBezTo>
                    <a:pt x="0" y="428"/>
                    <a:pt x="0" y="428"/>
                    <a:pt x="0" y="428"/>
                  </a:cubicBezTo>
                  <a:cubicBezTo>
                    <a:pt x="14" y="433"/>
                    <a:pt x="14" y="433"/>
                    <a:pt x="14" y="433"/>
                  </a:cubicBezTo>
                  <a:cubicBezTo>
                    <a:pt x="15" y="434"/>
                    <a:pt x="30" y="439"/>
                    <a:pt x="49" y="443"/>
                  </a:cubicBezTo>
                  <a:cubicBezTo>
                    <a:pt x="40" y="452"/>
                    <a:pt x="32" y="465"/>
                    <a:pt x="28" y="484"/>
                  </a:cubicBezTo>
                  <a:cubicBezTo>
                    <a:pt x="26" y="494"/>
                    <a:pt x="26" y="494"/>
                    <a:pt x="26" y="494"/>
                  </a:cubicBezTo>
                  <a:cubicBezTo>
                    <a:pt x="37" y="498"/>
                    <a:pt x="37" y="498"/>
                    <a:pt x="37" y="498"/>
                  </a:cubicBezTo>
                  <a:cubicBezTo>
                    <a:pt x="37" y="498"/>
                    <a:pt x="51" y="503"/>
                    <a:pt x="68" y="505"/>
                  </a:cubicBezTo>
                  <a:cubicBezTo>
                    <a:pt x="63" y="512"/>
                    <a:pt x="61" y="519"/>
                    <a:pt x="62" y="528"/>
                  </a:cubicBezTo>
                  <a:cubicBezTo>
                    <a:pt x="64" y="548"/>
                    <a:pt x="87" y="557"/>
                    <a:pt x="100" y="561"/>
                  </a:cubicBezTo>
                  <a:cubicBezTo>
                    <a:pt x="108" y="581"/>
                    <a:pt x="139" y="637"/>
                    <a:pt x="217" y="644"/>
                  </a:cubicBezTo>
                  <a:cubicBezTo>
                    <a:pt x="213" y="663"/>
                    <a:pt x="214" y="692"/>
                    <a:pt x="244" y="726"/>
                  </a:cubicBezTo>
                  <a:cubicBezTo>
                    <a:pt x="248" y="730"/>
                    <a:pt x="248" y="730"/>
                    <a:pt x="248" y="730"/>
                  </a:cubicBezTo>
                  <a:cubicBezTo>
                    <a:pt x="1257" y="730"/>
                    <a:pt x="1257" y="730"/>
                    <a:pt x="1257" y="730"/>
                  </a:cubicBezTo>
                  <a:cubicBezTo>
                    <a:pt x="1294" y="730"/>
                    <a:pt x="1324" y="700"/>
                    <a:pt x="1324" y="663"/>
                  </a:cubicBezTo>
                  <a:cubicBezTo>
                    <a:pt x="1324" y="563"/>
                    <a:pt x="1255" y="507"/>
                    <a:pt x="1214" y="490"/>
                  </a:cubicBezTo>
                  <a:close/>
                  <a:moveTo>
                    <a:pt x="1257" y="705"/>
                  </a:moveTo>
                  <a:cubicBezTo>
                    <a:pt x="259" y="705"/>
                    <a:pt x="259" y="705"/>
                    <a:pt x="259" y="705"/>
                  </a:cubicBezTo>
                  <a:cubicBezTo>
                    <a:pt x="229" y="667"/>
                    <a:pt x="245" y="640"/>
                    <a:pt x="245" y="639"/>
                  </a:cubicBezTo>
                  <a:cubicBezTo>
                    <a:pt x="258" y="620"/>
                    <a:pt x="258" y="620"/>
                    <a:pt x="258" y="620"/>
                  </a:cubicBezTo>
                  <a:cubicBezTo>
                    <a:pt x="235" y="620"/>
                    <a:pt x="235" y="620"/>
                    <a:pt x="235" y="620"/>
                  </a:cubicBezTo>
                  <a:cubicBezTo>
                    <a:pt x="145" y="620"/>
                    <a:pt x="123" y="550"/>
                    <a:pt x="122" y="547"/>
                  </a:cubicBezTo>
                  <a:cubicBezTo>
                    <a:pt x="120" y="541"/>
                    <a:pt x="120" y="541"/>
                    <a:pt x="120" y="541"/>
                  </a:cubicBezTo>
                  <a:cubicBezTo>
                    <a:pt x="113" y="539"/>
                    <a:pt x="113" y="539"/>
                    <a:pt x="113" y="539"/>
                  </a:cubicBezTo>
                  <a:cubicBezTo>
                    <a:pt x="93" y="533"/>
                    <a:pt x="87" y="527"/>
                    <a:pt x="87" y="525"/>
                  </a:cubicBezTo>
                  <a:cubicBezTo>
                    <a:pt x="86" y="519"/>
                    <a:pt x="99" y="506"/>
                    <a:pt x="111" y="500"/>
                  </a:cubicBezTo>
                  <a:cubicBezTo>
                    <a:pt x="100" y="477"/>
                    <a:pt x="100" y="477"/>
                    <a:pt x="100" y="477"/>
                  </a:cubicBezTo>
                  <a:cubicBezTo>
                    <a:pt x="95" y="479"/>
                    <a:pt x="88" y="480"/>
                    <a:pt x="80" y="480"/>
                  </a:cubicBezTo>
                  <a:cubicBezTo>
                    <a:pt x="72" y="480"/>
                    <a:pt x="63" y="479"/>
                    <a:pt x="57" y="477"/>
                  </a:cubicBezTo>
                  <a:cubicBezTo>
                    <a:pt x="68" y="451"/>
                    <a:pt x="93" y="447"/>
                    <a:pt x="94" y="447"/>
                  </a:cubicBezTo>
                  <a:cubicBezTo>
                    <a:pt x="92" y="421"/>
                    <a:pt x="92" y="421"/>
                    <a:pt x="92" y="421"/>
                  </a:cubicBezTo>
                  <a:cubicBezTo>
                    <a:pt x="75" y="422"/>
                    <a:pt x="57" y="419"/>
                    <a:pt x="44" y="415"/>
                  </a:cubicBezTo>
                  <a:cubicBezTo>
                    <a:pt x="77" y="395"/>
                    <a:pt x="161" y="366"/>
                    <a:pt x="237" y="345"/>
                  </a:cubicBezTo>
                  <a:cubicBezTo>
                    <a:pt x="255" y="340"/>
                    <a:pt x="255" y="340"/>
                    <a:pt x="255" y="340"/>
                  </a:cubicBezTo>
                  <a:cubicBezTo>
                    <a:pt x="245" y="326"/>
                    <a:pt x="245" y="326"/>
                    <a:pt x="245" y="326"/>
                  </a:cubicBezTo>
                  <a:cubicBezTo>
                    <a:pt x="243" y="323"/>
                    <a:pt x="242" y="322"/>
                    <a:pt x="242" y="322"/>
                  </a:cubicBezTo>
                  <a:cubicBezTo>
                    <a:pt x="245" y="317"/>
                    <a:pt x="270" y="309"/>
                    <a:pt x="314" y="309"/>
                  </a:cubicBezTo>
                  <a:cubicBezTo>
                    <a:pt x="318" y="309"/>
                    <a:pt x="320" y="309"/>
                    <a:pt x="320" y="309"/>
                  </a:cubicBezTo>
                  <a:cubicBezTo>
                    <a:pt x="368" y="311"/>
                    <a:pt x="368" y="311"/>
                    <a:pt x="368" y="311"/>
                  </a:cubicBezTo>
                  <a:cubicBezTo>
                    <a:pt x="328" y="286"/>
                    <a:pt x="328" y="286"/>
                    <a:pt x="328" y="286"/>
                  </a:cubicBezTo>
                  <a:cubicBezTo>
                    <a:pt x="337" y="285"/>
                    <a:pt x="347" y="285"/>
                    <a:pt x="357" y="285"/>
                  </a:cubicBezTo>
                  <a:cubicBezTo>
                    <a:pt x="398" y="285"/>
                    <a:pt x="429" y="294"/>
                    <a:pt x="429" y="294"/>
                  </a:cubicBezTo>
                  <a:cubicBezTo>
                    <a:pt x="432" y="295"/>
                    <a:pt x="432" y="295"/>
                    <a:pt x="432" y="295"/>
                  </a:cubicBezTo>
                  <a:cubicBezTo>
                    <a:pt x="436" y="294"/>
                    <a:pt x="436" y="294"/>
                    <a:pt x="436" y="294"/>
                  </a:cubicBezTo>
                  <a:cubicBezTo>
                    <a:pt x="471" y="287"/>
                    <a:pt x="503" y="284"/>
                    <a:pt x="531" y="284"/>
                  </a:cubicBezTo>
                  <a:cubicBezTo>
                    <a:pt x="577" y="284"/>
                    <a:pt x="627" y="298"/>
                    <a:pt x="628" y="298"/>
                  </a:cubicBezTo>
                  <a:cubicBezTo>
                    <a:pt x="594" y="268"/>
                    <a:pt x="594" y="268"/>
                    <a:pt x="594" y="268"/>
                  </a:cubicBezTo>
                  <a:cubicBezTo>
                    <a:pt x="662" y="283"/>
                    <a:pt x="662" y="283"/>
                    <a:pt x="662" y="283"/>
                  </a:cubicBezTo>
                  <a:cubicBezTo>
                    <a:pt x="605" y="229"/>
                    <a:pt x="605" y="229"/>
                    <a:pt x="605" y="229"/>
                  </a:cubicBezTo>
                  <a:cubicBezTo>
                    <a:pt x="608" y="229"/>
                    <a:pt x="611" y="229"/>
                    <a:pt x="614" y="229"/>
                  </a:cubicBezTo>
                  <a:cubicBezTo>
                    <a:pt x="720" y="229"/>
                    <a:pt x="784" y="289"/>
                    <a:pt x="784" y="290"/>
                  </a:cubicBezTo>
                  <a:cubicBezTo>
                    <a:pt x="814" y="318"/>
                    <a:pt x="814" y="318"/>
                    <a:pt x="814" y="318"/>
                  </a:cubicBezTo>
                  <a:cubicBezTo>
                    <a:pt x="803" y="264"/>
                    <a:pt x="803" y="264"/>
                    <a:pt x="803" y="264"/>
                  </a:cubicBezTo>
                  <a:cubicBezTo>
                    <a:pt x="870" y="298"/>
                    <a:pt x="920" y="381"/>
                    <a:pt x="940" y="414"/>
                  </a:cubicBezTo>
                  <a:cubicBezTo>
                    <a:pt x="943" y="419"/>
                    <a:pt x="943" y="419"/>
                    <a:pt x="943" y="419"/>
                  </a:cubicBezTo>
                  <a:cubicBezTo>
                    <a:pt x="1014" y="555"/>
                    <a:pt x="1137" y="559"/>
                    <a:pt x="1137" y="559"/>
                  </a:cubicBezTo>
                  <a:cubicBezTo>
                    <a:pt x="1012" y="510"/>
                    <a:pt x="965" y="406"/>
                    <a:pt x="965" y="406"/>
                  </a:cubicBezTo>
                  <a:cubicBezTo>
                    <a:pt x="953" y="384"/>
                    <a:pt x="947" y="369"/>
                    <a:pt x="945" y="362"/>
                  </a:cubicBezTo>
                  <a:cubicBezTo>
                    <a:pt x="909" y="267"/>
                    <a:pt x="908" y="187"/>
                    <a:pt x="942" y="125"/>
                  </a:cubicBezTo>
                  <a:cubicBezTo>
                    <a:pt x="982" y="51"/>
                    <a:pt x="1055" y="33"/>
                    <a:pt x="1064" y="31"/>
                  </a:cubicBezTo>
                  <a:cubicBezTo>
                    <a:pt x="1080" y="28"/>
                    <a:pt x="1096" y="26"/>
                    <a:pt x="1111" y="26"/>
                  </a:cubicBezTo>
                  <a:cubicBezTo>
                    <a:pt x="1205" y="26"/>
                    <a:pt x="1267" y="99"/>
                    <a:pt x="1284" y="167"/>
                  </a:cubicBezTo>
                  <a:cubicBezTo>
                    <a:pt x="1289" y="189"/>
                    <a:pt x="1276" y="212"/>
                    <a:pt x="1253" y="217"/>
                  </a:cubicBezTo>
                  <a:cubicBezTo>
                    <a:pt x="1250" y="218"/>
                    <a:pt x="1247" y="219"/>
                    <a:pt x="1243" y="219"/>
                  </a:cubicBezTo>
                  <a:cubicBezTo>
                    <a:pt x="1225" y="219"/>
                    <a:pt x="1208" y="206"/>
                    <a:pt x="1203" y="187"/>
                  </a:cubicBezTo>
                  <a:cubicBezTo>
                    <a:pt x="1198" y="169"/>
                    <a:pt x="1177" y="109"/>
                    <a:pt x="1110" y="109"/>
                  </a:cubicBezTo>
                  <a:cubicBezTo>
                    <a:pt x="1101" y="109"/>
                    <a:pt x="1092" y="110"/>
                    <a:pt x="1082" y="112"/>
                  </a:cubicBezTo>
                  <a:cubicBezTo>
                    <a:pt x="1081" y="112"/>
                    <a:pt x="1081" y="112"/>
                    <a:pt x="1081" y="112"/>
                  </a:cubicBezTo>
                  <a:cubicBezTo>
                    <a:pt x="1081" y="113"/>
                    <a:pt x="1081" y="113"/>
                    <a:pt x="1081" y="113"/>
                  </a:cubicBezTo>
                  <a:cubicBezTo>
                    <a:pt x="1072" y="115"/>
                    <a:pt x="1072" y="115"/>
                    <a:pt x="1072" y="115"/>
                  </a:cubicBezTo>
                  <a:cubicBezTo>
                    <a:pt x="1072" y="115"/>
                    <a:pt x="1072" y="115"/>
                    <a:pt x="1072" y="115"/>
                  </a:cubicBezTo>
                  <a:cubicBezTo>
                    <a:pt x="1058" y="121"/>
                    <a:pt x="1030" y="135"/>
                    <a:pt x="1014" y="166"/>
                  </a:cubicBezTo>
                  <a:cubicBezTo>
                    <a:pt x="993" y="205"/>
                    <a:pt x="996" y="264"/>
                    <a:pt x="1023" y="334"/>
                  </a:cubicBezTo>
                  <a:cubicBezTo>
                    <a:pt x="1023" y="335"/>
                    <a:pt x="1023" y="336"/>
                    <a:pt x="1024" y="337"/>
                  </a:cubicBezTo>
                  <a:cubicBezTo>
                    <a:pt x="1025" y="342"/>
                    <a:pt x="1060" y="445"/>
                    <a:pt x="1204" y="513"/>
                  </a:cubicBezTo>
                  <a:cubicBezTo>
                    <a:pt x="1239" y="528"/>
                    <a:pt x="1298" y="577"/>
                    <a:pt x="1298" y="663"/>
                  </a:cubicBezTo>
                  <a:cubicBezTo>
                    <a:pt x="1298" y="686"/>
                    <a:pt x="1280" y="705"/>
                    <a:pt x="1257" y="70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7"/>
            <p:cNvSpPr/>
            <p:nvPr/>
          </p:nvSpPr>
          <p:spPr bwMode="auto">
            <a:xfrm>
              <a:off x="879475" y="3810000"/>
              <a:ext cx="576263" cy="255588"/>
            </a:xfrm>
            <a:custGeom>
              <a:avLst/>
              <a:gdLst>
                <a:gd name="T0" fmla="*/ 13 w 136"/>
                <a:gd name="T1" fmla="*/ 34 h 60"/>
                <a:gd name="T2" fmla="*/ 136 w 136"/>
                <a:gd name="T3" fmla="*/ 0 h 60"/>
                <a:gd name="T4" fmla="*/ 15 w 136"/>
                <a:gd name="T5" fmla="*/ 60 h 60"/>
                <a:gd name="T6" fmla="*/ 0 w 136"/>
                <a:gd name="T7" fmla="*/ 54 h 60"/>
                <a:gd name="T8" fmla="*/ 13 w 136"/>
                <a:gd name="T9" fmla="*/ 34 h 60"/>
              </a:gdLst>
              <a:ahLst/>
              <a:cxnLst>
                <a:cxn ang="0">
                  <a:pos x="T0" y="T1"/>
                </a:cxn>
                <a:cxn ang="0">
                  <a:pos x="T2" y="T3"/>
                </a:cxn>
                <a:cxn ang="0">
                  <a:pos x="T4" y="T5"/>
                </a:cxn>
                <a:cxn ang="0">
                  <a:pos x="T6" y="T7"/>
                </a:cxn>
                <a:cxn ang="0">
                  <a:pos x="T8" y="T9"/>
                </a:cxn>
              </a:cxnLst>
              <a:rect l="0" t="0" r="r" b="b"/>
              <a:pathLst>
                <a:path w="136" h="60">
                  <a:moveTo>
                    <a:pt x="13" y="34"/>
                  </a:moveTo>
                  <a:cubicBezTo>
                    <a:pt x="13" y="34"/>
                    <a:pt x="78" y="29"/>
                    <a:pt x="136" y="0"/>
                  </a:cubicBezTo>
                  <a:cubicBezTo>
                    <a:pt x="136" y="0"/>
                    <a:pt x="95" y="47"/>
                    <a:pt x="15" y="60"/>
                  </a:cubicBezTo>
                  <a:cubicBezTo>
                    <a:pt x="0" y="54"/>
                    <a:pt x="0" y="54"/>
                    <a:pt x="0" y="54"/>
                  </a:cubicBezTo>
                  <a:lnTo>
                    <a:pt x="13" y="34"/>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8"/>
            <p:cNvSpPr/>
            <p:nvPr/>
          </p:nvSpPr>
          <p:spPr bwMode="auto">
            <a:xfrm>
              <a:off x="925513" y="4065588"/>
              <a:ext cx="322263" cy="223838"/>
            </a:xfrm>
            <a:custGeom>
              <a:avLst/>
              <a:gdLst>
                <a:gd name="T0" fmla="*/ 10 w 76"/>
                <a:gd name="T1" fmla="*/ 30 h 53"/>
                <a:gd name="T2" fmla="*/ 76 w 76"/>
                <a:gd name="T3" fmla="*/ 0 h 53"/>
                <a:gd name="T4" fmla="*/ 21 w 76"/>
                <a:gd name="T5" fmla="*/ 53 h 53"/>
                <a:gd name="T6" fmla="*/ 0 w 76"/>
                <a:gd name="T7" fmla="*/ 47 h 53"/>
                <a:gd name="T8" fmla="*/ 10 w 76"/>
                <a:gd name="T9" fmla="*/ 30 h 53"/>
              </a:gdLst>
              <a:ahLst/>
              <a:cxnLst>
                <a:cxn ang="0">
                  <a:pos x="T0" y="T1"/>
                </a:cxn>
                <a:cxn ang="0">
                  <a:pos x="T2" y="T3"/>
                </a:cxn>
                <a:cxn ang="0">
                  <a:pos x="T4" y="T5"/>
                </a:cxn>
                <a:cxn ang="0">
                  <a:pos x="T6" y="T7"/>
                </a:cxn>
                <a:cxn ang="0">
                  <a:pos x="T8" y="T9"/>
                </a:cxn>
              </a:cxnLst>
              <a:rect l="0" t="0" r="r" b="b"/>
              <a:pathLst>
                <a:path w="76" h="53">
                  <a:moveTo>
                    <a:pt x="10" y="30"/>
                  </a:moveTo>
                  <a:cubicBezTo>
                    <a:pt x="10" y="30"/>
                    <a:pt x="44" y="19"/>
                    <a:pt x="76" y="0"/>
                  </a:cubicBezTo>
                  <a:cubicBezTo>
                    <a:pt x="76" y="0"/>
                    <a:pt x="52" y="37"/>
                    <a:pt x="21" y="53"/>
                  </a:cubicBezTo>
                  <a:cubicBezTo>
                    <a:pt x="0" y="47"/>
                    <a:pt x="0" y="47"/>
                    <a:pt x="0" y="47"/>
                  </a:cubicBezTo>
                  <a:lnTo>
                    <a:pt x="10" y="3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19"/>
            <p:cNvSpPr/>
            <p:nvPr/>
          </p:nvSpPr>
          <p:spPr bwMode="auto">
            <a:xfrm>
              <a:off x="968375" y="4464050"/>
              <a:ext cx="220663" cy="85725"/>
            </a:xfrm>
            <a:custGeom>
              <a:avLst/>
              <a:gdLst>
                <a:gd name="T0" fmla="*/ 20 w 52"/>
                <a:gd name="T1" fmla="*/ 0 h 20"/>
                <a:gd name="T2" fmla="*/ 52 w 52"/>
                <a:gd name="T3" fmla="*/ 1 h 20"/>
                <a:gd name="T4" fmla="*/ 0 w 52"/>
                <a:gd name="T5" fmla="*/ 20 h 20"/>
                <a:gd name="T6" fmla="*/ 12 w 52"/>
                <a:gd name="T7" fmla="*/ 7 h 20"/>
                <a:gd name="T8" fmla="*/ 20 w 52"/>
                <a:gd name="T9" fmla="*/ 0 h 20"/>
              </a:gdLst>
              <a:ahLst/>
              <a:cxnLst>
                <a:cxn ang="0">
                  <a:pos x="T0" y="T1"/>
                </a:cxn>
                <a:cxn ang="0">
                  <a:pos x="T2" y="T3"/>
                </a:cxn>
                <a:cxn ang="0">
                  <a:pos x="T4" y="T5"/>
                </a:cxn>
                <a:cxn ang="0">
                  <a:pos x="T6" y="T7"/>
                </a:cxn>
                <a:cxn ang="0">
                  <a:pos x="T8" y="T9"/>
                </a:cxn>
              </a:cxnLst>
              <a:rect l="0" t="0" r="r" b="b"/>
              <a:pathLst>
                <a:path w="52" h="20">
                  <a:moveTo>
                    <a:pt x="20" y="0"/>
                  </a:moveTo>
                  <a:cubicBezTo>
                    <a:pt x="20" y="0"/>
                    <a:pt x="36" y="2"/>
                    <a:pt x="52" y="1"/>
                  </a:cubicBezTo>
                  <a:cubicBezTo>
                    <a:pt x="52" y="1"/>
                    <a:pt x="38" y="18"/>
                    <a:pt x="0" y="20"/>
                  </a:cubicBezTo>
                  <a:cubicBezTo>
                    <a:pt x="12" y="7"/>
                    <a:pt x="12" y="7"/>
                    <a:pt x="12" y="7"/>
                  </a:cubicBezTo>
                  <a:lnTo>
                    <a:pt x="20"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0"/>
            <p:cNvSpPr/>
            <p:nvPr/>
          </p:nvSpPr>
          <p:spPr bwMode="auto">
            <a:xfrm>
              <a:off x="1362075" y="3444875"/>
              <a:ext cx="2924175" cy="1520825"/>
            </a:xfrm>
            <a:custGeom>
              <a:avLst/>
              <a:gdLst>
                <a:gd name="T0" fmla="*/ 690 w 690"/>
                <a:gd name="T1" fmla="*/ 188 h 358"/>
                <a:gd name="T2" fmla="*/ 590 w 690"/>
                <a:gd name="T3" fmla="*/ 84 h 358"/>
                <a:gd name="T4" fmla="*/ 220 w 690"/>
                <a:gd name="T5" fmla="*/ 42 h 358"/>
                <a:gd name="T6" fmla="*/ 197 w 690"/>
                <a:gd name="T7" fmla="*/ 46 h 358"/>
                <a:gd name="T8" fmla="*/ 212 w 690"/>
                <a:gd name="T9" fmla="*/ 64 h 358"/>
                <a:gd name="T10" fmla="*/ 214 w 690"/>
                <a:gd name="T11" fmla="*/ 65 h 358"/>
                <a:gd name="T12" fmla="*/ 0 w 690"/>
                <a:gd name="T13" fmla="*/ 231 h 358"/>
                <a:gd name="T14" fmla="*/ 0 w 690"/>
                <a:gd name="T15" fmla="*/ 244 h 358"/>
                <a:gd name="T16" fmla="*/ 12 w 690"/>
                <a:gd name="T17" fmla="*/ 245 h 358"/>
                <a:gd name="T18" fmla="*/ 33 w 690"/>
                <a:gd name="T19" fmla="*/ 246 h 358"/>
                <a:gd name="T20" fmla="*/ 59 w 690"/>
                <a:gd name="T21" fmla="*/ 245 h 358"/>
                <a:gd name="T22" fmla="*/ 125 w 690"/>
                <a:gd name="T23" fmla="*/ 285 h 358"/>
                <a:gd name="T24" fmla="*/ 280 w 690"/>
                <a:gd name="T25" fmla="*/ 358 h 358"/>
                <a:gd name="T26" fmla="*/ 289 w 690"/>
                <a:gd name="T27" fmla="*/ 358 h 358"/>
                <a:gd name="T28" fmla="*/ 160 w 690"/>
                <a:gd name="T29" fmla="*/ 289 h 358"/>
                <a:gd name="T30" fmla="*/ 160 w 690"/>
                <a:gd name="T31" fmla="*/ 289 h 358"/>
                <a:gd name="T32" fmla="*/ 237 w 690"/>
                <a:gd name="T33" fmla="*/ 248 h 358"/>
                <a:gd name="T34" fmla="*/ 92 w 690"/>
                <a:gd name="T35" fmla="*/ 240 h 358"/>
                <a:gd name="T36" fmla="*/ 172 w 690"/>
                <a:gd name="T37" fmla="*/ 182 h 358"/>
                <a:gd name="T38" fmla="*/ 30 w 690"/>
                <a:gd name="T39" fmla="*/ 219 h 358"/>
                <a:gd name="T40" fmla="*/ 240 w 690"/>
                <a:gd name="T41" fmla="*/ 85 h 358"/>
                <a:gd name="T42" fmla="*/ 345 w 690"/>
                <a:gd name="T43" fmla="*/ 120 h 358"/>
                <a:gd name="T44" fmla="*/ 342 w 690"/>
                <a:gd name="T45" fmla="*/ 161 h 358"/>
                <a:gd name="T46" fmla="*/ 394 w 690"/>
                <a:gd name="T47" fmla="*/ 204 h 358"/>
                <a:gd name="T48" fmla="*/ 407 w 690"/>
                <a:gd name="T49" fmla="*/ 230 h 358"/>
                <a:gd name="T50" fmla="*/ 459 w 690"/>
                <a:gd name="T51" fmla="*/ 248 h 358"/>
                <a:gd name="T52" fmla="*/ 473 w 690"/>
                <a:gd name="T53" fmla="*/ 280 h 358"/>
                <a:gd name="T54" fmla="*/ 505 w 690"/>
                <a:gd name="T55" fmla="*/ 290 h 358"/>
                <a:gd name="T56" fmla="*/ 522 w 690"/>
                <a:gd name="T57" fmla="*/ 289 h 358"/>
                <a:gd name="T58" fmla="*/ 573 w 690"/>
                <a:gd name="T59" fmla="*/ 334 h 358"/>
                <a:gd name="T60" fmla="*/ 601 w 690"/>
                <a:gd name="T61" fmla="*/ 339 h 358"/>
                <a:gd name="T62" fmla="*/ 661 w 690"/>
                <a:gd name="T63" fmla="*/ 320 h 358"/>
                <a:gd name="T64" fmla="*/ 550 w 690"/>
                <a:gd name="T65" fmla="*/ 282 h 358"/>
                <a:gd name="T66" fmla="*/ 629 w 690"/>
                <a:gd name="T67" fmla="*/ 246 h 358"/>
                <a:gd name="T68" fmla="*/ 491 w 690"/>
                <a:gd name="T69" fmla="*/ 259 h 358"/>
                <a:gd name="T70" fmla="*/ 488 w 690"/>
                <a:gd name="T71" fmla="*/ 238 h 358"/>
                <a:gd name="T72" fmla="*/ 574 w 690"/>
                <a:gd name="T73" fmla="*/ 176 h 358"/>
                <a:gd name="T74" fmla="*/ 494 w 690"/>
                <a:gd name="T75" fmla="*/ 217 h 358"/>
                <a:gd name="T76" fmla="*/ 473 w 690"/>
                <a:gd name="T77" fmla="*/ 219 h 358"/>
                <a:gd name="T78" fmla="*/ 427 w 690"/>
                <a:gd name="T79" fmla="*/ 212 h 358"/>
                <a:gd name="T80" fmla="*/ 422 w 690"/>
                <a:gd name="T81" fmla="*/ 201 h 358"/>
                <a:gd name="T82" fmla="*/ 501 w 690"/>
                <a:gd name="T83" fmla="*/ 167 h 358"/>
                <a:gd name="T84" fmla="*/ 423 w 690"/>
                <a:gd name="T85" fmla="*/ 183 h 358"/>
                <a:gd name="T86" fmla="*/ 411 w 690"/>
                <a:gd name="T87" fmla="*/ 180 h 358"/>
                <a:gd name="T88" fmla="*/ 368 w 690"/>
                <a:gd name="T89" fmla="*/ 153 h 358"/>
                <a:gd name="T90" fmla="*/ 377 w 690"/>
                <a:gd name="T91" fmla="*/ 118 h 358"/>
                <a:gd name="T92" fmla="*/ 394 w 690"/>
                <a:gd name="T93" fmla="*/ 99 h 358"/>
                <a:gd name="T94" fmla="*/ 369 w 690"/>
                <a:gd name="T95" fmla="*/ 96 h 358"/>
                <a:gd name="T96" fmla="*/ 255 w 690"/>
                <a:gd name="T97" fmla="*/ 62 h 358"/>
                <a:gd name="T98" fmla="*/ 690 w 690"/>
                <a:gd name="T99" fmla="*/ 188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90" h="358">
                  <a:moveTo>
                    <a:pt x="690" y="188"/>
                  </a:moveTo>
                  <a:cubicBezTo>
                    <a:pt x="689" y="185"/>
                    <a:pt x="662" y="130"/>
                    <a:pt x="590" y="84"/>
                  </a:cubicBezTo>
                  <a:cubicBezTo>
                    <a:pt x="524" y="42"/>
                    <a:pt x="406" y="0"/>
                    <a:pt x="220" y="42"/>
                  </a:cubicBezTo>
                  <a:cubicBezTo>
                    <a:pt x="197" y="46"/>
                    <a:pt x="197" y="46"/>
                    <a:pt x="197" y="46"/>
                  </a:cubicBezTo>
                  <a:cubicBezTo>
                    <a:pt x="212" y="64"/>
                    <a:pt x="212" y="64"/>
                    <a:pt x="212" y="64"/>
                  </a:cubicBezTo>
                  <a:cubicBezTo>
                    <a:pt x="212" y="64"/>
                    <a:pt x="213" y="64"/>
                    <a:pt x="214" y="65"/>
                  </a:cubicBezTo>
                  <a:cubicBezTo>
                    <a:pt x="152" y="86"/>
                    <a:pt x="4" y="145"/>
                    <a:pt x="0" y="231"/>
                  </a:cubicBezTo>
                  <a:cubicBezTo>
                    <a:pt x="0" y="244"/>
                    <a:pt x="0" y="244"/>
                    <a:pt x="0" y="244"/>
                  </a:cubicBezTo>
                  <a:cubicBezTo>
                    <a:pt x="12" y="245"/>
                    <a:pt x="12" y="245"/>
                    <a:pt x="12" y="245"/>
                  </a:cubicBezTo>
                  <a:cubicBezTo>
                    <a:pt x="13" y="245"/>
                    <a:pt x="21" y="246"/>
                    <a:pt x="33" y="246"/>
                  </a:cubicBezTo>
                  <a:cubicBezTo>
                    <a:pt x="40" y="246"/>
                    <a:pt x="49" y="246"/>
                    <a:pt x="59" y="245"/>
                  </a:cubicBezTo>
                  <a:cubicBezTo>
                    <a:pt x="76" y="268"/>
                    <a:pt x="100" y="280"/>
                    <a:pt x="125" y="285"/>
                  </a:cubicBezTo>
                  <a:cubicBezTo>
                    <a:pt x="158" y="352"/>
                    <a:pt x="250" y="358"/>
                    <a:pt x="280" y="358"/>
                  </a:cubicBezTo>
                  <a:cubicBezTo>
                    <a:pt x="285" y="358"/>
                    <a:pt x="288" y="358"/>
                    <a:pt x="289" y="358"/>
                  </a:cubicBezTo>
                  <a:cubicBezTo>
                    <a:pt x="289" y="358"/>
                    <a:pt x="200" y="335"/>
                    <a:pt x="160" y="289"/>
                  </a:cubicBezTo>
                  <a:cubicBezTo>
                    <a:pt x="160" y="289"/>
                    <a:pt x="160" y="289"/>
                    <a:pt x="160" y="289"/>
                  </a:cubicBezTo>
                  <a:cubicBezTo>
                    <a:pt x="205" y="289"/>
                    <a:pt x="237" y="248"/>
                    <a:pt x="237" y="248"/>
                  </a:cubicBezTo>
                  <a:cubicBezTo>
                    <a:pt x="236" y="248"/>
                    <a:pt x="141" y="283"/>
                    <a:pt x="92" y="240"/>
                  </a:cubicBezTo>
                  <a:cubicBezTo>
                    <a:pt x="119" y="235"/>
                    <a:pt x="172" y="182"/>
                    <a:pt x="172" y="182"/>
                  </a:cubicBezTo>
                  <a:cubicBezTo>
                    <a:pt x="112" y="215"/>
                    <a:pt x="56" y="219"/>
                    <a:pt x="30" y="219"/>
                  </a:cubicBezTo>
                  <a:cubicBezTo>
                    <a:pt x="50" y="156"/>
                    <a:pt x="181" y="103"/>
                    <a:pt x="240" y="85"/>
                  </a:cubicBezTo>
                  <a:cubicBezTo>
                    <a:pt x="261" y="97"/>
                    <a:pt x="294" y="112"/>
                    <a:pt x="345" y="120"/>
                  </a:cubicBezTo>
                  <a:cubicBezTo>
                    <a:pt x="340" y="131"/>
                    <a:pt x="337" y="146"/>
                    <a:pt x="342" y="161"/>
                  </a:cubicBezTo>
                  <a:cubicBezTo>
                    <a:pt x="348" y="180"/>
                    <a:pt x="366" y="195"/>
                    <a:pt x="394" y="204"/>
                  </a:cubicBezTo>
                  <a:cubicBezTo>
                    <a:pt x="395" y="212"/>
                    <a:pt x="399" y="222"/>
                    <a:pt x="407" y="230"/>
                  </a:cubicBezTo>
                  <a:cubicBezTo>
                    <a:pt x="418" y="242"/>
                    <a:pt x="436" y="248"/>
                    <a:pt x="459" y="248"/>
                  </a:cubicBezTo>
                  <a:cubicBezTo>
                    <a:pt x="459" y="259"/>
                    <a:pt x="463" y="272"/>
                    <a:pt x="473" y="280"/>
                  </a:cubicBezTo>
                  <a:cubicBezTo>
                    <a:pt x="481" y="287"/>
                    <a:pt x="492" y="290"/>
                    <a:pt x="505" y="290"/>
                  </a:cubicBezTo>
                  <a:cubicBezTo>
                    <a:pt x="511" y="290"/>
                    <a:pt x="516" y="290"/>
                    <a:pt x="522" y="289"/>
                  </a:cubicBezTo>
                  <a:cubicBezTo>
                    <a:pt x="530" y="302"/>
                    <a:pt x="546" y="325"/>
                    <a:pt x="573" y="334"/>
                  </a:cubicBezTo>
                  <a:cubicBezTo>
                    <a:pt x="582" y="337"/>
                    <a:pt x="591" y="339"/>
                    <a:pt x="601" y="339"/>
                  </a:cubicBezTo>
                  <a:cubicBezTo>
                    <a:pt x="620" y="339"/>
                    <a:pt x="640" y="333"/>
                    <a:pt x="661" y="320"/>
                  </a:cubicBezTo>
                  <a:cubicBezTo>
                    <a:pt x="661" y="320"/>
                    <a:pt x="569" y="346"/>
                    <a:pt x="550" y="282"/>
                  </a:cubicBezTo>
                  <a:cubicBezTo>
                    <a:pt x="572" y="274"/>
                    <a:pt x="598" y="263"/>
                    <a:pt x="629" y="246"/>
                  </a:cubicBezTo>
                  <a:cubicBezTo>
                    <a:pt x="629" y="246"/>
                    <a:pt x="513" y="285"/>
                    <a:pt x="491" y="259"/>
                  </a:cubicBezTo>
                  <a:cubicBezTo>
                    <a:pt x="486" y="254"/>
                    <a:pt x="487" y="243"/>
                    <a:pt x="488" y="238"/>
                  </a:cubicBezTo>
                  <a:cubicBezTo>
                    <a:pt x="550" y="214"/>
                    <a:pt x="574" y="176"/>
                    <a:pt x="574" y="176"/>
                  </a:cubicBezTo>
                  <a:cubicBezTo>
                    <a:pt x="527" y="210"/>
                    <a:pt x="494" y="217"/>
                    <a:pt x="494" y="217"/>
                  </a:cubicBezTo>
                  <a:cubicBezTo>
                    <a:pt x="473" y="219"/>
                    <a:pt x="473" y="219"/>
                    <a:pt x="473" y="219"/>
                  </a:cubicBezTo>
                  <a:cubicBezTo>
                    <a:pt x="451" y="222"/>
                    <a:pt x="435" y="219"/>
                    <a:pt x="427" y="212"/>
                  </a:cubicBezTo>
                  <a:cubicBezTo>
                    <a:pt x="424" y="208"/>
                    <a:pt x="422" y="205"/>
                    <a:pt x="422" y="201"/>
                  </a:cubicBezTo>
                  <a:cubicBezTo>
                    <a:pt x="472" y="193"/>
                    <a:pt x="501" y="167"/>
                    <a:pt x="501" y="167"/>
                  </a:cubicBezTo>
                  <a:cubicBezTo>
                    <a:pt x="448" y="186"/>
                    <a:pt x="423" y="183"/>
                    <a:pt x="423" y="183"/>
                  </a:cubicBezTo>
                  <a:cubicBezTo>
                    <a:pt x="411" y="180"/>
                    <a:pt x="411" y="180"/>
                    <a:pt x="411" y="180"/>
                  </a:cubicBezTo>
                  <a:cubicBezTo>
                    <a:pt x="394" y="176"/>
                    <a:pt x="372" y="168"/>
                    <a:pt x="368" y="153"/>
                  </a:cubicBezTo>
                  <a:cubicBezTo>
                    <a:pt x="363" y="139"/>
                    <a:pt x="373" y="123"/>
                    <a:pt x="377" y="118"/>
                  </a:cubicBezTo>
                  <a:cubicBezTo>
                    <a:pt x="394" y="99"/>
                    <a:pt x="394" y="99"/>
                    <a:pt x="394" y="99"/>
                  </a:cubicBezTo>
                  <a:cubicBezTo>
                    <a:pt x="369" y="96"/>
                    <a:pt x="369" y="96"/>
                    <a:pt x="369" y="96"/>
                  </a:cubicBezTo>
                  <a:cubicBezTo>
                    <a:pt x="311" y="89"/>
                    <a:pt x="276" y="74"/>
                    <a:pt x="255" y="62"/>
                  </a:cubicBezTo>
                  <a:cubicBezTo>
                    <a:pt x="568" y="6"/>
                    <a:pt x="690" y="188"/>
                    <a:pt x="690" y="18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1"/>
            <p:cNvSpPr/>
            <p:nvPr/>
          </p:nvSpPr>
          <p:spPr bwMode="auto">
            <a:xfrm>
              <a:off x="4633913" y="4502150"/>
              <a:ext cx="581025" cy="454025"/>
            </a:xfrm>
            <a:custGeom>
              <a:avLst/>
              <a:gdLst>
                <a:gd name="T0" fmla="*/ 84 w 137"/>
                <a:gd name="T1" fmla="*/ 107 h 107"/>
                <a:gd name="T2" fmla="*/ 30 w 137"/>
                <a:gd name="T3" fmla="*/ 78 h 107"/>
                <a:gd name="T4" fmla="*/ 104 w 137"/>
                <a:gd name="T5" fmla="*/ 88 h 107"/>
                <a:gd name="T6" fmla="*/ 37 w 137"/>
                <a:gd name="T7" fmla="*/ 25 h 107"/>
                <a:gd name="T8" fmla="*/ 137 w 137"/>
                <a:gd name="T9" fmla="*/ 70 h 107"/>
                <a:gd name="T10" fmla="*/ 23 w 137"/>
                <a:gd name="T11" fmla="*/ 7 h 107"/>
                <a:gd name="T12" fmla="*/ 15 w 137"/>
                <a:gd name="T13" fmla="*/ 8 h 107"/>
                <a:gd name="T14" fmla="*/ 15 w 137"/>
                <a:gd name="T15" fmla="*/ 17 h 107"/>
                <a:gd name="T16" fmla="*/ 45 w 137"/>
                <a:gd name="T17" fmla="*/ 60 h 107"/>
                <a:gd name="T18" fmla="*/ 13 w 137"/>
                <a:gd name="T19" fmla="*/ 62 h 107"/>
                <a:gd name="T20" fmla="*/ 0 w 137"/>
                <a:gd name="T21" fmla="*/ 64 h 107"/>
                <a:gd name="T22" fmla="*/ 84 w 137"/>
                <a:gd name="T23" fmla="*/ 10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7" h="107">
                  <a:moveTo>
                    <a:pt x="84" y="107"/>
                  </a:moveTo>
                  <a:cubicBezTo>
                    <a:pt x="61" y="100"/>
                    <a:pt x="40" y="88"/>
                    <a:pt x="30" y="78"/>
                  </a:cubicBezTo>
                  <a:cubicBezTo>
                    <a:pt x="60" y="72"/>
                    <a:pt x="104" y="88"/>
                    <a:pt x="104" y="88"/>
                  </a:cubicBezTo>
                  <a:cubicBezTo>
                    <a:pt x="104" y="88"/>
                    <a:pt x="48" y="57"/>
                    <a:pt x="37" y="25"/>
                  </a:cubicBezTo>
                  <a:cubicBezTo>
                    <a:pt x="95" y="23"/>
                    <a:pt x="137" y="70"/>
                    <a:pt x="137" y="70"/>
                  </a:cubicBezTo>
                  <a:cubicBezTo>
                    <a:pt x="107" y="0"/>
                    <a:pt x="24" y="7"/>
                    <a:pt x="23" y="7"/>
                  </a:cubicBezTo>
                  <a:cubicBezTo>
                    <a:pt x="15" y="8"/>
                    <a:pt x="15" y="8"/>
                    <a:pt x="15" y="8"/>
                  </a:cubicBezTo>
                  <a:cubicBezTo>
                    <a:pt x="15" y="17"/>
                    <a:pt x="15" y="17"/>
                    <a:pt x="15" y="17"/>
                  </a:cubicBezTo>
                  <a:cubicBezTo>
                    <a:pt x="15" y="19"/>
                    <a:pt x="17" y="36"/>
                    <a:pt x="45" y="60"/>
                  </a:cubicBezTo>
                  <a:cubicBezTo>
                    <a:pt x="35" y="60"/>
                    <a:pt x="24" y="60"/>
                    <a:pt x="13" y="62"/>
                  </a:cubicBezTo>
                  <a:cubicBezTo>
                    <a:pt x="0" y="64"/>
                    <a:pt x="0" y="64"/>
                    <a:pt x="0" y="64"/>
                  </a:cubicBezTo>
                  <a:cubicBezTo>
                    <a:pt x="0" y="64"/>
                    <a:pt x="14" y="102"/>
                    <a:pt x="84" y="10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2"/>
            <p:cNvSpPr/>
            <p:nvPr/>
          </p:nvSpPr>
          <p:spPr bwMode="auto">
            <a:xfrm>
              <a:off x="5476875" y="2511425"/>
              <a:ext cx="563563" cy="636588"/>
            </a:xfrm>
            <a:custGeom>
              <a:avLst/>
              <a:gdLst>
                <a:gd name="T0" fmla="*/ 94 w 133"/>
                <a:gd name="T1" fmla="*/ 59 h 150"/>
                <a:gd name="T2" fmla="*/ 63 w 133"/>
                <a:gd name="T3" fmla="*/ 40 h 150"/>
                <a:gd name="T4" fmla="*/ 30 w 133"/>
                <a:gd name="T5" fmla="*/ 24 h 150"/>
                <a:gd name="T6" fmla="*/ 4 w 133"/>
                <a:gd name="T7" fmla="*/ 0 h 150"/>
                <a:gd name="T8" fmla="*/ 27 w 133"/>
                <a:gd name="T9" fmla="*/ 30 h 150"/>
                <a:gd name="T10" fmla="*/ 40 w 133"/>
                <a:gd name="T11" fmla="*/ 49 h 150"/>
                <a:gd name="T12" fmla="*/ 30 w 133"/>
                <a:gd name="T13" fmla="*/ 118 h 150"/>
                <a:gd name="T14" fmla="*/ 43 w 133"/>
                <a:gd name="T15" fmla="*/ 141 h 150"/>
                <a:gd name="T16" fmla="*/ 82 w 133"/>
                <a:gd name="T17" fmla="*/ 150 h 150"/>
                <a:gd name="T18" fmla="*/ 116 w 133"/>
                <a:gd name="T19" fmla="*/ 136 h 150"/>
                <a:gd name="T20" fmla="*/ 133 w 133"/>
                <a:gd name="T21" fmla="*/ 102 h 150"/>
                <a:gd name="T22" fmla="*/ 94 w 133"/>
                <a:gd name="T23" fmla="*/ 59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150">
                  <a:moveTo>
                    <a:pt x="94" y="59"/>
                  </a:moveTo>
                  <a:cubicBezTo>
                    <a:pt x="79" y="58"/>
                    <a:pt x="63" y="40"/>
                    <a:pt x="63" y="40"/>
                  </a:cubicBezTo>
                  <a:cubicBezTo>
                    <a:pt x="53" y="11"/>
                    <a:pt x="30" y="24"/>
                    <a:pt x="30" y="24"/>
                  </a:cubicBezTo>
                  <a:cubicBezTo>
                    <a:pt x="30" y="24"/>
                    <a:pt x="10" y="20"/>
                    <a:pt x="4" y="0"/>
                  </a:cubicBezTo>
                  <a:cubicBezTo>
                    <a:pt x="4" y="0"/>
                    <a:pt x="0" y="25"/>
                    <a:pt x="27" y="30"/>
                  </a:cubicBezTo>
                  <a:cubicBezTo>
                    <a:pt x="25" y="45"/>
                    <a:pt x="40" y="49"/>
                    <a:pt x="40" y="49"/>
                  </a:cubicBezTo>
                  <a:cubicBezTo>
                    <a:pt x="53" y="102"/>
                    <a:pt x="30" y="118"/>
                    <a:pt x="30" y="118"/>
                  </a:cubicBezTo>
                  <a:cubicBezTo>
                    <a:pt x="43" y="141"/>
                    <a:pt x="43" y="141"/>
                    <a:pt x="43" y="141"/>
                  </a:cubicBezTo>
                  <a:cubicBezTo>
                    <a:pt x="82" y="150"/>
                    <a:pt x="82" y="150"/>
                    <a:pt x="82" y="150"/>
                  </a:cubicBezTo>
                  <a:cubicBezTo>
                    <a:pt x="116" y="136"/>
                    <a:pt x="116" y="136"/>
                    <a:pt x="116" y="136"/>
                  </a:cubicBezTo>
                  <a:cubicBezTo>
                    <a:pt x="133" y="102"/>
                    <a:pt x="133" y="102"/>
                    <a:pt x="133" y="102"/>
                  </a:cubicBezTo>
                  <a:cubicBezTo>
                    <a:pt x="127" y="59"/>
                    <a:pt x="94" y="59"/>
                    <a:pt x="94" y="5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3"/>
            <p:cNvSpPr/>
            <p:nvPr/>
          </p:nvSpPr>
          <p:spPr bwMode="auto">
            <a:xfrm>
              <a:off x="5676900" y="2843213"/>
              <a:ext cx="469900" cy="712788"/>
            </a:xfrm>
            <a:custGeom>
              <a:avLst/>
              <a:gdLst>
                <a:gd name="T0" fmla="*/ 49 w 111"/>
                <a:gd name="T1" fmla="*/ 0 h 168"/>
                <a:gd name="T2" fmla="*/ 0 w 111"/>
                <a:gd name="T3" fmla="*/ 35 h 168"/>
                <a:gd name="T4" fmla="*/ 79 w 111"/>
                <a:gd name="T5" fmla="*/ 168 h 168"/>
                <a:gd name="T6" fmla="*/ 72 w 111"/>
                <a:gd name="T7" fmla="*/ 91 h 168"/>
                <a:gd name="T8" fmla="*/ 61 w 111"/>
                <a:gd name="T9" fmla="*/ 36 h 168"/>
                <a:gd name="T10" fmla="*/ 49 w 111"/>
                <a:gd name="T11" fmla="*/ 0 h 168"/>
              </a:gdLst>
              <a:ahLst/>
              <a:cxnLst>
                <a:cxn ang="0">
                  <a:pos x="T0" y="T1"/>
                </a:cxn>
                <a:cxn ang="0">
                  <a:pos x="T2" y="T3"/>
                </a:cxn>
                <a:cxn ang="0">
                  <a:pos x="T4" y="T5"/>
                </a:cxn>
                <a:cxn ang="0">
                  <a:pos x="T6" y="T7"/>
                </a:cxn>
                <a:cxn ang="0">
                  <a:pos x="T8" y="T9"/>
                </a:cxn>
                <a:cxn ang="0">
                  <a:pos x="T10" y="T11"/>
                </a:cxn>
              </a:cxnLst>
              <a:rect l="0" t="0" r="r" b="b"/>
              <a:pathLst>
                <a:path w="111" h="168">
                  <a:moveTo>
                    <a:pt x="49" y="0"/>
                  </a:moveTo>
                  <a:cubicBezTo>
                    <a:pt x="0" y="35"/>
                    <a:pt x="0" y="35"/>
                    <a:pt x="0" y="35"/>
                  </a:cubicBezTo>
                  <a:cubicBezTo>
                    <a:pt x="0" y="35"/>
                    <a:pt x="18" y="98"/>
                    <a:pt x="79" y="168"/>
                  </a:cubicBezTo>
                  <a:cubicBezTo>
                    <a:pt x="79" y="168"/>
                    <a:pt x="111" y="156"/>
                    <a:pt x="72" y="91"/>
                  </a:cubicBezTo>
                  <a:cubicBezTo>
                    <a:pt x="72" y="91"/>
                    <a:pt x="58" y="72"/>
                    <a:pt x="61" y="36"/>
                  </a:cubicBezTo>
                  <a:cubicBezTo>
                    <a:pt x="61" y="36"/>
                    <a:pt x="49" y="18"/>
                    <a:pt x="49" y="0"/>
                  </a:cubicBezTo>
                  <a:close/>
                </a:path>
              </a:pathLst>
            </a:custGeom>
            <a:solidFill>
              <a:srgbClr val="04B5A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4"/>
            <p:cNvSpPr>
              <a:spLocks noEditPoints="1"/>
            </p:cNvSpPr>
            <p:nvPr/>
          </p:nvSpPr>
          <p:spPr bwMode="auto">
            <a:xfrm>
              <a:off x="5621338" y="2782888"/>
              <a:ext cx="512763" cy="828675"/>
            </a:xfrm>
            <a:custGeom>
              <a:avLst/>
              <a:gdLst>
                <a:gd name="T0" fmla="*/ 92 w 121"/>
                <a:gd name="T1" fmla="*/ 195 h 195"/>
                <a:gd name="T2" fmla="*/ 83 w 121"/>
                <a:gd name="T3" fmla="*/ 191 h 195"/>
                <a:gd name="T4" fmla="*/ 1 w 121"/>
                <a:gd name="T5" fmla="*/ 53 h 195"/>
                <a:gd name="T6" fmla="*/ 6 w 121"/>
                <a:gd name="T7" fmla="*/ 39 h 195"/>
                <a:gd name="T8" fmla="*/ 55 w 121"/>
                <a:gd name="T9" fmla="*/ 4 h 195"/>
                <a:gd name="T10" fmla="*/ 68 w 121"/>
                <a:gd name="T11" fmla="*/ 3 h 195"/>
                <a:gd name="T12" fmla="*/ 75 w 121"/>
                <a:gd name="T13" fmla="*/ 15 h 195"/>
                <a:gd name="T14" fmla="*/ 84 w 121"/>
                <a:gd name="T15" fmla="*/ 43 h 195"/>
                <a:gd name="T16" fmla="*/ 86 w 121"/>
                <a:gd name="T17" fmla="*/ 51 h 195"/>
                <a:gd name="T18" fmla="*/ 96 w 121"/>
                <a:gd name="T19" fmla="*/ 98 h 195"/>
                <a:gd name="T20" fmla="*/ 96 w 121"/>
                <a:gd name="T21" fmla="*/ 99 h 195"/>
                <a:gd name="T22" fmla="*/ 115 w 121"/>
                <a:gd name="T23" fmla="*/ 173 h 195"/>
                <a:gd name="T24" fmla="*/ 97 w 121"/>
                <a:gd name="T25" fmla="*/ 194 h 195"/>
                <a:gd name="T26" fmla="*/ 92 w 121"/>
                <a:gd name="T27" fmla="*/ 195 h 195"/>
                <a:gd name="T28" fmla="*/ 28 w 121"/>
                <a:gd name="T29" fmla="*/ 54 h 195"/>
                <a:gd name="T30" fmla="*/ 92 w 121"/>
                <a:gd name="T31" fmla="*/ 162 h 195"/>
                <a:gd name="T32" fmla="*/ 75 w 121"/>
                <a:gd name="T33" fmla="*/ 112 h 195"/>
                <a:gd name="T34" fmla="*/ 61 w 121"/>
                <a:gd name="T35" fmla="*/ 53 h 195"/>
                <a:gd name="T36" fmla="*/ 53 w 121"/>
                <a:gd name="T37" fmla="*/ 36 h 195"/>
                <a:gd name="T38" fmla="*/ 28 w 121"/>
                <a:gd name="T39" fmla="*/ 54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1" h="195">
                  <a:moveTo>
                    <a:pt x="92" y="195"/>
                  </a:moveTo>
                  <a:cubicBezTo>
                    <a:pt x="89" y="195"/>
                    <a:pt x="85" y="193"/>
                    <a:pt x="83" y="191"/>
                  </a:cubicBezTo>
                  <a:cubicBezTo>
                    <a:pt x="20" y="119"/>
                    <a:pt x="2" y="55"/>
                    <a:pt x="1" y="53"/>
                  </a:cubicBezTo>
                  <a:cubicBezTo>
                    <a:pt x="0" y="48"/>
                    <a:pt x="1" y="42"/>
                    <a:pt x="6" y="39"/>
                  </a:cubicBezTo>
                  <a:cubicBezTo>
                    <a:pt x="55" y="4"/>
                    <a:pt x="55" y="4"/>
                    <a:pt x="55" y="4"/>
                  </a:cubicBezTo>
                  <a:cubicBezTo>
                    <a:pt x="59" y="1"/>
                    <a:pt x="64" y="0"/>
                    <a:pt x="68" y="3"/>
                  </a:cubicBezTo>
                  <a:cubicBezTo>
                    <a:pt x="73" y="5"/>
                    <a:pt x="75" y="10"/>
                    <a:pt x="75" y="15"/>
                  </a:cubicBezTo>
                  <a:cubicBezTo>
                    <a:pt x="75" y="26"/>
                    <a:pt x="82" y="39"/>
                    <a:pt x="84" y="43"/>
                  </a:cubicBezTo>
                  <a:cubicBezTo>
                    <a:pt x="86" y="45"/>
                    <a:pt x="87" y="48"/>
                    <a:pt x="86" y="51"/>
                  </a:cubicBezTo>
                  <a:cubicBezTo>
                    <a:pt x="84" y="81"/>
                    <a:pt x="95" y="97"/>
                    <a:pt x="96" y="98"/>
                  </a:cubicBezTo>
                  <a:cubicBezTo>
                    <a:pt x="96" y="98"/>
                    <a:pt x="96" y="98"/>
                    <a:pt x="96" y="99"/>
                  </a:cubicBezTo>
                  <a:cubicBezTo>
                    <a:pt x="115" y="130"/>
                    <a:pt x="121" y="155"/>
                    <a:pt x="115" y="173"/>
                  </a:cubicBezTo>
                  <a:cubicBezTo>
                    <a:pt x="111" y="185"/>
                    <a:pt x="103" y="192"/>
                    <a:pt x="97" y="194"/>
                  </a:cubicBezTo>
                  <a:cubicBezTo>
                    <a:pt x="96" y="195"/>
                    <a:pt x="94" y="195"/>
                    <a:pt x="92" y="195"/>
                  </a:cubicBezTo>
                  <a:close/>
                  <a:moveTo>
                    <a:pt x="28" y="54"/>
                  </a:moveTo>
                  <a:cubicBezTo>
                    <a:pt x="35" y="72"/>
                    <a:pt x="53" y="114"/>
                    <a:pt x="92" y="162"/>
                  </a:cubicBezTo>
                  <a:cubicBezTo>
                    <a:pt x="92" y="154"/>
                    <a:pt x="91" y="139"/>
                    <a:pt x="75" y="112"/>
                  </a:cubicBezTo>
                  <a:cubicBezTo>
                    <a:pt x="72" y="108"/>
                    <a:pt x="59" y="87"/>
                    <a:pt x="61" y="53"/>
                  </a:cubicBezTo>
                  <a:cubicBezTo>
                    <a:pt x="59" y="50"/>
                    <a:pt x="55" y="44"/>
                    <a:pt x="53" y="36"/>
                  </a:cubicBezTo>
                  <a:cubicBezTo>
                    <a:pt x="28" y="54"/>
                    <a:pt x="28" y="54"/>
                    <a:pt x="28" y="54"/>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5"/>
            <p:cNvSpPr/>
            <p:nvPr/>
          </p:nvSpPr>
          <p:spPr bwMode="auto">
            <a:xfrm>
              <a:off x="5811838" y="2965450"/>
              <a:ext cx="60325" cy="103188"/>
            </a:xfrm>
            <a:custGeom>
              <a:avLst/>
              <a:gdLst>
                <a:gd name="T0" fmla="*/ 6 w 14"/>
                <a:gd name="T1" fmla="*/ 0 h 24"/>
                <a:gd name="T2" fmla="*/ 11 w 14"/>
                <a:gd name="T3" fmla="*/ 24 h 24"/>
                <a:gd name="T4" fmla="*/ 6 w 14"/>
                <a:gd name="T5" fmla="*/ 0 h 24"/>
              </a:gdLst>
              <a:ahLst/>
              <a:cxnLst>
                <a:cxn ang="0">
                  <a:pos x="T0" y="T1"/>
                </a:cxn>
                <a:cxn ang="0">
                  <a:pos x="T2" y="T3"/>
                </a:cxn>
                <a:cxn ang="0">
                  <a:pos x="T4" y="T5"/>
                </a:cxn>
              </a:cxnLst>
              <a:rect l="0" t="0" r="r" b="b"/>
              <a:pathLst>
                <a:path w="14" h="24">
                  <a:moveTo>
                    <a:pt x="6" y="0"/>
                  </a:moveTo>
                  <a:cubicBezTo>
                    <a:pt x="6" y="0"/>
                    <a:pt x="0" y="12"/>
                    <a:pt x="11" y="24"/>
                  </a:cubicBezTo>
                  <a:cubicBezTo>
                    <a:pt x="11" y="24"/>
                    <a:pt x="14" y="13"/>
                    <a:pt x="6" y="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Oval 26"/>
            <p:cNvSpPr>
              <a:spLocks noChangeArrowheads="1"/>
            </p:cNvSpPr>
            <p:nvPr/>
          </p:nvSpPr>
          <p:spPr bwMode="auto">
            <a:xfrm>
              <a:off x="5616575" y="2617788"/>
              <a:ext cx="80963" cy="80963"/>
            </a:xfrm>
            <a:prstGeom prst="ellipse">
              <a:avLst/>
            </a:prstGeom>
            <a:solidFill>
              <a:srgbClr val="04B5A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7"/>
            <p:cNvSpPr/>
            <p:nvPr/>
          </p:nvSpPr>
          <p:spPr bwMode="auto">
            <a:xfrm>
              <a:off x="10850563" y="3236913"/>
              <a:ext cx="573088" cy="514350"/>
            </a:xfrm>
            <a:custGeom>
              <a:avLst/>
              <a:gdLst>
                <a:gd name="T0" fmla="*/ 85 w 135"/>
                <a:gd name="T1" fmla="*/ 121 h 121"/>
                <a:gd name="T2" fmla="*/ 128 w 135"/>
                <a:gd name="T3" fmla="*/ 0 h 121"/>
                <a:gd name="T4" fmla="*/ 0 w 135"/>
                <a:gd name="T5" fmla="*/ 92 h 121"/>
              </a:gdLst>
              <a:ahLst/>
              <a:cxnLst>
                <a:cxn ang="0">
                  <a:pos x="T0" y="T1"/>
                </a:cxn>
                <a:cxn ang="0">
                  <a:pos x="T2" y="T3"/>
                </a:cxn>
                <a:cxn ang="0">
                  <a:pos x="T4" y="T5"/>
                </a:cxn>
              </a:cxnLst>
              <a:rect l="0" t="0" r="r" b="b"/>
              <a:pathLst>
                <a:path w="135" h="121">
                  <a:moveTo>
                    <a:pt x="85" y="121"/>
                  </a:moveTo>
                  <a:cubicBezTo>
                    <a:pt x="135" y="62"/>
                    <a:pt x="128" y="0"/>
                    <a:pt x="128" y="0"/>
                  </a:cubicBezTo>
                  <a:cubicBezTo>
                    <a:pt x="128" y="0"/>
                    <a:pt x="89" y="50"/>
                    <a:pt x="0" y="9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8"/>
            <p:cNvSpPr/>
            <p:nvPr/>
          </p:nvSpPr>
          <p:spPr bwMode="auto">
            <a:xfrm>
              <a:off x="10825163" y="3097213"/>
              <a:ext cx="654050" cy="687388"/>
            </a:xfrm>
            <a:custGeom>
              <a:avLst/>
              <a:gdLst>
                <a:gd name="T0" fmla="*/ 100 w 154"/>
                <a:gd name="T1" fmla="*/ 162 h 162"/>
                <a:gd name="T2" fmla="*/ 147 w 154"/>
                <a:gd name="T3" fmla="*/ 31 h 162"/>
                <a:gd name="T4" fmla="*/ 144 w 154"/>
                <a:gd name="T5" fmla="*/ 0 h 162"/>
                <a:gd name="T6" fmla="*/ 124 w 154"/>
                <a:gd name="T7" fmla="*/ 25 h 162"/>
                <a:gd name="T8" fmla="*/ 0 w 154"/>
                <a:gd name="T9" fmla="*/ 113 h 162"/>
                <a:gd name="T10" fmla="*/ 11 w 154"/>
                <a:gd name="T11" fmla="*/ 136 h 162"/>
                <a:gd name="T12" fmla="*/ 119 w 154"/>
                <a:gd name="T13" fmla="*/ 66 h 162"/>
                <a:gd name="T14" fmla="*/ 81 w 154"/>
                <a:gd name="T15" fmla="*/ 145 h 162"/>
                <a:gd name="T16" fmla="*/ 100 w 154"/>
                <a:gd name="T17"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162">
                  <a:moveTo>
                    <a:pt x="100" y="162"/>
                  </a:moveTo>
                  <a:cubicBezTo>
                    <a:pt x="154" y="100"/>
                    <a:pt x="147" y="34"/>
                    <a:pt x="147" y="31"/>
                  </a:cubicBezTo>
                  <a:cubicBezTo>
                    <a:pt x="144" y="0"/>
                    <a:pt x="144" y="0"/>
                    <a:pt x="144" y="0"/>
                  </a:cubicBezTo>
                  <a:cubicBezTo>
                    <a:pt x="124" y="25"/>
                    <a:pt x="124" y="25"/>
                    <a:pt x="124" y="25"/>
                  </a:cubicBezTo>
                  <a:cubicBezTo>
                    <a:pt x="124" y="25"/>
                    <a:pt x="85" y="73"/>
                    <a:pt x="0" y="113"/>
                  </a:cubicBezTo>
                  <a:cubicBezTo>
                    <a:pt x="11" y="136"/>
                    <a:pt x="11" y="136"/>
                    <a:pt x="11" y="136"/>
                  </a:cubicBezTo>
                  <a:cubicBezTo>
                    <a:pt x="63" y="112"/>
                    <a:pt x="98" y="85"/>
                    <a:pt x="119" y="66"/>
                  </a:cubicBezTo>
                  <a:cubicBezTo>
                    <a:pt x="116" y="87"/>
                    <a:pt x="106" y="117"/>
                    <a:pt x="81" y="145"/>
                  </a:cubicBezTo>
                  <a:cubicBezTo>
                    <a:pt x="100" y="162"/>
                    <a:pt x="100" y="162"/>
                    <a:pt x="100" y="162"/>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9"/>
            <p:cNvSpPr/>
            <p:nvPr/>
          </p:nvSpPr>
          <p:spPr bwMode="auto">
            <a:xfrm>
              <a:off x="11287125" y="3492500"/>
              <a:ext cx="352425" cy="365125"/>
            </a:xfrm>
            <a:custGeom>
              <a:avLst/>
              <a:gdLst>
                <a:gd name="T0" fmla="*/ 0 w 83"/>
                <a:gd name="T1" fmla="*/ 63 h 86"/>
                <a:gd name="T2" fmla="*/ 76 w 83"/>
                <a:gd name="T3" fmla="*/ 0 h 86"/>
                <a:gd name="T4" fmla="*/ 45 w 83"/>
                <a:gd name="T5" fmla="*/ 86 h 86"/>
              </a:gdLst>
              <a:ahLst/>
              <a:cxnLst>
                <a:cxn ang="0">
                  <a:pos x="T0" y="T1"/>
                </a:cxn>
                <a:cxn ang="0">
                  <a:pos x="T2" y="T3"/>
                </a:cxn>
                <a:cxn ang="0">
                  <a:pos x="T4" y="T5"/>
                </a:cxn>
              </a:cxnLst>
              <a:rect l="0" t="0" r="r" b="b"/>
              <a:pathLst>
                <a:path w="83" h="86">
                  <a:moveTo>
                    <a:pt x="0" y="63"/>
                  </a:moveTo>
                  <a:cubicBezTo>
                    <a:pt x="35" y="52"/>
                    <a:pt x="76" y="0"/>
                    <a:pt x="76" y="0"/>
                  </a:cubicBezTo>
                  <a:cubicBezTo>
                    <a:pt x="76" y="0"/>
                    <a:pt x="83" y="52"/>
                    <a:pt x="45" y="8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0"/>
            <p:cNvSpPr/>
            <p:nvPr/>
          </p:nvSpPr>
          <p:spPr bwMode="auto">
            <a:xfrm>
              <a:off x="11271250" y="3360738"/>
              <a:ext cx="423863" cy="539750"/>
            </a:xfrm>
            <a:custGeom>
              <a:avLst/>
              <a:gdLst>
                <a:gd name="T0" fmla="*/ 57 w 100"/>
                <a:gd name="T1" fmla="*/ 127 h 127"/>
                <a:gd name="T2" fmla="*/ 92 w 100"/>
                <a:gd name="T3" fmla="*/ 29 h 127"/>
                <a:gd name="T4" fmla="*/ 88 w 100"/>
                <a:gd name="T5" fmla="*/ 0 h 127"/>
                <a:gd name="T6" fmla="*/ 70 w 100"/>
                <a:gd name="T7" fmla="*/ 23 h 127"/>
                <a:gd name="T8" fmla="*/ 0 w 100"/>
                <a:gd name="T9" fmla="*/ 82 h 127"/>
                <a:gd name="T10" fmla="*/ 7 w 100"/>
                <a:gd name="T11" fmla="*/ 106 h 127"/>
                <a:gd name="T12" fmla="*/ 64 w 100"/>
                <a:gd name="T13" fmla="*/ 67 h 127"/>
                <a:gd name="T14" fmla="*/ 40 w 100"/>
                <a:gd name="T15" fmla="*/ 108 h 127"/>
                <a:gd name="T16" fmla="*/ 57 w 100"/>
                <a:gd name="T17"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127">
                  <a:moveTo>
                    <a:pt x="57" y="127"/>
                  </a:moveTo>
                  <a:cubicBezTo>
                    <a:pt x="100" y="88"/>
                    <a:pt x="93" y="32"/>
                    <a:pt x="92" y="29"/>
                  </a:cubicBezTo>
                  <a:cubicBezTo>
                    <a:pt x="88" y="0"/>
                    <a:pt x="88" y="0"/>
                    <a:pt x="88" y="0"/>
                  </a:cubicBezTo>
                  <a:cubicBezTo>
                    <a:pt x="70" y="23"/>
                    <a:pt x="70" y="23"/>
                    <a:pt x="70" y="23"/>
                  </a:cubicBezTo>
                  <a:cubicBezTo>
                    <a:pt x="59" y="37"/>
                    <a:pt x="26" y="74"/>
                    <a:pt x="0" y="82"/>
                  </a:cubicBezTo>
                  <a:cubicBezTo>
                    <a:pt x="7" y="106"/>
                    <a:pt x="7" y="106"/>
                    <a:pt x="7" y="106"/>
                  </a:cubicBezTo>
                  <a:cubicBezTo>
                    <a:pt x="27" y="100"/>
                    <a:pt x="48" y="83"/>
                    <a:pt x="64" y="67"/>
                  </a:cubicBezTo>
                  <a:cubicBezTo>
                    <a:pt x="61" y="81"/>
                    <a:pt x="54" y="96"/>
                    <a:pt x="40" y="108"/>
                  </a:cubicBezTo>
                  <a:cubicBezTo>
                    <a:pt x="57" y="127"/>
                    <a:pt x="57" y="127"/>
                    <a:pt x="57" y="1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1"/>
            <p:cNvSpPr/>
            <p:nvPr/>
          </p:nvSpPr>
          <p:spPr bwMode="auto">
            <a:xfrm>
              <a:off x="6096000" y="2117725"/>
              <a:ext cx="5480050" cy="3094038"/>
            </a:xfrm>
            <a:custGeom>
              <a:avLst/>
              <a:gdLst>
                <a:gd name="T0" fmla="*/ 0 w 1293"/>
                <a:gd name="T1" fmla="*/ 675 h 729"/>
                <a:gd name="T2" fmla="*/ 54 w 1293"/>
                <a:gd name="T3" fmla="*/ 729 h 729"/>
                <a:gd name="T4" fmla="*/ 89 w 1293"/>
                <a:gd name="T5" fmla="*/ 729 h 729"/>
                <a:gd name="T6" fmla="*/ 885 w 1293"/>
                <a:gd name="T7" fmla="*/ 729 h 729"/>
                <a:gd name="T8" fmla="*/ 965 w 1293"/>
                <a:gd name="T9" fmla="*/ 729 h 729"/>
                <a:gd name="T10" fmla="*/ 1058 w 1293"/>
                <a:gd name="T11" fmla="*/ 729 h 729"/>
                <a:gd name="T12" fmla="*/ 1076 w 1293"/>
                <a:gd name="T13" fmla="*/ 645 h 729"/>
                <a:gd name="T14" fmla="*/ 1202 w 1293"/>
                <a:gd name="T15" fmla="*/ 563 h 729"/>
                <a:gd name="T16" fmla="*/ 1207 w 1293"/>
                <a:gd name="T17" fmla="*/ 501 h 729"/>
                <a:gd name="T18" fmla="*/ 1270 w 1293"/>
                <a:gd name="T19" fmla="*/ 498 h 729"/>
                <a:gd name="T20" fmla="*/ 1219 w 1293"/>
                <a:gd name="T21" fmla="*/ 446 h 729"/>
                <a:gd name="T22" fmla="*/ 1293 w 1293"/>
                <a:gd name="T23" fmla="*/ 433 h 729"/>
                <a:gd name="T24" fmla="*/ 1077 w 1293"/>
                <a:gd name="T25" fmla="*/ 345 h 729"/>
                <a:gd name="T26" fmla="*/ 991 w 1293"/>
                <a:gd name="T27" fmla="*/ 309 h 729"/>
                <a:gd name="T28" fmla="*/ 1019 w 1293"/>
                <a:gd name="T29" fmla="*/ 291 h 729"/>
                <a:gd name="T30" fmla="*/ 878 w 1293"/>
                <a:gd name="T31" fmla="*/ 294 h 729"/>
                <a:gd name="T32" fmla="*/ 708 w 1293"/>
                <a:gd name="T33" fmla="*/ 294 h 729"/>
                <a:gd name="T34" fmla="*/ 730 w 1293"/>
                <a:gd name="T35" fmla="*/ 270 h 729"/>
                <a:gd name="T36" fmla="*/ 669 w 1293"/>
                <a:gd name="T37" fmla="*/ 283 h 729"/>
                <a:gd name="T38" fmla="*/ 742 w 1293"/>
                <a:gd name="T39" fmla="*/ 231 h 729"/>
                <a:gd name="T40" fmla="*/ 518 w 1293"/>
                <a:gd name="T41" fmla="*/ 293 h 729"/>
                <a:gd name="T42" fmla="*/ 525 w 1293"/>
                <a:gd name="T43" fmla="*/ 255 h 729"/>
                <a:gd name="T44" fmla="*/ 357 w 1293"/>
                <a:gd name="T45" fmla="*/ 424 h 729"/>
                <a:gd name="T46" fmla="*/ 378 w 1293"/>
                <a:gd name="T47" fmla="*/ 379 h 729"/>
                <a:gd name="T48" fmla="*/ 380 w 1293"/>
                <a:gd name="T49" fmla="*/ 131 h 729"/>
                <a:gd name="T50" fmla="*/ 250 w 1293"/>
                <a:gd name="T51" fmla="*/ 31 h 729"/>
                <a:gd name="T52" fmla="*/ 15 w 1293"/>
                <a:gd name="T53" fmla="*/ 176 h 729"/>
                <a:gd name="T54" fmla="*/ 55 w 1293"/>
                <a:gd name="T55" fmla="*/ 242 h 729"/>
                <a:gd name="T56" fmla="*/ 120 w 1293"/>
                <a:gd name="T57" fmla="*/ 203 h 729"/>
                <a:gd name="T58" fmla="*/ 226 w 1293"/>
                <a:gd name="T59" fmla="*/ 137 h 729"/>
                <a:gd name="T60" fmla="*/ 226 w 1293"/>
                <a:gd name="T61" fmla="*/ 137 h 729"/>
                <a:gd name="T62" fmla="*/ 227 w 1293"/>
                <a:gd name="T63" fmla="*/ 137 h 729"/>
                <a:gd name="T64" fmla="*/ 227 w 1293"/>
                <a:gd name="T65" fmla="*/ 137 h 729"/>
                <a:gd name="T66" fmla="*/ 286 w 1293"/>
                <a:gd name="T67" fmla="*/ 184 h 729"/>
                <a:gd name="T68" fmla="*/ 276 w 1293"/>
                <a:gd name="T69" fmla="*/ 342 h 729"/>
                <a:gd name="T70" fmla="*/ 275 w 1293"/>
                <a:gd name="T71" fmla="*/ 345 h 729"/>
                <a:gd name="T72" fmla="*/ 102 w 1293"/>
                <a:gd name="T73" fmla="*/ 513 h 729"/>
                <a:gd name="T74" fmla="*/ 0 w 1293"/>
                <a:gd name="T75" fmla="*/ 675 h 7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93" h="729">
                  <a:moveTo>
                    <a:pt x="0" y="675"/>
                  </a:moveTo>
                  <a:cubicBezTo>
                    <a:pt x="0" y="705"/>
                    <a:pt x="24" y="729"/>
                    <a:pt x="54" y="729"/>
                  </a:cubicBezTo>
                  <a:cubicBezTo>
                    <a:pt x="89" y="729"/>
                    <a:pt x="89" y="729"/>
                    <a:pt x="89" y="729"/>
                  </a:cubicBezTo>
                  <a:cubicBezTo>
                    <a:pt x="885" y="729"/>
                    <a:pt x="885" y="729"/>
                    <a:pt x="885" y="729"/>
                  </a:cubicBezTo>
                  <a:cubicBezTo>
                    <a:pt x="965" y="729"/>
                    <a:pt x="965" y="729"/>
                    <a:pt x="965" y="729"/>
                  </a:cubicBezTo>
                  <a:cubicBezTo>
                    <a:pt x="1058" y="729"/>
                    <a:pt x="1058" y="729"/>
                    <a:pt x="1058" y="729"/>
                  </a:cubicBezTo>
                  <a:cubicBezTo>
                    <a:pt x="1100" y="682"/>
                    <a:pt x="1076" y="645"/>
                    <a:pt x="1076" y="645"/>
                  </a:cubicBezTo>
                  <a:cubicBezTo>
                    <a:pt x="1178" y="645"/>
                    <a:pt x="1202" y="563"/>
                    <a:pt x="1202" y="563"/>
                  </a:cubicBezTo>
                  <a:cubicBezTo>
                    <a:pt x="1278" y="542"/>
                    <a:pt x="1207" y="501"/>
                    <a:pt x="1207" y="501"/>
                  </a:cubicBezTo>
                  <a:cubicBezTo>
                    <a:pt x="1234" y="511"/>
                    <a:pt x="1270" y="498"/>
                    <a:pt x="1270" y="498"/>
                  </a:cubicBezTo>
                  <a:cubicBezTo>
                    <a:pt x="1261" y="453"/>
                    <a:pt x="1219" y="446"/>
                    <a:pt x="1219" y="446"/>
                  </a:cubicBezTo>
                  <a:cubicBezTo>
                    <a:pt x="1254" y="447"/>
                    <a:pt x="1293" y="433"/>
                    <a:pt x="1293" y="433"/>
                  </a:cubicBezTo>
                  <a:cubicBezTo>
                    <a:pt x="1273" y="398"/>
                    <a:pt x="1077" y="345"/>
                    <a:pt x="1077" y="345"/>
                  </a:cubicBezTo>
                  <a:cubicBezTo>
                    <a:pt x="1105" y="305"/>
                    <a:pt x="991" y="309"/>
                    <a:pt x="991" y="309"/>
                  </a:cubicBezTo>
                  <a:cubicBezTo>
                    <a:pt x="1019" y="291"/>
                    <a:pt x="1019" y="291"/>
                    <a:pt x="1019" y="291"/>
                  </a:cubicBezTo>
                  <a:cubicBezTo>
                    <a:pt x="946" y="273"/>
                    <a:pt x="878" y="294"/>
                    <a:pt x="878" y="294"/>
                  </a:cubicBezTo>
                  <a:cubicBezTo>
                    <a:pt x="756" y="270"/>
                    <a:pt x="708" y="294"/>
                    <a:pt x="708" y="294"/>
                  </a:cubicBezTo>
                  <a:cubicBezTo>
                    <a:pt x="730" y="270"/>
                    <a:pt x="730" y="270"/>
                    <a:pt x="730" y="270"/>
                  </a:cubicBezTo>
                  <a:cubicBezTo>
                    <a:pt x="669" y="283"/>
                    <a:pt x="669" y="283"/>
                    <a:pt x="669" y="283"/>
                  </a:cubicBezTo>
                  <a:cubicBezTo>
                    <a:pt x="742" y="231"/>
                    <a:pt x="742" y="231"/>
                    <a:pt x="742" y="231"/>
                  </a:cubicBezTo>
                  <a:cubicBezTo>
                    <a:pt x="602" y="211"/>
                    <a:pt x="518" y="293"/>
                    <a:pt x="518" y="293"/>
                  </a:cubicBezTo>
                  <a:cubicBezTo>
                    <a:pt x="525" y="255"/>
                    <a:pt x="525" y="255"/>
                    <a:pt x="525" y="255"/>
                  </a:cubicBezTo>
                  <a:cubicBezTo>
                    <a:pt x="440" y="283"/>
                    <a:pt x="378" y="391"/>
                    <a:pt x="357" y="424"/>
                  </a:cubicBezTo>
                  <a:cubicBezTo>
                    <a:pt x="370" y="402"/>
                    <a:pt x="376" y="385"/>
                    <a:pt x="378" y="379"/>
                  </a:cubicBezTo>
                  <a:cubicBezTo>
                    <a:pt x="415" y="280"/>
                    <a:pt x="416" y="196"/>
                    <a:pt x="380" y="131"/>
                  </a:cubicBezTo>
                  <a:cubicBezTo>
                    <a:pt x="338" y="53"/>
                    <a:pt x="261" y="33"/>
                    <a:pt x="250" y="31"/>
                  </a:cubicBezTo>
                  <a:cubicBezTo>
                    <a:pt x="112" y="0"/>
                    <a:pt x="34" y="101"/>
                    <a:pt x="15" y="176"/>
                  </a:cubicBezTo>
                  <a:cubicBezTo>
                    <a:pt x="8" y="205"/>
                    <a:pt x="26" y="235"/>
                    <a:pt x="55" y="242"/>
                  </a:cubicBezTo>
                  <a:cubicBezTo>
                    <a:pt x="83" y="249"/>
                    <a:pt x="113" y="232"/>
                    <a:pt x="120" y="203"/>
                  </a:cubicBezTo>
                  <a:cubicBezTo>
                    <a:pt x="126" y="183"/>
                    <a:pt x="149" y="119"/>
                    <a:pt x="226" y="137"/>
                  </a:cubicBezTo>
                  <a:cubicBezTo>
                    <a:pt x="226" y="137"/>
                    <a:pt x="226" y="137"/>
                    <a:pt x="226" y="137"/>
                  </a:cubicBezTo>
                  <a:cubicBezTo>
                    <a:pt x="227" y="137"/>
                    <a:pt x="227" y="137"/>
                    <a:pt x="227" y="137"/>
                  </a:cubicBezTo>
                  <a:cubicBezTo>
                    <a:pt x="227" y="137"/>
                    <a:pt x="227" y="137"/>
                    <a:pt x="227" y="137"/>
                  </a:cubicBezTo>
                  <a:cubicBezTo>
                    <a:pt x="231" y="138"/>
                    <a:pt x="267" y="148"/>
                    <a:pt x="286" y="184"/>
                  </a:cubicBezTo>
                  <a:cubicBezTo>
                    <a:pt x="305" y="220"/>
                    <a:pt x="302" y="275"/>
                    <a:pt x="276" y="342"/>
                  </a:cubicBezTo>
                  <a:cubicBezTo>
                    <a:pt x="276" y="343"/>
                    <a:pt x="276" y="344"/>
                    <a:pt x="275" y="345"/>
                  </a:cubicBezTo>
                  <a:cubicBezTo>
                    <a:pt x="274" y="349"/>
                    <a:pt x="241" y="447"/>
                    <a:pt x="102" y="513"/>
                  </a:cubicBezTo>
                  <a:cubicBezTo>
                    <a:pt x="64" y="530"/>
                    <a:pt x="0" y="582"/>
                    <a:pt x="0" y="67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2"/>
            <p:cNvSpPr>
              <a:spLocks noEditPoints="1"/>
            </p:cNvSpPr>
            <p:nvPr/>
          </p:nvSpPr>
          <p:spPr bwMode="auto">
            <a:xfrm>
              <a:off x="6040438" y="2168525"/>
              <a:ext cx="5611813" cy="3097213"/>
            </a:xfrm>
            <a:custGeom>
              <a:avLst/>
              <a:gdLst>
                <a:gd name="T0" fmla="*/ 67 w 1324"/>
                <a:gd name="T1" fmla="*/ 730 h 730"/>
                <a:gd name="T2" fmla="*/ 1080 w 1324"/>
                <a:gd name="T3" fmla="*/ 726 h 730"/>
                <a:gd name="T4" fmla="*/ 1224 w 1324"/>
                <a:gd name="T5" fmla="*/ 561 h 730"/>
                <a:gd name="T6" fmla="*/ 1256 w 1324"/>
                <a:gd name="T7" fmla="*/ 505 h 730"/>
                <a:gd name="T8" fmla="*/ 1298 w 1324"/>
                <a:gd name="T9" fmla="*/ 494 h 730"/>
                <a:gd name="T10" fmla="*/ 1275 w 1324"/>
                <a:gd name="T11" fmla="*/ 443 h 730"/>
                <a:gd name="T12" fmla="*/ 1324 w 1324"/>
                <a:gd name="T13" fmla="*/ 428 h 730"/>
                <a:gd name="T14" fmla="*/ 1107 w 1324"/>
                <a:gd name="T15" fmla="*/ 324 h 730"/>
                <a:gd name="T16" fmla="*/ 1046 w 1324"/>
                <a:gd name="T17" fmla="*/ 285 h 730"/>
                <a:gd name="T18" fmla="*/ 1035 w 1324"/>
                <a:gd name="T19" fmla="*/ 267 h 730"/>
                <a:gd name="T20" fmla="*/ 891 w 1324"/>
                <a:gd name="T21" fmla="*/ 269 h 730"/>
                <a:gd name="T22" fmla="*/ 759 w 1324"/>
                <a:gd name="T23" fmla="*/ 260 h 730"/>
                <a:gd name="T24" fmla="*/ 739 w 1324"/>
                <a:gd name="T25" fmla="*/ 246 h 730"/>
                <a:gd name="T26" fmla="*/ 757 w 1324"/>
                <a:gd name="T27" fmla="*/ 207 h 730"/>
                <a:gd name="T28" fmla="*/ 550 w 1324"/>
                <a:gd name="T29" fmla="*/ 250 h 730"/>
                <a:gd name="T30" fmla="*/ 534 w 1324"/>
                <a:gd name="T31" fmla="*/ 231 h 730"/>
                <a:gd name="T32" fmla="*/ 404 w 1324"/>
                <a:gd name="T33" fmla="*/ 113 h 730"/>
                <a:gd name="T34" fmla="*/ 213 w 1324"/>
                <a:gd name="T35" fmla="*/ 0 h 730"/>
                <a:gd name="T36" fmla="*/ 64 w 1324"/>
                <a:gd name="T37" fmla="*/ 242 h 730"/>
                <a:gd name="T38" fmla="*/ 145 w 1324"/>
                <a:gd name="T39" fmla="*/ 194 h 730"/>
                <a:gd name="T40" fmla="*/ 228 w 1324"/>
                <a:gd name="T41" fmla="*/ 135 h 730"/>
                <a:gd name="T42" fmla="*/ 237 w 1324"/>
                <a:gd name="T43" fmla="*/ 137 h 730"/>
                <a:gd name="T44" fmla="*/ 278 w 1324"/>
                <a:gd name="T45" fmla="*/ 325 h 730"/>
                <a:gd name="T46" fmla="*/ 110 w 1324"/>
                <a:gd name="T47" fmla="*/ 490 h 730"/>
                <a:gd name="T48" fmla="*/ 26 w 1324"/>
                <a:gd name="T49" fmla="*/ 663 h 730"/>
                <a:gd name="T50" fmla="*/ 300 w 1324"/>
                <a:gd name="T51" fmla="*/ 337 h 730"/>
                <a:gd name="T52" fmla="*/ 310 w 1324"/>
                <a:gd name="T53" fmla="*/ 166 h 730"/>
                <a:gd name="T54" fmla="*/ 252 w 1324"/>
                <a:gd name="T55" fmla="*/ 115 h 730"/>
                <a:gd name="T56" fmla="*/ 243 w 1324"/>
                <a:gd name="T57" fmla="*/ 112 h 730"/>
                <a:gd name="T58" fmla="*/ 214 w 1324"/>
                <a:gd name="T59" fmla="*/ 109 h 730"/>
                <a:gd name="T60" fmla="*/ 81 w 1324"/>
                <a:gd name="T61" fmla="*/ 219 h 730"/>
                <a:gd name="T62" fmla="*/ 41 w 1324"/>
                <a:gd name="T63" fmla="*/ 167 h 730"/>
                <a:gd name="T64" fmla="*/ 260 w 1324"/>
                <a:gd name="T65" fmla="*/ 31 h 730"/>
                <a:gd name="T66" fmla="*/ 379 w 1324"/>
                <a:gd name="T67" fmla="*/ 362 h 730"/>
                <a:gd name="T68" fmla="*/ 187 w 1324"/>
                <a:gd name="T69" fmla="*/ 559 h 730"/>
                <a:gd name="T70" fmla="*/ 384 w 1324"/>
                <a:gd name="T71" fmla="*/ 414 h 730"/>
                <a:gd name="T72" fmla="*/ 510 w 1324"/>
                <a:gd name="T73" fmla="*/ 318 h 730"/>
                <a:gd name="T74" fmla="*/ 710 w 1324"/>
                <a:gd name="T75" fmla="*/ 229 h 730"/>
                <a:gd name="T76" fmla="*/ 662 w 1324"/>
                <a:gd name="T77" fmla="*/ 283 h 730"/>
                <a:gd name="T78" fmla="*/ 697 w 1324"/>
                <a:gd name="T79" fmla="*/ 298 h 730"/>
                <a:gd name="T80" fmla="*/ 889 w 1324"/>
                <a:gd name="T81" fmla="*/ 294 h 730"/>
                <a:gd name="T82" fmla="*/ 895 w 1324"/>
                <a:gd name="T83" fmla="*/ 294 h 730"/>
                <a:gd name="T84" fmla="*/ 996 w 1324"/>
                <a:gd name="T85" fmla="*/ 286 h 730"/>
                <a:gd name="T86" fmla="*/ 1004 w 1324"/>
                <a:gd name="T87" fmla="*/ 309 h 730"/>
                <a:gd name="T88" fmla="*/ 1082 w 1324"/>
                <a:gd name="T89" fmla="*/ 322 h 730"/>
                <a:gd name="T90" fmla="*/ 1069 w 1324"/>
                <a:gd name="T91" fmla="*/ 340 h 730"/>
                <a:gd name="T92" fmla="*/ 1280 w 1324"/>
                <a:gd name="T93" fmla="*/ 415 h 730"/>
                <a:gd name="T94" fmla="*/ 1230 w 1324"/>
                <a:gd name="T95" fmla="*/ 447 h 730"/>
                <a:gd name="T96" fmla="*/ 1244 w 1324"/>
                <a:gd name="T97" fmla="*/ 480 h 730"/>
                <a:gd name="T98" fmla="*/ 1213 w 1324"/>
                <a:gd name="T99" fmla="*/ 500 h 730"/>
                <a:gd name="T100" fmla="*/ 1211 w 1324"/>
                <a:gd name="T101" fmla="*/ 539 h 730"/>
                <a:gd name="T102" fmla="*/ 1202 w 1324"/>
                <a:gd name="T103" fmla="*/ 547 h 730"/>
                <a:gd name="T104" fmla="*/ 1066 w 1324"/>
                <a:gd name="T105" fmla="*/ 620 h 730"/>
                <a:gd name="T106" fmla="*/ 1065 w 1324"/>
                <a:gd name="T107" fmla="*/ 705 h 730"/>
                <a:gd name="T108" fmla="*/ 26 w 1324"/>
                <a:gd name="T109" fmla="*/ 663 h 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24" h="730">
                  <a:moveTo>
                    <a:pt x="0" y="663"/>
                  </a:moveTo>
                  <a:cubicBezTo>
                    <a:pt x="0" y="700"/>
                    <a:pt x="30" y="730"/>
                    <a:pt x="67" y="730"/>
                  </a:cubicBezTo>
                  <a:cubicBezTo>
                    <a:pt x="1076" y="730"/>
                    <a:pt x="1076" y="730"/>
                    <a:pt x="1076" y="730"/>
                  </a:cubicBezTo>
                  <a:cubicBezTo>
                    <a:pt x="1080" y="726"/>
                    <a:pt x="1080" y="726"/>
                    <a:pt x="1080" y="726"/>
                  </a:cubicBezTo>
                  <a:cubicBezTo>
                    <a:pt x="1110" y="692"/>
                    <a:pt x="1111" y="663"/>
                    <a:pt x="1107" y="644"/>
                  </a:cubicBezTo>
                  <a:cubicBezTo>
                    <a:pt x="1185" y="637"/>
                    <a:pt x="1216" y="581"/>
                    <a:pt x="1224" y="561"/>
                  </a:cubicBezTo>
                  <a:cubicBezTo>
                    <a:pt x="1237" y="557"/>
                    <a:pt x="1260" y="548"/>
                    <a:pt x="1263" y="528"/>
                  </a:cubicBezTo>
                  <a:cubicBezTo>
                    <a:pt x="1264" y="519"/>
                    <a:pt x="1261" y="512"/>
                    <a:pt x="1256" y="505"/>
                  </a:cubicBezTo>
                  <a:cubicBezTo>
                    <a:pt x="1273" y="503"/>
                    <a:pt x="1287" y="498"/>
                    <a:pt x="1287" y="498"/>
                  </a:cubicBezTo>
                  <a:cubicBezTo>
                    <a:pt x="1298" y="494"/>
                    <a:pt x="1298" y="494"/>
                    <a:pt x="1298" y="494"/>
                  </a:cubicBezTo>
                  <a:cubicBezTo>
                    <a:pt x="1296" y="484"/>
                    <a:pt x="1296" y="484"/>
                    <a:pt x="1296" y="484"/>
                  </a:cubicBezTo>
                  <a:cubicBezTo>
                    <a:pt x="1292" y="465"/>
                    <a:pt x="1284" y="452"/>
                    <a:pt x="1275" y="443"/>
                  </a:cubicBezTo>
                  <a:cubicBezTo>
                    <a:pt x="1294" y="439"/>
                    <a:pt x="1309" y="434"/>
                    <a:pt x="1310" y="433"/>
                  </a:cubicBezTo>
                  <a:cubicBezTo>
                    <a:pt x="1324" y="428"/>
                    <a:pt x="1324" y="428"/>
                    <a:pt x="1324" y="428"/>
                  </a:cubicBezTo>
                  <a:cubicBezTo>
                    <a:pt x="1317" y="415"/>
                    <a:pt x="1317" y="415"/>
                    <a:pt x="1317" y="415"/>
                  </a:cubicBezTo>
                  <a:cubicBezTo>
                    <a:pt x="1298" y="381"/>
                    <a:pt x="1159" y="339"/>
                    <a:pt x="1107" y="324"/>
                  </a:cubicBezTo>
                  <a:cubicBezTo>
                    <a:pt x="1108" y="319"/>
                    <a:pt x="1106" y="314"/>
                    <a:pt x="1105" y="310"/>
                  </a:cubicBezTo>
                  <a:cubicBezTo>
                    <a:pt x="1098" y="297"/>
                    <a:pt x="1078" y="289"/>
                    <a:pt x="1046" y="285"/>
                  </a:cubicBezTo>
                  <a:cubicBezTo>
                    <a:pt x="1064" y="274"/>
                    <a:pt x="1064" y="274"/>
                    <a:pt x="1064" y="274"/>
                  </a:cubicBezTo>
                  <a:cubicBezTo>
                    <a:pt x="1035" y="267"/>
                    <a:pt x="1035" y="267"/>
                    <a:pt x="1035" y="267"/>
                  </a:cubicBezTo>
                  <a:cubicBezTo>
                    <a:pt x="1014" y="262"/>
                    <a:pt x="991" y="259"/>
                    <a:pt x="968" y="259"/>
                  </a:cubicBezTo>
                  <a:cubicBezTo>
                    <a:pt x="930" y="259"/>
                    <a:pt x="900" y="266"/>
                    <a:pt x="891" y="269"/>
                  </a:cubicBezTo>
                  <a:cubicBezTo>
                    <a:pt x="855" y="262"/>
                    <a:pt x="822" y="258"/>
                    <a:pt x="793" y="258"/>
                  </a:cubicBezTo>
                  <a:cubicBezTo>
                    <a:pt x="780" y="258"/>
                    <a:pt x="768" y="259"/>
                    <a:pt x="759" y="260"/>
                  </a:cubicBezTo>
                  <a:cubicBezTo>
                    <a:pt x="780" y="238"/>
                    <a:pt x="780" y="238"/>
                    <a:pt x="780" y="238"/>
                  </a:cubicBezTo>
                  <a:cubicBezTo>
                    <a:pt x="739" y="246"/>
                    <a:pt x="739" y="246"/>
                    <a:pt x="739" y="246"/>
                  </a:cubicBezTo>
                  <a:cubicBezTo>
                    <a:pt x="788" y="211"/>
                    <a:pt x="788" y="211"/>
                    <a:pt x="788" y="211"/>
                  </a:cubicBezTo>
                  <a:cubicBezTo>
                    <a:pt x="757" y="207"/>
                    <a:pt x="757" y="207"/>
                    <a:pt x="757" y="207"/>
                  </a:cubicBezTo>
                  <a:cubicBezTo>
                    <a:pt x="741" y="204"/>
                    <a:pt x="725" y="203"/>
                    <a:pt x="710" y="203"/>
                  </a:cubicBezTo>
                  <a:cubicBezTo>
                    <a:pt x="636" y="203"/>
                    <a:pt x="580" y="230"/>
                    <a:pt x="550" y="250"/>
                  </a:cubicBezTo>
                  <a:cubicBezTo>
                    <a:pt x="555" y="224"/>
                    <a:pt x="555" y="224"/>
                    <a:pt x="555" y="224"/>
                  </a:cubicBezTo>
                  <a:cubicBezTo>
                    <a:pt x="534" y="231"/>
                    <a:pt x="534" y="231"/>
                    <a:pt x="534" y="231"/>
                  </a:cubicBezTo>
                  <a:cubicBezTo>
                    <a:pt x="489" y="245"/>
                    <a:pt x="450" y="281"/>
                    <a:pt x="420" y="317"/>
                  </a:cubicBezTo>
                  <a:cubicBezTo>
                    <a:pt x="441" y="238"/>
                    <a:pt x="435" y="169"/>
                    <a:pt x="404" y="113"/>
                  </a:cubicBezTo>
                  <a:cubicBezTo>
                    <a:pt x="360" y="31"/>
                    <a:pt x="281" y="10"/>
                    <a:pt x="266" y="7"/>
                  </a:cubicBezTo>
                  <a:cubicBezTo>
                    <a:pt x="248" y="3"/>
                    <a:pt x="230" y="0"/>
                    <a:pt x="213" y="0"/>
                  </a:cubicBezTo>
                  <a:cubicBezTo>
                    <a:pt x="105" y="0"/>
                    <a:pt x="35" y="84"/>
                    <a:pt x="16" y="161"/>
                  </a:cubicBezTo>
                  <a:cubicBezTo>
                    <a:pt x="7" y="197"/>
                    <a:pt x="29" y="233"/>
                    <a:pt x="64" y="242"/>
                  </a:cubicBezTo>
                  <a:cubicBezTo>
                    <a:pt x="70" y="243"/>
                    <a:pt x="75" y="244"/>
                    <a:pt x="81" y="244"/>
                  </a:cubicBezTo>
                  <a:cubicBezTo>
                    <a:pt x="111" y="244"/>
                    <a:pt x="138" y="223"/>
                    <a:pt x="145" y="194"/>
                  </a:cubicBezTo>
                  <a:cubicBezTo>
                    <a:pt x="150" y="176"/>
                    <a:pt x="167" y="134"/>
                    <a:pt x="214" y="134"/>
                  </a:cubicBezTo>
                  <a:cubicBezTo>
                    <a:pt x="218" y="134"/>
                    <a:pt x="223" y="135"/>
                    <a:pt x="228" y="135"/>
                  </a:cubicBezTo>
                  <a:cubicBezTo>
                    <a:pt x="228" y="136"/>
                    <a:pt x="228" y="136"/>
                    <a:pt x="228" y="136"/>
                  </a:cubicBezTo>
                  <a:cubicBezTo>
                    <a:pt x="237" y="137"/>
                    <a:pt x="237" y="137"/>
                    <a:pt x="237" y="137"/>
                  </a:cubicBezTo>
                  <a:cubicBezTo>
                    <a:pt x="243" y="139"/>
                    <a:pt x="272" y="148"/>
                    <a:pt x="288" y="178"/>
                  </a:cubicBezTo>
                  <a:cubicBezTo>
                    <a:pt x="305" y="211"/>
                    <a:pt x="301" y="262"/>
                    <a:pt x="278" y="325"/>
                  </a:cubicBezTo>
                  <a:cubicBezTo>
                    <a:pt x="277" y="327"/>
                    <a:pt x="277" y="328"/>
                    <a:pt x="276" y="330"/>
                  </a:cubicBezTo>
                  <a:cubicBezTo>
                    <a:pt x="275" y="333"/>
                    <a:pt x="244" y="426"/>
                    <a:pt x="110" y="490"/>
                  </a:cubicBezTo>
                  <a:cubicBezTo>
                    <a:pt x="69" y="507"/>
                    <a:pt x="0" y="563"/>
                    <a:pt x="0" y="663"/>
                  </a:cubicBezTo>
                  <a:close/>
                  <a:moveTo>
                    <a:pt x="26" y="663"/>
                  </a:moveTo>
                  <a:cubicBezTo>
                    <a:pt x="26" y="577"/>
                    <a:pt x="85" y="528"/>
                    <a:pt x="120" y="513"/>
                  </a:cubicBezTo>
                  <a:cubicBezTo>
                    <a:pt x="264" y="445"/>
                    <a:pt x="299" y="342"/>
                    <a:pt x="300" y="337"/>
                  </a:cubicBezTo>
                  <a:cubicBezTo>
                    <a:pt x="301" y="336"/>
                    <a:pt x="301" y="335"/>
                    <a:pt x="301" y="334"/>
                  </a:cubicBezTo>
                  <a:cubicBezTo>
                    <a:pt x="328" y="264"/>
                    <a:pt x="331" y="205"/>
                    <a:pt x="310" y="166"/>
                  </a:cubicBezTo>
                  <a:cubicBezTo>
                    <a:pt x="294" y="135"/>
                    <a:pt x="267" y="121"/>
                    <a:pt x="252" y="115"/>
                  </a:cubicBezTo>
                  <a:cubicBezTo>
                    <a:pt x="252" y="115"/>
                    <a:pt x="252" y="115"/>
                    <a:pt x="252" y="115"/>
                  </a:cubicBezTo>
                  <a:cubicBezTo>
                    <a:pt x="243" y="113"/>
                    <a:pt x="243" y="113"/>
                    <a:pt x="243" y="113"/>
                  </a:cubicBezTo>
                  <a:cubicBezTo>
                    <a:pt x="243" y="113"/>
                    <a:pt x="243" y="113"/>
                    <a:pt x="243" y="112"/>
                  </a:cubicBezTo>
                  <a:cubicBezTo>
                    <a:pt x="242" y="112"/>
                    <a:pt x="242" y="112"/>
                    <a:pt x="242" y="112"/>
                  </a:cubicBezTo>
                  <a:cubicBezTo>
                    <a:pt x="232" y="110"/>
                    <a:pt x="223" y="109"/>
                    <a:pt x="214" y="109"/>
                  </a:cubicBezTo>
                  <a:cubicBezTo>
                    <a:pt x="147" y="109"/>
                    <a:pt x="126" y="169"/>
                    <a:pt x="121" y="187"/>
                  </a:cubicBezTo>
                  <a:cubicBezTo>
                    <a:pt x="116" y="206"/>
                    <a:pt x="100" y="219"/>
                    <a:pt x="81" y="219"/>
                  </a:cubicBezTo>
                  <a:cubicBezTo>
                    <a:pt x="77" y="219"/>
                    <a:pt x="74" y="218"/>
                    <a:pt x="71" y="217"/>
                  </a:cubicBezTo>
                  <a:cubicBezTo>
                    <a:pt x="49" y="212"/>
                    <a:pt x="35" y="189"/>
                    <a:pt x="41" y="167"/>
                  </a:cubicBezTo>
                  <a:cubicBezTo>
                    <a:pt x="58" y="99"/>
                    <a:pt x="119" y="26"/>
                    <a:pt x="213" y="26"/>
                  </a:cubicBezTo>
                  <a:cubicBezTo>
                    <a:pt x="228" y="26"/>
                    <a:pt x="244" y="28"/>
                    <a:pt x="260" y="31"/>
                  </a:cubicBezTo>
                  <a:cubicBezTo>
                    <a:pt x="269" y="33"/>
                    <a:pt x="342" y="51"/>
                    <a:pt x="382" y="125"/>
                  </a:cubicBezTo>
                  <a:cubicBezTo>
                    <a:pt x="416" y="187"/>
                    <a:pt x="415" y="267"/>
                    <a:pt x="379" y="362"/>
                  </a:cubicBezTo>
                  <a:cubicBezTo>
                    <a:pt x="377" y="369"/>
                    <a:pt x="371" y="384"/>
                    <a:pt x="359" y="406"/>
                  </a:cubicBezTo>
                  <a:cubicBezTo>
                    <a:pt x="359" y="406"/>
                    <a:pt x="312" y="510"/>
                    <a:pt x="187" y="559"/>
                  </a:cubicBezTo>
                  <a:cubicBezTo>
                    <a:pt x="187" y="559"/>
                    <a:pt x="310" y="555"/>
                    <a:pt x="381" y="419"/>
                  </a:cubicBezTo>
                  <a:cubicBezTo>
                    <a:pt x="384" y="414"/>
                    <a:pt x="384" y="414"/>
                    <a:pt x="384" y="414"/>
                  </a:cubicBezTo>
                  <a:cubicBezTo>
                    <a:pt x="404" y="381"/>
                    <a:pt x="455" y="298"/>
                    <a:pt x="521" y="264"/>
                  </a:cubicBezTo>
                  <a:cubicBezTo>
                    <a:pt x="510" y="318"/>
                    <a:pt x="510" y="318"/>
                    <a:pt x="510" y="318"/>
                  </a:cubicBezTo>
                  <a:cubicBezTo>
                    <a:pt x="540" y="290"/>
                    <a:pt x="540" y="290"/>
                    <a:pt x="540" y="290"/>
                  </a:cubicBezTo>
                  <a:cubicBezTo>
                    <a:pt x="540" y="289"/>
                    <a:pt x="604" y="229"/>
                    <a:pt x="710" y="229"/>
                  </a:cubicBezTo>
                  <a:cubicBezTo>
                    <a:pt x="713" y="229"/>
                    <a:pt x="716" y="229"/>
                    <a:pt x="719" y="229"/>
                  </a:cubicBezTo>
                  <a:cubicBezTo>
                    <a:pt x="662" y="283"/>
                    <a:pt x="662" y="283"/>
                    <a:pt x="662" y="283"/>
                  </a:cubicBezTo>
                  <a:cubicBezTo>
                    <a:pt x="730" y="268"/>
                    <a:pt x="730" y="268"/>
                    <a:pt x="730" y="268"/>
                  </a:cubicBezTo>
                  <a:cubicBezTo>
                    <a:pt x="697" y="298"/>
                    <a:pt x="697" y="298"/>
                    <a:pt x="697" y="298"/>
                  </a:cubicBezTo>
                  <a:cubicBezTo>
                    <a:pt x="697" y="298"/>
                    <a:pt x="747" y="284"/>
                    <a:pt x="793" y="284"/>
                  </a:cubicBezTo>
                  <a:cubicBezTo>
                    <a:pt x="821" y="284"/>
                    <a:pt x="854" y="287"/>
                    <a:pt x="889" y="294"/>
                  </a:cubicBezTo>
                  <a:cubicBezTo>
                    <a:pt x="892" y="295"/>
                    <a:pt x="892" y="295"/>
                    <a:pt x="892" y="295"/>
                  </a:cubicBezTo>
                  <a:cubicBezTo>
                    <a:pt x="895" y="294"/>
                    <a:pt x="895" y="294"/>
                    <a:pt x="895" y="294"/>
                  </a:cubicBezTo>
                  <a:cubicBezTo>
                    <a:pt x="895" y="294"/>
                    <a:pt x="926" y="285"/>
                    <a:pt x="968" y="285"/>
                  </a:cubicBezTo>
                  <a:cubicBezTo>
                    <a:pt x="977" y="285"/>
                    <a:pt x="987" y="285"/>
                    <a:pt x="996" y="286"/>
                  </a:cubicBezTo>
                  <a:cubicBezTo>
                    <a:pt x="956" y="311"/>
                    <a:pt x="956" y="311"/>
                    <a:pt x="956" y="311"/>
                  </a:cubicBezTo>
                  <a:cubicBezTo>
                    <a:pt x="1004" y="309"/>
                    <a:pt x="1004" y="309"/>
                    <a:pt x="1004" y="309"/>
                  </a:cubicBezTo>
                  <a:cubicBezTo>
                    <a:pt x="1004" y="309"/>
                    <a:pt x="1006" y="309"/>
                    <a:pt x="1010" y="309"/>
                  </a:cubicBezTo>
                  <a:cubicBezTo>
                    <a:pt x="1055" y="309"/>
                    <a:pt x="1079" y="317"/>
                    <a:pt x="1082" y="322"/>
                  </a:cubicBezTo>
                  <a:cubicBezTo>
                    <a:pt x="1082" y="322"/>
                    <a:pt x="1081" y="323"/>
                    <a:pt x="1080" y="326"/>
                  </a:cubicBezTo>
                  <a:cubicBezTo>
                    <a:pt x="1069" y="340"/>
                    <a:pt x="1069" y="340"/>
                    <a:pt x="1069" y="340"/>
                  </a:cubicBezTo>
                  <a:cubicBezTo>
                    <a:pt x="1087" y="345"/>
                    <a:pt x="1087" y="345"/>
                    <a:pt x="1087" y="345"/>
                  </a:cubicBezTo>
                  <a:cubicBezTo>
                    <a:pt x="1164" y="366"/>
                    <a:pt x="1247" y="395"/>
                    <a:pt x="1280" y="415"/>
                  </a:cubicBezTo>
                  <a:cubicBezTo>
                    <a:pt x="1267" y="419"/>
                    <a:pt x="1249" y="422"/>
                    <a:pt x="1233" y="421"/>
                  </a:cubicBezTo>
                  <a:cubicBezTo>
                    <a:pt x="1230" y="447"/>
                    <a:pt x="1230" y="447"/>
                    <a:pt x="1230" y="447"/>
                  </a:cubicBezTo>
                  <a:cubicBezTo>
                    <a:pt x="1231" y="447"/>
                    <a:pt x="1257" y="451"/>
                    <a:pt x="1267" y="477"/>
                  </a:cubicBezTo>
                  <a:cubicBezTo>
                    <a:pt x="1261" y="479"/>
                    <a:pt x="1253" y="480"/>
                    <a:pt x="1244" y="480"/>
                  </a:cubicBezTo>
                  <a:cubicBezTo>
                    <a:pt x="1236" y="480"/>
                    <a:pt x="1230" y="479"/>
                    <a:pt x="1224" y="477"/>
                  </a:cubicBezTo>
                  <a:cubicBezTo>
                    <a:pt x="1213" y="500"/>
                    <a:pt x="1213" y="500"/>
                    <a:pt x="1213" y="500"/>
                  </a:cubicBezTo>
                  <a:cubicBezTo>
                    <a:pt x="1225" y="506"/>
                    <a:pt x="1238" y="519"/>
                    <a:pt x="1237" y="525"/>
                  </a:cubicBezTo>
                  <a:cubicBezTo>
                    <a:pt x="1237" y="527"/>
                    <a:pt x="1231" y="533"/>
                    <a:pt x="1211" y="539"/>
                  </a:cubicBezTo>
                  <a:cubicBezTo>
                    <a:pt x="1204" y="541"/>
                    <a:pt x="1204" y="541"/>
                    <a:pt x="1204" y="541"/>
                  </a:cubicBezTo>
                  <a:cubicBezTo>
                    <a:pt x="1202" y="547"/>
                    <a:pt x="1202" y="547"/>
                    <a:pt x="1202" y="547"/>
                  </a:cubicBezTo>
                  <a:cubicBezTo>
                    <a:pt x="1202" y="550"/>
                    <a:pt x="1179" y="620"/>
                    <a:pt x="1089" y="620"/>
                  </a:cubicBezTo>
                  <a:cubicBezTo>
                    <a:pt x="1066" y="620"/>
                    <a:pt x="1066" y="620"/>
                    <a:pt x="1066" y="620"/>
                  </a:cubicBezTo>
                  <a:cubicBezTo>
                    <a:pt x="1079" y="639"/>
                    <a:pt x="1079" y="639"/>
                    <a:pt x="1079" y="639"/>
                  </a:cubicBezTo>
                  <a:cubicBezTo>
                    <a:pt x="1079" y="640"/>
                    <a:pt x="1095" y="667"/>
                    <a:pt x="1065" y="705"/>
                  </a:cubicBezTo>
                  <a:cubicBezTo>
                    <a:pt x="67" y="705"/>
                    <a:pt x="67" y="705"/>
                    <a:pt x="67" y="705"/>
                  </a:cubicBezTo>
                  <a:cubicBezTo>
                    <a:pt x="44" y="705"/>
                    <a:pt x="26" y="686"/>
                    <a:pt x="26" y="663"/>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3"/>
            <p:cNvSpPr/>
            <p:nvPr/>
          </p:nvSpPr>
          <p:spPr bwMode="auto">
            <a:xfrm>
              <a:off x="10741025" y="3810000"/>
              <a:ext cx="576263" cy="255588"/>
            </a:xfrm>
            <a:custGeom>
              <a:avLst/>
              <a:gdLst>
                <a:gd name="T0" fmla="*/ 124 w 136"/>
                <a:gd name="T1" fmla="*/ 34 h 60"/>
                <a:gd name="T2" fmla="*/ 0 w 136"/>
                <a:gd name="T3" fmla="*/ 0 h 60"/>
                <a:gd name="T4" fmla="*/ 121 w 136"/>
                <a:gd name="T5" fmla="*/ 60 h 60"/>
                <a:gd name="T6" fmla="*/ 136 w 136"/>
                <a:gd name="T7" fmla="*/ 54 h 60"/>
                <a:gd name="T8" fmla="*/ 124 w 136"/>
                <a:gd name="T9" fmla="*/ 34 h 60"/>
              </a:gdLst>
              <a:ahLst/>
              <a:cxnLst>
                <a:cxn ang="0">
                  <a:pos x="T0" y="T1"/>
                </a:cxn>
                <a:cxn ang="0">
                  <a:pos x="T2" y="T3"/>
                </a:cxn>
                <a:cxn ang="0">
                  <a:pos x="T4" y="T5"/>
                </a:cxn>
                <a:cxn ang="0">
                  <a:pos x="T6" y="T7"/>
                </a:cxn>
                <a:cxn ang="0">
                  <a:pos x="T8" y="T9"/>
                </a:cxn>
              </a:cxnLst>
              <a:rect l="0" t="0" r="r" b="b"/>
              <a:pathLst>
                <a:path w="136" h="60">
                  <a:moveTo>
                    <a:pt x="124" y="34"/>
                  </a:moveTo>
                  <a:cubicBezTo>
                    <a:pt x="124" y="34"/>
                    <a:pt x="58" y="29"/>
                    <a:pt x="0" y="0"/>
                  </a:cubicBezTo>
                  <a:cubicBezTo>
                    <a:pt x="0" y="0"/>
                    <a:pt x="42" y="47"/>
                    <a:pt x="121" y="60"/>
                  </a:cubicBezTo>
                  <a:cubicBezTo>
                    <a:pt x="136" y="54"/>
                    <a:pt x="136" y="54"/>
                    <a:pt x="136" y="54"/>
                  </a:cubicBezTo>
                  <a:lnTo>
                    <a:pt x="124" y="34"/>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4"/>
            <p:cNvSpPr/>
            <p:nvPr/>
          </p:nvSpPr>
          <p:spPr bwMode="auto">
            <a:xfrm>
              <a:off x="10948988" y="4065588"/>
              <a:ext cx="325438" cy="223838"/>
            </a:xfrm>
            <a:custGeom>
              <a:avLst/>
              <a:gdLst>
                <a:gd name="T0" fmla="*/ 66 w 77"/>
                <a:gd name="T1" fmla="*/ 30 h 53"/>
                <a:gd name="T2" fmla="*/ 0 w 77"/>
                <a:gd name="T3" fmla="*/ 0 h 53"/>
                <a:gd name="T4" fmla="*/ 55 w 77"/>
                <a:gd name="T5" fmla="*/ 53 h 53"/>
                <a:gd name="T6" fmla="*/ 77 w 77"/>
                <a:gd name="T7" fmla="*/ 47 h 53"/>
                <a:gd name="T8" fmla="*/ 66 w 77"/>
                <a:gd name="T9" fmla="*/ 30 h 53"/>
              </a:gdLst>
              <a:ahLst/>
              <a:cxnLst>
                <a:cxn ang="0">
                  <a:pos x="T0" y="T1"/>
                </a:cxn>
                <a:cxn ang="0">
                  <a:pos x="T2" y="T3"/>
                </a:cxn>
                <a:cxn ang="0">
                  <a:pos x="T4" y="T5"/>
                </a:cxn>
                <a:cxn ang="0">
                  <a:pos x="T6" y="T7"/>
                </a:cxn>
                <a:cxn ang="0">
                  <a:pos x="T8" y="T9"/>
                </a:cxn>
              </a:cxnLst>
              <a:rect l="0" t="0" r="r" b="b"/>
              <a:pathLst>
                <a:path w="77" h="53">
                  <a:moveTo>
                    <a:pt x="66" y="30"/>
                  </a:moveTo>
                  <a:cubicBezTo>
                    <a:pt x="66" y="30"/>
                    <a:pt x="32" y="19"/>
                    <a:pt x="0" y="0"/>
                  </a:cubicBezTo>
                  <a:cubicBezTo>
                    <a:pt x="0" y="0"/>
                    <a:pt x="24" y="37"/>
                    <a:pt x="55" y="53"/>
                  </a:cubicBezTo>
                  <a:cubicBezTo>
                    <a:pt x="77" y="47"/>
                    <a:pt x="77" y="47"/>
                    <a:pt x="77" y="47"/>
                  </a:cubicBezTo>
                  <a:lnTo>
                    <a:pt x="66" y="3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5"/>
            <p:cNvSpPr/>
            <p:nvPr/>
          </p:nvSpPr>
          <p:spPr bwMode="auto">
            <a:xfrm>
              <a:off x="11007725" y="4464050"/>
              <a:ext cx="220663" cy="85725"/>
            </a:xfrm>
            <a:custGeom>
              <a:avLst/>
              <a:gdLst>
                <a:gd name="T0" fmla="*/ 32 w 52"/>
                <a:gd name="T1" fmla="*/ 0 h 20"/>
                <a:gd name="T2" fmla="*/ 0 w 52"/>
                <a:gd name="T3" fmla="*/ 1 h 20"/>
                <a:gd name="T4" fmla="*/ 52 w 52"/>
                <a:gd name="T5" fmla="*/ 20 h 20"/>
                <a:gd name="T6" fmla="*/ 41 w 52"/>
                <a:gd name="T7" fmla="*/ 7 h 20"/>
                <a:gd name="T8" fmla="*/ 32 w 52"/>
                <a:gd name="T9" fmla="*/ 0 h 20"/>
              </a:gdLst>
              <a:ahLst/>
              <a:cxnLst>
                <a:cxn ang="0">
                  <a:pos x="T0" y="T1"/>
                </a:cxn>
                <a:cxn ang="0">
                  <a:pos x="T2" y="T3"/>
                </a:cxn>
                <a:cxn ang="0">
                  <a:pos x="T4" y="T5"/>
                </a:cxn>
                <a:cxn ang="0">
                  <a:pos x="T6" y="T7"/>
                </a:cxn>
                <a:cxn ang="0">
                  <a:pos x="T8" y="T9"/>
                </a:cxn>
              </a:cxnLst>
              <a:rect l="0" t="0" r="r" b="b"/>
              <a:pathLst>
                <a:path w="52" h="20">
                  <a:moveTo>
                    <a:pt x="32" y="0"/>
                  </a:moveTo>
                  <a:cubicBezTo>
                    <a:pt x="32" y="0"/>
                    <a:pt x="16" y="2"/>
                    <a:pt x="0" y="1"/>
                  </a:cubicBezTo>
                  <a:cubicBezTo>
                    <a:pt x="0" y="1"/>
                    <a:pt x="15" y="18"/>
                    <a:pt x="52" y="20"/>
                  </a:cubicBezTo>
                  <a:cubicBezTo>
                    <a:pt x="41" y="7"/>
                    <a:pt x="41" y="7"/>
                    <a:pt x="41" y="7"/>
                  </a:cubicBezTo>
                  <a:lnTo>
                    <a:pt x="32"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6"/>
            <p:cNvSpPr/>
            <p:nvPr/>
          </p:nvSpPr>
          <p:spPr bwMode="auto">
            <a:xfrm>
              <a:off x="7910513" y="3444875"/>
              <a:ext cx="2924175" cy="1520825"/>
            </a:xfrm>
            <a:custGeom>
              <a:avLst/>
              <a:gdLst>
                <a:gd name="T0" fmla="*/ 0 w 690"/>
                <a:gd name="T1" fmla="*/ 188 h 358"/>
                <a:gd name="T2" fmla="*/ 100 w 690"/>
                <a:gd name="T3" fmla="*/ 84 h 358"/>
                <a:gd name="T4" fmla="*/ 470 w 690"/>
                <a:gd name="T5" fmla="*/ 42 h 358"/>
                <a:gd name="T6" fmla="*/ 493 w 690"/>
                <a:gd name="T7" fmla="*/ 46 h 358"/>
                <a:gd name="T8" fmla="*/ 478 w 690"/>
                <a:gd name="T9" fmla="*/ 64 h 358"/>
                <a:gd name="T10" fmla="*/ 477 w 690"/>
                <a:gd name="T11" fmla="*/ 65 h 358"/>
                <a:gd name="T12" fmla="*/ 690 w 690"/>
                <a:gd name="T13" fmla="*/ 231 h 358"/>
                <a:gd name="T14" fmla="*/ 690 w 690"/>
                <a:gd name="T15" fmla="*/ 244 h 358"/>
                <a:gd name="T16" fmla="*/ 678 w 690"/>
                <a:gd name="T17" fmla="*/ 245 h 358"/>
                <a:gd name="T18" fmla="*/ 657 w 690"/>
                <a:gd name="T19" fmla="*/ 246 h 358"/>
                <a:gd name="T20" fmla="*/ 631 w 690"/>
                <a:gd name="T21" fmla="*/ 245 h 358"/>
                <a:gd name="T22" fmla="*/ 565 w 690"/>
                <a:gd name="T23" fmla="*/ 285 h 358"/>
                <a:gd name="T24" fmla="*/ 411 w 690"/>
                <a:gd name="T25" fmla="*/ 358 h 358"/>
                <a:gd name="T26" fmla="*/ 401 w 690"/>
                <a:gd name="T27" fmla="*/ 358 h 358"/>
                <a:gd name="T28" fmla="*/ 530 w 690"/>
                <a:gd name="T29" fmla="*/ 289 h 358"/>
                <a:gd name="T30" fmla="*/ 530 w 690"/>
                <a:gd name="T31" fmla="*/ 289 h 358"/>
                <a:gd name="T32" fmla="*/ 453 w 690"/>
                <a:gd name="T33" fmla="*/ 248 h 358"/>
                <a:gd name="T34" fmla="*/ 599 w 690"/>
                <a:gd name="T35" fmla="*/ 240 h 358"/>
                <a:gd name="T36" fmla="*/ 518 w 690"/>
                <a:gd name="T37" fmla="*/ 182 h 358"/>
                <a:gd name="T38" fmla="*/ 660 w 690"/>
                <a:gd name="T39" fmla="*/ 219 h 358"/>
                <a:gd name="T40" fmla="*/ 450 w 690"/>
                <a:gd name="T41" fmla="*/ 85 h 358"/>
                <a:gd name="T42" fmla="*/ 345 w 690"/>
                <a:gd name="T43" fmla="*/ 120 h 358"/>
                <a:gd name="T44" fmla="*/ 349 w 690"/>
                <a:gd name="T45" fmla="*/ 161 h 358"/>
                <a:gd name="T46" fmla="*/ 296 w 690"/>
                <a:gd name="T47" fmla="*/ 204 h 358"/>
                <a:gd name="T48" fmla="*/ 283 w 690"/>
                <a:gd name="T49" fmla="*/ 230 h 358"/>
                <a:gd name="T50" fmla="*/ 231 w 690"/>
                <a:gd name="T51" fmla="*/ 248 h 358"/>
                <a:gd name="T52" fmla="*/ 217 w 690"/>
                <a:gd name="T53" fmla="*/ 280 h 358"/>
                <a:gd name="T54" fmla="*/ 185 w 690"/>
                <a:gd name="T55" fmla="*/ 290 h 358"/>
                <a:gd name="T56" fmla="*/ 168 w 690"/>
                <a:gd name="T57" fmla="*/ 289 h 358"/>
                <a:gd name="T58" fmla="*/ 117 w 690"/>
                <a:gd name="T59" fmla="*/ 334 h 358"/>
                <a:gd name="T60" fmla="*/ 90 w 690"/>
                <a:gd name="T61" fmla="*/ 339 h 358"/>
                <a:gd name="T62" fmla="*/ 29 w 690"/>
                <a:gd name="T63" fmla="*/ 320 h 358"/>
                <a:gd name="T64" fmla="*/ 140 w 690"/>
                <a:gd name="T65" fmla="*/ 282 h 358"/>
                <a:gd name="T66" fmla="*/ 62 w 690"/>
                <a:gd name="T67" fmla="*/ 246 h 358"/>
                <a:gd name="T68" fmla="*/ 200 w 690"/>
                <a:gd name="T69" fmla="*/ 259 h 358"/>
                <a:gd name="T70" fmla="*/ 203 w 690"/>
                <a:gd name="T71" fmla="*/ 238 h 358"/>
                <a:gd name="T72" fmla="*/ 116 w 690"/>
                <a:gd name="T73" fmla="*/ 176 h 358"/>
                <a:gd name="T74" fmla="*/ 196 w 690"/>
                <a:gd name="T75" fmla="*/ 217 h 358"/>
                <a:gd name="T76" fmla="*/ 217 w 690"/>
                <a:gd name="T77" fmla="*/ 219 h 358"/>
                <a:gd name="T78" fmla="*/ 263 w 690"/>
                <a:gd name="T79" fmla="*/ 212 h 358"/>
                <a:gd name="T80" fmla="*/ 268 w 690"/>
                <a:gd name="T81" fmla="*/ 201 h 358"/>
                <a:gd name="T82" fmla="*/ 190 w 690"/>
                <a:gd name="T83" fmla="*/ 167 h 358"/>
                <a:gd name="T84" fmla="*/ 267 w 690"/>
                <a:gd name="T85" fmla="*/ 183 h 358"/>
                <a:gd name="T86" fmla="*/ 279 w 690"/>
                <a:gd name="T87" fmla="*/ 180 h 358"/>
                <a:gd name="T88" fmla="*/ 323 w 690"/>
                <a:gd name="T89" fmla="*/ 153 h 358"/>
                <a:gd name="T90" fmla="*/ 313 w 690"/>
                <a:gd name="T91" fmla="*/ 118 h 358"/>
                <a:gd name="T92" fmla="*/ 297 w 690"/>
                <a:gd name="T93" fmla="*/ 99 h 358"/>
                <a:gd name="T94" fmla="*/ 322 w 690"/>
                <a:gd name="T95" fmla="*/ 96 h 358"/>
                <a:gd name="T96" fmla="*/ 435 w 690"/>
                <a:gd name="T97" fmla="*/ 62 h 358"/>
                <a:gd name="T98" fmla="*/ 0 w 690"/>
                <a:gd name="T99" fmla="*/ 188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90" h="358">
                  <a:moveTo>
                    <a:pt x="0" y="188"/>
                  </a:moveTo>
                  <a:cubicBezTo>
                    <a:pt x="1" y="185"/>
                    <a:pt x="28" y="130"/>
                    <a:pt x="100" y="84"/>
                  </a:cubicBezTo>
                  <a:cubicBezTo>
                    <a:pt x="166" y="42"/>
                    <a:pt x="284" y="0"/>
                    <a:pt x="470" y="42"/>
                  </a:cubicBezTo>
                  <a:cubicBezTo>
                    <a:pt x="493" y="46"/>
                    <a:pt x="493" y="46"/>
                    <a:pt x="493" y="46"/>
                  </a:cubicBezTo>
                  <a:cubicBezTo>
                    <a:pt x="478" y="64"/>
                    <a:pt x="478" y="64"/>
                    <a:pt x="478" y="64"/>
                  </a:cubicBezTo>
                  <a:cubicBezTo>
                    <a:pt x="478" y="64"/>
                    <a:pt x="477" y="64"/>
                    <a:pt x="477" y="65"/>
                  </a:cubicBezTo>
                  <a:cubicBezTo>
                    <a:pt x="539" y="86"/>
                    <a:pt x="686" y="145"/>
                    <a:pt x="690" y="231"/>
                  </a:cubicBezTo>
                  <a:cubicBezTo>
                    <a:pt x="690" y="244"/>
                    <a:pt x="690" y="244"/>
                    <a:pt x="690" y="244"/>
                  </a:cubicBezTo>
                  <a:cubicBezTo>
                    <a:pt x="678" y="245"/>
                    <a:pt x="678" y="245"/>
                    <a:pt x="678" y="245"/>
                  </a:cubicBezTo>
                  <a:cubicBezTo>
                    <a:pt x="677" y="245"/>
                    <a:pt x="669" y="246"/>
                    <a:pt x="657" y="246"/>
                  </a:cubicBezTo>
                  <a:cubicBezTo>
                    <a:pt x="650" y="246"/>
                    <a:pt x="641" y="246"/>
                    <a:pt x="631" y="245"/>
                  </a:cubicBezTo>
                  <a:cubicBezTo>
                    <a:pt x="614" y="268"/>
                    <a:pt x="590" y="280"/>
                    <a:pt x="565" y="285"/>
                  </a:cubicBezTo>
                  <a:cubicBezTo>
                    <a:pt x="532" y="352"/>
                    <a:pt x="441" y="358"/>
                    <a:pt x="411" y="358"/>
                  </a:cubicBezTo>
                  <a:cubicBezTo>
                    <a:pt x="405" y="358"/>
                    <a:pt x="402" y="358"/>
                    <a:pt x="401" y="358"/>
                  </a:cubicBezTo>
                  <a:cubicBezTo>
                    <a:pt x="401" y="358"/>
                    <a:pt x="491" y="335"/>
                    <a:pt x="530" y="289"/>
                  </a:cubicBezTo>
                  <a:cubicBezTo>
                    <a:pt x="530" y="289"/>
                    <a:pt x="530" y="289"/>
                    <a:pt x="530" y="289"/>
                  </a:cubicBezTo>
                  <a:cubicBezTo>
                    <a:pt x="486" y="289"/>
                    <a:pt x="453" y="248"/>
                    <a:pt x="453" y="248"/>
                  </a:cubicBezTo>
                  <a:cubicBezTo>
                    <a:pt x="454" y="248"/>
                    <a:pt x="549" y="283"/>
                    <a:pt x="599" y="240"/>
                  </a:cubicBezTo>
                  <a:cubicBezTo>
                    <a:pt x="571" y="235"/>
                    <a:pt x="518" y="182"/>
                    <a:pt x="518" y="182"/>
                  </a:cubicBezTo>
                  <a:cubicBezTo>
                    <a:pt x="578" y="215"/>
                    <a:pt x="634" y="219"/>
                    <a:pt x="660" y="219"/>
                  </a:cubicBezTo>
                  <a:cubicBezTo>
                    <a:pt x="640" y="156"/>
                    <a:pt x="509" y="103"/>
                    <a:pt x="450" y="85"/>
                  </a:cubicBezTo>
                  <a:cubicBezTo>
                    <a:pt x="429" y="97"/>
                    <a:pt x="396" y="112"/>
                    <a:pt x="345" y="120"/>
                  </a:cubicBezTo>
                  <a:cubicBezTo>
                    <a:pt x="350" y="131"/>
                    <a:pt x="354" y="146"/>
                    <a:pt x="349" y="161"/>
                  </a:cubicBezTo>
                  <a:cubicBezTo>
                    <a:pt x="342" y="180"/>
                    <a:pt x="325" y="195"/>
                    <a:pt x="296" y="204"/>
                  </a:cubicBezTo>
                  <a:cubicBezTo>
                    <a:pt x="295" y="212"/>
                    <a:pt x="292" y="222"/>
                    <a:pt x="283" y="230"/>
                  </a:cubicBezTo>
                  <a:cubicBezTo>
                    <a:pt x="272" y="242"/>
                    <a:pt x="254" y="248"/>
                    <a:pt x="231" y="248"/>
                  </a:cubicBezTo>
                  <a:cubicBezTo>
                    <a:pt x="231" y="259"/>
                    <a:pt x="227" y="272"/>
                    <a:pt x="217" y="280"/>
                  </a:cubicBezTo>
                  <a:cubicBezTo>
                    <a:pt x="209" y="287"/>
                    <a:pt x="198" y="290"/>
                    <a:pt x="185" y="290"/>
                  </a:cubicBezTo>
                  <a:cubicBezTo>
                    <a:pt x="180" y="290"/>
                    <a:pt x="174" y="290"/>
                    <a:pt x="168" y="289"/>
                  </a:cubicBezTo>
                  <a:cubicBezTo>
                    <a:pt x="160" y="302"/>
                    <a:pt x="144" y="325"/>
                    <a:pt x="117" y="334"/>
                  </a:cubicBezTo>
                  <a:cubicBezTo>
                    <a:pt x="108" y="337"/>
                    <a:pt x="99" y="339"/>
                    <a:pt x="90" y="339"/>
                  </a:cubicBezTo>
                  <a:cubicBezTo>
                    <a:pt x="71" y="339"/>
                    <a:pt x="50" y="333"/>
                    <a:pt x="29" y="320"/>
                  </a:cubicBezTo>
                  <a:cubicBezTo>
                    <a:pt x="29" y="320"/>
                    <a:pt x="121" y="346"/>
                    <a:pt x="140" y="282"/>
                  </a:cubicBezTo>
                  <a:cubicBezTo>
                    <a:pt x="118" y="274"/>
                    <a:pt x="92" y="263"/>
                    <a:pt x="62" y="246"/>
                  </a:cubicBezTo>
                  <a:cubicBezTo>
                    <a:pt x="62" y="246"/>
                    <a:pt x="177" y="285"/>
                    <a:pt x="200" y="259"/>
                  </a:cubicBezTo>
                  <a:cubicBezTo>
                    <a:pt x="204" y="254"/>
                    <a:pt x="204" y="243"/>
                    <a:pt x="203" y="238"/>
                  </a:cubicBezTo>
                  <a:cubicBezTo>
                    <a:pt x="140" y="214"/>
                    <a:pt x="116" y="176"/>
                    <a:pt x="116" y="176"/>
                  </a:cubicBezTo>
                  <a:cubicBezTo>
                    <a:pt x="163" y="210"/>
                    <a:pt x="196" y="217"/>
                    <a:pt x="196" y="217"/>
                  </a:cubicBezTo>
                  <a:cubicBezTo>
                    <a:pt x="217" y="219"/>
                    <a:pt x="217" y="219"/>
                    <a:pt x="217" y="219"/>
                  </a:cubicBezTo>
                  <a:cubicBezTo>
                    <a:pt x="239" y="222"/>
                    <a:pt x="255" y="219"/>
                    <a:pt x="263" y="212"/>
                  </a:cubicBezTo>
                  <a:cubicBezTo>
                    <a:pt x="266" y="208"/>
                    <a:pt x="268" y="205"/>
                    <a:pt x="268" y="201"/>
                  </a:cubicBezTo>
                  <a:cubicBezTo>
                    <a:pt x="218" y="193"/>
                    <a:pt x="190" y="167"/>
                    <a:pt x="190" y="167"/>
                  </a:cubicBezTo>
                  <a:cubicBezTo>
                    <a:pt x="242" y="186"/>
                    <a:pt x="267" y="183"/>
                    <a:pt x="267" y="183"/>
                  </a:cubicBezTo>
                  <a:cubicBezTo>
                    <a:pt x="279" y="180"/>
                    <a:pt x="279" y="180"/>
                    <a:pt x="279" y="180"/>
                  </a:cubicBezTo>
                  <a:cubicBezTo>
                    <a:pt x="296" y="176"/>
                    <a:pt x="318" y="168"/>
                    <a:pt x="323" y="153"/>
                  </a:cubicBezTo>
                  <a:cubicBezTo>
                    <a:pt x="327" y="139"/>
                    <a:pt x="317" y="123"/>
                    <a:pt x="313" y="118"/>
                  </a:cubicBezTo>
                  <a:cubicBezTo>
                    <a:pt x="297" y="99"/>
                    <a:pt x="297" y="99"/>
                    <a:pt x="297" y="99"/>
                  </a:cubicBezTo>
                  <a:cubicBezTo>
                    <a:pt x="322" y="96"/>
                    <a:pt x="322" y="96"/>
                    <a:pt x="322" y="96"/>
                  </a:cubicBezTo>
                  <a:cubicBezTo>
                    <a:pt x="379" y="89"/>
                    <a:pt x="414" y="74"/>
                    <a:pt x="435" y="62"/>
                  </a:cubicBezTo>
                  <a:cubicBezTo>
                    <a:pt x="122" y="6"/>
                    <a:pt x="0" y="188"/>
                    <a:pt x="0" y="18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7"/>
            <p:cNvSpPr/>
            <p:nvPr/>
          </p:nvSpPr>
          <p:spPr bwMode="auto">
            <a:xfrm>
              <a:off x="6981825" y="4502150"/>
              <a:ext cx="584200" cy="454025"/>
            </a:xfrm>
            <a:custGeom>
              <a:avLst/>
              <a:gdLst>
                <a:gd name="T0" fmla="*/ 53 w 138"/>
                <a:gd name="T1" fmla="*/ 107 h 107"/>
                <a:gd name="T2" fmla="*/ 108 w 138"/>
                <a:gd name="T3" fmla="*/ 78 h 107"/>
                <a:gd name="T4" fmla="*/ 33 w 138"/>
                <a:gd name="T5" fmla="*/ 88 h 107"/>
                <a:gd name="T6" fmla="*/ 100 w 138"/>
                <a:gd name="T7" fmla="*/ 25 h 107"/>
                <a:gd name="T8" fmla="*/ 0 w 138"/>
                <a:gd name="T9" fmla="*/ 70 h 107"/>
                <a:gd name="T10" fmla="*/ 114 w 138"/>
                <a:gd name="T11" fmla="*/ 7 h 107"/>
                <a:gd name="T12" fmla="*/ 122 w 138"/>
                <a:gd name="T13" fmla="*/ 8 h 107"/>
                <a:gd name="T14" fmla="*/ 122 w 138"/>
                <a:gd name="T15" fmla="*/ 17 h 107"/>
                <a:gd name="T16" fmla="*/ 92 w 138"/>
                <a:gd name="T17" fmla="*/ 60 h 107"/>
                <a:gd name="T18" fmla="*/ 124 w 138"/>
                <a:gd name="T19" fmla="*/ 62 h 107"/>
                <a:gd name="T20" fmla="*/ 138 w 138"/>
                <a:gd name="T21" fmla="*/ 64 h 107"/>
                <a:gd name="T22" fmla="*/ 53 w 138"/>
                <a:gd name="T23" fmla="*/ 10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07">
                  <a:moveTo>
                    <a:pt x="53" y="107"/>
                  </a:moveTo>
                  <a:cubicBezTo>
                    <a:pt x="77" y="100"/>
                    <a:pt x="97" y="88"/>
                    <a:pt x="108" y="78"/>
                  </a:cubicBezTo>
                  <a:cubicBezTo>
                    <a:pt x="77" y="72"/>
                    <a:pt x="33" y="88"/>
                    <a:pt x="33" y="88"/>
                  </a:cubicBezTo>
                  <a:cubicBezTo>
                    <a:pt x="33" y="88"/>
                    <a:pt x="89" y="57"/>
                    <a:pt x="100" y="25"/>
                  </a:cubicBezTo>
                  <a:cubicBezTo>
                    <a:pt x="42" y="23"/>
                    <a:pt x="0" y="70"/>
                    <a:pt x="0" y="70"/>
                  </a:cubicBezTo>
                  <a:cubicBezTo>
                    <a:pt x="30" y="0"/>
                    <a:pt x="113" y="7"/>
                    <a:pt x="114" y="7"/>
                  </a:cubicBezTo>
                  <a:cubicBezTo>
                    <a:pt x="122" y="8"/>
                    <a:pt x="122" y="8"/>
                    <a:pt x="122" y="8"/>
                  </a:cubicBezTo>
                  <a:cubicBezTo>
                    <a:pt x="122" y="17"/>
                    <a:pt x="122" y="17"/>
                    <a:pt x="122" y="17"/>
                  </a:cubicBezTo>
                  <a:cubicBezTo>
                    <a:pt x="122" y="19"/>
                    <a:pt x="120" y="36"/>
                    <a:pt x="92" y="60"/>
                  </a:cubicBezTo>
                  <a:cubicBezTo>
                    <a:pt x="102" y="60"/>
                    <a:pt x="113" y="60"/>
                    <a:pt x="124" y="62"/>
                  </a:cubicBezTo>
                  <a:cubicBezTo>
                    <a:pt x="138" y="64"/>
                    <a:pt x="138" y="64"/>
                    <a:pt x="138" y="64"/>
                  </a:cubicBezTo>
                  <a:cubicBezTo>
                    <a:pt x="138" y="64"/>
                    <a:pt x="124" y="102"/>
                    <a:pt x="53" y="10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38"/>
            <p:cNvSpPr/>
            <p:nvPr/>
          </p:nvSpPr>
          <p:spPr bwMode="auto">
            <a:xfrm>
              <a:off x="6154738" y="2511425"/>
              <a:ext cx="565150" cy="636588"/>
            </a:xfrm>
            <a:custGeom>
              <a:avLst/>
              <a:gdLst>
                <a:gd name="T0" fmla="*/ 39 w 133"/>
                <a:gd name="T1" fmla="*/ 59 h 150"/>
                <a:gd name="T2" fmla="*/ 70 w 133"/>
                <a:gd name="T3" fmla="*/ 40 h 150"/>
                <a:gd name="T4" fmla="*/ 103 w 133"/>
                <a:gd name="T5" fmla="*/ 24 h 150"/>
                <a:gd name="T6" fmla="*/ 129 w 133"/>
                <a:gd name="T7" fmla="*/ 0 h 150"/>
                <a:gd name="T8" fmla="*/ 106 w 133"/>
                <a:gd name="T9" fmla="*/ 30 h 150"/>
                <a:gd name="T10" fmla="*/ 94 w 133"/>
                <a:gd name="T11" fmla="*/ 49 h 150"/>
                <a:gd name="T12" fmla="*/ 103 w 133"/>
                <a:gd name="T13" fmla="*/ 118 h 150"/>
                <a:gd name="T14" fmla="*/ 90 w 133"/>
                <a:gd name="T15" fmla="*/ 141 h 150"/>
                <a:gd name="T16" fmla="*/ 52 w 133"/>
                <a:gd name="T17" fmla="*/ 150 h 150"/>
                <a:gd name="T18" fmla="*/ 17 w 133"/>
                <a:gd name="T19" fmla="*/ 136 h 150"/>
                <a:gd name="T20" fmla="*/ 0 w 133"/>
                <a:gd name="T21" fmla="*/ 102 h 150"/>
                <a:gd name="T22" fmla="*/ 39 w 133"/>
                <a:gd name="T23" fmla="*/ 59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150">
                  <a:moveTo>
                    <a:pt x="39" y="59"/>
                  </a:moveTo>
                  <a:cubicBezTo>
                    <a:pt x="54" y="58"/>
                    <a:pt x="70" y="40"/>
                    <a:pt x="70" y="40"/>
                  </a:cubicBezTo>
                  <a:cubicBezTo>
                    <a:pt x="80" y="11"/>
                    <a:pt x="103" y="24"/>
                    <a:pt x="103" y="24"/>
                  </a:cubicBezTo>
                  <a:cubicBezTo>
                    <a:pt x="103" y="24"/>
                    <a:pt x="123" y="20"/>
                    <a:pt x="129" y="0"/>
                  </a:cubicBezTo>
                  <a:cubicBezTo>
                    <a:pt x="129" y="0"/>
                    <a:pt x="133" y="25"/>
                    <a:pt x="106" y="30"/>
                  </a:cubicBezTo>
                  <a:cubicBezTo>
                    <a:pt x="108" y="45"/>
                    <a:pt x="94" y="49"/>
                    <a:pt x="94" y="49"/>
                  </a:cubicBezTo>
                  <a:cubicBezTo>
                    <a:pt x="80" y="102"/>
                    <a:pt x="103" y="118"/>
                    <a:pt x="103" y="118"/>
                  </a:cubicBezTo>
                  <a:cubicBezTo>
                    <a:pt x="90" y="141"/>
                    <a:pt x="90" y="141"/>
                    <a:pt x="90" y="141"/>
                  </a:cubicBezTo>
                  <a:cubicBezTo>
                    <a:pt x="52" y="150"/>
                    <a:pt x="52" y="150"/>
                    <a:pt x="52" y="150"/>
                  </a:cubicBezTo>
                  <a:cubicBezTo>
                    <a:pt x="17" y="136"/>
                    <a:pt x="17" y="136"/>
                    <a:pt x="17" y="136"/>
                  </a:cubicBezTo>
                  <a:cubicBezTo>
                    <a:pt x="0" y="102"/>
                    <a:pt x="0" y="102"/>
                    <a:pt x="0" y="102"/>
                  </a:cubicBezTo>
                  <a:cubicBezTo>
                    <a:pt x="6" y="59"/>
                    <a:pt x="39" y="59"/>
                    <a:pt x="39" y="5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39"/>
            <p:cNvSpPr/>
            <p:nvPr/>
          </p:nvSpPr>
          <p:spPr bwMode="auto">
            <a:xfrm>
              <a:off x="6049963" y="2843213"/>
              <a:ext cx="469900" cy="712788"/>
            </a:xfrm>
            <a:custGeom>
              <a:avLst/>
              <a:gdLst>
                <a:gd name="T0" fmla="*/ 62 w 111"/>
                <a:gd name="T1" fmla="*/ 0 h 168"/>
                <a:gd name="T2" fmla="*/ 111 w 111"/>
                <a:gd name="T3" fmla="*/ 35 h 168"/>
                <a:gd name="T4" fmla="*/ 32 w 111"/>
                <a:gd name="T5" fmla="*/ 168 h 168"/>
                <a:gd name="T6" fmla="*/ 39 w 111"/>
                <a:gd name="T7" fmla="*/ 91 h 168"/>
                <a:gd name="T8" fmla="*/ 50 w 111"/>
                <a:gd name="T9" fmla="*/ 36 h 168"/>
                <a:gd name="T10" fmla="*/ 62 w 111"/>
                <a:gd name="T11" fmla="*/ 0 h 168"/>
              </a:gdLst>
              <a:ahLst/>
              <a:cxnLst>
                <a:cxn ang="0">
                  <a:pos x="T0" y="T1"/>
                </a:cxn>
                <a:cxn ang="0">
                  <a:pos x="T2" y="T3"/>
                </a:cxn>
                <a:cxn ang="0">
                  <a:pos x="T4" y="T5"/>
                </a:cxn>
                <a:cxn ang="0">
                  <a:pos x="T6" y="T7"/>
                </a:cxn>
                <a:cxn ang="0">
                  <a:pos x="T8" y="T9"/>
                </a:cxn>
                <a:cxn ang="0">
                  <a:pos x="T10" y="T11"/>
                </a:cxn>
              </a:cxnLst>
              <a:rect l="0" t="0" r="r" b="b"/>
              <a:pathLst>
                <a:path w="111" h="168">
                  <a:moveTo>
                    <a:pt x="62" y="0"/>
                  </a:moveTo>
                  <a:cubicBezTo>
                    <a:pt x="111" y="35"/>
                    <a:pt x="111" y="35"/>
                    <a:pt x="111" y="35"/>
                  </a:cubicBezTo>
                  <a:cubicBezTo>
                    <a:pt x="111" y="35"/>
                    <a:pt x="93" y="98"/>
                    <a:pt x="32" y="168"/>
                  </a:cubicBezTo>
                  <a:cubicBezTo>
                    <a:pt x="32" y="168"/>
                    <a:pt x="0" y="156"/>
                    <a:pt x="39" y="91"/>
                  </a:cubicBezTo>
                  <a:cubicBezTo>
                    <a:pt x="39" y="91"/>
                    <a:pt x="53" y="72"/>
                    <a:pt x="50" y="36"/>
                  </a:cubicBezTo>
                  <a:cubicBezTo>
                    <a:pt x="50" y="36"/>
                    <a:pt x="63" y="18"/>
                    <a:pt x="62" y="0"/>
                  </a:cubicBezTo>
                  <a:close/>
                </a:path>
              </a:pathLst>
            </a:custGeom>
            <a:solidFill>
              <a:srgbClr val="04B5A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0"/>
            <p:cNvSpPr>
              <a:spLocks noEditPoints="1"/>
            </p:cNvSpPr>
            <p:nvPr/>
          </p:nvSpPr>
          <p:spPr bwMode="auto">
            <a:xfrm>
              <a:off x="6062663" y="2782888"/>
              <a:ext cx="515938" cy="828675"/>
            </a:xfrm>
            <a:custGeom>
              <a:avLst/>
              <a:gdLst>
                <a:gd name="T0" fmla="*/ 29 w 122"/>
                <a:gd name="T1" fmla="*/ 195 h 195"/>
                <a:gd name="T2" fmla="*/ 24 w 122"/>
                <a:gd name="T3" fmla="*/ 194 h 195"/>
                <a:gd name="T4" fmla="*/ 6 w 122"/>
                <a:gd name="T5" fmla="*/ 173 h 195"/>
                <a:gd name="T6" fmla="*/ 25 w 122"/>
                <a:gd name="T7" fmla="*/ 99 h 195"/>
                <a:gd name="T8" fmla="*/ 26 w 122"/>
                <a:gd name="T9" fmla="*/ 98 h 195"/>
                <a:gd name="T10" fmla="*/ 35 w 122"/>
                <a:gd name="T11" fmla="*/ 51 h 195"/>
                <a:gd name="T12" fmla="*/ 37 w 122"/>
                <a:gd name="T13" fmla="*/ 43 h 195"/>
                <a:gd name="T14" fmla="*/ 46 w 122"/>
                <a:gd name="T15" fmla="*/ 15 h 195"/>
                <a:gd name="T16" fmla="*/ 53 w 122"/>
                <a:gd name="T17" fmla="*/ 3 h 195"/>
                <a:gd name="T18" fmla="*/ 66 w 122"/>
                <a:gd name="T19" fmla="*/ 4 h 195"/>
                <a:gd name="T20" fmla="*/ 115 w 122"/>
                <a:gd name="T21" fmla="*/ 39 h 195"/>
                <a:gd name="T22" fmla="*/ 120 w 122"/>
                <a:gd name="T23" fmla="*/ 53 h 195"/>
                <a:gd name="T24" fmla="*/ 38 w 122"/>
                <a:gd name="T25" fmla="*/ 191 h 195"/>
                <a:gd name="T26" fmla="*/ 29 w 122"/>
                <a:gd name="T27" fmla="*/ 195 h 195"/>
                <a:gd name="T28" fmla="*/ 47 w 122"/>
                <a:gd name="T29" fmla="*/ 112 h 195"/>
                <a:gd name="T30" fmla="*/ 30 w 122"/>
                <a:gd name="T31" fmla="*/ 162 h 195"/>
                <a:gd name="T32" fmla="*/ 93 w 122"/>
                <a:gd name="T33" fmla="*/ 54 h 195"/>
                <a:gd name="T34" fmla="*/ 68 w 122"/>
                <a:gd name="T35" fmla="*/ 36 h 195"/>
                <a:gd name="T36" fmla="*/ 60 w 122"/>
                <a:gd name="T37" fmla="*/ 53 h 195"/>
                <a:gd name="T38" fmla="*/ 47 w 122"/>
                <a:gd name="T39" fmla="*/ 112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2" h="195">
                  <a:moveTo>
                    <a:pt x="29" y="195"/>
                  </a:moveTo>
                  <a:cubicBezTo>
                    <a:pt x="27" y="195"/>
                    <a:pt x="26" y="195"/>
                    <a:pt x="24" y="194"/>
                  </a:cubicBezTo>
                  <a:cubicBezTo>
                    <a:pt x="18" y="192"/>
                    <a:pt x="10" y="185"/>
                    <a:pt x="6" y="173"/>
                  </a:cubicBezTo>
                  <a:cubicBezTo>
                    <a:pt x="0" y="155"/>
                    <a:pt x="6" y="130"/>
                    <a:pt x="25" y="99"/>
                  </a:cubicBezTo>
                  <a:cubicBezTo>
                    <a:pt x="25" y="98"/>
                    <a:pt x="25" y="98"/>
                    <a:pt x="26" y="98"/>
                  </a:cubicBezTo>
                  <a:cubicBezTo>
                    <a:pt x="26" y="97"/>
                    <a:pt x="37" y="81"/>
                    <a:pt x="35" y="51"/>
                  </a:cubicBezTo>
                  <a:cubicBezTo>
                    <a:pt x="35" y="48"/>
                    <a:pt x="35" y="45"/>
                    <a:pt x="37" y="43"/>
                  </a:cubicBezTo>
                  <a:cubicBezTo>
                    <a:pt x="40" y="39"/>
                    <a:pt x="47" y="26"/>
                    <a:pt x="46" y="15"/>
                  </a:cubicBezTo>
                  <a:cubicBezTo>
                    <a:pt x="46" y="10"/>
                    <a:pt x="48" y="5"/>
                    <a:pt x="53" y="3"/>
                  </a:cubicBezTo>
                  <a:cubicBezTo>
                    <a:pt x="57" y="0"/>
                    <a:pt x="62" y="1"/>
                    <a:pt x="66" y="4"/>
                  </a:cubicBezTo>
                  <a:cubicBezTo>
                    <a:pt x="115" y="39"/>
                    <a:pt x="115" y="39"/>
                    <a:pt x="115" y="39"/>
                  </a:cubicBezTo>
                  <a:cubicBezTo>
                    <a:pt x="120" y="42"/>
                    <a:pt x="122" y="48"/>
                    <a:pt x="120" y="53"/>
                  </a:cubicBezTo>
                  <a:cubicBezTo>
                    <a:pt x="119" y="55"/>
                    <a:pt x="101" y="119"/>
                    <a:pt x="38" y="191"/>
                  </a:cubicBezTo>
                  <a:cubicBezTo>
                    <a:pt x="36" y="193"/>
                    <a:pt x="32" y="195"/>
                    <a:pt x="29" y="195"/>
                  </a:cubicBezTo>
                  <a:close/>
                  <a:moveTo>
                    <a:pt x="47" y="112"/>
                  </a:moveTo>
                  <a:cubicBezTo>
                    <a:pt x="31" y="139"/>
                    <a:pt x="29" y="154"/>
                    <a:pt x="30" y="162"/>
                  </a:cubicBezTo>
                  <a:cubicBezTo>
                    <a:pt x="68" y="114"/>
                    <a:pt x="87" y="72"/>
                    <a:pt x="93" y="54"/>
                  </a:cubicBezTo>
                  <a:cubicBezTo>
                    <a:pt x="68" y="36"/>
                    <a:pt x="68" y="36"/>
                    <a:pt x="68" y="36"/>
                  </a:cubicBezTo>
                  <a:cubicBezTo>
                    <a:pt x="66" y="44"/>
                    <a:pt x="63" y="50"/>
                    <a:pt x="60" y="53"/>
                  </a:cubicBezTo>
                  <a:cubicBezTo>
                    <a:pt x="62" y="87"/>
                    <a:pt x="49" y="108"/>
                    <a:pt x="47" y="112"/>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1"/>
            <p:cNvSpPr/>
            <p:nvPr/>
          </p:nvSpPr>
          <p:spPr bwMode="auto">
            <a:xfrm>
              <a:off x="6324600" y="2965450"/>
              <a:ext cx="63500" cy="103188"/>
            </a:xfrm>
            <a:custGeom>
              <a:avLst/>
              <a:gdLst>
                <a:gd name="T0" fmla="*/ 9 w 15"/>
                <a:gd name="T1" fmla="*/ 0 h 24"/>
                <a:gd name="T2" fmla="*/ 3 w 15"/>
                <a:gd name="T3" fmla="*/ 24 h 24"/>
                <a:gd name="T4" fmla="*/ 9 w 15"/>
                <a:gd name="T5" fmla="*/ 0 h 24"/>
              </a:gdLst>
              <a:ahLst/>
              <a:cxnLst>
                <a:cxn ang="0">
                  <a:pos x="T0" y="T1"/>
                </a:cxn>
                <a:cxn ang="0">
                  <a:pos x="T2" y="T3"/>
                </a:cxn>
                <a:cxn ang="0">
                  <a:pos x="T4" y="T5"/>
                </a:cxn>
              </a:cxnLst>
              <a:rect l="0" t="0" r="r" b="b"/>
              <a:pathLst>
                <a:path w="15" h="24">
                  <a:moveTo>
                    <a:pt x="9" y="0"/>
                  </a:moveTo>
                  <a:cubicBezTo>
                    <a:pt x="9" y="0"/>
                    <a:pt x="15" y="12"/>
                    <a:pt x="3" y="24"/>
                  </a:cubicBezTo>
                  <a:cubicBezTo>
                    <a:pt x="3" y="24"/>
                    <a:pt x="0" y="13"/>
                    <a:pt x="9" y="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Oval 42"/>
            <p:cNvSpPr>
              <a:spLocks noChangeArrowheads="1"/>
            </p:cNvSpPr>
            <p:nvPr/>
          </p:nvSpPr>
          <p:spPr bwMode="auto">
            <a:xfrm>
              <a:off x="6499225" y="2617788"/>
              <a:ext cx="79375" cy="80963"/>
            </a:xfrm>
            <a:prstGeom prst="ellipse">
              <a:avLst/>
            </a:prstGeom>
            <a:solidFill>
              <a:srgbClr val="04B5A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8" name="Freeform 63"/>
          <p:cNvSpPr/>
          <p:nvPr/>
        </p:nvSpPr>
        <p:spPr bwMode="auto">
          <a:xfrm>
            <a:off x="9802813" y="3316630"/>
            <a:ext cx="369888" cy="363538"/>
          </a:xfrm>
          <a:custGeom>
            <a:avLst/>
            <a:gdLst>
              <a:gd name="T0" fmla="*/ 63 w 87"/>
              <a:gd name="T1" fmla="*/ 0 h 83"/>
              <a:gd name="T2" fmla="*/ 67 w 87"/>
              <a:gd name="T3" fmla="*/ 0 h 83"/>
              <a:gd name="T4" fmla="*/ 87 w 87"/>
              <a:gd name="T5" fmla="*/ 24 h 83"/>
              <a:gd name="T6" fmla="*/ 87 w 87"/>
              <a:gd name="T7" fmla="*/ 29 h 83"/>
              <a:gd name="T8" fmla="*/ 43 w 87"/>
              <a:gd name="T9" fmla="*/ 83 h 83"/>
              <a:gd name="T10" fmla="*/ 0 w 87"/>
              <a:gd name="T11" fmla="*/ 29 h 83"/>
              <a:gd name="T12" fmla="*/ 0 w 87"/>
              <a:gd name="T13" fmla="*/ 24 h 83"/>
              <a:gd name="T14" fmla="*/ 19 w 87"/>
              <a:gd name="T15" fmla="*/ 0 h 83"/>
              <a:gd name="T16" fmla="*/ 23 w 87"/>
              <a:gd name="T17" fmla="*/ 0 h 83"/>
              <a:gd name="T18" fmla="*/ 43 w 87"/>
              <a:gd name="T19" fmla="*/ 11 h 83"/>
              <a:gd name="T20" fmla="*/ 63 w 87"/>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83">
                <a:moveTo>
                  <a:pt x="63" y="0"/>
                </a:moveTo>
                <a:cubicBezTo>
                  <a:pt x="65" y="0"/>
                  <a:pt x="66" y="0"/>
                  <a:pt x="67" y="0"/>
                </a:cubicBezTo>
                <a:cubicBezTo>
                  <a:pt x="76" y="1"/>
                  <a:pt x="86" y="9"/>
                  <a:pt x="87" y="24"/>
                </a:cubicBezTo>
                <a:cubicBezTo>
                  <a:pt x="87" y="29"/>
                  <a:pt x="87" y="29"/>
                  <a:pt x="87" y="29"/>
                </a:cubicBezTo>
                <a:cubicBezTo>
                  <a:pt x="86" y="43"/>
                  <a:pt x="75" y="61"/>
                  <a:pt x="43" y="83"/>
                </a:cubicBezTo>
                <a:cubicBezTo>
                  <a:pt x="12" y="61"/>
                  <a:pt x="1" y="43"/>
                  <a:pt x="0" y="29"/>
                </a:cubicBezTo>
                <a:cubicBezTo>
                  <a:pt x="0" y="24"/>
                  <a:pt x="0" y="24"/>
                  <a:pt x="0" y="24"/>
                </a:cubicBezTo>
                <a:cubicBezTo>
                  <a:pt x="1" y="9"/>
                  <a:pt x="11" y="1"/>
                  <a:pt x="19" y="0"/>
                </a:cubicBezTo>
                <a:cubicBezTo>
                  <a:pt x="21" y="0"/>
                  <a:pt x="22" y="0"/>
                  <a:pt x="23" y="0"/>
                </a:cubicBezTo>
                <a:cubicBezTo>
                  <a:pt x="33" y="0"/>
                  <a:pt x="38" y="5"/>
                  <a:pt x="43" y="11"/>
                </a:cubicBezTo>
                <a:cubicBezTo>
                  <a:pt x="49" y="5"/>
                  <a:pt x="54" y="0"/>
                  <a:pt x="63" y="0"/>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4"/>
          <p:cNvSpPr/>
          <p:nvPr/>
        </p:nvSpPr>
        <p:spPr bwMode="auto">
          <a:xfrm>
            <a:off x="10358438" y="3316630"/>
            <a:ext cx="368300" cy="363538"/>
          </a:xfrm>
          <a:custGeom>
            <a:avLst/>
            <a:gdLst>
              <a:gd name="T0" fmla="*/ 64 w 87"/>
              <a:gd name="T1" fmla="*/ 0 h 83"/>
              <a:gd name="T2" fmla="*/ 68 w 87"/>
              <a:gd name="T3" fmla="*/ 0 h 83"/>
              <a:gd name="T4" fmla="*/ 87 w 87"/>
              <a:gd name="T5" fmla="*/ 24 h 83"/>
              <a:gd name="T6" fmla="*/ 87 w 87"/>
              <a:gd name="T7" fmla="*/ 29 h 83"/>
              <a:gd name="T8" fmla="*/ 44 w 87"/>
              <a:gd name="T9" fmla="*/ 83 h 83"/>
              <a:gd name="T10" fmla="*/ 0 w 87"/>
              <a:gd name="T11" fmla="*/ 29 h 83"/>
              <a:gd name="T12" fmla="*/ 0 w 87"/>
              <a:gd name="T13" fmla="*/ 24 h 83"/>
              <a:gd name="T14" fmla="*/ 20 w 87"/>
              <a:gd name="T15" fmla="*/ 0 h 83"/>
              <a:gd name="T16" fmla="*/ 24 w 87"/>
              <a:gd name="T17" fmla="*/ 0 h 83"/>
              <a:gd name="T18" fmla="*/ 44 w 87"/>
              <a:gd name="T19" fmla="*/ 11 h 83"/>
              <a:gd name="T20" fmla="*/ 64 w 87"/>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83">
                <a:moveTo>
                  <a:pt x="64" y="0"/>
                </a:moveTo>
                <a:cubicBezTo>
                  <a:pt x="65" y="0"/>
                  <a:pt x="66" y="0"/>
                  <a:pt x="68" y="0"/>
                </a:cubicBezTo>
                <a:cubicBezTo>
                  <a:pt x="76" y="1"/>
                  <a:pt x="86" y="9"/>
                  <a:pt x="87" y="24"/>
                </a:cubicBezTo>
                <a:cubicBezTo>
                  <a:pt x="87" y="29"/>
                  <a:pt x="87" y="29"/>
                  <a:pt x="87" y="29"/>
                </a:cubicBezTo>
                <a:cubicBezTo>
                  <a:pt x="86" y="43"/>
                  <a:pt x="75" y="61"/>
                  <a:pt x="44" y="83"/>
                </a:cubicBezTo>
                <a:cubicBezTo>
                  <a:pt x="12" y="61"/>
                  <a:pt x="1" y="43"/>
                  <a:pt x="0" y="29"/>
                </a:cubicBezTo>
                <a:cubicBezTo>
                  <a:pt x="0" y="24"/>
                  <a:pt x="0" y="24"/>
                  <a:pt x="0" y="24"/>
                </a:cubicBezTo>
                <a:cubicBezTo>
                  <a:pt x="1" y="9"/>
                  <a:pt x="11" y="1"/>
                  <a:pt x="20" y="0"/>
                </a:cubicBezTo>
                <a:cubicBezTo>
                  <a:pt x="21" y="0"/>
                  <a:pt x="22" y="0"/>
                  <a:pt x="24" y="0"/>
                </a:cubicBezTo>
                <a:cubicBezTo>
                  <a:pt x="33" y="0"/>
                  <a:pt x="38" y="5"/>
                  <a:pt x="44" y="11"/>
                </a:cubicBezTo>
                <a:cubicBezTo>
                  <a:pt x="49" y="5"/>
                  <a:pt x="54" y="0"/>
                  <a:pt x="64" y="0"/>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65"/>
          <p:cNvSpPr/>
          <p:nvPr/>
        </p:nvSpPr>
        <p:spPr bwMode="auto">
          <a:xfrm>
            <a:off x="10914063" y="3316630"/>
            <a:ext cx="368300" cy="363538"/>
          </a:xfrm>
          <a:custGeom>
            <a:avLst/>
            <a:gdLst>
              <a:gd name="T0" fmla="*/ 64 w 87"/>
              <a:gd name="T1" fmla="*/ 0 h 83"/>
              <a:gd name="T2" fmla="*/ 68 w 87"/>
              <a:gd name="T3" fmla="*/ 0 h 83"/>
              <a:gd name="T4" fmla="*/ 87 w 87"/>
              <a:gd name="T5" fmla="*/ 24 h 83"/>
              <a:gd name="T6" fmla="*/ 87 w 87"/>
              <a:gd name="T7" fmla="*/ 29 h 83"/>
              <a:gd name="T8" fmla="*/ 44 w 87"/>
              <a:gd name="T9" fmla="*/ 83 h 83"/>
              <a:gd name="T10" fmla="*/ 0 w 87"/>
              <a:gd name="T11" fmla="*/ 29 h 83"/>
              <a:gd name="T12" fmla="*/ 0 w 87"/>
              <a:gd name="T13" fmla="*/ 24 h 83"/>
              <a:gd name="T14" fmla="*/ 20 w 87"/>
              <a:gd name="T15" fmla="*/ 0 h 83"/>
              <a:gd name="T16" fmla="*/ 24 w 87"/>
              <a:gd name="T17" fmla="*/ 0 h 83"/>
              <a:gd name="T18" fmla="*/ 44 w 87"/>
              <a:gd name="T19" fmla="*/ 11 h 83"/>
              <a:gd name="T20" fmla="*/ 64 w 87"/>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83">
                <a:moveTo>
                  <a:pt x="64" y="0"/>
                </a:moveTo>
                <a:cubicBezTo>
                  <a:pt x="65" y="0"/>
                  <a:pt x="66" y="0"/>
                  <a:pt x="68" y="0"/>
                </a:cubicBezTo>
                <a:cubicBezTo>
                  <a:pt x="76" y="1"/>
                  <a:pt x="86" y="9"/>
                  <a:pt x="87" y="24"/>
                </a:cubicBezTo>
                <a:cubicBezTo>
                  <a:pt x="87" y="29"/>
                  <a:pt x="87" y="29"/>
                  <a:pt x="87" y="29"/>
                </a:cubicBezTo>
                <a:cubicBezTo>
                  <a:pt x="86" y="43"/>
                  <a:pt x="75" y="61"/>
                  <a:pt x="44" y="83"/>
                </a:cubicBezTo>
                <a:cubicBezTo>
                  <a:pt x="12" y="61"/>
                  <a:pt x="1" y="43"/>
                  <a:pt x="0" y="29"/>
                </a:cubicBezTo>
                <a:cubicBezTo>
                  <a:pt x="0" y="24"/>
                  <a:pt x="0" y="24"/>
                  <a:pt x="0" y="24"/>
                </a:cubicBezTo>
                <a:cubicBezTo>
                  <a:pt x="1" y="9"/>
                  <a:pt x="11" y="1"/>
                  <a:pt x="20" y="0"/>
                </a:cubicBezTo>
                <a:cubicBezTo>
                  <a:pt x="21" y="0"/>
                  <a:pt x="23" y="0"/>
                  <a:pt x="24" y="0"/>
                </a:cubicBezTo>
                <a:cubicBezTo>
                  <a:pt x="34" y="0"/>
                  <a:pt x="38" y="5"/>
                  <a:pt x="44" y="11"/>
                </a:cubicBezTo>
                <a:cubicBezTo>
                  <a:pt x="49" y="5"/>
                  <a:pt x="54" y="0"/>
                  <a:pt x="64" y="0"/>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66"/>
          <p:cNvSpPr/>
          <p:nvPr/>
        </p:nvSpPr>
        <p:spPr bwMode="auto">
          <a:xfrm>
            <a:off x="933450" y="3316630"/>
            <a:ext cx="368300" cy="363538"/>
          </a:xfrm>
          <a:custGeom>
            <a:avLst/>
            <a:gdLst>
              <a:gd name="T0" fmla="*/ 63 w 87"/>
              <a:gd name="T1" fmla="*/ 0 h 83"/>
              <a:gd name="T2" fmla="*/ 67 w 87"/>
              <a:gd name="T3" fmla="*/ 0 h 83"/>
              <a:gd name="T4" fmla="*/ 87 w 87"/>
              <a:gd name="T5" fmla="*/ 24 h 83"/>
              <a:gd name="T6" fmla="*/ 87 w 87"/>
              <a:gd name="T7" fmla="*/ 29 h 83"/>
              <a:gd name="T8" fmla="*/ 43 w 87"/>
              <a:gd name="T9" fmla="*/ 83 h 83"/>
              <a:gd name="T10" fmla="*/ 0 w 87"/>
              <a:gd name="T11" fmla="*/ 29 h 83"/>
              <a:gd name="T12" fmla="*/ 0 w 87"/>
              <a:gd name="T13" fmla="*/ 24 h 83"/>
              <a:gd name="T14" fmla="*/ 19 w 87"/>
              <a:gd name="T15" fmla="*/ 0 h 83"/>
              <a:gd name="T16" fmla="*/ 23 w 87"/>
              <a:gd name="T17" fmla="*/ 0 h 83"/>
              <a:gd name="T18" fmla="*/ 43 w 87"/>
              <a:gd name="T19" fmla="*/ 11 h 83"/>
              <a:gd name="T20" fmla="*/ 63 w 87"/>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83">
                <a:moveTo>
                  <a:pt x="63" y="0"/>
                </a:moveTo>
                <a:cubicBezTo>
                  <a:pt x="65" y="0"/>
                  <a:pt x="66" y="0"/>
                  <a:pt x="67" y="0"/>
                </a:cubicBezTo>
                <a:cubicBezTo>
                  <a:pt x="76" y="1"/>
                  <a:pt x="86" y="9"/>
                  <a:pt x="87" y="24"/>
                </a:cubicBezTo>
                <a:cubicBezTo>
                  <a:pt x="87" y="29"/>
                  <a:pt x="87" y="29"/>
                  <a:pt x="87" y="29"/>
                </a:cubicBezTo>
                <a:cubicBezTo>
                  <a:pt x="86" y="43"/>
                  <a:pt x="75" y="61"/>
                  <a:pt x="43" y="83"/>
                </a:cubicBezTo>
                <a:cubicBezTo>
                  <a:pt x="12" y="61"/>
                  <a:pt x="1" y="43"/>
                  <a:pt x="0" y="29"/>
                </a:cubicBezTo>
                <a:cubicBezTo>
                  <a:pt x="0" y="24"/>
                  <a:pt x="0" y="24"/>
                  <a:pt x="0" y="24"/>
                </a:cubicBezTo>
                <a:cubicBezTo>
                  <a:pt x="1" y="9"/>
                  <a:pt x="11" y="1"/>
                  <a:pt x="19" y="0"/>
                </a:cubicBezTo>
                <a:cubicBezTo>
                  <a:pt x="21" y="0"/>
                  <a:pt x="22" y="0"/>
                  <a:pt x="23" y="0"/>
                </a:cubicBezTo>
                <a:cubicBezTo>
                  <a:pt x="33" y="0"/>
                  <a:pt x="38" y="5"/>
                  <a:pt x="43" y="11"/>
                </a:cubicBezTo>
                <a:cubicBezTo>
                  <a:pt x="49" y="5"/>
                  <a:pt x="54" y="0"/>
                  <a:pt x="63" y="0"/>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67"/>
          <p:cNvSpPr/>
          <p:nvPr/>
        </p:nvSpPr>
        <p:spPr bwMode="auto">
          <a:xfrm>
            <a:off x="1489075" y="3316630"/>
            <a:ext cx="368300" cy="363538"/>
          </a:xfrm>
          <a:custGeom>
            <a:avLst/>
            <a:gdLst>
              <a:gd name="T0" fmla="*/ 64 w 87"/>
              <a:gd name="T1" fmla="*/ 0 h 83"/>
              <a:gd name="T2" fmla="*/ 68 w 87"/>
              <a:gd name="T3" fmla="*/ 0 h 83"/>
              <a:gd name="T4" fmla="*/ 87 w 87"/>
              <a:gd name="T5" fmla="*/ 24 h 83"/>
              <a:gd name="T6" fmla="*/ 87 w 87"/>
              <a:gd name="T7" fmla="*/ 29 h 83"/>
              <a:gd name="T8" fmla="*/ 44 w 87"/>
              <a:gd name="T9" fmla="*/ 83 h 83"/>
              <a:gd name="T10" fmla="*/ 0 w 87"/>
              <a:gd name="T11" fmla="*/ 29 h 83"/>
              <a:gd name="T12" fmla="*/ 0 w 87"/>
              <a:gd name="T13" fmla="*/ 24 h 83"/>
              <a:gd name="T14" fmla="*/ 20 w 87"/>
              <a:gd name="T15" fmla="*/ 0 h 83"/>
              <a:gd name="T16" fmla="*/ 24 w 87"/>
              <a:gd name="T17" fmla="*/ 0 h 83"/>
              <a:gd name="T18" fmla="*/ 44 w 87"/>
              <a:gd name="T19" fmla="*/ 11 h 83"/>
              <a:gd name="T20" fmla="*/ 64 w 87"/>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83">
                <a:moveTo>
                  <a:pt x="64" y="0"/>
                </a:moveTo>
                <a:cubicBezTo>
                  <a:pt x="65" y="0"/>
                  <a:pt x="66" y="0"/>
                  <a:pt x="68" y="0"/>
                </a:cubicBezTo>
                <a:cubicBezTo>
                  <a:pt x="76" y="1"/>
                  <a:pt x="86" y="9"/>
                  <a:pt x="87" y="24"/>
                </a:cubicBezTo>
                <a:cubicBezTo>
                  <a:pt x="87" y="29"/>
                  <a:pt x="87" y="29"/>
                  <a:pt x="87" y="29"/>
                </a:cubicBezTo>
                <a:cubicBezTo>
                  <a:pt x="86" y="43"/>
                  <a:pt x="75" y="61"/>
                  <a:pt x="44" y="83"/>
                </a:cubicBezTo>
                <a:cubicBezTo>
                  <a:pt x="12" y="61"/>
                  <a:pt x="1" y="43"/>
                  <a:pt x="0" y="29"/>
                </a:cubicBezTo>
                <a:cubicBezTo>
                  <a:pt x="0" y="24"/>
                  <a:pt x="0" y="24"/>
                  <a:pt x="0" y="24"/>
                </a:cubicBezTo>
                <a:cubicBezTo>
                  <a:pt x="1" y="9"/>
                  <a:pt x="11" y="1"/>
                  <a:pt x="20" y="0"/>
                </a:cubicBezTo>
                <a:cubicBezTo>
                  <a:pt x="21" y="0"/>
                  <a:pt x="22" y="0"/>
                  <a:pt x="24" y="0"/>
                </a:cubicBezTo>
                <a:cubicBezTo>
                  <a:pt x="33" y="0"/>
                  <a:pt x="38" y="5"/>
                  <a:pt x="44" y="11"/>
                </a:cubicBezTo>
                <a:cubicBezTo>
                  <a:pt x="49" y="5"/>
                  <a:pt x="54" y="0"/>
                  <a:pt x="64" y="0"/>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68"/>
          <p:cNvSpPr/>
          <p:nvPr/>
        </p:nvSpPr>
        <p:spPr bwMode="auto">
          <a:xfrm>
            <a:off x="2043113" y="3316630"/>
            <a:ext cx="369888" cy="363538"/>
          </a:xfrm>
          <a:custGeom>
            <a:avLst/>
            <a:gdLst>
              <a:gd name="T0" fmla="*/ 64 w 87"/>
              <a:gd name="T1" fmla="*/ 0 h 83"/>
              <a:gd name="T2" fmla="*/ 68 w 87"/>
              <a:gd name="T3" fmla="*/ 0 h 83"/>
              <a:gd name="T4" fmla="*/ 87 w 87"/>
              <a:gd name="T5" fmla="*/ 24 h 83"/>
              <a:gd name="T6" fmla="*/ 87 w 87"/>
              <a:gd name="T7" fmla="*/ 29 h 83"/>
              <a:gd name="T8" fmla="*/ 44 w 87"/>
              <a:gd name="T9" fmla="*/ 83 h 83"/>
              <a:gd name="T10" fmla="*/ 0 w 87"/>
              <a:gd name="T11" fmla="*/ 29 h 83"/>
              <a:gd name="T12" fmla="*/ 0 w 87"/>
              <a:gd name="T13" fmla="*/ 24 h 83"/>
              <a:gd name="T14" fmla="*/ 20 w 87"/>
              <a:gd name="T15" fmla="*/ 0 h 83"/>
              <a:gd name="T16" fmla="*/ 24 w 87"/>
              <a:gd name="T17" fmla="*/ 0 h 83"/>
              <a:gd name="T18" fmla="*/ 44 w 87"/>
              <a:gd name="T19" fmla="*/ 11 h 83"/>
              <a:gd name="T20" fmla="*/ 64 w 87"/>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83">
                <a:moveTo>
                  <a:pt x="64" y="0"/>
                </a:moveTo>
                <a:cubicBezTo>
                  <a:pt x="65" y="0"/>
                  <a:pt x="66" y="0"/>
                  <a:pt x="68" y="0"/>
                </a:cubicBezTo>
                <a:cubicBezTo>
                  <a:pt x="76" y="1"/>
                  <a:pt x="86" y="9"/>
                  <a:pt x="87" y="24"/>
                </a:cubicBezTo>
                <a:cubicBezTo>
                  <a:pt x="87" y="29"/>
                  <a:pt x="87" y="29"/>
                  <a:pt x="87" y="29"/>
                </a:cubicBezTo>
                <a:cubicBezTo>
                  <a:pt x="86" y="43"/>
                  <a:pt x="75" y="61"/>
                  <a:pt x="44" y="83"/>
                </a:cubicBezTo>
                <a:cubicBezTo>
                  <a:pt x="12" y="61"/>
                  <a:pt x="1" y="43"/>
                  <a:pt x="0" y="29"/>
                </a:cubicBezTo>
                <a:cubicBezTo>
                  <a:pt x="0" y="24"/>
                  <a:pt x="0" y="24"/>
                  <a:pt x="0" y="24"/>
                </a:cubicBezTo>
                <a:cubicBezTo>
                  <a:pt x="1" y="9"/>
                  <a:pt x="11" y="1"/>
                  <a:pt x="20" y="0"/>
                </a:cubicBezTo>
                <a:cubicBezTo>
                  <a:pt x="21" y="0"/>
                  <a:pt x="23" y="0"/>
                  <a:pt x="24" y="0"/>
                </a:cubicBezTo>
                <a:cubicBezTo>
                  <a:pt x="34" y="0"/>
                  <a:pt x="38" y="5"/>
                  <a:pt x="44" y="11"/>
                </a:cubicBezTo>
                <a:cubicBezTo>
                  <a:pt x="49" y="5"/>
                  <a:pt x="54" y="0"/>
                  <a:pt x="64" y="0"/>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文本框 73"/>
          <p:cNvSpPr txBox="1"/>
          <p:nvPr/>
        </p:nvSpPr>
        <p:spPr>
          <a:xfrm>
            <a:off x="2652391" y="3628237"/>
            <a:ext cx="6904454" cy="1107996"/>
          </a:xfrm>
          <a:prstGeom prst="rect">
            <a:avLst/>
          </a:prstGeom>
          <a:noFill/>
        </p:spPr>
        <p:txBody>
          <a:bodyPr wrap="none" rtlCol="0">
            <a:spAutoFit/>
          </a:bodyPr>
          <a:lstStyle/>
          <a:p>
            <a:pPr algn="ctr"/>
            <a:r>
              <a:rPr lang="zh-CN" altLang="en-US" sz="6600" b="1" dirty="0">
                <a:gradFill flip="none" rotWithShape="1">
                  <a:gsLst>
                    <a:gs pos="0">
                      <a:srgbClr val="04B5A4"/>
                    </a:gs>
                    <a:gs pos="69000">
                      <a:srgbClr val="1C344D"/>
                    </a:gs>
                  </a:gsLst>
                  <a:lin ang="2700000" scaled="1"/>
                  <a:tileRect/>
                </a:gradFill>
                <a:effectLst>
                  <a:outerShdw blurRad="63500" sx="102000" sy="102000" algn="ctr" rotWithShape="0">
                    <a:prstClr val="black">
                      <a:alpha val="40000"/>
                    </a:prstClr>
                  </a:outerShdw>
                </a:effectLst>
                <a:latin typeface="微软雅黑" panose="020B0503020204020204" pitchFamily="34" charset="-122"/>
                <a:ea typeface="微软雅黑" panose="020B0503020204020204" pitchFamily="34" charset="-122"/>
              </a:rPr>
              <a:t>浪漫婚礼</a:t>
            </a:r>
            <a:r>
              <a:rPr lang="en-US" altLang="zh-CN" sz="6600" b="1" dirty="0">
                <a:gradFill flip="none" rotWithShape="1">
                  <a:gsLst>
                    <a:gs pos="0">
                      <a:srgbClr val="04B5A4"/>
                    </a:gs>
                    <a:gs pos="69000">
                      <a:srgbClr val="1C344D"/>
                    </a:gs>
                  </a:gsLst>
                  <a:lin ang="2700000" scaled="1"/>
                  <a:tileRect/>
                </a:gradFill>
                <a:effectLst>
                  <a:outerShdw blurRad="63500" sx="102000" sy="102000" algn="ctr" rotWithShape="0">
                    <a:prstClr val="black">
                      <a:alpha val="40000"/>
                    </a:prstClr>
                  </a:outerShdw>
                </a:effectLst>
                <a:latin typeface="微软雅黑" panose="020B0503020204020204" pitchFamily="34" charset="-122"/>
                <a:ea typeface="微软雅黑" panose="020B0503020204020204" pitchFamily="34" charset="-122"/>
              </a:rPr>
              <a:t>PPT</a:t>
            </a:r>
            <a:r>
              <a:rPr lang="zh-CN" altLang="en-US" sz="6600" b="1" dirty="0">
                <a:gradFill flip="none" rotWithShape="1">
                  <a:gsLst>
                    <a:gs pos="0">
                      <a:srgbClr val="04B5A4"/>
                    </a:gs>
                    <a:gs pos="69000">
                      <a:srgbClr val="1C344D"/>
                    </a:gs>
                  </a:gsLst>
                  <a:lin ang="2700000" scaled="1"/>
                  <a:tileRect/>
                </a:gradFill>
                <a:effectLst>
                  <a:outerShdw blurRad="63500" sx="102000" sy="102000" algn="ctr" rotWithShape="0">
                    <a:prstClr val="black">
                      <a:alpha val="40000"/>
                    </a:prstClr>
                  </a:outerShdw>
                </a:effectLst>
                <a:latin typeface="微软雅黑" panose="020B0503020204020204" pitchFamily="34" charset="-122"/>
                <a:ea typeface="微软雅黑" panose="020B0503020204020204" pitchFamily="34" charset="-122"/>
              </a:rPr>
              <a:t>模版</a:t>
            </a:r>
          </a:p>
        </p:txBody>
      </p:sp>
      <p:sp>
        <p:nvSpPr>
          <p:cNvPr id="75" name="文本框 74"/>
          <p:cNvSpPr txBox="1"/>
          <p:nvPr/>
        </p:nvSpPr>
        <p:spPr>
          <a:xfrm>
            <a:off x="3303293" y="4731802"/>
            <a:ext cx="5647380" cy="369332"/>
          </a:xfrm>
          <a:prstGeom prst="rect">
            <a:avLst/>
          </a:prstGeom>
          <a:noFill/>
        </p:spPr>
        <p:txBody>
          <a:bodyPr wrap="none">
            <a:spAutoFit/>
          </a:bodyPr>
          <a:lstStyle/>
          <a:p>
            <a:pPr algn="ctr">
              <a:defRPr/>
            </a:pPr>
            <a:r>
              <a:rPr lang="en-US" altLang="zh-CN" dirty="0">
                <a:solidFill>
                  <a:srgbClr val="1C344D"/>
                </a:solidFill>
                <a:latin typeface="微软雅黑" panose="020B0503020204020204" pitchFamily="34" charset="-122"/>
                <a:ea typeface="微软雅黑" panose="020B0503020204020204" pitchFamily="34" charset="-122"/>
              </a:rPr>
              <a:t>LOREM IPSUM DOLOR SIT AMET CONSECTETUER</a:t>
            </a:r>
          </a:p>
        </p:txBody>
      </p:sp>
      <p:cxnSp>
        <p:nvCxnSpPr>
          <p:cNvPr id="76" name="直接连接符 75"/>
          <p:cNvCxnSpPr/>
          <p:nvPr/>
        </p:nvCxnSpPr>
        <p:spPr>
          <a:xfrm>
            <a:off x="3076591" y="4705887"/>
            <a:ext cx="6056055" cy="0"/>
          </a:xfrm>
          <a:prstGeom prst="line">
            <a:avLst/>
          </a:prstGeom>
          <a:ln>
            <a:solidFill>
              <a:srgbClr val="1C344D"/>
            </a:solidFill>
          </a:ln>
        </p:spPr>
        <p:style>
          <a:lnRef idx="1">
            <a:schemeClr val="accent1"/>
          </a:lnRef>
          <a:fillRef idx="0">
            <a:schemeClr val="accent1"/>
          </a:fillRef>
          <a:effectRef idx="0">
            <a:schemeClr val="accent1"/>
          </a:effectRef>
          <a:fontRef idx="minor">
            <a:schemeClr val="tx1"/>
          </a:fontRef>
        </p:style>
      </p:cxnSp>
      <p:sp>
        <p:nvSpPr>
          <p:cNvPr id="77" name="矩形 8"/>
          <p:cNvSpPr>
            <a:spLocks noChangeArrowheads="1"/>
          </p:cNvSpPr>
          <p:nvPr/>
        </p:nvSpPr>
        <p:spPr bwMode="auto">
          <a:xfrm>
            <a:off x="3882707" y="5278752"/>
            <a:ext cx="2258098" cy="461048"/>
          </a:xfrm>
          <a:prstGeom prst="roundRect">
            <a:avLst/>
          </a:prstGeom>
          <a:gradFill>
            <a:gsLst>
              <a:gs pos="0">
                <a:srgbClr val="04B5A4"/>
              </a:gs>
              <a:gs pos="69000">
                <a:srgbClr val="1C344D"/>
              </a:gs>
            </a:gsLst>
            <a:lin ang="2700000" scaled="1"/>
          </a:gradFill>
          <a:ln>
            <a:noFill/>
          </a:ln>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策划人：</a:t>
            </a:r>
            <a:r>
              <a:rPr lang="en-US" altLang="zh-CN" sz="2000" dirty="0">
                <a:solidFill>
                  <a:schemeClr val="bg1"/>
                </a:solidFill>
                <a:latin typeface="微软雅黑" panose="020B0503020204020204" pitchFamily="34" charset="-122"/>
                <a:ea typeface="微软雅黑" panose="020B0503020204020204" pitchFamily="34" charset="-122"/>
              </a:rPr>
              <a:t>婚礼婚庆</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78" name="矩形 9"/>
          <p:cNvSpPr>
            <a:spLocks noChangeArrowheads="1"/>
          </p:cNvSpPr>
          <p:nvPr/>
        </p:nvSpPr>
        <p:spPr bwMode="auto">
          <a:xfrm>
            <a:off x="6302534" y="5278752"/>
            <a:ext cx="1645775" cy="442674"/>
          </a:xfrm>
          <a:prstGeom prst="roundRect">
            <a:avLst/>
          </a:prstGeom>
          <a:gradFill>
            <a:gsLst>
              <a:gs pos="0">
                <a:srgbClr val="04B5A4"/>
              </a:gs>
              <a:gs pos="69000">
                <a:srgbClr val="1C344D"/>
              </a:gs>
            </a:gsLst>
            <a:lin ang="2700000" scaled="1"/>
          </a:gradFill>
          <a:ln>
            <a:noFill/>
          </a:ln>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时间：</a:t>
            </a:r>
            <a:r>
              <a:rPr lang="en-US" altLang="zh-CN" sz="2000" dirty="0">
                <a:solidFill>
                  <a:schemeClr val="bg1"/>
                </a:solidFill>
                <a:latin typeface="微软雅黑" panose="020B0503020204020204" pitchFamily="34" charset="-122"/>
                <a:ea typeface="微软雅黑" panose="020B0503020204020204" pitchFamily="34" charset="-122"/>
              </a:rPr>
              <a:t>XXXX</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79" name="圆角矩形 78"/>
          <p:cNvSpPr/>
          <p:nvPr/>
        </p:nvSpPr>
        <p:spPr>
          <a:xfrm>
            <a:off x="2640301" y="3627307"/>
            <a:ext cx="6916543" cy="1521195"/>
          </a:xfrm>
          <a:prstGeom prst="roundRect">
            <a:avLst/>
          </a:prstGeom>
          <a:noFill/>
          <a:ln>
            <a:solidFill>
              <a:srgbClr val="1C34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图文框 85"/>
          <p:cNvSpPr/>
          <p:nvPr/>
        </p:nvSpPr>
        <p:spPr>
          <a:xfrm>
            <a:off x="114300" y="85497"/>
            <a:ext cx="11993965" cy="6697266"/>
          </a:xfrm>
          <a:prstGeom prst="frame">
            <a:avLst>
              <a:gd name="adj1" fmla="val 709"/>
            </a:avLst>
          </a:prstGeom>
          <a:solidFill>
            <a:srgbClr val="1C34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1000"/>
                                        <p:tgtEl>
                                          <p:spTgt spid="45"/>
                                        </p:tgtEl>
                                      </p:cBhvr>
                                    </p:animEffect>
                                    <p:anim calcmode="lin" valueType="num">
                                      <p:cBhvr>
                                        <p:cTn id="8" dur="1000" fill="hold"/>
                                        <p:tgtEl>
                                          <p:spTgt spid="45"/>
                                        </p:tgtEl>
                                        <p:attrNameLst>
                                          <p:attrName>ppt_x</p:attrName>
                                        </p:attrNameLst>
                                      </p:cBhvr>
                                      <p:tavLst>
                                        <p:tav tm="0">
                                          <p:val>
                                            <p:strVal val="#ppt_x"/>
                                          </p:val>
                                        </p:tav>
                                        <p:tav tm="100000">
                                          <p:val>
                                            <p:strVal val="#ppt_x"/>
                                          </p:val>
                                        </p:tav>
                                      </p:tavLst>
                                    </p:anim>
                                    <p:anim calcmode="lin" valueType="num">
                                      <p:cBhvr>
                                        <p:cTn id="9" dur="1000" fill="hold"/>
                                        <p:tgtEl>
                                          <p:spTgt spid="4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600"/>
                                  </p:stCondLst>
                                  <p:childTnLst>
                                    <p:set>
                                      <p:cBhvr>
                                        <p:cTn id="11" dur="1" fill="hold">
                                          <p:stCondLst>
                                            <p:cond delay="0"/>
                                          </p:stCondLst>
                                        </p:cTn>
                                        <p:tgtEl>
                                          <p:spTgt spid="73"/>
                                        </p:tgtEl>
                                        <p:attrNameLst>
                                          <p:attrName>style.visibility</p:attrName>
                                        </p:attrNameLst>
                                      </p:cBhvr>
                                      <p:to>
                                        <p:strVal val="visible"/>
                                      </p:to>
                                    </p:set>
                                    <p:animEffect transition="in" filter="fade">
                                      <p:cBhvr>
                                        <p:cTn id="12" dur="500"/>
                                        <p:tgtEl>
                                          <p:spTgt spid="73"/>
                                        </p:tgtEl>
                                      </p:cBhvr>
                                    </p:animEffect>
                                  </p:childTnLst>
                                </p:cTn>
                              </p:par>
                              <p:par>
                                <p:cTn id="13" presetID="10" presetClass="entr" presetSubtype="0" fill="hold" grpId="0" nodeType="withEffect">
                                  <p:stCondLst>
                                    <p:cond delay="60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2"/>
                                        </p:tgtEl>
                                        <p:attrNameLst>
                                          <p:attrName>style.visibility</p:attrName>
                                        </p:attrNameLst>
                                      </p:cBhvr>
                                      <p:to>
                                        <p:strVal val="visible"/>
                                      </p:to>
                                    </p:set>
                                    <p:animEffect transition="in" filter="fade">
                                      <p:cBhvr>
                                        <p:cTn id="19" dur="500"/>
                                        <p:tgtEl>
                                          <p:spTgt spid="7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9"/>
                                        </p:tgtEl>
                                        <p:attrNameLst>
                                          <p:attrName>style.visibility</p:attrName>
                                        </p:attrNameLst>
                                      </p:cBhvr>
                                      <p:to>
                                        <p:strVal val="visible"/>
                                      </p:to>
                                    </p:set>
                                    <p:animEffect transition="in" filter="fade">
                                      <p:cBhvr>
                                        <p:cTn id="22" dur="500"/>
                                        <p:tgtEl>
                                          <p:spTgt spid="69"/>
                                        </p:tgtEl>
                                      </p:cBhvr>
                                    </p:animEffect>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71"/>
                                        </p:tgtEl>
                                        <p:attrNameLst>
                                          <p:attrName>style.visibility</p:attrName>
                                        </p:attrNameLst>
                                      </p:cBhvr>
                                      <p:to>
                                        <p:strVal val="visible"/>
                                      </p:to>
                                    </p:set>
                                    <p:animEffect transition="in" filter="fade">
                                      <p:cBhvr>
                                        <p:cTn id="26" dur="500"/>
                                        <p:tgtEl>
                                          <p:spTgt spid="7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0"/>
                                        </p:tgtEl>
                                        <p:attrNameLst>
                                          <p:attrName>style.visibility</p:attrName>
                                        </p:attrNameLst>
                                      </p:cBhvr>
                                      <p:to>
                                        <p:strVal val="visible"/>
                                      </p:to>
                                    </p:set>
                                    <p:animEffect transition="in" filter="fade">
                                      <p:cBhvr>
                                        <p:cTn id="29" dur="500"/>
                                        <p:tgtEl>
                                          <p:spTgt spid="7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500"/>
                                        <p:tgtEl>
                                          <p:spTgt spid="74"/>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5"/>
                                        </p:tgtEl>
                                        <p:attrNameLst>
                                          <p:attrName>style.visibility</p:attrName>
                                        </p:attrNameLst>
                                      </p:cBhvr>
                                      <p:to>
                                        <p:strVal val="visible"/>
                                      </p:to>
                                    </p:set>
                                    <p:animEffect transition="in" filter="fade">
                                      <p:cBhvr>
                                        <p:cTn id="35" dur="500"/>
                                        <p:tgtEl>
                                          <p:spTgt spid="75"/>
                                        </p:tgtEl>
                                      </p:cBhvr>
                                    </p:animEffect>
                                  </p:childTnLst>
                                </p:cTn>
                              </p:par>
                              <p:par>
                                <p:cTn id="36" presetID="10" presetClass="entr" presetSubtype="0" fill="hold" nodeType="withEffect">
                                  <p:stCondLst>
                                    <p:cond delay="0"/>
                                  </p:stCondLst>
                                  <p:childTnLst>
                                    <p:set>
                                      <p:cBhvr>
                                        <p:cTn id="37" dur="1" fill="hold">
                                          <p:stCondLst>
                                            <p:cond delay="0"/>
                                          </p:stCondLst>
                                        </p:cTn>
                                        <p:tgtEl>
                                          <p:spTgt spid="76"/>
                                        </p:tgtEl>
                                        <p:attrNameLst>
                                          <p:attrName>style.visibility</p:attrName>
                                        </p:attrNameLst>
                                      </p:cBhvr>
                                      <p:to>
                                        <p:strVal val="visible"/>
                                      </p:to>
                                    </p:set>
                                    <p:animEffect transition="in" filter="fade">
                                      <p:cBhvr>
                                        <p:cTn id="38" dur="500"/>
                                        <p:tgtEl>
                                          <p:spTgt spid="7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7"/>
                                        </p:tgtEl>
                                        <p:attrNameLst>
                                          <p:attrName>style.visibility</p:attrName>
                                        </p:attrNameLst>
                                      </p:cBhvr>
                                      <p:to>
                                        <p:strVal val="visible"/>
                                      </p:to>
                                    </p:set>
                                    <p:animEffect transition="in" filter="fade">
                                      <p:cBhvr>
                                        <p:cTn id="41" dur="500"/>
                                        <p:tgtEl>
                                          <p:spTgt spid="7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8"/>
                                        </p:tgtEl>
                                        <p:attrNameLst>
                                          <p:attrName>style.visibility</p:attrName>
                                        </p:attrNameLst>
                                      </p:cBhvr>
                                      <p:to>
                                        <p:strVal val="visible"/>
                                      </p:to>
                                    </p:set>
                                    <p:animEffect transition="in" filter="fade">
                                      <p:cBhvr>
                                        <p:cTn id="44" dur="500"/>
                                        <p:tgtEl>
                                          <p:spTgt spid="7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79"/>
                                        </p:tgtEl>
                                        <p:attrNameLst>
                                          <p:attrName>style.visibility</p:attrName>
                                        </p:attrNameLst>
                                      </p:cBhvr>
                                      <p:to>
                                        <p:strVal val="visible"/>
                                      </p:to>
                                    </p:set>
                                    <p:animEffect transition="in" filter="fade">
                                      <p:cBhvr>
                                        <p:cTn id="47"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animBg="1"/>
      <p:bldP spid="70" grpId="0" animBg="1"/>
      <p:bldP spid="71" grpId="0" animBg="1"/>
      <p:bldP spid="72" grpId="0" animBg="1"/>
      <p:bldP spid="73" grpId="0" animBg="1"/>
      <p:bldP spid="74" grpId="0"/>
      <p:bldP spid="75" grpId="0"/>
      <p:bldP spid="77" grpId="0" bldLvl="0" animBg="1"/>
      <p:bldP spid="78" grpId="0" animBg="1"/>
      <p:bldP spid="7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CFAD0"/>
        </a:solidFill>
        <a:effectLst/>
      </p:bgPr>
    </p:bg>
    <p:spTree>
      <p:nvGrpSpPr>
        <p:cNvPr id="1" name=""/>
        <p:cNvGrpSpPr/>
        <p:nvPr/>
      </p:nvGrpSpPr>
      <p:grpSpPr>
        <a:xfrm>
          <a:off x="0" y="0"/>
          <a:ext cx="0" cy="0"/>
          <a:chOff x="0" y="0"/>
          <a:chExt cx="0" cy="0"/>
        </a:xfrm>
      </p:grpSpPr>
      <p:sp>
        <p:nvSpPr>
          <p:cNvPr id="4" name="矩形 3"/>
          <p:cNvSpPr/>
          <p:nvPr/>
        </p:nvSpPr>
        <p:spPr>
          <a:xfrm>
            <a:off x="4684231" y="2835619"/>
            <a:ext cx="3775393" cy="523220"/>
          </a:xfrm>
          <a:prstGeom prst="rect">
            <a:avLst/>
          </a:prstGeom>
          <a:noFill/>
        </p:spPr>
        <p:txBody>
          <a:bodyPr wrap="none">
            <a:spAutoFit/>
          </a:bodyPr>
          <a:lstStyle/>
          <a:p>
            <a:pPr algn="ctr"/>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sp>
        <p:nvSpPr>
          <p:cNvPr id="5" name="MH_Number_1"/>
          <p:cNvSpPr/>
          <p:nvPr>
            <p:custDataLst>
              <p:tags r:id="rId1"/>
            </p:custDataLst>
          </p:nvPr>
        </p:nvSpPr>
        <p:spPr>
          <a:xfrm>
            <a:off x="3756350" y="2778487"/>
            <a:ext cx="718929" cy="668650"/>
          </a:xfrm>
          <a:prstGeom prst="roundRec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1</a:t>
            </a:r>
            <a:endParaRPr lang="zh-CN" altLang="en-US"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 name="矩形 5"/>
          <p:cNvSpPr/>
          <p:nvPr/>
        </p:nvSpPr>
        <p:spPr>
          <a:xfrm>
            <a:off x="4684231" y="3836751"/>
            <a:ext cx="3775393" cy="523220"/>
          </a:xfrm>
          <a:prstGeom prst="rect">
            <a:avLst/>
          </a:prstGeom>
          <a:noFill/>
        </p:spPr>
        <p:txBody>
          <a:bodyPr wrap="none">
            <a:spAutoFit/>
          </a:bodyPr>
          <a:lstStyle/>
          <a:p>
            <a:pPr algn="ctr"/>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sp>
        <p:nvSpPr>
          <p:cNvPr id="7" name="MH_Number_1"/>
          <p:cNvSpPr/>
          <p:nvPr>
            <p:custDataLst>
              <p:tags r:id="rId2"/>
            </p:custDataLst>
          </p:nvPr>
        </p:nvSpPr>
        <p:spPr>
          <a:xfrm>
            <a:off x="3756350" y="3765331"/>
            <a:ext cx="718929" cy="668650"/>
          </a:xfrm>
          <a:prstGeom prst="roundRec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2</a:t>
            </a:r>
            <a:endParaRPr lang="zh-CN" altLang="en-US"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p:cNvSpPr/>
          <p:nvPr/>
        </p:nvSpPr>
        <p:spPr>
          <a:xfrm>
            <a:off x="4684231" y="4837883"/>
            <a:ext cx="3775393" cy="523220"/>
          </a:xfrm>
          <a:prstGeom prst="rect">
            <a:avLst/>
          </a:prstGeom>
          <a:noFill/>
        </p:spPr>
        <p:txBody>
          <a:bodyPr wrap="none">
            <a:spAutoFit/>
          </a:bodyPr>
          <a:lstStyle/>
          <a:p>
            <a:pPr algn="ctr"/>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sp>
        <p:nvSpPr>
          <p:cNvPr id="9" name="MH_Number_1"/>
          <p:cNvSpPr/>
          <p:nvPr>
            <p:custDataLst>
              <p:tags r:id="rId3"/>
            </p:custDataLst>
          </p:nvPr>
        </p:nvSpPr>
        <p:spPr>
          <a:xfrm>
            <a:off x="3756350" y="4773607"/>
            <a:ext cx="718929" cy="668650"/>
          </a:xfrm>
          <a:prstGeom prst="roundRec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3</a:t>
            </a:r>
            <a:endParaRPr lang="zh-CN" altLang="en-US"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p:cNvSpPr/>
          <p:nvPr/>
        </p:nvSpPr>
        <p:spPr>
          <a:xfrm>
            <a:off x="4684231" y="5839015"/>
            <a:ext cx="3775393" cy="523220"/>
          </a:xfrm>
          <a:prstGeom prst="rect">
            <a:avLst/>
          </a:prstGeom>
          <a:noFill/>
        </p:spPr>
        <p:txBody>
          <a:bodyPr wrap="none">
            <a:spAutoFit/>
          </a:bodyPr>
          <a:lstStyle/>
          <a:p>
            <a:pPr algn="ctr"/>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sp>
        <p:nvSpPr>
          <p:cNvPr id="11" name="MH_Number_1"/>
          <p:cNvSpPr/>
          <p:nvPr>
            <p:custDataLst>
              <p:tags r:id="rId4"/>
            </p:custDataLst>
          </p:nvPr>
        </p:nvSpPr>
        <p:spPr>
          <a:xfrm>
            <a:off x="3756350" y="5758697"/>
            <a:ext cx="718929" cy="668650"/>
          </a:xfrm>
          <a:prstGeom prst="roundRec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4</a:t>
            </a:r>
            <a:endParaRPr lang="zh-CN" altLang="en-US"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2" name="圆角矩形 11"/>
          <p:cNvSpPr/>
          <p:nvPr/>
        </p:nvSpPr>
        <p:spPr>
          <a:xfrm>
            <a:off x="4589781" y="2784867"/>
            <a:ext cx="3982575" cy="616535"/>
          </a:xfrm>
          <a:prstGeom prst="roundRect">
            <a:avLst/>
          </a:prstGeom>
          <a:noFill/>
          <a:ln>
            <a:solidFill>
              <a:srgbClr val="04B5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a:off x="4596528" y="3775094"/>
            <a:ext cx="3982575" cy="616535"/>
          </a:xfrm>
          <a:prstGeom prst="roundRect">
            <a:avLst/>
          </a:prstGeom>
          <a:noFill/>
          <a:ln>
            <a:solidFill>
              <a:srgbClr val="04B5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4596528" y="4784337"/>
            <a:ext cx="3982575" cy="616535"/>
          </a:xfrm>
          <a:prstGeom prst="roundRect">
            <a:avLst/>
          </a:prstGeom>
          <a:noFill/>
          <a:ln>
            <a:solidFill>
              <a:srgbClr val="04B5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4596528" y="5770990"/>
            <a:ext cx="3982575" cy="616535"/>
          </a:xfrm>
          <a:prstGeom prst="roundRect">
            <a:avLst/>
          </a:prstGeom>
          <a:noFill/>
          <a:ln>
            <a:solidFill>
              <a:srgbClr val="04B5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4880955" y="507695"/>
            <a:ext cx="2441694" cy="1446550"/>
          </a:xfrm>
          <a:prstGeom prst="rect">
            <a:avLst/>
          </a:prstGeom>
          <a:noFill/>
        </p:spPr>
        <p:txBody>
          <a:bodyPr wrap="none" rtlCol="0">
            <a:spAutoFit/>
          </a:bodyPr>
          <a:lstStyle/>
          <a:p>
            <a:pPr algn="ctr"/>
            <a:r>
              <a:rPr lang="zh-CN" altLang="en-US" sz="8800" b="1" dirty="0">
                <a:solidFill>
                  <a:schemeClr val="tx1">
                    <a:lumMod val="85000"/>
                    <a:lumOff val="15000"/>
                  </a:schemeClr>
                </a:solidFill>
                <a:latin typeface="微软雅黑" panose="020B0503020204020204" pitchFamily="34" charset="-122"/>
                <a:ea typeface="微软雅黑" panose="020B0503020204020204" pitchFamily="34" charset="-122"/>
              </a:rPr>
              <a:t>目录</a:t>
            </a:r>
          </a:p>
        </p:txBody>
      </p:sp>
      <p:sp>
        <p:nvSpPr>
          <p:cNvPr id="17" name="矩形 16"/>
          <p:cNvSpPr/>
          <p:nvPr/>
        </p:nvSpPr>
        <p:spPr>
          <a:xfrm>
            <a:off x="5016386" y="1829197"/>
            <a:ext cx="2194896" cy="523220"/>
          </a:xfrm>
          <a:prstGeom prst="rect">
            <a:avLst/>
          </a:prstGeom>
          <a:noFill/>
        </p:spPr>
        <p:txBody>
          <a:bodyPr wrap="none">
            <a:spAutoFit/>
          </a:bodyPr>
          <a:lstStyle/>
          <a:p>
            <a:r>
              <a:rPr lang="en-US" altLang="zh-CN" sz="2800" b="1" dirty="0">
                <a:solidFill>
                  <a:srgbClr val="04B5A4"/>
                </a:solidFill>
                <a:latin typeface="微软雅黑" panose="020B0503020204020204" pitchFamily="34" charset="-122"/>
                <a:ea typeface="微软雅黑" panose="020B0503020204020204" pitchFamily="34" charset="-122"/>
              </a:rPr>
              <a:t>CONTENTS</a:t>
            </a:r>
            <a:endParaRPr lang="zh-CN" altLang="en-US" sz="2800" b="1" dirty="0">
              <a:solidFill>
                <a:srgbClr val="04B5A4"/>
              </a:solidFill>
              <a:latin typeface="微软雅黑" panose="020B0503020204020204" pitchFamily="34" charset="-122"/>
              <a:ea typeface="微软雅黑" panose="020B0503020204020204" pitchFamily="34" charset="-122"/>
            </a:endParaRPr>
          </a:p>
        </p:txBody>
      </p:sp>
      <p:sp>
        <p:nvSpPr>
          <p:cNvPr id="18" name="圆角矩形 17"/>
          <p:cNvSpPr/>
          <p:nvPr/>
        </p:nvSpPr>
        <p:spPr>
          <a:xfrm>
            <a:off x="4888050" y="587905"/>
            <a:ext cx="2450641" cy="1782573"/>
          </a:xfrm>
          <a:prstGeom prst="roundRect">
            <a:avLst/>
          </a:prstGeom>
          <a:noFill/>
          <a:ln>
            <a:solidFill>
              <a:srgbClr val="04B5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73" name="组合 672"/>
          <p:cNvGrpSpPr/>
          <p:nvPr/>
        </p:nvGrpSpPr>
        <p:grpSpPr>
          <a:xfrm rot="5400000">
            <a:off x="2279360" y="396167"/>
            <a:ext cx="2120784" cy="1996361"/>
            <a:chOff x="6216650" y="2770187"/>
            <a:chExt cx="4816476" cy="4533901"/>
          </a:xfrm>
        </p:grpSpPr>
        <p:sp>
          <p:nvSpPr>
            <p:cNvPr id="674" name="Freeform 666"/>
            <p:cNvSpPr/>
            <p:nvPr/>
          </p:nvSpPr>
          <p:spPr bwMode="auto">
            <a:xfrm>
              <a:off x="6216650" y="2770187"/>
              <a:ext cx="2728913" cy="4445001"/>
            </a:xfrm>
            <a:custGeom>
              <a:avLst/>
              <a:gdLst>
                <a:gd name="T0" fmla="*/ 624 w 727"/>
                <a:gd name="T1" fmla="*/ 399 h 1182"/>
                <a:gd name="T2" fmla="*/ 431 w 727"/>
                <a:gd name="T3" fmla="*/ 39 h 1182"/>
                <a:gd name="T4" fmla="*/ 83 w 727"/>
                <a:gd name="T5" fmla="*/ 208 h 1182"/>
                <a:gd name="T6" fmla="*/ 209 w 727"/>
                <a:gd name="T7" fmla="*/ 635 h 1182"/>
                <a:gd name="T8" fmla="*/ 489 w 727"/>
                <a:gd name="T9" fmla="*/ 813 h 1182"/>
                <a:gd name="T10" fmla="*/ 448 w 727"/>
                <a:gd name="T11" fmla="*/ 1134 h 1182"/>
                <a:gd name="T12" fmla="*/ 559 w 727"/>
                <a:gd name="T13" fmla="*/ 1015 h 1182"/>
                <a:gd name="T14" fmla="*/ 526 w 727"/>
                <a:gd name="T15" fmla="*/ 1182 h 1182"/>
                <a:gd name="T16" fmla="*/ 627 w 727"/>
                <a:gd name="T17" fmla="*/ 862 h 1182"/>
                <a:gd name="T18" fmla="*/ 420 w 727"/>
                <a:gd name="T19" fmla="*/ 662 h 1182"/>
                <a:gd name="T20" fmla="*/ 188 w 727"/>
                <a:gd name="T21" fmla="*/ 351 h 1182"/>
                <a:gd name="T22" fmla="*/ 397 w 727"/>
                <a:gd name="T23" fmla="*/ 104 h 1182"/>
                <a:gd name="T24" fmla="*/ 519 w 727"/>
                <a:gd name="T25" fmla="*/ 404 h 1182"/>
                <a:gd name="T26" fmla="*/ 591 w 727"/>
                <a:gd name="T27" fmla="*/ 292 h 1182"/>
                <a:gd name="T28" fmla="*/ 624 w 727"/>
                <a:gd name="T29" fmla="*/ 399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7" h="1182">
                  <a:moveTo>
                    <a:pt x="624" y="399"/>
                  </a:moveTo>
                  <a:cubicBezTo>
                    <a:pt x="624" y="399"/>
                    <a:pt x="727" y="102"/>
                    <a:pt x="431" y="39"/>
                  </a:cubicBezTo>
                  <a:cubicBezTo>
                    <a:pt x="431" y="39"/>
                    <a:pt x="154" y="0"/>
                    <a:pt x="83" y="208"/>
                  </a:cubicBezTo>
                  <a:cubicBezTo>
                    <a:pt x="83" y="208"/>
                    <a:pt x="0" y="515"/>
                    <a:pt x="209" y="635"/>
                  </a:cubicBezTo>
                  <a:cubicBezTo>
                    <a:pt x="209" y="635"/>
                    <a:pt x="446" y="761"/>
                    <a:pt x="489" y="813"/>
                  </a:cubicBezTo>
                  <a:cubicBezTo>
                    <a:pt x="489" y="813"/>
                    <a:pt x="589" y="913"/>
                    <a:pt x="448" y="1134"/>
                  </a:cubicBezTo>
                  <a:cubicBezTo>
                    <a:pt x="448" y="1134"/>
                    <a:pt x="520" y="1114"/>
                    <a:pt x="559" y="1015"/>
                  </a:cubicBezTo>
                  <a:cubicBezTo>
                    <a:pt x="559" y="1015"/>
                    <a:pt x="564" y="1113"/>
                    <a:pt x="526" y="1182"/>
                  </a:cubicBezTo>
                  <a:cubicBezTo>
                    <a:pt x="526" y="1182"/>
                    <a:pt x="681" y="1084"/>
                    <a:pt x="627" y="862"/>
                  </a:cubicBezTo>
                  <a:cubicBezTo>
                    <a:pt x="627" y="862"/>
                    <a:pt x="628" y="761"/>
                    <a:pt x="420" y="662"/>
                  </a:cubicBezTo>
                  <a:cubicBezTo>
                    <a:pt x="420" y="662"/>
                    <a:pt x="203" y="576"/>
                    <a:pt x="188" y="351"/>
                  </a:cubicBezTo>
                  <a:cubicBezTo>
                    <a:pt x="188" y="351"/>
                    <a:pt x="168" y="85"/>
                    <a:pt x="397" y="104"/>
                  </a:cubicBezTo>
                  <a:cubicBezTo>
                    <a:pt x="397" y="104"/>
                    <a:pt x="567" y="117"/>
                    <a:pt x="519" y="404"/>
                  </a:cubicBezTo>
                  <a:cubicBezTo>
                    <a:pt x="519" y="404"/>
                    <a:pt x="580" y="348"/>
                    <a:pt x="591" y="292"/>
                  </a:cubicBezTo>
                  <a:cubicBezTo>
                    <a:pt x="591" y="292"/>
                    <a:pt x="615" y="351"/>
                    <a:pt x="624" y="399"/>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5" name="Freeform 667"/>
            <p:cNvSpPr>
              <a:spLocks noEditPoints="1"/>
            </p:cNvSpPr>
            <p:nvPr/>
          </p:nvSpPr>
          <p:spPr bwMode="auto">
            <a:xfrm>
              <a:off x="6418263" y="2868612"/>
              <a:ext cx="2346325" cy="4435476"/>
            </a:xfrm>
            <a:custGeom>
              <a:avLst/>
              <a:gdLst>
                <a:gd name="T0" fmla="*/ 449 w 625"/>
                <a:gd name="T1" fmla="*/ 1180 h 1180"/>
                <a:gd name="T2" fmla="*/ 465 w 625"/>
                <a:gd name="T3" fmla="*/ 1152 h 1180"/>
                <a:gd name="T4" fmla="*/ 496 w 625"/>
                <a:gd name="T5" fmla="*/ 1027 h 1180"/>
                <a:gd name="T6" fmla="*/ 396 w 625"/>
                <a:gd name="T7" fmla="*/ 1116 h 1180"/>
                <a:gd name="T8" fmla="*/ 375 w 625"/>
                <a:gd name="T9" fmla="*/ 1122 h 1180"/>
                <a:gd name="T10" fmla="*/ 387 w 625"/>
                <a:gd name="T11" fmla="*/ 1104 h 1180"/>
                <a:gd name="T12" fmla="*/ 429 w 625"/>
                <a:gd name="T13" fmla="*/ 793 h 1180"/>
                <a:gd name="T14" fmla="*/ 428 w 625"/>
                <a:gd name="T15" fmla="*/ 792 h 1180"/>
                <a:gd name="T16" fmla="*/ 151 w 625"/>
                <a:gd name="T17" fmla="*/ 616 h 1180"/>
                <a:gd name="T18" fmla="*/ 6 w 625"/>
                <a:gd name="T19" fmla="*/ 351 h 1180"/>
                <a:gd name="T20" fmla="*/ 21 w 625"/>
                <a:gd name="T21" fmla="*/ 180 h 1180"/>
                <a:gd name="T22" fmla="*/ 21 w 625"/>
                <a:gd name="T23" fmla="*/ 179 h 1180"/>
                <a:gd name="T24" fmla="*/ 339 w 625"/>
                <a:gd name="T25" fmla="*/ 2 h 1180"/>
                <a:gd name="T26" fmla="*/ 378 w 625"/>
                <a:gd name="T27" fmla="*/ 5 h 1180"/>
                <a:gd name="T28" fmla="*/ 379 w 625"/>
                <a:gd name="T29" fmla="*/ 5 h 1180"/>
                <a:gd name="T30" fmla="*/ 563 w 625"/>
                <a:gd name="T31" fmla="*/ 126 h 1180"/>
                <a:gd name="T32" fmla="*/ 578 w 625"/>
                <a:gd name="T33" fmla="*/ 375 h 1180"/>
                <a:gd name="T34" fmla="*/ 567 w 625"/>
                <a:gd name="T35" fmla="*/ 405 h 1180"/>
                <a:gd name="T36" fmla="*/ 562 w 625"/>
                <a:gd name="T37" fmla="*/ 374 h 1180"/>
                <a:gd name="T38" fmla="*/ 538 w 625"/>
                <a:gd name="T39" fmla="*/ 291 h 1180"/>
                <a:gd name="T40" fmla="*/ 471 w 625"/>
                <a:gd name="T41" fmla="*/ 384 h 1180"/>
                <a:gd name="T42" fmla="*/ 453 w 625"/>
                <a:gd name="T43" fmla="*/ 401 h 1180"/>
                <a:gd name="T44" fmla="*/ 457 w 625"/>
                <a:gd name="T45" fmla="*/ 377 h 1180"/>
                <a:gd name="T46" fmla="*/ 424 w 625"/>
                <a:gd name="T47" fmla="*/ 135 h 1180"/>
                <a:gd name="T48" fmla="*/ 343 w 625"/>
                <a:gd name="T49" fmla="*/ 87 h 1180"/>
                <a:gd name="T50" fmla="*/ 327 w 625"/>
                <a:gd name="T51" fmla="*/ 86 h 1180"/>
                <a:gd name="T52" fmla="*/ 199 w 625"/>
                <a:gd name="T53" fmla="*/ 132 h 1180"/>
                <a:gd name="T54" fmla="*/ 143 w 625"/>
                <a:gd name="T55" fmla="*/ 325 h 1180"/>
                <a:gd name="T56" fmla="*/ 369 w 625"/>
                <a:gd name="T57" fmla="*/ 628 h 1180"/>
                <a:gd name="T58" fmla="*/ 369 w 625"/>
                <a:gd name="T59" fmla="*/ 628 h 1180"/>
                <a:gd name="T60" fmla="*/ 581 w 625"/>
                <a:gd name="T61" fmla="*/ 835 h 1180"/>
                <a:gd name="T62" fmla="*/ 550 w 625"/>
                <a:gd name="T63" fmla="*/ 1084 h 1180"/>
                <a:gd name="T64" fmla="*/ 476 w 625"/>
                <a:gd name="T65" fmla="*/ 1163 h 1180"/>
                <a:gd name="T66" fmla="*/ 449 w 625"/>
                <a:gd name="T67" fmla="*/ 1180 h 1180"/>
                <a:gd name="T68" fmla="*/ 497 w 625"/>
                <a:gd name="T69" fmla="*/ 986 h 1180"/>
                <a:gd name="T70" fmla="*/ 513 w 625"/>
                <a:gd name="T71" fmla="*/ 988 h 1180"/>
                <a:gd name="T72" fmla="*/ 494 w 625"/>
                <a:gd name="T73" fmla="*/ 1127 h 1180"/>
                <a:gd name="T74" fmla="*/ 536 w 625"/>
                <a:gd name="T75" fmla="*/ 1074 h 1180"/>
                <a:gd name="T76" fmla="*/ 565 w 625"/>
                <a:gd name="T77" fmla="*/ 838 h 1180"/>
                <a:gd name="T78" fmla="*/ 565 w 625"/>
                <a:gd name="T79" fmla="*/ 837 h 1180"/>
                <a:gd name="T80" fmla="*/ 565 w 625"/>
                <a:gd name="T81" fmla="*/ 836 h 1180"/>
                <a:gd name="T82" fmla="*/ 362 w 625"/>
                <a:gd name="T83" fmla="*/ 643 h 1180"/>
                <a:gd name="T84" fmla="*/ 250 w 625"/>
                <a:gd name="T85" fmla="*/ 571 h 1180"/>
                <a:gd name="T86" fmla="*/ 126 w 625"/>
                <a:gd name="T87" fmla="*/ 326 h 1180"/>
                <a:gd name="T88" fmla="*/ 187 w 625"/>
                <a:gd name="T89" fmla="*/ 121 h 1180"/>
                <a:gd name="T90" fmla="*/ 344 w 625"/>
                <a:gd name="T91" fmla="*/ 70 h 1180"/>
                <a:gd name="T92" fmla="*/ 437 w 625"/>
                <a:gd name="T93" fmla="*/ 125 h 1180"/>
                <a:gd name="T94" fmla="*/ 477 w 625"/>
                <a:gd name="T95" fmla="*/ 354 h 1180"/>
                <a:gd name="T96" fmla="*/ 529 w 625"/>
                <a:gd name="T97" fmla="*/ 264 h 1180"/>
                <a:gd name="T98" fmla="*/ 534 w 625"/>
                <a:gd name="T99" fmla="*/ 237 h 1180"/>
                <a:gd name="T100" fmla="*/ 544 w 625"/>
                <a:gd name="T101" fmla="*/ 263 h 1180"/>
                <a:gd name="T102" fmla="*/ 570 w 625"/>
                <a:gd name="T103" fmla="*/ 338 h 1180"/>
                <a:gd name="T104" fmla="*/ 549 w 625"/>
                <a:gd name="T105" fmla="*/ 134 h 1180"/>
                <a:gd name="T106" fmla="*/ 376 w 625"/>
                <a:gd name="T107" fmla="*/ 21 h 1180"/>
                <a:gd name="T108" fmla="*/ 338 w 625"/>
                <a:gd name="T109" fmla="*/ 19 h 1180"/>
                <a:gd name="T110" fmla="*/ 37 w 625"/>
                <a:gd name="T111" fmla="*/ 184 h 1180"/>
                <a:gd name="T112" fmla="*/ 22 w 625"/>
                <a:gd name="T113" fmla="*/ 350 h 1180"/>
                <a:gd name="T114" fmla="*/ 159 w 625"/>
                <a:gd name="T115" fmla="*/ 602 h 1180"/>
                <a:gd name="T116" fmla="*/ 441 w 625"/>
                <a:gd name="T117" fmla="*/ 781 h 1180"/>
                <a:gd name="T118" fmla="*/ 476 w 625"/>
                <a:gd name="T119" fmla="*/ 863 h 1180"/>
                <a:gd name="T120" fmla="*/ 415 w 625"/>
                <a:gd name="T121" fmla="*/ 1089 h 1180"/>
                <a:gd name="T122" fmla="*/ 497 w 625"/>
                <a:gd name="T123" fmla="*/ 986 h 1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25" h="1180">
                  <a:moveTo>
                    <a:pt x="449" y="1180"/>
                  </a:moveTo>
                  <a:cubicBezTo>
                    <a:pt x="465" y="1152"/>
                    <a:pt x="465" y="1152"/>
                    <a:pt x="465" y="1152"/>
                  </a:cubicBezTo>
                  <a:cubicBezTo>
                    <a:pt x="487" y="1112"/>
                    <a:pt x="494" y="1061"/>
                    <a:pt x="496" y="1027"/>
                  </a:cubicBezTo>
                  <a:cubicBezTo>
                    <a:pt x="455" y="1099"/>
                    <a:pt x="399" y="1116"/>
                    <a:pt x="396" y="1116"/>
                  </a:cubicBezTo>
                  <a:cubicBezTo>
                    <a:pt x="375" y="1122"/>
                    <a:pt x="375" y="1122"/>
                    <a:pt x="375" y="1122"/>
                  </a:cubicBezTo>
                  <a:cubicBezTo>
                    <a:pt x="387" y="1104"/>
                    <a:pt x="387" y="1104"/>
                    <a:pt x="387" y="1104"/>
                  </a:cubicBezTo>
                  <a:cubicBezTo>
                    <a:pt x="523" y="891"/>
                    <a:pt x="430" y="794"/>
                    <a:pt x="429" y="793"/>
                  </a:cubicBezTo>
                  <a:cubicBezTo>
                    <a:pt x="428" y="792"/>
                    <a:pt x="428" y="792"/>
                    <a:pt x="428" y="792"/>
                  </a:cubicBezTo>
                  <a:cubicBezTo>
                    <a:pt x="388" y="742"/>
                    <a:pt x="153" y="618"/>
                    <a:pt x="151" y="616"/>
                  </a:cubicBezTo>
                  <a:cubicBezTo>
                    <a:pt x="63" y="566"/>
                    <a:pt x="13" y="474"/>
                    <a:pt x="6" y="351"/>
                  </a:cubicBezTo>
                  <a:cubicBezTo>
                    <a:pt x="0" y="259"/>
                    <a:pt x="20" y="183"/>
                    <a:pt x="21" y="180"/>
                  </a:cubicBezTo>
                  <a:cubicBezTo>
                    <a:pt x="21" y="179"/>
                    <a:pt x="21" y="179"/>
                    <a:pt x="21" y="179"/>
                  </a:cubicBezTo>
                  <a:cubicBezTo>
                    <a:pt x="78" y="13"/>
                    <a:pt x="262" y="0"/>
                    <a:pt x="339" y="2"/>
                  </a:cubicBezTo>
                  <a:cubicBezTo>
                    <a:pt x="363" y="3"/>
                    <a:pt x="378" y="5"/>
                    <a:pt x="378" y="5"/>
                  </a:cubicBezTo>
                  <a:cubicBezTo>
                    <a:pt x="379" y="5"/>
                    <a:pt x="379" y="5"/>
                    <a:pt x="379" y="5"/>
                  </a:cubicBezTo>
                  <a:cubicBezTo>
                    <a:pt x="466" y="24"/>
                    <a:pt x="528" y="64"/>
                    <a:pt x="563" y="126"/>
                  </a:cubicBezTo>
                  <a:cubicBezTo>
                    <a:pt x="625" y="235"/>
                    <a:pt x="580" y="370"/>
                    <a:pt x="578" y="375"/>
                  </a:cubicBezTo>
                  <a:cubicBezTo>
                    <a:pt x="567" y="405"/>
                    <a:pt x="567" y="405"/>
                    <a:pt x="567" y="405"/>
                  </a:cubicBezTo>
                  <a:cubicBezTo>
                    <a:pt x="562" y="374"/>
                    <a:pt x="562" y="374"/>
                    <a:pt x="562" y="374"/>
                  </a:cubicBezTo>
                  <a:cubicBezTo>
                    <a:pt x="556" y="346"/>
                    <a:pt x="545" y="313"/>
                    <a:pt x="538" y="291"/>
                  </a:cubicBezTo>
                  <a:cubicBezTo>
                    <a:pt x="518" y="340"/>
                    <a:pt x="473" y="382"/>
                    <a:pt x="471" y="384"/>
                  </a:cubicBezTo>
                  <a:cubicBezTo>
                    <a:pt x="453" y="401"/>
                    <a:pt x="453" y="401"/>
                    <a:pt x="453" y="401"/>
                  </a:cubicBezTo>
                  <a:cubicBezTo>
                    <a:pt x="457" y="377"/>
                    <a:pt x="457" y="377"/>
                    <a:pt x="457" y="377"/>
                  </a:cubicBezTo>
                  <a:cubicBezTo>
                    <a:pt x="475" y="267"/>
                    <a:pt x="464" y="186"/>
                    <a:pt x="424" y="135"/>
                  </a:cubicBezTo>
                  <a:cubicBezTo>
                    <a:pt x="389" y="90"/>
                    <a:pt x="343" y="87"/>
                    <a:pt x="343" y="87"/>
                  </a:cubicBezTo>
                  <a:cubicBezTo>
                    <a:pt x="337" y="86"/>
                    <a:pt x="332" y="86"/>
                    <a:pt x="327" y="86"/>
                  </a:cubicBezTo>
                  <a:cubicBezTo>
                    <a:pt x="273" y="84"/>
                    <a:pt x="230" y="100"/>
                    <a:pt x="199" y="132"/>
                  </a:cubicBezTo>
                  <a:cubicBezTo>
                    <a:pt x="134" y="201"/>
                    <a:pt x="143" y="324"/>
                    <a:pt x="143" y="325"/>
                  </a:cubicBezTo>
                  <a:cubicBezTo>
                    <a:pt x="157" y="542"/>
                    <a:pt x="367" y="627"/>
                    <a:pt x="369" y="628"/>
                  </a:cubicBezTo>
                  <a:cubicBezTo>
                    <a:pt x="369" y="628"/>
                    <a:pt x="369" y="628"/>
                    <a:pt x="369" y="628"/>
                  </a:cubicBezTo>
                  <a:cubicBezTo>
                    <a:pt x="570" y="724"/>
                    <a:pt x="581" y="823"/>
                    <a:pt x="581" y="835"/>
                  </a:cubicBezTo>
                  <a:cubicBezTo>
                    <a:pt x="610" y="952"/>
                    <a:pt x="580" y="1035"/>
                    <a:pt x="550" y="1084"/>
                  </a:cubicBezTo>
                  <a:cubicBezTo>
                    <a:pt x="517" y="1137"/>
                    <a:pt x="478" y="1162"/>
                    <a:pt x="476" y="1163"/>
                  </a:cubicBezTo>
                  <a:cubicBezTo>
                    <a:pt x="449" y="1180"/>
                    <a:pt x="449" y="1180"/>
                    <a:pt x="449" y="1180"/>
                  </a:cubicBezTo>
                  <a:moveTo>
                    <a:pt x="497" y="986"/>
                  </a:moveTo>
                  <a:cubicBezTo>
                    <a:pt x="513" y="988"/>
                    <a:pt x="513" y="988"/>
                    <a:pt x="513" y="988"/>
                  </a:cubicBezTo>
                  <a:cubicBezTo>
                    <a:pt x="513" y="992"/>
                    <a:pt x="516" y="1063"/>
                    <a:pt x="494" y="1127"/>
                  </a:cubicBezTo>
                  <a:cubicBezTo>
                    <a:pt x="506" y="1115"/>
                    <a:pt x="522" y="1097"/>
                    <a:pt x="536" y="1074"/>
                  </a:cubicBezTo>
                  <a:cubicBezTo>
                    <a:pt x="577" y="1007"/>
                    <a:pt x="587" y="928"/>
                    <a:pt x="565" y="838"/>
                  </a:cubicBezTo>
                  <a:cubicBezTo>
                    <a:pt x="565" y="837"/>
                    <a:pt x="565" y="837"/>
                    <a:pt x="565" y="837"/>
                  </a:cubicBezTo>
                  <a:cubicBezTo>
                    <a:pt x="565" y="836"/>
                    <a:pt x="565" y="836"/>
                    <a:pt x="565" y="836"/>
                  </a:cubicBezTo>
                  <a:cubicBezTo>
                    <a:pt x="565" y="835"/>
                    <a:pt x="562" y="738"/>
                    <a:pt x="362" y="643"/>
                  </a:cubicBezTo>
                  <a:cubicBezTo>
                    <a:pt x="358" y="641"/>
                    <a:pt x="305" y="620"/>
                    <a:pt x="250" y="571"/>
                  </a:cubicBezTo>
                  <a:cubicBezTo>
                    <a:pt x="198" y="525"/>
                    <a:pt x="134" y="445"/>
                    <a:pt x="126" y="326"/>
                  </a:cubicBezTo>
                  <a:cubicBezTo>
                    <a:pt x="126" y="321"/>
                    <a:pt x="117" y="195"/>
                    <a:pt x="187" y="121"/>
                  </a:cubicBezTo>
                  <a:cubicBezTo>
                    <a:pt x="225" y="82"/>
                    <a:pt x="278" y="64"/>
                    <a:pt x="344" y="70"/>
                  </a:cubicBezTo>
                  <a:cubicBezTo>
                    <a:pt x="346" y="70"/>
                    <a:pt x="397" y="75"/>
                    <a:pt x="437" y="125"/>
                  </a:cubicBezTo>
                  <a:cubicBezTo>
                    <a:pt x="477" y="176"/>
                    <a:pt x="490" y="252"/>
                    <a:pt x="477" y="354"/>
                  </a:cubicBezTo>
                  <a:cubicBezTo>
                    <a:pt x="495" y="333"/>
                    <a:pt x="522" y="298"/>
                    <a:pt x="529" y="264"/>
                  </a:cubicBezTo>
                  <a:cubicBezTo>
                    <a:pt x="534" y="237"/>
                    <a:pt x="534" y="237"/>
                    <a:pt x="534" y="237"/>
                  </a:cubicBezTo>
                  <a:cubicBezTo>
                    <a:pt x="544" y="263"/>
                    <a:pt x="544" y="263"/>
                    <a:pt x="544" y="263"/>
                  </a:cubicBezTo>
                  <a:cubicBezTo>
                    <a:pt x="545" y="265"/>
                    <a:pt x="560" y="300"/>
                    <a:pt x="570" y="338"/>
                  </a:cubicBezTo>
                  <a:cubicBezTo>
                    <a:pt x="580" y="293"/>
                    <a:pt x="590" y="206"/>
                    <a:pt x="549" y="134"/>
                  </a:cubicBezTo>
                  <a:cubicBezTo>
                    <a:pt x="516" y="77"/>
                    <a:pt x="458" y="39"/>
                    <a:pt x="376" y="21"/>
                  </a:cubicBezTo>
                  <a:cubicBezTo>
                    <a:pt x="374" y="21"/>
                    <a:pt x="360" y="19"/>
                    <a:pt x="338" y="19"/>
                  </a:cubicBezTo>
                  <a:cubicBezTo>
                    <a:pt x="265" y="17"/>
                    <a:pt x="91" y="29"/>
                    <a:pt x="37" y="184"/>
                  </a:cubicBezTo>
                  <a:cubicBezTo>
                    <a:pt x="36" y="189"/>
                    <a:pt x="17" y="264"/>
                    <a:pt x="22" y="350"/>
                  </a:cubicBezTo>
                  <a:cubicBezTo>
                    <a:pt x="29" y="469"/>
                    <a:pt x="75" y="554"/>
                    <a:pt x="159" y="602"/>
                  </a:cubicBezTo>
                  <a:cubicBezTo>
                    <a:pt x="168" y="607"/>
                    <a:pt x="397" y="728"/>
                    <a:pt x="441" y="781"/>
                  </a:cubicBezTo>
                  <a:cubicBezTo>
                    <a:pt x="444" y="785"/>
                    <a:pt x="468" y="811"/>
                    <a:pt x="476" y="863"/>
                  </a:cubicBezTo>
                  <a:cubicBezTo>
                    <a:pt x="482" y="909"/>
                    <a:pt x="476" y="985"/>
                    <a:pt x="415" y="1089"/>
                  </a:cubicBezTo>
                  <a:cubicBezTo>
                    <a:pt x="439" y="1074"/>
                    <a:pt x="474" y="1044"/>
                    <a:pt x="497" y="986"/>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6" name="Freeform 668"/>
            <p:cNvSpPr/>
            <p:nvPr/>
          </p:nvSpPr>
          <p:spPr bwMode="auto">
            <a:xfrm>
              <a:off x="7143750" y="2925763"/>
              <a:ext cx="1763713" cy="1363663"/>
            </a:xfrm>
            <a:custGeom>
              <a:avLst/>
              <a:gdLst>
                <a:gd name="T0" fmla="*/ 0 w 470"/>
                <a:gd name="T1" fmla="*/ 112 h 363"/>
                <a:gd name="T2" fmla="*/ 150 w 470"/>
                <a:gd name="T3" fmla="*/ 63 h 363"/>
                <a:gd name="T4" fmla="*/ 272 w 470"/>
                <a:gd name="T5" fmla="*/ 363 h 363"/>
                <a:gd name="T6" fmla="*/ 344 w 470"/>
                <a:gd name="T7" fmla="*/ 251 h 363"/>
                <a:gd name="T8" fmla="*/ 377 w 470"/>
                <a:gd name="T9" fmla="*/ 358 h 363"/>
                <a:gd name="T10" fmla="*/ 225 w 470"/>
                <a:gd name="T11" fmla="*/ 9 h 363"/>
                <a:gd name="T12" fmla="*/ 0 w 470"/>
                <a:gd name="T13" fmla="*/ 112 h 363"/>
              </a:gdLst>
              <a:ahLst/>
              <a:cxnLst>
                <a:cxn ang="0">
                  <a:pos x="T0" y="T1"/>
                </a:cxn>
                <a:cxn ang="0">
                  <a:pos x="T2" y="T3"/>
                </a:cxn>
                <a:cxn ang="0">
                  <a:pos x="T4" y="T5"/>
                </a:cxn>
                <a:cxn ang="0">
                  <a:pos x="T6" y="T7"/>
                </a:cxn>
                <a:cxn ang="0">
                  <a:pos x="T8" y="T9"/>
                </a:cxn>
                <a:cxn ang="0">
                  <a:pos x="T10" y="T11"/>
                </a:cxn>
                <a:cxn ang="0">
                  <a:pos x="T12" y="T13"/>
                </a:cxn>
              </a:cxnLst>
              <a:rect l="0" t="0" r="r" b="b"/>
              <a:pathLst>
                <a:path w="470" h="363">
                  <a:moveTo>
                    <a:pt x="0" y="112"/>
                  </a:moveTo>
                  <a:cubicBezTo>
                    <a:pt x="31" y="79"/>
                    <a:pt x="79" y="57"/>
                    <a:pt x="150" y="63"/>
                  </a:cubicBezTo>
                  <a:cubicBezTo>
                    <a:pt x="150" y="63"/>
                    <a:pt x="320" y="76"/>
                    <a:pt x="272" y="363"/>
                  </a:cubicBezTo>
                  <a:cubicBezTo>
                    <a:pt x="272" y="363"/>
                    <a:pt x="333" y="307"/>
                    <a:pt x="344" y="251"/>
                  </a:cubicBezTo>
                  <a:cubicBezTo>
                    <a:pt x="344" y="251"/>
                    <a:pt x="368" y="310"/>
                    <a:pt x="377" y="358"/>
                  </a:cubicBezTo>
                  <a:cubicBezTo>
                    <a:pt x="377" y="358"/>
                    <a:pt x="470" y="89"/>
                    <a:pt x="225" y="9"/>
                  </a:cubicBezTo>
                  <a:cubicBezTo>
                    <a:pt x="93" y="0"/>
                    <a:pt x="1" y="111"/>
                    <a:pt x="0" y="11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7" name="Freeform 669"/>
            <p:cNvSpPr>
              <a:spLocks noEditPoints="1"/>
            </p:cNvSpPr>
            <p:nvPr/>
          </p:nvSpPr>
          <p:spPr bwMode="auto">
            <a:xfrm>
              <a:off x="7119938" y="2895600"/>
              <a:ext cx="1633538" cy="1495425"/>
            </a:xfrm>
            <a:custGeom>
              <a:avLst/>
              <a:gdLst>
                <a:gd name="T0" fmla="*/ 380 w 435"/>
                <a:gd name="T1" fmla="*/ 398 h 398"/>
                <a:gd name="T2" fmla="*/ 375 w 435"/>
                <a:gd name="T3" fmla="*/ 367 h 398"/>
                <a:gd name="T4" fmla="*/ 351 w 435"/>
                <a:gd name="T5" fmla="*/ 284 h 398"/>
                <a:gd name="T6" fmla="*/ 284 w 435"/>
                <a:gd name="T7" fmla="*/ 377 h 398"/>
                <a:gd name="T8" fmla="*/ 266 w 435"/>
                <a:gd name="T9" fmla="*/ 394 h 398"/>
                <a:gd name="T10" fmla="*/ 270 w 435"/>
                <a:gd name="T11" fmla="*/ 370 h 398"/>
                <a:gd name="T12" fmla="*/ 237 w 435"/>
                <a:gd name="T13" fmla="*/ 129 h 398"/>
                <a:gd name="T14" fmla="*/ 156 w 435"/>
                <a:gd name="T15" fmla="*/ 80 h 398"/>
                <a:gd name="T16" fmla="*/ 140 w 435"/>
                <a:gd name="T17" fmla="*/ 79 h 398"/>
                <a:gd name="T18" fmla="*/ 12 w 435"/>
                <a:gd name="T19" fmla="*/ 126 h 398"/>
                <a:gd name="T20" fmla="*/ 0 w 435"/>
                <a:gd name="T21" fmla="*/ 115 h 398"/>
                <a:gd name="T22" fmla="*/ 231 w 435"/>
                <a:gd name="T23" fmla="*/ 9 h 398"/>
                <a:gd name="T24" fmla="*/ 232 w 435"/>
                <a:gd name="T25" fmla="*/ 9 h 398"/>
                <a:gd name="T26" fmla="*/ 233 w 435"/>
                <a:gd name="T27" fmla="*/ 9 h 398"/>
                <a:gd name="T28" fmla="*/ 382 w 435"/>
                <a:gd name="T29" fmla="*/ 129 h 398"/>
                <a:gd name="T30" fmla="*/ 391 w 435"/>
                <a:gd name="T31" fmla="*/ 368 h 398"/>
                <a:gd name="T32" fmla="*/ 380 w 435"/>
                <a:gd name="T33" fmla="*/ 398 h 398"/>
                <a:gd name="T34" fmla="*/ 140 w 435"/>
                <a:gd name="T35" fmla="*/ 62 h 398"/>
                <a:gd name="T36" fmla="*/ 157 w 435"/>
                <a:gd name="T37" fmla="*/ 63 h 398"/>
                <a:gd name="T38" fmla="*/ 250 w 435"/>
                <a:gd name="T39" fmla="*/ 118 h 398"/>
                <a:gd name="T40" fmla="*/ 290 w 435"/>
                <a:gd name="T41" fmla="*/ 347 h 398"/>
                <a:gd name="T42" fmla="*/ 342 w 435"/>
                <a:gd name="T43" fmla="*/ 257 h 398"/>
                <a:gd name="T44" fmla="*/ 347 w 435"/>
                <a:gd name="T45" fmla="*/ 230 h 398"/>
                <a:gd name="T46" fmla="*/ 357 w 435"/>
                <a:gd name="T47" fmla="*/ 256 h 398"/>
                <a:gd name="T48" fmla="*/ 383 w 435"/>
                <a:gd name="T49" fmla="*/ 331 h 398"/>
                <a:gd name="T50" fmla="*/ 367 w 435"/>
                <a:gd name="T51" fmla="*/ 137 h 398"/>
                <a:gd name="T52" fmla="*/ 229 w 435"/>
                <a:gd name="T53" fmla="*/ 25 h 398"/>
                <a:gd name="T54" fmla="*/ 79 w 435"/>
                <a:gd name="T55" fmla="*/ 68 h 398"/>
                <a:gd name="T56" fmla="*/ 140 w 435"/>
                <a:gd name="T57" fmla="*/ 62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35" h="398">
                  <a:moveTo>
                    <a:pt x="380" y="398"/>
                  </a:moveTo>
                  <a:cubicBezTo>
                    <a:pt x="375" y="367"/>
                    <a:pt x="375" y="367"/>
                    <a:pt x="375" y="367"/>
                  </a:cubicBezTo>
                  <a:cubicBezTo>
                    <a:pt x="369" y="339"/>
                    <a:pt x="358" y="306"/>
                    <a:pt x="351" y="284"/>
                  </a:cubicBezTo>
                  <a:cubicBezTo>
                    <a:pt x="331" y="333"/>
                    <a:pt x="286" y="375"/>
                    <a:pt x="284" y="377"/>
                  </a:cubicBezTo>
                  <a:cubicBezTo>
                    <a:pt x="266" y="394"/>
                    <a:pt x="266" y="394"/>
                    <a:pt x="266" y="394"/>
                  </a:cubicBezTo>
                  <a:cubicBezTo>
                    <a:pt x="270" y="370"/>
                    <a:pt x="270" y="370"/>
                    <a:pt x="270" y="370"/>
                  </a:cubicBezTo>
                  <a:cubicBezTo>
                    <a:pt x="288" y="261"/>
                    <a:pt x="277" y="180"/>
                    <a:pt x="237" y="129"/>
                  </a:cubicBezTo>
                  <a:cubicBezTo>
                    <a:pt x="202" y="84"/>
                    <a:pt x="156" y="80"/>
                    <a:pt x="156" y="80"/>
                  </a:cubicBezTo>
                  <a:cubicBezTo>
                    <a:pt x="150" y="79"/>
                    <a:pt x="145" y="79"/>
                    <a:pt x="140" y="79"/>
                  </a:cubicBezTo>
                  <a:cubicBezTo>
                    <a:pt x="86" y="77"/>
                    <a:pt x="43" y="93"/>
                    <a:pt x="12" y="126"/>
                  </a:cubicBezTo>
                  <a:cubicBezTo>
                    <a:pt x="0" y="115"/>
                    <a:pt x="0" y="115"/>
                    <a:pt x="0" y="115"/>
                  </a:cubicBezTo>
                  <a:cubicBezTo>
                    <a:pt x="3" y="110"/>
                    <a:pt x="96" y="0"/>
                    <a:pt x="231" y="9"/>
                  </a:cubicBezTo>
                  <a:cubicBezTo>
                    <a:pt x="232" y="9"/>
                    <a:pt x="232" y="9"/>
                    <a:pt x="232" y="9"/>
                  </a:cubicBezTo>
                  <a:cubicBezTo>
                    <a:pt x="233" y="9"/>
                    <a:pt x="233" y="9"/>
                    <a:pt x="233" y="9"/>
                  </a:cubicBezTo>
                  <a:cubicBezTo>
                    <a:pt x="304" y="32"/>
                    <a:pt x="354" y="73"/>
                    <a:pt x="382" y="129"/>
                  </a:cubicBezTo>
                  <a:cubicBezTo>
                    <a:pt x="435" y="237"/>
                    <a:pt x="392" y="363"/>
                    <a:pt x="391" y="368"/>
                  </a:cubicBezTo>
                  <a:cubicBezTo>
                    <a:pt x="380" y="398"/>
                    <a:pt x="380" y="398"/>
                    <a:pt x="380" y="398"/>
                  </a:cubicBezTo>
                  <a:moveTo>
                    <a:pt x="140" y="62"/>
                  </a:moveTo>
                  <a:cubicBezTo>
                    <a:pt x="146" y="62"/>
                    <a:pt x="151" y="63"/>
                    <a:pt x="157" y="63"/>
                  </a:cubicBezTo>
                  <a:cubicBezTo>
                    <a:pt x="159" y="63"/>
                    <a:pt x="210" y="68"/>
                    <a:pt x="250" y="118"/>
                  </a:cubicBezTo>
                  <a:cubicBezTo>
                    <a:pt x="290" y="169"/>
                    <a:pt x="303" y="245"/>
                    <a:pt x="290" y="347"/>
                  </a:cubicBezTo>
                  <a:cubicBezTo>
                    <a:pt x="308" y="326"/>
                    <a:pt x="335" y="291"/>
                    <a:pt x="342" y="257"/>
                  </a:cubicBezTo>
                  <a:cubicBezTo>
                    <a:pt x="347" y="230"/>
                    <a:pt x="347" y="230"/>
                    <a:pt x="347" y="230"/>
                  </a:cubicBezTo>
                  <a:cubicBezTo>
                    <a:pt x="357" y="256"/>
                    <a:pt x="357" y="256"/>
                    <a:pt x="357" y="256"/>
                  </a:cubicBezTo>
                  <a:cubicBezTo>
                    <a:pt x="358" y="258"/>
                    <a:pt x="373" y="293"/>
                    <a:pt x="383" y="331"/>
                  </a:cubicBezTo>
                  <a:cubicBezTo>
                    <a:pt x="392" y="288"/>
                    <a:pt x="402" y="207"/>
                    <a:pt x="367" y="137"/>
                  </a:cubicBezTo>
                  <a:cubicBezTo>
                    <a:pt x="341" y="84"/>
                    <a:pt x="294" y="47"/>
                    <a:pt x="229" y="25"/>
                  </a:cubicBezTo>
                  <a:cubicBezTo>
                    <a:pt x="169" y="22"/>
                    <a:pt x="117" y="44"/>
                    <a:pt x="79" y="68"/>
                  </a:cubicBezTo>
                  <a:cubicBezTo>
                    <a:pt x="98" y="64"/>
                    <a:pt x="118" y="62"/>
                    <a:pt x="140" y="62"/>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8" name="Freeform 670"/>
            <p:cNvSpPr/>
            <p:nvPr/>
          </p:nvSpPr>
          <p:spPr bwMode="auto">
            <a:xfrm>
              <a:off x="7410450" y="5387975"/>
              <a:ext cx="1362075" cy="1827213"/>
            </a:xfrm>
            <a:custGeom>
              <a:avLst/>
              <a:gdLst>
                <a:gd name="T0" fmla="*/ 0 w 363"/>
                <a:gd name="T1" fmla="*/ 0 h 486"/>
                <a:gd name="T2" fmla="*/ 171 w 363"/>
                <a:gd name="T3" fmla="*/ 117 h 486"/>
                <a:gd name="T4" fmla="*/ 130 w 363"/>
                <a:gd name="T5" fmla="*/ 438 h 486"/>
                <a:gd name="T6" fmla="*/ 241 w 363"/>
                <a:gd name="T7" fmla="*/ 319 h 486"/>
                <a:gd name="T8" fmla="*/ 208 w 363"/>
                <a:gd name="T9" fmla="*/ 486 h 486"/>
                <a:gd name="T10" fmla="*/ 309 w 363"/>
                <a:gd name="T11" fmla="*/ 166 h 486"/>
                <a:gd name="T12" fmla="*/ 0 w 363"/>
                <a:gd name="T13" fmla="*/ 0 h 486"/>
              </a:gdLst>
              <a:ahLst/>
              <a:cxnLst>
                <a:cxn ang="0">
                  <a:pos x="T0" y="T1"/>
                </a:cxn>
                <a:cxn ang="0">
                  <a:pos x="T2" y="T3"/>
                </a:cxn>
                <a:cxn ang="0">
                  <a:pos x="T4" y="T5"/>
                </a:cxn>
                <a:cxn ang="0">
                  <a:pos x="T6" y="T7"/>
                </a:cxn>
                <a:cxn ang="0">
                  <a:pos x="T8" y="T9"/>
                </a:cxn>
                <a:cxn ang="0">
                  <a:pos x="T10" y="T11"/>
                </a:cxn>
                <a:cxn ang="0">
                  <a:pos x="T12" y="T13"/>
                </a:cxn>
              </a:cxnLst>
              <a:rect l="0" t="0" r="r" b="b"/>
              <a:pathLst>
                <a:path w="363" h="486">
                  <a:moveTo>
                    <a:pt x="0" y="0"/>
                  </a:moveTo>
                  <a:cubicBezTo>
                    <a:pt x="69" y="39"/>
                    <a:pt x="148" y="89"/>
                    <a:pt x="171" y="117"/>
                  </a:cubicBezTo>
                  <a:cubicBezTo>
                    <a:pt x="171" y="117"/>
                    <a:pt x="271" y="217"/>
                    <a:pt x="130" y="438"/>
                  </a:cubicBezTo>
                  <a:cubicBezTo>
                    <a:pt x="130" y="438"/>
                    <a:pt x="202" y="418"/>
                    <a:pt x="241" y="319"/>
                  </a:cubicBezTo>
                  <a:cubicBezTo>
                    <a:pt x="241" y="319"/>
                    <a:pt x="246" y="417"/>
                    <a:pt x="208" y="486"/>
                  </a:cubicBezTo>
                  <a:cubicBezTo>
                    <a:pt x="208" y="486"/>
                    <a:pt x="363" y="388"/>
                    <a:pt x="309" y="166"/>
                  </a:cubicBezTo>
                  <a:cubicBezTo>
                    <a:pt x="273" y="99"/>
                    <a:pt x="0" y="0"/>
                    <a:pt x="0" y="0"/>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9" name="Freeform 671"/>
            <p:cNvSpPr>
              <a:spLocks noEditPoints="1"/>
            </p:cNvSpPr>
            <p:nvPr/>
          </p:nvSpPr>
          <p:spPr bwMode="auto">
            <a:xfrm>
              <a:off x="7743825" y="5553075"/>
              <a:ext cx="855663" cy="1135063"/>
            </a:xfrm>
            <a:custGeom>
              <a:avLst/>
              <a:gdLst>
                <a:gd name="T0" fmla="*/ 139 w 228"/>
                <a:gd name="T1" fmla="*/ 67 h 302"/>
                <a:gd name="T2" fmla="*/ 168 w 228"/>
                <a:gd name="T3" fmla="*/ 193 h 302"/>
                <a:gd name="T4" fmla="*/ 210 w 228"/>
                <a:gd name="T5" fmla="*/ 302 h 302"/>
                <a:gd name="T6" fmla="*/ 212 w 228"/>
                <a:gd name="T7" fmla="*/ 125 h 302"/>
                <a:gd name="T8" fmla="*/ 139 w 228"/>
                <a:gd name="T9" fmla="*/ 67 h 302"/>
                <a:gd name="T10" fmla="*/ 0 w 228"/>
                <a:gd name="T11" fmla="*/ 0 h 302"/>
                <a:gd name="T12" fmla="*/ 88 w 228"/>
                <a:gd name="T13" fmla="*/ 67 h 302"/>
                <a:gd name="T14" fmla="*/ 123 w 228"/>
                <a:gd name="T15" fmla="*/ 149 h 302"/>
                <a:gd name="T16" fmla="*/ 123 w 228"/>
                <a:gd name="T17" fmla="*/ 153 h 302"/>
                <a:gd name="T18" fmla="*/ 161 w 228"/>
                <a:gd name="T19" fmla="*/ 178 h 302"/>
                <a:gd name="T20" fmla="*/ 87 w 228"/>
                <a:gd name="T21" fmla="*/ 39 h 302"/>
                <a:gd name="T22" fmla="*/ 87 w 228"/>
                <a:gd name="T23" fmla="*/ 39 h 302"/>
                <a:gd name="T24" fmla="*/ 0 w 228"/>
                <a:gd name="T25" fmla="*/ 0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8" h="302">
                  <a:moveTo>
                    <a:pt x="139" y="67"/>
                  </a:moveTo>
                  <a:cubicBezTo>
                    <a:pt x="171" y="110"/>
                    <a:pt x="172" y="160"/>
                    <a:pt x="168" y="193"/>
                  </a:cubicBezTo>
                  <a:cubicBezTo>
                    <a:pt x="179" y="196"/>
                    <a:pt x="213" y="215"/>
                    <a:pt x="210" y="302"/>
                  </a:cubicBezTo>
                  <a:cubicBezTo>
                    <a:pt x="227" y="249"/>
                    <a:pt x="228" y="190"/>
                    <a:pt x="212" y="125"/>
                  </a:cubicBezTo>
                  <a:cubicBezTo>
                    <a:pt x="203" y="108"/>
                    <a:pt x="174" y="87"/>
                    <a:pt x="139" y="67"/>
                  </a:cubicBezTo>
                  <a:moveTo>
                    <a:pt x="0" y="0"/>
                  </a:moveTo>
                  <a:cubicBezTo>
                    <a:pt x="46" y="29"/>
                    <a:pt x="75" y="52"/>
                    <a:pt x="88" y="67"/>
                  </a:cubicBezTo>
                  <a:cubicBezTo>
                    <a:pt x="91" y="71"/>
                    <a:pt x="115" y="97"/>
                    <a:pt x="123" y="149"/>
                  </a:cubicBezTo>
                  <a:cubicBezTo>
                    <a:pt x="123" y="151"/>
                    <a:pt x="123" y="152"/>
                    <a:pt x="123" y="153"/>
                  </a:cubicBezTo>
                  <a:cubicBezTo>
                    <a:pt x="135" y="155"/>
                    <a:pt x="154" y="161"/>
                    <a:pt x="161" y="178"/>
                  </a:cubicBezTo>
                  <a:cubicBezTo>
                    <a:pt x="155" y="70"/>
                    <a:pt x="87" y="39"/>
                    <a:pt x="87" y="39"/>
                  </a:cubicBezTo>
                  <a:cubicBezTo>
                    <a:pt x="87" y="39"/>
                    <a:pt x="87" y="39"/>
                    <a:pt x="87" y="39"/>
                  </a:cubicBezTo>
                  <a:cubicBezTo>
                    <a:pt x="58" y="25"/>
                    <a:pt x="28" y="12"/>
                    <a:pt x="0" y="0"/>
                  </a:cubicBezTo>
                </a:path>
              </a:pathLst>
            </a:custGeom>
            <a:solidFill>
              <a:srgbClr val="24676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0" name="Freeform 672"/>
            <p:cNvSpPr>
              <a:spLocks noEditPoints="1"/>
            </p:cNvSpPr>
            <p:nvPr/>
          </p:nvSpPr>
          <p:spPr bwMode="auto">
            <a:xfrm>
              <a:off x="7394575" y="5357813"/>
              <a:ext cx="1314450" cy="1946275"/>
            </a:xfrm>
            <a:custGeom>
              <a:avLst/>
              <a:gdLst>
                <a:gd name="T0" fmla="*/ 189 w 350"/>
                <a:gd name="T1" fmla="*/ 518 h 518"/>
                <a:gd name="T2" fmla="*/ 205 w 350"/>
                <a:gd name="T3" fmla="*/ 490 h 518"/>
                <a:gd name="T4" fmla="*/ 236 w 350"/>
                <a:gd name="T5" fmla="*/ 365 h 518"/>
                <a:gd name="T6" fmla="*/ 136 w 350"/>
                <a:gd name="T7" fmla="*/ 454 h 518"/>
                <a:gd name="T8" fmla="*/ 115 w 350"/>
                <a:gd name="T9" fmla="*/ 460 h 518"/>
                <a:gd name="T10" fmla="*/ 127 w 350"/>
                <a:gd name="T11" fmla="*/ 442 h 518"/>
                <a:gd name="T12" fmla="*/ 199 w 350"/>
                <a:gd name="T13" fmla="*/ 205 h 518"/>
                <a:gd name="T14" fmla="*/ 169 w 350"/>
                <a:gd name="T15" fmla="*/ 131 h 518"/>
                <a:gd name="T16" fmla="*/ 168 w 350"/>
                <a:gd name="T17" fmla="*/ 130 h 518"/>
                <a:gd name="T18" fmla="*/ 0 w 350"/>
                <a:gd name="T19" fmla="*/ 15 h 518"/>
                <a:gd name="T20" fmla="*/ 7 w 350"/>
                <a:gd name="T21" fmla="*/ 0 h 518"/>
                <a:gd name="T22" fmla="*/ 321 w 350"/>
                <a:gd name="T23" fmla="*/ 170 h 518"/>
                <a:gd name="T24" fmla="*/ 321 w 350"/>
                <a:gd name="T25" fmla="*/ 171 h 518"/>
                <a:gd name="T26" fmla="*/ 321 w 350"/>
                <a:gd name="T27" fmla="*/ 172 h 518"/>
                <a:gd name="T28" fmla="*/ 290 w 350"/>
                <a:gd name="T29" fmla="*/ 422 h 518"/>
                <a:gd name="T30" fmla="*/ 216 w 350"/>
                <a:gd name="T31" fmla="*/ 501 h 518"/>
                <a:gd name="T32" fmla="*/ 189 w 350"/>
                <a:gd name="T33" fmla="*/ 518 h 518"/>
                <a:gd name="T34" fmla="*/ 247 w 350"/>
                <a:gd name="T35" fmla="*/ 316 h 518"/>
                <a:gd name="T36" fmla="*/ 234 w 350"/>
                <a:gd name="T37" fmla="*/ 465 h 518"/>
                <a:gd name="T38" fmla="*/ 276 w 350"/>
                <a:gd name="T39" fmla="*/ 412 h 518"/>
                <a:gd name="T40" fmla="*/ 305 w 350"/>
                <a:gd name="T41" fmla="*/ 177 h 518"/>
                <a:gd name="T42" fmla="*/ 93 w 350"/>
                <a:gd name="T43" fmla="*/ 52 h 518"/>
                <a:gd name="T44" fmla="*/ 181 w 350"/>
                <a:gd name="T45" fmla="*/ 119 h 518"/>
                <a:gd name="T46" fmla="*/ 216 w 350"/>
                <a:gd name="T47" fmla="*/ 201 h 518"/>
                <a:gd name="T48" fmla="*/ 155 w 350"/>
                <a:gd name="T49" fmla="*/ 427 h 518"/>
                <a:gd name="T50" fmla="*/ 247 w 350"/>
                <a:gd name="T51" fmla="*/ 316 h 5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50" h="518">
                  <a:moveTo>
                    <a:pt x="189" y="518"/>
                  </a:moveTo>
                  <a:cubicBezTo>
                    <a:pt x="205" y="490"/>
                    <a:pt x="205" y="490"/>
                    <a:pt x="205" y="490"/>
                  </a:cubicBezTo>
                  <a:cubicBezTo>
                    <a:pt x="227" y="450"/>
                    <a:pt x="234" y="399"/>
                    <a:pt x="236" y="365"/>
                  </a:cubicBezTo>
                  <a:cubicBezTo>
                    <a:pt x="195" y="437"/>
                    <a:pt x="139" y="454"/>
                    <a:pt x="136" y="454"/>
                  </a:cubicBezTo>
                  <a:cubicBezTo>
                    <a:pt x="115" y="460"/>
                    <a:pt x="115" y="460"/>
                    <a:pt x="115" y="460"/>
                  </a:cubicBezTo>
                  <a:cubicBezTo>
                    <a:pt x="127" y="442"/>
                    <a:pt x="127" y="442"/>
                    <a:pt x="127" y="442"/>
                  </a:cubicBezTo>
                  <a:cubicBezTo>
                    <a:pt x="198" y="331"/>
                    <a:pt x="206" y="252"/>
                    <a:pt x="199" y="205"/>
                  </a:cubicBezTo>
                  <a:cubicBezTo>
                    <a:pt x="193" y="155"/>
                    <a:pt x="169" y="131"/>
                    <a:pt x="169" y="131"/>
                  </a:cubicBezTo>
                  <a:cubicBezTo>
                    <a:pt x="168" y="130"/>
                    <a:pt x="168" y="130"/>
                    <a:pt x="168" y="130"/>
                  </a:cubicBezTo>
                  <a:cubicBezTo>
                    <a:pt x="151" y="108"/>
                    <a:pt x="92" y="68"/>
                    <a:pt x="0" y="15"/>
                  </a:cubicBezTo>
                  <a:cubicBezTo>
                    <a:pt x="7" y="0"/>
                    <a:pt x="7" y="0"/>
                    <a:pt x="7" y="0"/>
                  </a:cubicBezTo>
                  <a:cubicBezTo>
                    <a:pt x="18" y="4"/>
                    <a:pt x="283" y="101"/>
                    <a:pt x="321" y="170"/>
                  </a:cubicBezTo>
                  <a:cubicBezTo>
                    <a:pt x="321" y="171"/>
                    <a:pt x="321" y="171"/>
                    <a:pt x="321" y="171"/>
                  </a:cubicBezTo>
                  <a:cubicBezTo>
                    <a:pt x="321" y="172"/>
                    <a:pt x="321" y="172"/>
                    <a:pt x="321" y="172"/>
                  </a:cubicBezTo>
                  <a:cubicBezTo>
                    <a:pt x="350" y="290"/>
                    <a:pt x="320" y="373"/>
                    <a:pt x="290" y="422"/>
                  </a:cubicBezTo>
                  <a:cubicBezTo>
                    <a:pt x="257" y="475"/>
                    <a:pt x="218" y="500"/>
                    <a:pt x="216" y="501"/>
                  </a:cubicBezTo>
                  <a:cubicBezTo>
                    <a:pt x="189" y="518"/>
                    <a:pt x="189" y="518"/>
                    <a:pt x="189" y="518"/>
                  </a:cubicBezTo>
                  <a:moveTo>
                    <a:pt x="247" y="316"/>
                  </a:moveTo>
                  <a:cubicBezTo>
                    <a:pt x="247" y="316"/>
                    <a:pt x="256" y="401"/>
                    <a:pt x="234" y="465"/>
                  </a:cubicBezTo>
                  <a:cubicBezTo>
                    <a:pt x="246" y="453"/>
                    <a:pt x="262" y="435"/>
                    <a:pt x="276" y="412"/>
                  </a:cubicBezTo>
                  <a:cubicBezTo>
                    <a:pt x="317" y="345"/>
                    <a:pt x="327" y="266"/>
                    <a:pt x="305" y="177"/>
                  </a:cubicBezTo>
                  <a:cubicBezTo>
                    <a:pt x="284" y="140"/>
                    <a:pt x="179" y="88"/>
                    <a:pt x="93" y="52"/>
                  </a:cubicBezTo>
                  <a:cubicBezTo>
                    <a:pt x="139" y="81"/>
                    <a:pt x="168" y="104"/>
                    <a:pt x="181" y="119"/>
                  </a:cubicBezTo>
                  <a:cubicBezTo>
                    <a:pt x="184" y="123"/>
                    <a:pt x="208" y="149"/>
                    <a:pt x="216" y="201"/>
                  </a:cubicBezTo>
                  <a:cubicBezTo>
                    <a:pt x="222" y="247"/>
                    <a:pt x="216" y="323"/>
                    <a:pt x="155" y="427"/>
                  </a:cubicBezTo>
                  <a:cubicBezTo>
                    <a:pt x="198" y="415"/>
                    <a:pt x="247" y="316"/>
                    <a:pt x="247" y="316"/>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1" name="Freeform 673"/>
            <p:cNvSpPr/>
            <p:nvPr/>
          </p:nvSpPr>
          <p:spPr bwMode="auto">
            <a:xfrm>
              <a:off x="6775450" y="2882900"/>
              <a:ext cx="712788" cy="666750"/>
            </a:xfrm>
            <a:custGeom>
              <a:avLst/>
              <a:gdLst>
                <a:gd name="T0" fmla="*/ 190 w 190"/>
                <a:gd name="T1" fmla="*/ 16 h 177"/>
                <a:gd name="T2" fmla="*/ 0 w 190"/>
                <a:gd name="T3" fmla="*/ 177 h 177"/>
                <a:gd name="T4" fmla="*/ 188 w 190"/>
                <a:gd name="T5" fmla="*/ 0 h 177"/>
                <a:gd name="T6" fmla="*/ 190 w 190"/>
                <a:gd name="T7" fmla="*/ 16 h 177"/>
              </a:gdLst>
              <a:ahLst/>
              <a:cxnLst>
                <a:cxn ang="0">
                  <a:pos x="T0" y="T1"/>
                </a:cxn>
                <a:cxn ang="0">
                  <a:pos x="T2" y="T3"/>
                </a:cxn>
                <a:cxn ang="0">
                  <a:pos x="T4" y="T5"/>
                </a:cxn>
                <a:cxn ang="0">
                  <a:pos x="T6" y="T7"/>
                </a:cxn>
              </a:cxnLst>
              <a:rect l="0" t="0" r="r" b="b"/>
              <a:pathLst>
                <a:path w="190" h="177">
                  <a:moveTo>
                    <a:pt x="190" y="16"/>
                  </a:moveTo>
                  <a:cubicBezTo>
                    <a:pt x="190" y="16"/>
                    <a:pt x="57" y="30"/>
                    <a:pt x="0" y="177"/>
                  </a:cubicBezTo>
                  <a:cubicBezTo>
                    <a:pt x="0" y="177"/>
                    <a:pt x="27" y="29"/>
                    <a:pt x="188" y="0"/>
                  </a:cubicBezTo>
                  <a:lnTo>
                    <a:pt x="190" y="16"/>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2" name="Freeform 674"/>
            <p:cNvSpPr/>
            <p:nvPr/>
          </p:nvSpPr>
          <p:spPr bwMode="auto">
            <a:xfrm>
              <a:off x="6748463" y="4492625"/>
              <a:ext cx="785813" cy="920750"/>
            </a:xfrm>
            <a:custGeom>
              <a:avLst/>
              <a:gdLst>
                <a:gd name="T0" fmla="*/ 0 w 209"/>
                <a:gd name="T1" fmla="*/ 0 h 245"/>
                <a:gd name="T2" fmla="*/ 209 w 209"/>
                <a:gd name="T3" fmla="*/ 241 h 245"/>
                <a:gd name="T4" fmla="*/ 172 w 209"/>
                <a:gd name="T5" fmla="*/ 245 h 245"/>
                <a:gd name="T6" fmla="*/ 0 w 209"/>
                <a:gd name="T7" fmla="*/ 0 h 245"/>
              </a:gdLst>
              <a:ahLst/>
              <a:cxnLst>
                <a:cxn ang="0">
                  <a:pos x="T0" y="T1"/>
                </a:cxn>
                <a:cxn ang="0">
                  <a:pos x="T2" y="T3"/>
                </a:cxn>
                <a:cxn ang="0">
                  <a:pos x="T4" y="T5"/>
                </a:cxn>
                <a:cxn ang="0">
                  <a:pos x="T6" y="T7"/>
                </a:cxn>
              </a:cxnLst>
              <a:rect l="0" t="0" r="r" b="b"/>
              <a:pathLst>
                <a:path w="209" h="245">
                  <a:moveTo>
                    <a:pt x="0" y="0"/>
                  </a:moveTo>
                  <a:cubicBezTo>
                    <a:pt x="0" y="0"/>
                    <a:pt x="33" y="163"/>
                    <a:pt x="209" y="241"/>
                  </a:cubicBezTo>
                  <a:cubicBezTo>
                    <a:pt x="172" y="245"/>
                    <a:pt x="172" y="245"/>
                    <a:pt x="172" y="245"/>
                  </a:cubicBezTo>
                  <a:cubicBezTo>
                    <a:pt x="172" y="245"/>
                    <a:pt x="33" y="180"/>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3" name="Freeform 675"/>
            <p:cNvSpPr/>
            <p:nvPr/>
          </p:nvSpPr>
          <p:spPr bwMode="auto">
            <a:xfrm>
              <a:off x="7570788" y="2959100"/>
              <a:ext cx="695325" cy="473075"/>
            </a:xfrm>
            <a:custGeom>
              <a:avLst/>
              <a:gdLst>
                <a:gd name="T0" fmla="*/ 0 w 185"/>
                <a:gd name="T1" fmla="*/ 29 h 126"/>
                <a:gd name="T2" fmla="*/ 185 w 185"/>
                <a:gd name="T3" fmla="*/ 126 h 126"/>
                <a:gd name="T4" fmla="*/ 0 w 185"/>
                <a:gd name="T5" fmla="*/ 11 h 126"/>
                <a:gd name="T6" fmla="*/ 0 w 185"/>
                <a:gd name="T7" fmla="*/ 29 h 126"/>
              </a:gdLst>
              <a:ahLst/>
              <a:cxnLst>
                <a:cxn ang="0">
                  <a:pos x="T0" y="T1"/>
                </a:cxn>
                <a:cxn ang="0">
                  <a:pos x="T2" y="T3"/>
                </a:cxn>
                <a:cxn ang="0">
                  <a:pos x="T4" y="T5"/>
                </a:cxn>
                <a:cxn ang="0">
                  <a:pos x="T6" y="T7"/>
                </a:cxn>
              </a:cxnLst>
              <a:rect l="0" t="0" r="r" b="b"/>
              <a:pathLst>
                <a:path w="185" h="126">
                  <a:moveTo>
                    <a:pt x="0" y="29"/>
                  </a:moveTo>
                  <a:cubicBezTo>
                    <a:pt x="0" y="29"/>
                    <a:pt x="140" y="9"/>
                    <a:pt x="185" y="126"/>
                  </a:cubicBezTo>
                  <a:cubicBezTo>
                    <a:pt x="185" y="126"/>
                    <a:pt x="173" y="0"/>
                    <a:pt x="0" y="11"/>
                  </a:cubicBezTo>
                  <a:cubicBezTo>
                    <a:pt x="0" y="29"/>
                    <a:pt x="0" y="29"/>
                    <a:pt x="0" y="29"/>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4" name="Freeform 676"/>
            <p:cNvSpPr/>
            <p:nvPr/>
          </p:nvSpPr>
          <p:spPr bwMode="auto">
            <a:xfrm>
              <a:off x="8070850" y="5632450"/>
              <a:ext cx="457200" cy="785813"/>
            </a:xfrm>
            <a:custGeom>
              <a:avLst/>
              <a:gdLst>
                <a:gd name="T0" fmla="*/ 0 w 122"/>
                <a:gd name="T1" fmla="*/ 18 h 209"/>
                <a:gd name="T2" fmla="*/ 72 w 122"/>
                <a:gd name="T3" fmla="*/ 209 h 209"/>
                <a:gd name="T4" fmla="*/ 0 w 122"/>
                <a:gd name="T5" fmla="*/ 0 h 209"/>
                <a:gd name="T6" fmla="*/ 0 w 122"/>
                <a:gd name="T7" fmla="*/ 18 h 209"/>
              </a:gdLst>
              <a:ahLst/>
              <a:cxnLst>
                <a:cxn ang="0">
                  <a:pos x="T0" y="T1"/>
                </a:cxn>
                <a:cxn ang="0">
                  <a:pos x="T2" y="T3"/>
                </a:cxn>
                <a:cxn ang="0">
                  <a:pos x="T4" y="T5"/>
                </a:cxn>
                <a:cxn ang="0">
                  <a:pos x="T6" y="T7"/>
                </a:cxn>
              </a:cxnLst>
              <a:rect l="0" t="0" r="r" b="b"/>
              <a:pathLst>
                <a:path w="122" h="209">
                  <a:moveTo>
                    <a:pt x="0" y="18"/>
                  </a:moveTo>
                  <a:cubicBezTo>
                    <a:pt x="0" y="18"/>
                    <a:pt x="89" y="59"/>
                    <a:pt x="72" y="209"/>
                  </a:cubicBezTo>
                  <a:cubicBezTo>
                    <a:pt x="72" y="209"/>
                    <a:pt x="122" y="73"/>
                    <a:pt x="0" y="0"/>
                  </a:cubicBezTo>
                  <a:cubicBezTo>
                    <a:pt x="0" y="18"/>
                    <a:pt x="0" y="18"/>
                    <a:pt x="0" y="18"/>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5" name="Freeform 677"/>
            <p:cNvSpPr/>
            <p:nvPr/>
          </p:nvSpPr>
          <p:spPr bwMode="auto">
            <a:xfrm>
              <a:off x="8123238" y="6507163"/>
              <a:ext cx="85725" cy="49213"/>
            </a:xfrm>
            <a:custGeom>
              <a:avLst/>
              <a:gdLst>
                <a:gd name="T0" fmla="*/ 0 w 54"/>
                <a:gd name="T1" fmla="*/ 31 h 31"/>
                <a:gd name="T2" fmla="*/ 54 w 54"/>
                <a:gd name="T3" fmla="*/ 12 h 31"/>
                <a:gd name="T4" fmla="*/ 14 w 54"/>
                <a:gd name="T5" fmla="*/ 0 h 31"/>
                <a:gd name="T6" fmla="*/ 0 w 54"/>
                <a:gd name="T7" fmla="*/ 31 h 31"/>
              </a:gdLst>
              <a:ahLst/>
              <a:cxnLst>
                <a:cxn ang="0">
                  <a:pos x="T0" y="T1"/>
                </a:cxn>
                <a:cxn ang="0">
                  <a:pos x="T2" y="T3"/>
                </a:cxn>
                <a:cxn ang="0">
                  <a:pos x="T4" y="T5"/>
                </a:cxn>
                <a:cxn ang="0">
                  <a:pos x="T6" y="T7"/>
                </a:cxn>
              </a:cxnLst>
              <a:rect l="0" t="0" r="r" b="b"/>
              <a:pathLst>
                <a:path w="54" h="31">
                  <a:moveTo>
                    <a:pt x="0" y="31"/>
                  </a:moveTo>
                  <a:lnTo>
                    <a:pt x="54" y="12"/>
                  </a:lnTo>
                  <a:lnTo>
                    <a:pt x="14" y="0"/>
                  </a:lnTo>
                  <a:lnTo>
                    <a:pt x="0" y="31"/>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6" name="Freeform 678"/>
            <p:cNvSpPr/>
            <p:nvPr/>
          </p:nvSpPr>
          <p:spPr bwMode="auto">
            <a:xfrm>
              <a:off x="6516688" y="3586163"/>
              <a:ext cx="85725" cy="49213"/>
            </a:xfrm>
            <a:custGeom>
              <a:avLst/>
              <a:gdLst>
                <a:gd name="T0" fmla="*/ 0 w 54"/>
                <a:gd name="T1" fmla="*/ 31 h 31"/>
                <a:gd name="T2" fmla="*/ 54 w 54"/>
                <a:gd name="T3" fmla="*/ 12 h 31"/>
                <a:gd name="T4" fmla="*/ 14 w 54"/>
                <a:gd name="T5" fmla="*/ 0 h 31"/>
                <a:gd name="T6" fmla="*/ 0 w 54"/>
                <a:gd name="T7" fmla="*/ 31 h 31"/>
              </a:gdLst>
              <a:ahLst/>
              <a:cxnLst>
                <a:cxn ang="0">
                  <a:pos x="T0" y="T1"/>
                </a:cxn>
                <a:cxn ang="0">
                  <a:pos x="T2" y="T3"/>
                </a:cxn>
                <a:cxn ang="0">
                  <a:pos x="T4" y="T5"/>
                </a:cxn>
                <a:cxn ang="0">
                  <a:pos x="T6" y="T7"/>
                </a:cxn>
              </a:cxnLst>
              <a:rect l="0" t="0" r="r" b="b"/>
              <a:pathLst>
                <a:path w="54" h="31">
                  <a:moveTo>
                    <a:pt x="0" y="31"/>
                  </a:moveTo>
                  <a:lnTo>
                    <a:pt x="54" y="12"/>
                  </a:lnTo>
                  <a:lnTo>
                    <a:pt x="14" y="0"/>
                  </a:lnTo>
                  <a:lnTo>
                    <a:pt x="0" y="31"/>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7" name="Freeform 679"/>
            <p:cNvSpPr/>
            <p:nvPr/>
          </p:nvSpPr>
          <p:spPr bwMode="auto">
            <a:xfrm>
              <a:off x="6607175" y="4684713"/>
              <a:ext cx="58738" cy="82550"/>
            </a:xfrm>
            <a:custGeom>
              <a:avLst/>
              <a:gdLst>
                <a:gd name="T0" fmla="*/ 14 w 37"/>
                <a:gd name="T1" fmla="*/ 52 h 52"/>
                <a:gd name="T2" fmla="*/ 37 w 37"/>
                <a:gd name="T3" fmla="*/ 0 h 52"/>
                <a:gd name="T4" fmla="*/ 0 w 37"/>
                <a:gd name="T5" fmla="*/ 21 h 52"/>
                <a:gd name="T6" fmla="*/ 14 w 37"/>
                <a:gd name="T7" fmla="*/ 52 h 52"/>
              </a:gdLst>
              <a:ahLst/>
              <a:cxnLst>
                <a:cxn ang="0">
                  <a:pos x="T0" y="T1"/>
                </a:cxn>
                <a:cxn ang="0">
                  <a:pos x="T2" y="T3"/>
                </a:cxn>
                <a:cxn ang="0">
                  <a:pos x="T4" y="T5"/>
                </a:cxn>
                <a:cxn ang="0">
                  <a:pos x="T6" y="T7"/>
                </a:cxn>
              </a:cxnLst>
              <a:rect l="0" t="0" r="r" b="b"/>
              <a:pathLst>
                <a:path w="37" h="52">
                  <a:moveTo>
                    <a:pt x="14" y="52"/>
                  </a:moveTo>
                  <a:lnTo>
                    <a:pt x="37" y="0"/>
                  </a:lnTo>
                  <a:lnTo>
                    <a:pt x="0" y="21"/>
                  </a:lnTo>
                  <a:lnTo>
                    <a:pt x="14" y="52"/>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8" name="Freeform 680"/>
            <p:cNvSpPr/>
            <p:nvPr/>
          </p:nvSpPr>
          <p:spPr bwMode="auto">
            <a:xfrm>
              <a:off x="6607175" y="4684713"/>
              <a:ext cx="58738" cy="82550"/>
            </a:xfrm>
            <a:custGeom>
              <a:avLst/>
              <a:gdLst>
                <a:gd name="T0" fmla="*/ 14 w 37"/>
                <a:gd name="T1" fmla="*/ 52 h 52"/>
                <a:gd name="T2" fmla="*/ 37 w 37"/>
                <a:gd name="T3" fmla="*/ 0 h 52"/>
                <a:gd name="T4" fmla="*/ 0 w 37"/>
                <a:gd name="T5" fmla="*/ 21 h 52"/>
                <a:gd name="T6" fmla="*/ 14 w 37"/>
                <a:gd name="T7" fmla="*/ 52 h 52"/>
              </a:gdLst>
              <a:ahLst/>
              <a:cxnLst>
                <a:cxn ang="0">
                  <a:pos x="T0" y="T1"/>
                </a:cxn>
                <a:cxn ang="0">
                  <a:pos x="T2" y="T3"/>
                </a:cxn>
                <a:cxn ang="0">
                  <a:pos x="T4" y="T5"/>
                </a:cxn>
                <a:cxn ang="0">
                  <a:pos x="T6" y="T7"/>
                </a:cxn>
              </a:cxnLst>
              <a:rect l="0" t="0" r="r" b="b"/>
              <a:pathLst>
                <a:path w="37" h="52">
                  <a:moveTo>
                    <a:pt x="14" y="52"/>
                  </a:moveTo>
                  <a:lnTo>
                    <a:pt x="37" y="0"/>
                  </a:lnTo>
                  <a:lnTo>
                    <a:pt x="0" y="21"/>
                  </a:lnTo>
                  <a:lnTo>
                    <a:pt x="14" y="5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9" name="Freeform 681"/>
            <p:cNvSpPr/>
            <p:nvPr/>
          </p:nvSpPr>
          <p:spPr bwMode="auto">
            <a:xfrm>
              <a:off x="8483600" y="6108700"/>
              <a:ext cx="112713" cy="71438"/>
            </a:xfrm>
            <a:custGeom>
              <a:avLst/>
              <a:gdLst>
                <a:gd name="T0" fmla="*/ 68 w 71"/>
                <a:gd name="T1" fmla="*/ 0 h 45"/>
                <a:gd name="T2" fmla="*/ 0 w 71"/>
                <a:gd name="T3" fmla="*/ 24 h 45"/>
                <a:gd name="T4" fmla="*/ 71 w 71"/>
                <a:gd name="T5" fmla="*/ 45 h 45"/>
                <a:gd name="T6" fmla="*/ 68 w 71"/>
                <a:gd name="T7" fmla="*/ 0 h 45"/>
              </a:gdLst>
              <a:ahLst/>
              <a:cxnLst>
                <a:cxn ang="0">
                  <a:pos x="T0" y="T1"/>
                </a:cxn>
                <a:cxn ang="0">
                  <a:pos x="T2" y="T3"/>
                </a:cxn>
                <a:cxn ang="0">
                  <a:pos x="T4" y="T5"/>
                </a:cxn>
                <a:cxn ang="0">
                  <a:pos x="T6" y="T7"/>
                </a:cxn>
              </a:cxnLst>
              <a:rect l="0" t="0" r="r" b="b"/>
              <a:pathLst>
                <a:path w="71" h="45">
                  <a:moveTo>
                    <a:pt x="68" y="0"/>
                  </a:moveTo>
                  <a:lnTo>
                    <a:pt x="0" y="24"/>
                  </a:lnTo>
                  <a:lnTo>
                    <a:pt x="71" y="45"/>
                  </a:lnTo>
                  <a:lnTo>
                    <a:pt x="68"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0" name="Freeform 682"/>
            <p:cNvSpPr>
              <a:spLocks noEditPoints="1"/>
            </p:cNvSpPr>
            <p:nvPr/>
          </p:nvSpPr>
          <p:spPr bwMode="auto">
            <a:xfrm>
              <a:off x="6500813" y="4187825"/>
              <a:ext cx="2001838" cy="1703388"/>
            </a:xfrm>
            <a:custGeom>
              <a:avLst/>
              <a:gdLst>
                <a:gd name="T0" fmla="*/ 120 w 533"/>
                <a:gd name="T1" fmla="*/ 197 h 453"/>
                <a:gd name="T2" fmla="*/ 275 w 533"/>
                <a:gd name="T3" fmla="*/ 322 h 453"/>
                <a:gd name="T4" fmla="*/ 533 w 533"/>
                <a:gd name="T5" fmla="*/ 453 h 453"/>
                <a:gd name="T6" fmla="*/ 340 w 533"/>
                <a:gd name="T7" fmla="*/ 292 h 453"/>
                <a:gd name="T8" fmla="*/ 287 w 533"/>
                <a:gd name="T9" fmla="*/ 264 h 453"/>
                <a:gd name="T10" fmla="*/ 258 w 533"/>
                <a:gd name="T11" fmla="*/ 271 h 453"/>
                <a:gd name="T12" fmla="*/ 120 w 533"/>
                <a:gd name="T13" fmla="*/ 197 h 453"/>
                <a:gd name="T14" fmla="*/ 0 w 533"/>
                <a:gd name="T15" fmla="*/ 0 h 453"/>
                <a:gd name="T16" fmla="*/ 33 w 533"/>
                <a:gd name="T17" fmla="*/ 138 h 453"/>
                <a:gd name="T18" fmla="*/ 44 w 533"/>
                <a:gd name="T19" fmla="*/ 132 h 453"/>
                <a:gd name="T20" fmla="*/ 37 w 533"/>
                <a:gd name="T21" fmla="*/ 147 h 453"/>
                <a:gd name="T22" fmla="*/ 137 w 533"/>
                <a:gd name="T23" fmla="*/ 251 h 453"/>
                <a:gd name="T24" fmla="*/ 154 w 533"/>
                <a:gd name="T25" fmla="*/ 260 h 453"/>
                <a:gd name="T26" fmla="*/ 98 w 533"/>
                <a:gd name="T27" fmla="*/ 179 h 453"/>
                <a:gd name="T28" fmla="*/ 0 w 533"/>
                <a:gd name="T29"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33" h="453">
                  <a:moveTo>
                    <a:pt x="120" y="197"/>
                  </a:moveTo>
                  <a:cubicBezTo>
                    <a:pt x="152" y="241"/>
                    <a:pt x="201" y="289"/>
                    <a:pt x="275" y="322"/>
                  </a:cubicBezTo>
                  <a:cubicBezTo>
                    <a:pt x="337" y="346"/>
                    <a:pt x="473" y="402"/>
                    <a:pt x="533" y="453"/>
                  </a:cubicBezTo>
                  <a:cubicBezTo>
                    <a:pt x="517" y="416"/>
                    <a:pt x="470" y="354"/>
                    <a:pt x="340" y="292"/>
                  </a:cubicBezTo>
                  <a:cubicBezTo>
                    <a:pt x="337" y="291"/>
                    <a:pt x="316" y="282"/>
                    <a:pt x="287" y="264"/>
                  </a:cubicBezTo>
                  <a:cubicBezTo>
                    <a:pt x="278" y="269"/>
                    <a:pt x="268" y="271"/>
                    <a:pt x="258" y="271"/>
                  </a:cubicBezTo>
                  <a:cubicBezTo>
                    <a:pt x="208" y="271"/>
                    <a:pt x="149" y="223"/>
                    <a:pt x="120" y="197"/>
                  </a:cubicBezTo>
                  <a:moveTo>
                    <a:pt x="0" y="0"/>
                  </a:moveTo>
                  <a:cubicBezTo>
                    <a:pt x="3" y="53"/>
                    <a:pt x="14" y="99"/>
                    <a:pt x="33" y="138"/>
                  </a:cubicBezTo>
                  <a:cubicBezTo>
                    <a:pt x="44" y="132"/>
                    <a:pt x="44" y="132"/>
                    <a:pt x="44" y="132"/>
                  </a:cubicBezTo>
                  <a:cubicBezTo>
                    <a:pt x="37" y="147"/>
                    <a:pt x="37" y="147"/>
                    <a:pt x="37" y="147"/>
                  </a:cubicBezTo>
                  <a:cubicBezTo>
                    <a:pt x="60" y="191"/>
                    <a:pt x="94" y="226"/>
                    <a:pt x="137" y="251"/>
                  </a:cubicBezTo>
                  <a:cubicBezTo>
                    <a:pt x="138" y="252"/>
                    <a:pt x="144" y="255"/>
                    <a:pt x="154" y="260"/>
                  </a:cubicBezTo>
                  <a:cubicBezTo>
                    <a:pt x="134" y="239"/>
                    <a:pt x="114" y="212"/>
                    <a:pt x="98" y="179"/>
                  </a:cubicBezTo>
                  <a:cubicBezTo>
                    <a:pt x="42" y="164"/>
                    <a:pt x="13" y="64"/>
                    <a:pt x="0" y="0"/>
                  </a:cubicBezTo>
                </a:path>
              </a:pathLst>
            </a:custGeom>
            <a:solidFill>
              <a:srgbClr val="08817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1" name="Freeform 683"/>
            <p:cNvSpPr>
              <a:spLocks noEditPoints="1"/>
            </p:cNvSpPr>
            <p:nvPr/>
          </p:nvSpPr>
          <p:spPr bwMode="auto">
            <a:xfrm>
              <a:off x="6467475" y="3984625"/>
              <a:ext cx="2082800" cy="1947863"/>
            </a:xfrm>
            <a:custGeom>
              <a:avLst/>
              <a:gdLst>
                <a:gd name="T0" fmla="*/ 305 w 555"/>
                <a:gd name="T1" fmla="*/ 313 h 518"/>
                <a:gd name="T2" fmla="*/ 296 w 555"/>
                <a:gd name="T3" fmla="*/ 318 h 518"/>
                <a:gd name="T4" fmla="*/ 349 w 555"/>
                <a:gd name="T5" fmla="*/ 346 h 518"/>
                <a:gd name="T6" fmla="*/ 542 w 555"/>
                <a:gd name="T7" fmla="*/ 507 h 518"/>
                <a:gd name="T8" fmla="*/ 555 w 555"/>
                <a:gd name="T9" fmla="*/ 518 h 518"/>
                <a:gd name="T10" fmla="*/ 530 w 555"/>
                <a:gd name="T11" fmla="*/ 463 h 518"/>
                <a:gd name="T12" fmla="*/ 305 w 555"/>
                <a:gd name="T13" fmla="*/ 313 h 518"/>
                <a:gd name="T14" fmla="*/ 0 w 555"/>
                <a:gd name="T15" fmla="*/ 0 h 518"/>
                <a:gd name="T16" fmla="*/ 2 w 555"/>
                <a:gd name="T17" fmla="*/ 68 h 518"/>
                <a:gd name="T18" fmla="*/ 12 w 555"/>
                <a:gd name="T19" fmla="*/ 141 h 518"/>
                <a:gd name="T20" fmla="*/ 35 w 555"/>
                <a:gd name="T21" fmla="*/ 200 h 518"/>
                <a:gd name="T22" fmla="*/ 95 w 555"/>
                <a:gd name="T23" fmla="*/ 278 h 518"/>
                <a:gd name="T24" fmla="*/ 147 w 555"/>
                <a:gd name="T25" fmla="*/ 316 h 518"/>
                <a:gd name="T26" fmla="*/ 183 w 555"/>
                <a:gd name="T27" fmla="*/ 335 h 518"/>
                <a:gd name="T28" fmla="*/ 163 w 555"/>
                <a:gd name="T29" fmla="*/ 314 h 518"/>
                <a:gd name="T30" fmla="*/ 146 w 555"/>
                <a:gd name="T31" fmla="*/ 305 h 518"/>
                <a:gd name="T32" fmla="*/ 46 w 555"/>
                <a:gd name="T33" fmla="*/ 201 h 518"/>
                <a:gd name="T34" fmla="*/ 43 w 555"/>
                <a:gd name="T35" fmla="*/ 208 h 518"/>
                <a:gd name="T36" fmla="*/ 37 w 555"/>
                <a:gd name="T37" fmla="*/ 195 h 518"/>
                <a:gd name="T38" fmla="*/ 42 w 555"/>
                <a:gd name="T39" fmla="*/ 192 h 518"/>
                <a:gd name="T40" fmla="*/ 9 w 555"/>
                <a:gd name="T41" fmla="*/ 54 h 518"/>
                <a:gd name="T42" fmla="*/ 0 w 555"/>
                <a:gd name="T43" fmla="*/ 0 h 5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55" h="518">
                  <a:moveTo>
                    <a:pt x="305" y="313"/>
                  </a:moveTo>
                  <a:cubicBezTo>
                    <a:pt x="302" y="315"/>
                    <a:pt x="299" y="317"/>
                    <a:pt x="296" y="318"/>
                  </a:cubicBezTo>
                  <a:cubicBezTo>
                    <a:pt x="325" y="336"/>
                    <a:pt x="346" y="345"/>
                    <a:pt x="349" y="346"/>
                  </a:cubicBezTo>
                  <a:cubicBezTo>
                    <a:pt x="479" y="408"/>
                    <a:pt x="526" y="470"/>
                    <a:pt x="542" y="507"/>
                  </a:cubicBezTo>
                  <a:cubicBezTo>
                    <a:pt x="547" y="511"/>
                    <a:pt x="551" y="514"/>
                    <a:pt x="555" y="518"/>
                  </a:cubicBezTo>
                  <a:cubicBezTo>
                    <a:pt x="530" y="463"/>
                    <a:pt x="530" y="463"/>
                    <a:pt x="530" y="463"/>
                  </a:cubicBezTo>
                  <a:cubicBezTo>
                    <a:pt x="495" y="403"/>
                    <a:pt x="305" y="313"/>
                    <a:pt x="305" y="313"/>
                  </a:cubicBezTo>
                  <a:moveTo>
                    <a:pt x="0" y="0"/>
                  </a:moveTo>
                  <a:cubicBezTo>
                    <a:pt x="2" y="68"/>
                    <a:pt x="2" y="68"/>
                    <a:pt x="2" y="68"/>
                  </a:cubicBezTo>
                  <a:cubicBezTo>
                    <a:pt x="12" y="141"/>
                    <a:pt x="12" y="141"/>
                    <a:pt x="12" y="141"/>
                  </a:cubicBezTo>
                  <a:cubicBezTo>
                    <a:pt x="35" y="200"/>
                    <a:pt x="35" y="200"/>
                    <a:pt x="35" y="200"/>
                  </a:cubicBezTo>
                  <a:cubicBezTo>
                    <a:pt x="95" y="278"/>
                    <a:pt x="95" y="278"/>
                    <a:pt x="95" y="278"/>
                  </a:cubicBezTo>
                  <a:cubicBezTo>
                    <a:pt x="147" y="316"/>
                    <a:pt x="147" y="316"/>
                    <a:pt x="147" y="316"/>
                  </a:cubicBezTo>
                  <a:cubicBezTo>
                    <a:pt x="183" y="335"/>
                    <a:pt x="183" y="335"/>
                    <a:pt x="183" y="335"/>
                  </a:cubicBezTo>
                  <a:cubicBezTo>
                    <a:pt x="177" y="328"/>
                    <a:pt x="170" y="321"/>
                    <a:pt x="163" y="314"/>
                  </a:cubicBezTo>
                  <a:cubicBezTo>
                    <a:pt x="153" y="309"/>
                    <a:pt x="147" y="306"/>
                    <a:pt x="146" y="305"/>
                  </a:cubicBezTo>
                  <a:cubicBezTo>
                    <a:pt x="103" y="280"/>
                    <a:pt x="69" y="245"/>
                    <a:pt x="46" y="201"/>
                  </a:cubicBezTo>
                  <a:cubicBezTo>
                    <a:pt x="43" y="208"/>
                    <a:pt x="43" y="208"/>
                    <a:pt x="43" y="208"/>
                  </a:cubicBezTo>
                  <a:cubicBezTo>
                    <a:pt x="37" y="195"/>
                    <a:pt x="37" y="195"/>
                    <a:pt x="37" y="195"/>
                  </a:cubicBezTo>
                  <a:cubicBezTo>
                    <a:pt x="42" y="192"/>
                    <a:pt x="42" y="192"/>
                    <a:pt x="42" y="192"/>
                  </a:cubicBezTo>
                  <a:cubicBezTo>
                    <a:pt x="23" y="153"/>
                    <a:pt x="12" y="107"/>
                    <a:pt x="9" y="54"/>
                  </a:cubicBezTo>
                  <a:cubicBezTo>
                    <a:pt x="3" y="22"/>
                    <a:pt x="0" y="0"/>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2" name="Freeform 684"/>
            <p:cNvSpPr/>
            <p:nvPr/>
          </p:nvSpPr>
          <p:spPr bwMode="auto">
            <a:xfrm>
              <a:off x="7485063" y="5399088"/>
              <a:ext cx="1077913" cy="566738"/>
            </a:xfrm>
            <a:custGeom>
              <a:avLst/>
              <a:gdLst>
                <a:gd name="T0" fmla="*/ 13 w 287"/>
                <a:gd name="T1" fmla="*/ 0 h 151"/>
                <a:gd name="T2" fmla="*/ 13 w 287"/>
                <a:gd name="T3" fmla="*/ 0 h 151"/>
                <a:gd name="T4" fmla="*/ 0 w 287"/>
                <a:gd name="T5" fmla="*/ 2 h 151"/>
                <a:gd name="T6" fmla="*/ 13 w 287"/>
                <a:gd name="T7" fmla="*/ 9 h 151"/>
                <a:gd name="T8" fmla="*/ 156 w 287"/>
                <a:gd name="T9" fmla="*/ 71 h 151"/>
                <a:gd name="T10" fmla="*/ 156 w 287"/>
                <a:gd name="T11" fmla="*/ 62 h 151"/>
                <a:gd name="T12" fmla="*/ 190 w 287"/>
                <a:gd name="T13" fmla="*/ 88 h 151"/>
                <a:gd name="T14" fmla="*/ 287 w 287"/>
                <a:gd name="T15" fmla="*/ 151 h 151"/>
                <a:gd name="T16" fmla="*/ 284 w 287"/>
                <a:gd name="T17" fmla="*/ 142 h 151"/>
                <a:gd name="T18" fmla="*/ 271 w 287"/>
                <a:gd name="T19" fmla="*/ 131 h 151"/>
                <a:gd name="T20" fmla="*/ 13 w 287"/>
                <a:gd name="T21"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7" h="151">
                  <a:moveTo>
                    <a:pt x="13" y="0"/>
                  </a:moveTo>
                  <a:cubicBezTo>
                    <a:pt x="13" y="0"/>
                    <a:pt x="13" y="0"/>
                    <a:pt x="13" y="0"/>
                  </a:cubicBezTo>
                  <a:cubicBezTo>
                    <a:pt x="0" y="2"/>
                    <a:pt x="0" y="2"/>
                    <a:pt x="0" y="2"/>
                  </a:cubicBezTo>
                  <a:cubicBezTo>
                    <a:pt x="13" y="9"/>
                    <a:pt x="13" y="9"/>
                    <a:pt x="13" y="9"/>
                  </a:cubicBezTo>
                  <a:cubicBezTo>
                    <a:pt x="72" y="33"/>
                    <a:pt x="119" y="53"/>
                    <a:pt x="156" y="71"/>
                  </a:cubicBezTo>
                  <a:cubicBezTo>
                    <a:pt x="156" y="62"/>
                    <a:pt x="156" y="62"/>
                    <a:pt x="156" y="62"/>
                  </a:cubicBezTo>
                  <a:cubicBezTo>
                    <a:pt x="170" y="70"/>
                    <a:pt x="181" y="79"/>
                    <a:pt x="190" y="88"/>
                  </a:cubicBezTo>
                  <a:cubicBezTo>
                    <a:pt x="270" y="129"/>
                    <a:pt x="287" y="151"/>
                    <a:pt x="287" y="151"/>
                  </a:cubicBezTo>
                  <a:cubicBezTo>
                    <a:pt x="284" y="142"/>
                    <a:pt x="284" y="142"/>
                    <a:pt x="284" y="142"/>
                  </a:cubicBezTo>
                  <a:cubicBezTo>
                    <a:pt x="280" y="138"/>
                    <a:pt x="276" y="135"/>
                    <a:pt x="271" y="131"/>
                  </a:cubicBezTo>
                  <a:cubicBezTo>
                    <a:pt x="211" y="80"/>
                    <a:pt x="75" y="24"/>
                    <a:pt x="13"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3" name="Freeform 685"/>
            <p:cNvSpPr/>
            <p:nvPr/>
          </p:nvSpPr>
          <p:spPr bwMode="auto">
            <a:xfrm>
              <a:off x="6869113" y="4860925"/>
              <a:ext cx="665163" cy="546100"/>
            </a:xfrm>
            <a:custGeom>
              <a:avLst/>
              <a:gdLst>
                <a:gd name="T0" fmla="*/ 0 w 177"/>
                <a:gd name="T1" fmla="*/ 0 h 145"/>
                <a:gd name="T2" fmla="*/ 56 w 177"/>
                <a:gd name="T3" fmla="*/ 81 h 145"/>
                <a:gd name="T4" fmla="*/ 76 w 177"/>
                <a:gd name="T5" fmla="*/ 102 h 145"/>
                <a:gd name="T6" fmla="*/ 76 w 177"/>
                <a:gd name="T7" fmla="*/ 102 h 145"/>
                <a:gd name="T8" fmla="*/ 140 w 177"/>
                <a:gd name="T9" fmla="*/ 132 h 145"/>
                <a:gd name="T10" fmla="*/ 164 w 177"/>
                <a:gd name="T11" fmla="*/ 145 h 145"/>
                <a:gd name="T12" fmla="*/ 177 w 177"/>
                <a:gd name="T13" fmla="*/ 143 h 145"/>
                <a:gd name="T14" fmla="*/ 177 w 177"/>
                <a:gd name="T15" fmla="*/ 143 h 145"/>
                <a:gd name="T16" fmla="*/ 22 w 177"/>
                <a:gd name="T17" fmla="*/ 18 h 145"/>
                <a:gd name="T18" fmla="*/ 5 w 177"/>
                <a:gd name="T19" fmla="*/ 1 h 145"/>
                <a:gd name="T20" fmla="*/ 0 w 177"/>
                <a:gd name="T21"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145">
                  <a:moveTo>
                    <a:pt x="0" y="0"/>
                  </a:moveTo>
                  <a:cubicBezTo>
                    <a:pt x="16" y="33"/>
                    <a:pt x="36" y="60"/>
                    <a:pt x="56" y="81"/>
                  </a:cubicBezTo>
                  <a:cubicBezTo>
                    <a:pt x="63" y="88"/>
                    <a:pt x="70" y="95"/>
                    <a:pt x="76" y="102"/>
                  </a:cubicBezTo>
                  <a:cubicBezTo>
                    <a:pt x="76" y="102"/>
                    <a:pt x="76" y="102"/>
                    <a:pt x="76" y="102"/>
                  </a:cubicBezTo>
                  <a:cubicBezTo>
                    <a:pt x="140" y="132"/>
                    <a:pt x="140" y="132"/>
                    <a:pt x="140" y="132"/>
                  </a:cubicBezTo>
                  <a:cubicBezTo>
                    <a:pt x="164" y="145"/>
                    <a:pt x="164" y="145"/>
                    <a:pt x="164" y="145"/>
                  </a:cubicBezTo>
                  <a:cubicBezTo>
                    <a:pt x="177" y="143"/>
                    <a:pt x="177" y="143"/>
                    <a:pt x="177" y="143"/>
                  </a:cubicBezTo>
                  <a:cubicBezTo>
                    <a:pt x="177" y="143"/>
                    <a:pt x="177" y="143"/>
                    <a:pt x="177" y="143"/>
                  </a:cubicBezTo>
                  <a:cubicBezTo>
                    <a:pt x="103" y="110"/>
                    <a:pt x="54" y="62"/>
                    <a:pt x="22" y="18"/>
                  </a:cubicBezTo>
                  <a:cubicBezTo>
                    <a:pt x="11" y="8"/>
                    <a:pt x="5" y="1"/>
                    <a:pt x="5" y="1"/>
                  </a:cubicBezTo>
                  <a:cubicBezTo>
                    <a:pt x="3" y="1"/>
                    <a:pt x="2" y="0"/>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4" name="Freeform 686"/>
            <p:cNvSpPr/>
            <p:nvPr/>
          </p:nvSpPr>
          <p:spPr bwMode="auto">
            <a:xfrm>
              <a:off x="8070850" y="5632450"/>
              <a:ext cx="127000" cy="96838"/>
            </a:xfrm>
            <a:custGeom>
              <a:avLst/>
              <a:gdLst>
                <a:gd name="T0" fmla="*/ 0 w 34"/>
                <a:gd name="T1" fmla="*/ 0 h 26"/>
                <a:gd name="T2" fmla="*/ 0 w 34"/>
                <a:gd name="T3" fmla="*/ 9 h 26"/>
                <a:gd name="T4" fmla="*/ 34 w 34"/>
                <a:gd name="T5" fmla="*/ 26 h 26"/>
                <a:gd name="T6" fmla="*/ 0 w 34"/>
                <a:gd name="T7" fmla="*/ 0 h 26"/>
              </a:gdLst>
              <a:ahLst/>
              <a:cxnLst>
                <a:cxn ang="0">
                  <a:pos x="T0" y="T1"/>
                </a:cxn>
                <a:cxn ang="0">
                  <a:pos x="T2" y="T3"/>
                </a:cxn>
                <a:cxn ang="0">
                  <a:pos x="T4" y="T5"/>
                </a:cxn>
                <a:cxn ang="0">
                  <a:pos x="T6" y="T7"/>
                </a:cxn>
              </a:cxnLst>
              <a:rect l="0" t="0" r="r" b="b"/>
              <a:pathLst>
                <a:path w="34" h="26">
                  <a:moveTo>
                    <a:pt x="0" y="0"/>
                  </a:moveTo>
                  <a:cubicBezTo>
                    <a:pt x="0" y="9"/>
                    <a:pt x="0" y="9"/>
                    <a:pt x="0" y="9"/>
                  </a:cubicBezTo>
                  <a:cubicBezTo>
                    <a:pt x="12" y="15"/>
                    <a:pt x="24" y="21"/>
                    <a:pt x="34" y="26"/>
                  </a:cubicBezTo>
                  <a:cubicBezTo>
                    <a:pt x="25" y="17"/>
                    <a:pt x="14" y="8"/>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5" name="Freeform 687"/>
            <p:cNvSpPr/>
            <p:nvPr/>
          </p:nvSpPr>
          <p:spPr bwMode="auto">
            <a:xfrm>
              <a:off x="6607175" y="4684713"/>
              <a:ext cx="58738" cy="82550"/>
            </a:xfrm>
            <a:custGeom>
              <a:avLst/>
              <a:gdLst>
                <a:gd name="T0" fmla="*/ 37 w 37"/>
                <a:gd name="T1" fmla="*/ 0 h 52"/>
                <a:gd name="T2" fmla="*/ 11 w 37"/>
                <a:gd name="T3" fmla="*/ 14 h 52"/>
                <a:gd name="T4" fmla="*/ 0 w 37"/>
                <a:gd name="T5" fmla="*/ 21 h 52"/>
                <a:gd name="T6" fmla="*/ 14 w 37"/>
                <a:gd name="T7" fmla="*/ 52 h 52"/>
                <a:gd name="T8" fmla="*/ 21 w 37"/>
                <a:gd name="T9" fmla="*/ 35 h 52"/>
                <a:gd name="T10" fmla="*/ 37 w 37"/>
                <a:gd name="T11" fmla="*/ 0 h 52"/>
              </a:gdLst>
              <a:ahLst/>
              <a:cxnLst>
                <a:cxn ang="0">
                  <a:pos x="T0" y="T1"/>
                </a:cxn>
                <a:cxn ang="0">
                  <a:pos x="T2" y="T3"/>
                </a:cxn>
                <a:cxn ang="0">
                  <a:pos x="T4" y="T5"/>
                </a:cxn>
                <a:cxn ang="0">
                  <a:pos x="T6" y="T7"/>
                </a:cxn>
                <a:cxn ang="0">
                  <a:pos x="T8" y="T9"/>
                </a:cxn>
                <a:cxn ang="0">
                  <a:pos x="T10" y="T11"/>
                </a:cxn>
              </a:cxnLst>
              <a:rect l="0" t="0" r="r" b="b"/>
              <a:pathLst>
                <a:path w="37" h="52">
                  <a:moveTo>
                    <a:pt x="37" y="0"/>
                  </a:moveTo>
                  <a:lnTo>
                    <a:pt x="11" y="14"/>
                  </a:lnTo>
                  <a:lnTo>
                    <a:pt x="0" y="21"/>
                  </a:lnTo>
                  <a:lnTo>
                    <a:pt x="14" y="52"/>
                  </a:lnTo>
                  <a:lnTo>
                    <a:pt x="21" y="35"/>
                  </a:lnTo>
                  <a:lnTo>
                    <a:pt x="37"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6" name="Freeform 688"/>
            <p:cNvSpPr/>
            <p:nvPr/>
          </p:nvSpPr>
          <p:spPr bwMode="auto">
            <a:xfrm>
              <a:off x="6607175" y="4684713"/>
              <a:ext cx="58738" cy="82550"/>
            </a:xfrm>
            <a:custGeom>
              <a:avLst/>
              <a:gdLst>
                <a:gd name="T0" fmla="*/ 37 w 37"/>
                <a:gd name="T1" fmla="*/ 0 h 52"/>
                <a:gd name="T2" fmla="*/ 11 w 37"/>
                <a:gd name="T3" fmla="*/ 14 h 52"/>
                <a:gd name="T4" fmla="*/ 0 w 37"/>
                <a:gd name="T5" fmla="*/ 21 h 52"/>
                <a:gd name="T6" fmla="*/ 14 w 37"/>
                <a:gd name="T7" fmla="*/ 52 h 52"/>
                <a:gd name="T8" fmla="*/ 21 w 37"/>
                <a:gd name="T9" fmla="*/ 35 h 52"/>
                <a:gd name="T10" fmla="*/ 37 w 37"/>
                <a:gd name="T11" fmla="*/ 0 h 52"/>
              </a:gdLst>
              <a:ahLst/>
              <a:cxnLst>
                <a:cxn ang="0">
                  <a:pos x="T0" y="T1"/>
                </a:cxn>
                <a:cxn ang="0">
                  <a:pos x="T2" y="T3"/>
                </a:cxn>
                <a:cxn ang="0">
                  <a:pos x="T4" y="T5"/>
                </a:cxn>
                <a:cxn ang="0">
                  <a:pos x="T6" y="T7"/>
                </a:cxn>
                <a:cxn ang="0">
                  <a:pos x="T8" y="T9"/>
                </a:cxn>
                <a:cxn ang="0">
                  <a:pos x="T10" y="T11"/>
                </a:cxn>
              </a:cxnLst>
              <a:rect l="0" t="0" r="r" b="b"/>
              <a:pathLst>
                <a:path w="37" h="52">
                  <a:moveTo>
                    <a:pt x="37" y="0"/>
                  </a:moveTo>
                  <a:lnTo>
                    <a:pt x="11" y="14"/>
                  </a:lnTo>
                  <a:lnTo>
                    <a:pt x="0" y="21"/>
                  </a:lnTo>
                  <a:lnTo>
                    <a:pt x="14" y="52"/>
                  </a:lnTo>
                  <a:lnTo>
                    <a:pt x="21" y="35"/>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7" name="Freeform 689"/>
            <p:cNvSpPr>
              <a:spLocks noEditPoints="1"/>
            </p:cNvSpPr>
            <p:nvPr/>
          </p:nvSpPr>
          <p:spPr bwMode="auto">
            <a:xfrm>
              <a:off x="7416800" y="2989263"/>
              <a:ext cx="1077913" cy="412750"/>
            </a:xfrm>
            <a:custGeom>
              <a:avLst/>
              <a:gdLst>
                <a:gd name="T0" fmla="*/ 64 w 287"/>
                <a:gd name="T1" fmla="*/ 20 h 110"/>
                <a:gd name="T2" fmla="*/ 41 w 287"/>
                <a:gd name="T3" fmla="*/ 21 h 110"/>
                <a:gd name="T4" fmla="*/ 41 w 287"/>
                <a:gd name="T5" fmla="*/ 21 h 110"/>
                <a:gd name="T6" fmla="*/ 0 w 287"/>
                <a:gd name="T7" fmla="*/ 43 h 110"/>
                <a:gd name="T8" fmla="*/ 54 w 287"/>
                <a:gd name="T9" fmla="*/ 37 h 110"/>
                <a:gd name="T10" fmla="*/ 61 w 287"/>
                <a:gd name="T11" fmla="*/ 37 h 110"/>
                <a:gd name="T12" fmla="*/ 78 w 287"/>
                <a:gd name="T13" fmla="*/ 38 h 110"/>
                <a:gd name="T14" fmla="*/ 152 w 287"/>
                <a:gd name="T15" fmla="*/ 73 h 110"/>
                <a:gd name="T16" fmla="*/ 173 w 287"/>
                <a:gd name="T17" fmla="*/ 71 h 110"/>
                <a:gd name="T18" fmla="*/ 205 w 287"/>
                <a:gd name="T19" fmla="*/ 80 h 110"/>
                <a:gd name="T20" fmla="*/ 64 w 287"/>
                <a:gd name="T21" fmla="*/ 20 h 110"/>
                <a:gd name="T22" fmla="*/ 137 w 287"/>
                <a:gd name="T23" fmla="*/ 0 h 110"/>
                <a:gd name="T24" fmla="*/ 94 w 287"/>
                <a:gd name="T25" fmla="*/ 4 h 110"/>
                <a:gd name="T26" fmla="*/ 219 w 287"/>
                <a:gd name="T27" fmla="*/ 91 h 110"/>
                <a:gd name="T28" fmla="*/ 237 w 287"/>
                <a:gd name="T29" fmla="*/ 88 h 110"/>
                <a:gd name="T30" fmla="*/ 287 w 287"/>
                <a:gd name="T31" fmla="*/ 110 h 110"/>
                <a:gd name="T32" fmla="*/ 150 w 287"/>
                <a:gd name="T33" fmla="*/ 0 h 110"/>
                <a:gd name="T34" fmla="*/ 137 w 287"/>
                <a:gd name="T35"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7" h="110">
                  <a:moveTo>
                    <a:pt x="64" y="20"/>
                  </a:moveTo>
                  <a:cubicBezTo>
                    <a:pt x="50" y="20"/>
                    <a:pt x="41" y="21"/>
                    <a:pt x="41" y="21"/>
                  </a:cubicBezTo>
                  <a:cubicBezTo>
                    <a:pt x="41" y="21"/>
                    <a:pt x="41" y="21"/>
                    <a:pt x="41" y="21"/>
                  </a:cubicBezTo>
                  <a:cubicBezTo>
                    <a:pt x="26" y="28"/>
                    <a:pt x="13" y="35"/>
                    <a:pt x="0" y="43"/>
                  </a:cubicBezTo>
                  <a:cubicBezTo>
                    <a:pt x="17" y="39"/>
                    <a:pt x="35" y="37"/>
                    <a:pt x="54" y="37"/>
                  </a:cubicBezTo>
                  <a:cubicBezTo>
                    <a:pt x="56" y="37"/>
                    <a:pt x="59" y="37"/>
                    <a:pt x="61" y="37"/>
                  </a:cubicBezTo>
                  <a:cubicBezTo>
                    <a:pt x="67" y="37"/>
                    <a:pt x="72" y="38"/>
                    <a:pt x="78" y="38"/>
                  </a:cubicBezTo>
                  <a:cubicBezTo>
                    <a:pt x="80" y="38"/>
                    <a:pt x="117" y="41"/>
                    <a:pt x="152" y="73"/>
                  </a:cubicBezTo>
                  <a:cubicBezTo>
                    <a:pt x="158" y="72"/>
                    <a:pt x="165" y="71"/>
                    <a:pt x="173" y="71"/>
                  </a:cubicBezTo>
                  <a:cubicBezTo>
                    <a:pt x="183" y="71"/>
                    <a:pt x="195" y="73"/>
                    <a:pt x="205" y="80"/>
                  </a:cubicBezTo>
                  <a:cubicBezTo>
                    <a:pt x="164" y="28"/>
                    <a:pt x="99" y="20"/>
                    <a:pt x="64" y="20"/>
                  </a:cubicBezTo>
                  <a:moveTo>
                    <a:pt x="137" y="0"/>
                  </a:moveTo>
                  <a:cubicBezTo>
                    <a:pt x="122" y="0"/>
                    <a:pt x="108" y="1"/>
                    <a:pt x="94" y="4"/>
                  </a:cubicBezTo>
                  <a:cubicBezTo>
                    <a:pt x="175" y="14"/>
                    <a:pt x="207" y="61"/>
                    <a:pt x="219" y="91"/>
                  </a:cubicBezTo>
                  <a:cubicBezTo>
                    <a:pt x="222" y="90"/>
                    <a:pt x="229" y="88"/>
                    <a:pt x="237" y="88"/>
                  </a:cubicBezTo>
                  <a:cubicBezTo>
                    <a:pt x="251" y="88"/>
                    <a:pt x="269" y="92"/>
                    <a:pt x="287" y="110"/>
                  </a:cubicBezTo>
                  <a:cubicBezTo>
                    <a:pt x="261" y="58"/>
                    <a:pt x="215" y="22"/>
                    <a:pt x="150" y="0"/>
                  </a:cubicBezTo>
                  <a:cubicBezTo>
                    <a:pt x="146" y="0"/>
                    <a:pt x="141" y="0"/>
                    <a:pt x="137" y="0"/>
                  </a:cubicBezTo>
                </a:path>
              </a:pathLst>
            </a:custGeom>
            <a:solidFill>
              <a:srgbClr val="24676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8" name="Freeform 690"/>
            <p:cNvSpPr>
              <a:spLocks noEditPoints="1"/>
            </p:cNvSpPr>
            <p:nvPr/>
          </p:nvSpPr>
          <p:spPr bwMode="auto">
            <a:xfrm>
              <a:off x="7289800" y="2954338"/>
              <a:ext cx="1295400" cy="565150"/>
            </a:xfrm>
            <a:custGeom>
              <a:avLst/>
              <a:gdLst>
                <a:gd name="T0" fmla="*/ 75 w 345"/>
                <a:gd name="T1" fmla="*/ 23 h 150"/>
                <a:gd name="T2" fmla="*/ 0 w 345"/>
                <a:gd name="T3" fmla="*/ 74 h 150"/>
                <a:gd name="T4" fmla="*/ 83 w 345"/>
                <a:gd name="T5" fmla="*/ 54 h 150"/>
                <a:gd name="T6" fmla="*/ 174 w 345"/>
                <a:gd name="T7" fmla="*/ 85 h 150"/>
                <a:gd name="T8" fmla="*/ 186 w 345"/>
                <a:gd name="T9" fmla="*/ 82 h 150"/>
                <a:gd name="T10" fmla="*/ 112 w 345"/>
                <a:gd name="T11" fmla="*/ 47 h 150"/>
                <a:gd name="T12" fmla="*/ 95 w 345"/>
                <a:gd name="T13" fmla="*/ 46 h 150"/>
                <a:gd name="T14" fmla="*/ 88 w 345"/>
                <a:gd name="T15" fmla="*/ 46 h 150"/>
                <a:gd name="T16" fmla="*/ 34 w 345"/>
                <a:gd name="T17" fmla="*/ 52 h 150"/>
                <a:gd name="T18" fmla="*/ 75 w 345"/>
                <a:gd name="T19" fmla="*/ 30 h 150"/>
                <a:gd name="T20" fmla="*/ 75 w 345"/>
                <a:gd name="T21" fmla="*/ 23 h 150"/>
                <a:gd name="T22" fmla="*/ 156 w 345"/>
                <a:gd name="T23" fmla="*/ 0 h 150"/>
                <a:gd name="T24" fmla="*/ 103 w 345"/>
                <a:gd name="T25" fmla="*/ 11 h 150"/>
                <a:gd name="T26" fmla="*/ 128 w 345"/>
                <a:gd name="T27" fmla="*/ 13 h 150"/>
                <a:gd name="T28" fmla="*/ 171 w 345"/>
                <a:gd name="T29" fmla="*/ 9 h 150"/>
                <a:gd name="T30" fmla="*/ 184 w 345"/>
                <a:gd name="T31" fmla="*/ 9 h 150"/>
                <a:gd name="T32" fmla="*/ 321 w 345"/>
                <a:gd name="T33" fmla="*/ 119 h 150"/>
                <a:gd name="T34" fmla="*/ 345 w 345"/>
                <a:gd name="T35" fmla="*/ 150 h 150"/>
                <a:gd name="T36" fmla="*/ 156 w 345"/>
                <a:gd name="T37"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5" h="150">
                  <a:moveTo>
                    <a:pt x="75" y="23"/>
                  </a:moveTo>
                  <a:cubicBezTo>
                    <a:pt x="52" y="34"/>
                    <a:pt x="26" y="50"/>
                    <a:pt x="0" y="74"/>
                  </a:cubicBezTo>
                  <a:cubicBezTo>
                    <a:pt x="0" y="74"/>
                    <a:pt x="36" y="54"/>
                    <a:pt x="83" y="54"/>
                  </a:cubicBezTo>
                  <a:cubicBezTo>
                    <a:pt x="112" y="54"/>
                    <a:pt x="144" y="61"/>
                    <a:pt x="174" y="85"/>
                  </a:cubicBezTo>
                  <a:cubicBezTo>
                    <a:pt x="174" y="85"/>
                    <a:pt x="179" y="84"/>
                    <a:pt x="186" y="82"/>
                  </a:cubicBezTo>
                  <a:cubicBezTo>
                    <a:pt x="151" y="50"/>
                    <a:pt x="114" y="47"/>
                    <a:pt x="112" y="47"/>
                  </a:cubicBezTo>
                  <a:cubicBezTo>
                    <a:pt x="106" y="47"/>
                    <a:pt x="101" y="46"/>
                    <a:pt x="95" y="46"/>
                  </a:cubicBezTo>
                  <a:cubicBezTo>
                    <a:pt x="93" y="46"/>
                    <a:pt x="90" y="46"/>
                    <a:pt x="88" y="46"/>
                  </a:cubicBezTo>
                  <a:cubicBezTo>
                    <a:pt x="69" y="46"/>
                    <a:pt x="51" y="48"/>
                    <a:pt x="34" y="52"/>
                  </a:cubicBezTo>
                  <a:cubicBezTo>
                    <a:pt x="47" y="44"/>
                    <a:pt x="60" y="37"/>
                    <a:pt x="75" y="30"/>
                  </a:cubicBezTo>
                  <a:cubicBezTo>
                    <a:pt x="75" y="23"/>
                    <a:pt x="75" y="23"/>
                    <a:pt x="75" y="23"/>
                  </a:cubicBezTo>
                  <a:moveTo>
                    <a:pt x="156" y="0"/>
                  </a:moveTo>
                  <a:cubicBezTo>
                    <a:pt x="156" y="0"/>
                    <a:pt x="135" y="1"/>
                    <a:pt x="103" y="11"/>
                  </a:cubicBezTo>
                  <a:cubicBezTo>
                    <a:pt x="112" y="11"/>
                    <a:pt x="120" y="12"/>
                    <a:pt x="128" y="13"/>
                  </a:cubicBezTo>
                  <a:cubicBezTo>
                    <a:pt x="142" y="10"/>
                    <a:pt x="156" y="9"/>
                    <a:pt x="171" y="9"/>
                  </a:cubicBezTo>
                  <a:cubicBezTo>
                    <a:pt x="175" y="9"/>
                    <a:pt x="180" y="9"/>
                    <a:pt x="184" y="9"/>
                  </a:cubicBezTo>
                  <a:cubicBezTo>
                    <a:pt x="249" y="31"/>
                    <a:pt x="295" y="67"/>
                    <a:pt x="321" y="119"/>
                  </a:cubicBezTo>
                  <a:cubicBezTo>
                    <a:pt x="329" y="126"/>
                    <a:pt x="337" y="137"/>
                    <a:pt x="345" y="150"/>
                  </a:cubicBezTo>
                  <a:cubicBezTo>
                    <a:pt x="345" y="150"/>
                    <a:pt x="300" y="14"/>
                    <a:pt x="156"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9" name="Freeform 691"/>
            <p:cNvSpPr/>
            <p:nvPr/>
          </p:nvSpPr>
          <p:spPr bwMode="auto">
            <a:xfrm>
              <a:off x="7570788" y="2997200"/>
              <a:ext cx="668338" cy="338138"/>
            </a:xfrm>
            <a:custGeom>
              <a:avLst/>
              <a:gdLst>
                <a:gd name="T0" fmla="*/ 28 w 178"/>
                <a:gd name="T1" fmla="*/ 0 h 90"/>
                <a:gd name="T2" fmla="*/ 0 w 178"/>
                <a:gd name="T3" fmla="*/ 12 h 90"/>
                <a:gd name="T4" fmla="*/ 0 w 178"/>
                <a:gd name="T5" fmla="*/ 19 h 90"/>
                <a:gd name="T6" fmla="*/ 0 w 178"/>
                <a:gd name="T7" fmla="*/ 19 h 90"/>
                <a:gd name="T8" fmla="*/ 23 w 178"/>
                <a:gd name="T9" fmla="*/ 18 h 90"/>
                <a:gd name="T10" fmla="*/ 164 w 178"/>
                <a:gd name="T11" fmla="*/ 78 h 90"/>
                <a:gd name="T12" fmla="*/ 175 w 178"/>
                <a:gd name="T13" fmla="*/ 90 h 90"/>
                <a:gd name="T14" fmla="*/ 178 w 178"/>
                <a:gd name="T15" fmla="*/ 89 h 90"/>
                <a:gd name="T16" fmla="*/ 53 w 178"/>
                <a:gd name="T17" fmla="*/ 2 h 90"/>
                <a:gd name="T18" fmla="*/ 28 w 178"/>
                <a:gd name="T19"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8" h="90">
                  <a:moveTo>
                    <a:pt x="28" y="0"/>
                  </a:moveTo>
                  <a:cubicBezTo>
                    <a:pt x="20" y="3"/>
                    <a:pt x="10" y="7"/>
                    <a:pt x="0" y="12"/>
                  </a:cubicBezTo>
                  <a:cubicBezTo>
                    <a:pt x="0" y="19"/>
                    <a:pt x="0" y="19"/>
                    <a:pt x="0" y="19"/>
                  </a:cubicBezTo>
                  <a:cubicBezTo>
                    <a:pt x="0" y="19"/>
                    <a:pt x="0" y="19"/>
                    <a:pt x="0" y="19"/>
                  </a:cubicBezTo>
                  <a:cubicBezTo>
                    <a:pt x="0" y="19"/>
                    <a:pt x="9" y="18"/>
                    <a:pt x="23" y="18"/>
                  </a:cubicBezTo>
                  <a:cubicBezTo>
                    <a:pt x="58" y="18"/>
                    <a:pt x="123" y="26"/>
                    <a:pt x="164" y="78"/>
                  </a:cubicBezTo>
                  <a:cubicBezTo>
                    <a:pt x="168" y="81"/>
                    <a:pt x="172" y="85"/>
                    <a:pt x="175" y="90"/>
                  </a:cubicBezTo>
                  <a:cubicBezTo>
                    <a:pt x="175" y="90"/>
                    <a:pt x="176" y="90"/>
                    <a:pt x="178" y="89"/>
                  </a:cubicBezTo>
                  <a:cubicBezTo>
                    <a:pt x="166" y="59"/>
                    <a:pt x="134" y="12"/>
                    <a:pt x="53" y="2"/>
                  </a:cubicBezTo>
                  <a:cubicBezTo>
                    <a:pt x="45" y="1"/>
                    <a:pt x="37" y="0"/>
                    <a:pt x="28"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0" name="Freeform 692"/>
            <p:cNvSpPr/>
            <p:nvPr/>
          </p:nvSpPr>
          <p:spPr bwMode="auto">
            <a:xfrm>
              <a:off x="7116763" y="4781550"/>
              <a:ext cx="82550" cy="68263"/>
            </a:xfrm>
            <a:custGeom>
              <a:avLst/>
              <a:gdLst>
                <a:gd name="T0" fmla="*/ 28 w 52"/>
                <a:gd name="T1" fmla="*/ 0 h 43"/>
                <a:gd name="T2" fmla="*/ 0 w 52"/>
                <a:gd name="T3" fmla="*/ 43 h 43"/>
                <a:gd name="T4" fmla="*/ 52 w 52"/>
                <a:gd name="T5" fmla="*/ 24 h 43"/>
                <a:gd name="T6" fmla="*/ 28 w 52"/>
                <a:gd name="T7" fmla="*/ 0 h 43"/>
              </a:gdLst>
              <a:ahLst/>
              <a:cxnLst>
                <a:cxn ang="0">
                  <a:pos x="T0" y="T1"/>
                </a:cxn>
                <a:cxn ang="0">
                  <a:pos x="T2" y="T3"/>
                </a:cxn>
                <a:cxn ang="0">
                  <a:pos x="T4" y="T5"/>
                </a:cxn>
                <a:cxn ang="0">
                  <a:pos x="T6" y="T7"/>
                </a:cxn>
              </a:cxnLst>
              <a:rect l="0" t="0" r="r" b="b"/>
              <a:pathLst>
                <a:path w="52" h="43">
                  <a:moveTo>
                    <a:pt x="28" y="0"/>
                  </a:moveTo>
                  <a:lnTo>
                    <a:pt x="0" y="43"/>
                  </a:lnTo>
                  <a:lnTo>
                    <a:pt x="52" y="24"/>
                  </a:lnTo>
                  <a:lnTo>
                    <a:pt x="28"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1" name="Freeform 693"/>
            <p:cNvSpPr/>
            <p:nvPr/>
          </p:nvSpPr>
          <p:spPr bwMode="auto">
            <a:xfrm>
              <a:off x="6992938" y="3365500"/>
              <a:ext cx="104775" cy="93663"/>
            </a:xfrm>
            <a:custGeom>
              <a:avLst/>
              <a:gdLst>
                <a:gd name="T0" fmla="*/ 66 w 66"/>
                <a:gd name="T1" fmla="*/ 21 h 59"/>
                <a:gd name="T2" fmla="*/ 0 w 66"/>
                <a:gd name="T3" fmla="*/ 0 h 59"/>
                <a:gd name="T4" fmla="*/ 45 w 66"/>
                <a:gd name="T5" fmla="*/ 59 h 59"/>
                <a:gd name="T6" fmla="*/ 66 w 66"/>
                <a:gd name="T7" fmla="*/ 21 h 59"/>
              </a:gdLst>
              <a:ahLst/>
              <a:cxnLst>
                <a:cxn ang="0">
                  <a:pos x="T0" y="T1"/>
                </a:cxn>
                <a:cxn ang="0">
                  <a:pos x="T2" y="T3"/>
                </a:cxn>
                <a:cxn ang="0">
                  <a:pos x="T4" y="T5"/>
                </a:cxn>
                <a:cxn ang="0">
                  <a:pos x="T6" y="T7"/>
                </a:cxn>
              </a:cxnLst>
              <a:rect l="0" t="0" r="r" b="b"/>
              <a:pathLst>
                <a:path w="66" h="59">
                  <a:moveTo>
                    <a:pt x="66" y="21"/>
                  </a:moveTo>
                  <a:lnTo>
                    <a:pt x="0" y="0"/>
                  </a:lnTo>
                  <a:lnTo>
                    <a:pt x="45" y="59"/>
                  </a:lnTo>
                  <a:lnTo>
                    <a:pt x="66" y="21"/>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2" name="Freeform 694"/>
            <p:cNvSpPr/>
            <p:nvPr/>
          </p:nvSpPr>
          <p:spPr bwMode="auto">
            <a:xfrm>
              <a:off x="8307388" y="2770187"/>
              <a:ext cx="2725738" cy="4445001"/>
            </a:xfrm>
            <a:custGeom>
              <a:avLst/>
              <a:gdLst>
                <a:gd name="T0" fmla="*/ 103 w 726"/>
                <a:gd name="T1" fmla="*/ 399 h 1182"/>
                <a:gd name="T2" fmla="*/ 296 w 726"/>
                <a:gd name="T3" fmla="*/ 39 h 1182"/>
                <a:gd name="T4" fmla="*/ 644 w 726"/>
                <a:gd name="T5" fmla="*/ 208 h 1182"/>
                <a:gd name="T6" fmla="*/ 518 w 726"/>
                <a:gd name="T7" fmla="*/ 635 h 1182"/>
                <a:gd name="T8" fmla="*/ 238 w 726"/>
                <a:gd name="T9" fmla="*/ 813 h 1182"/>
                <a:gd name="T10" fmla="*/ 279 w 726"/>
                <a:gd name="T11" fmla="*/ 1134 h 1182"/>
                <a:gd name="T12" fmla="*/ 168 w 726"/>
                <a:gd name="T13" fmla="*/ 1015 h 1182"/>
                <a:gd name="T14" fmla="*/ 201 w 726"/>
                <a:gd name="T15" fmla="*/ 1182 h 1182"/>
                <a:gd name="T16" fmla="*/ 100 w 726"/>
                <a:gd name="T17" fmla="*/ 862 h 1182"/>
                <a:gd name="T18" fmla="*/ 307 w 726"/>
                <a:gd name="T19" fmla="*/ 662 h 1182"/>
                <a:gd name="T20" fmla="*/ 538 w 726"/>
                <a:gd name="T21" fmla="*/ 351 h 1182"/>
                <a:gd name="T22" fmla="*/ 330 w 726"/>
                <a:gd name="T23" fmla="*/ 104 h 1182"/>
                <a:gd name="T24" fmla="*/ 208 w 726"/>
                <a:gd name="T25" fmla="*/ 404 h 1182"/>
                <a:gd name="T26" fmla="*/ 136 w 726"/>
                <a:gd name="T27" fmla="*/ 292 h 1182"/>
                <a:gd name="T28" fmla="*/ 103 w 726"/>
                <a:gd name="T29" fmla="*/ 399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6" h="1182">
                  <a:moveTo>
                    <a:pt x="103" y="399"/>
                  </a:moveTo>
                  <a:cubicBezTo>
                    <a:pt x="103" y="399"/>
                    <a:pt x="0" y="102"/>
                    <a:pt x="296" y="39"/>
                  </a:cubicBezTo>
                  <a:cubicBezTo>
                    <a:pt x="296" y="39"/>
                    <a:pt x="572" y="0"/>
                    <a:pt x="644" y="208"/>
                  </a:cubicBezTo>
                  <a:cubicBezTo>
                    <a:pt x="644" y="208"/>
                    <a:pt x="726" y="515"/>
                    <a:pt x="518" y="635"/>
                  </a:cubicBezTo>
                  <a:cubicBezTo>
                    <a:pt x="518" y="635"/>
                    <a:pt x="280" y="761"/>
                    <a:pt x="238" y="813"/>
                  </a:cubicBezTo>
                  <a:cubicBezTo>
                    <a:pt x="238" y="813"/>
                    <a:pt x="137" y="913"/>
                    <a:pt x="279" y="1134"/>
                  </a:cubicBezTo>
                  <a:cubicBezTo>
                    <a:pt x="279" y="1134"/>
                    <a:pt x="207" y="1114"/>
                    <a:pt x="168" y="1015"/>
                  </a:cubicBezTo>
                  <a:cubicBezTo>
                    <a:pt x="168" y="1015"/>
                    <a:pt x="163" y="1113"/>
                    <a:pt x="201" y="1182"/>
                  </a:cubicBezTo>
                  <a:cubicBezTo>
                    <a:pt x="201" y="1182"/>
                    <a:pt x="45" y="1084"/>
                    <a:pt x="100" y="862"/>
                  </a:cubicBezTo>
                  <a:cubicBezTo>
                    <a:pt x="100" y="862"/>
                    <a:pt x="99" y="761"/>
                    <a:pt x="307" y="662"/>
                  </a:cubicBezTo>
                  <a:cubicBezTo>
                    <a:pt x="307" y="662"/>
                    <a:pt x="524" y="576"/>
                    <a:pt x="538" y="351"/>
                  </a:cubicBezTo>
                  <a:cubicBezTo>
                    <a:pt x="538" y="351"/>
                    <a:pt x="559" y="85"/>
                    <a:pt x="330" y="104"/>
                  </a:cubicBezTo>
                  <a:cubicBezTo>
                    <a:pt x="330" y="104"/>
                    <a:pt x="160" y="117"/>
                    <a:pt x="208" y="404"/>
                  </a:cubicBezTo>
                  <a:cubicBezTo>
                    <a:pt x="208" y="404"/>
                    <a:pt x="147" y="348"/>
                    <a:pt x="136" y="292"/>
                  </a:cubicBezTo>
                  <a:cubicBezTo>
                    <a:pt x="136" y="292"/>
                    <a:pt x="112" y="351"/>
                    <a:pt x="103" y="399"/>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3" name="Freeform 695"/>
            <p:cNvSpPr>
              <a:spLocks noEditPoints="1"/>
            </p:cNvSpPr>
            <p:nvPr/>
          </p:nvSpPr>
          <p:spPr bwMode="auto">
            <a:xfrm>
              <a:off x="8486775" y="2868612"/>
              <a:ext cx="2346325" cy="4435476"/>
            </a:xfrm>
            <a:custGeom>
              <a:avLst/>
              <a:gdLst>
                <a:gd name="T0" fmla="*/ 176 w 625"/>
                <a:gd name="T1" fmla="*/ 1180 h 1180"/>
                <a:gd name="T2" fmla="*/ 149 w 625"/>
                <a:gd name="T3" fmla="*/ 1163 h 1180"/>
                <a:gd name="T4" fmla="*/ 75 w 625"/>
                <a:gd name="T5" fmla="*/ 1084 h 1180"/>
                <a:gd name="T6" fmla="*/ 43 w 625"/>
                <a:gd name="T7" fmla="*/ 835 h 1180"/>
                <a:gd name="T8" fmla="*/ 255 w 625"/>
                <a:gd name="T9" fmla="*/ 628 h 1180"/>
                <a:gd name="T10" fmla="*/ 256 w 625"/>
                <a:gd name="T11" fmla="*/ 628 h 1180"/>
                <a:gd name="T12" fmla="*/ 482 w 625"/>
                <a:gd name="T13" fmla="*/ 325 h 1180"/>
                <a:gd name="T14" fmla="*/ 425 w 625"/>
                <a:gd name="T15" fmla="*/ 132 h 1180"/>
                <a:gd name="T16" fmla="*/ 298 w 625"/>
                <a:gd name="T17" fmla="*/ 86 h 1180"/>
                <a:gd name="T18" fmla="*/ 282 w 625"/>
                <a:gd name="T19" fmla="*/ 87 h 1180"/>
                <a:gd name="T20" fmla="*/ 201 w 625"/>
                <a:gd name="T21" fmla="*/ 135 h 1180"/>
                <a:gd name="T22" fmla="*/ 168 w 625"/>
                <a:gd name="T23" fmla="*/ 377 h 1180"/>
                <a:gd name="T24" fmla="*/ 172 w 625"/>
                <a:gd name="T25" fmla="*/ 401 h 1180"/>
                <a:gd name="T26" fmla="*/ 154 w 625"/>
                <a:gd name="T27" fmla="*/ 384 h 1180"/>
                <a:gd name="T28" fmla="*/ 87 w 625"/>
                <a:gd name="T29" fmla="*/ 291 h 1180"/>
                <a:gd name="T30" fmla="*/ 63 w 625"/>
                <a:gd name="T31" fmla="*/ 374 h 1180"/>
                <a:gd name="T32" fmla="*/ 58 w 625"/>
                <a:gd name="T33" fmla="*/ 405 h 1180"/>
                <a:gd name="T34" fmla="*/ 47 w 625"/>
                <a:gd name="T35" fmla="*/ 375 h 1180"/>
                <a:gd name="T36" fmla="*/ 61 w 625"/>
                <a:gd name="T37" fmla="*/ 126 h 1180"/>
                <a:gd name="T38" fmla="*/ 246 w 625"/>
                <a:gd name="T39" fmla="*/ 5 h 1180"/>
                <a:gd name="T40" fmla="*/ 246 w 625"/>
                <a:gd name="T41" fmla="*/ 5 h 1180"/>
                <a:gd name="T42" fmla="*/ 286 w 625"/>
                <a:gd name="T43" fmla="*/ 2 h 1180"/>
                <a:gd name="T44" fmla="*/ 603 w 625"/>
                <a:gd name="T45" fmla="*/ 179 h 1180"/>
                <a:gd name="T46" fmla="*/ 604 w 625"/>
                <a:gd name="T47" fmla="*/ 180 h 1180"/>
                <a:gd name="T48" fmla="*/ 619 w 625"/>
                <a:gd name="T49" fmla="*/ 351 h 1180"/>
                <a:gd name="T50" fmla="*/ 474 w 625"/>
                <a:gd name="T51" fmla="*/ 616 h 1180"/>
                <a:gd name="T52" fmla="*/ 196 w 625"/>
                <a:gd name="T53" fmla="*/ 792 h 1180"/>
                <a:gd name="T54" fmla="*/ 196 w 625"/>
                <a:gd name="T55" fmla="*/ 793 h 1180"/>
                <a:gd name="T56" fmla="*/ 238 w 625"/>
                <a:gd name="T57" fmla="*/ 1104 h 1180"/>
                <a:gd name="T58" fmla="*/ 250 w 625"/>
                <a:gd name="T59" fmla="*/ 1122 h 1180"/>
                <a:gd name="T60" fmla="*/ 229 w 625"/>
                <a:gd name="T61" fmla="*/ 1116 h 1180"/>
                <a:gd name="T62" fmla="*/ 129 w 625"/>
                <a:gd name="T63" fmla="*/ 1027 h 1180"/>
                <a:gd name="T64" fmla="*/ 160 w 625"/>
                <a:gd name="T65" fmla="*/ 1152 h 1180"/>
                <a:gd name="T66" fmla="*/ 176 w 625"/>
                <a:gd name="T67" fmla="*/ 1180 h 1180"/>
                <a:gd name="T68" fmla="*/ 128 w 625"/>
                <a:gd name="T69" fmla="*/ 986 h 1180"/>
                <a:gd name="T70" fmla="*/ 209 w 625"/>
                <a:gd name="T71" fmla="*/ 1089 h 1180"/>
                <a:gd name="T72" fmla="*/ 149 w 625"/>
                <a:gd name="T73" fmla="*/ 863 h 1180"/>
                <a:gd name="T74" fmla="*/ 184 w 625"/>
                <a:gd name="T75" fmla="*/ 781 h 1180"/>
                <a:gd name="T76" fmla="*/ 466 w 625"/>
                <a:gd name="T77" fmla="*/ 602 h 1180"/>
                <a:gd name="T78" fmla="*/ 603 w 625"/>
                <a:gd name="T79" fmla="*/ 350 h 1180"/>
                <a:gd name="T80" fmla="*/ 588 w 625"/>
                <a:gd name="T81" fmla="*/ 184 h 1180"/>
                <a:gd name="T82" fmla="*/ 287 w 625"/>
                <a:gd name="T83" fmla="*/ 19 h 1180"/>
                <a:gd name="T84" fmla="*/ 249 w 625"/>
                <a:gd name="T85" fmla="*/ 21 h 1180"/>
                <a:gd name="T86" fmla="*/ 76 w 625"/>
                <a:gd name="T87" fmla="*/ 134 h 1180"/>
                <a:gd name="T88" fmla="*/ 55 w 625"/>
                <a:gd name="T89" fmla="*/ 338 h 1180"/>
                <a:gd name="T90" fmla="*/ 80 w 625"/>
                <a:gd name="T91" fmla="*/ 263 h 1180"/>
                <a:gd name="T92" fmla="*/ 91 w 625"/>
                <a:gd name="T93" fmla="*/ 237 h 1180"/>
                <a:gd name="T94" fmla="*/ 96 w 625"/>
                <a:gd name="T95" fmla="*/ 264 h 1180"/>
                <a:gd name="T96" fmla="*/ 148 w 625"/>
                <a:gd name="T97" fmla="*/ 354 h 1180"/>
                <a:gd name="T98" fmla="*/ 188 w 625"/>
                <a:gd name="T99" fmla="*/ 125 h 1180"/>
                <a:gd name="T100" fmla="*/ 281 w 625"/>
                <a:gd name="T101" fmla="*/ 70 h 1180"/>
                <a:gd name="T102" fmla="*/ 437 w 625"/>
                <a:gd name="T103" fmla="*/ 121 h 1180"/>
                <a:gd name="T104" fmla="*/ 499 w 625"/>
                <a:gd name="T105" fmla="*/ 326 h 1180"/>
                <a:gd name="T106" fmla="*/ 375 w 625"/>
                <a:gd name="T107" fmla="*/ 571 h 1180"/>
                <a:gd name="T108" fmla="*/ 262 w 625"/>
                <a:gd name="T109" fmla="*/ 643 h 1180"/>
                <a:gd name="T110" fmla="*/ 60 w 625"/>
                <a:gd name="T111" fmla="*/ 836 h 1180"/>
                <a:gd name="T112" fmla="*/ 60 w 625"/>
                <a:gd name="T113" fmla="*/ 837 h 1180"/>
                <a:gd name="T114" fmla="*/ 60 w 625"/>
                <a:gd name="T115" fmla="*/ 838 h 1180"/>
                <a:gd name="T116" fmla="*/ 89 w 625"/>
                <a:gd name="T117" fmla="*/ 1074 h 1180"/>
                <a:gd name="T118" fmla="*/ 131 w 625"/>
                <a:gd name="T119" fmla="*/ 1127 h 1180"/>
                <a:gd name="T120" fmla="*/ 112 w 625"/>
                <a:gd name="T121" fmla="*/ 988 h 1180"/>
                <a:gd name="T122" fmla="*/ 128 w 625"/>
                <a:gd name="T123" fmla="*/ 986 h 1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25" h="1180">
                  <a:moveTo>
                    <a:pt x="176" y="1180"/>
                  </a:moveTo>
                  <a:cubicBezTo>
                    <a:pt x="149" y="1163"/>
                    <a:pt x="149" y="1163"/>
                    <a:pt x="149" y="1163"/>
                  </a:cubicBezTo>
                  <a:cubicBezTo>
                    <a:pt x="147" y="1162"/>
                    <a:pt x="108" y="1137"/>
                    <a:pt x="75" y="1084"/>
                  </a:cubicBezTo>
                  <a:cubicBezTo>
                    <a:pt x="45" y="1035"/>
                    <a:pt x="15" y="952"/>
                    <a:pt x="43" y="835"/>
                  </a:cubicBezTo>
                  <a:cubicBezTo>
                    <a:pt x="44" y="823"/>
                    <a:pt x="54" y="724"/>
                    <a:pt x="255" y="628"/>
                  </a:cubicBezTo>
                  <a:cubicBezTo>
                    <a:pt x="256" y="628"/>
                    <a:pt x="256" y="628"/>
                    <a:pt x="256" y="628"/>
                  </a:cubicBezTo>
                  <a:cubicBezTo>
                    <a:pt x="258" y="627"/>
                    <a:pt x="468" y="542"/>
                    <a:pt x="482" y="325"/>
                  </a:cubicBezTo>
                  <a:cubicBezTo>
                    <a:pt x="482" y="324"/>
                    <a:pt x="491" y="201"/>
                    <a:pt x="425" y="132"/>
                  </a:cubicBezTo>
                  <a:cubicBezTo>
                    <a:pt x="395" y="100"/>
                    <a:pt x="352" y="84"/>
                    <a:pt x="298" y="86"/>
                  </a:cubicBezTo>
                  <a:cubicBezTo>
                    <a:pt x="293" y="86"/>
                    <a:pt x="288" y="86"/>
                    <a:pt x="282" y="87"/>
                  </a:cubicBezTo>
                  <a:cubicBezTo>
                    <a:pt x="282" y="87"/>
                    <a:pt x="236" y="90"/>
                    <a:pt x="201" y="135"/>
                  </a:cubicBezTo>
                  <a:cubicBezTo>
                    <a:pt x="161" y="186"/>
                    <a:pt x="150" y="267"/>
                    <a:pt x="168" y="377"/>
                  </a:cubicBezTo>
                  <a:cubicBezTo>
                    <a:pt x="172" y="401"/>
                    <a:pt x="172" y="401"/>
                    <a:pt x="172" y="401"/>
                  </a:cubicBezTo>
                  <a:cubicBezTo>
                    <a:pt x="154" y="384"/>
                    <a:pt x="154" y="384"/>
                    <a:pt x="154" y="384"/>
                  </a:cubicBezTo>
                  <a:cubicBezTo>
                    <a:pt x="152" y="382"/>
                    <a:pt x="107" y="340"/>
                    <a:pt x="87" y="291"/>
                  </a:cubicBezTo>
                  <a:cubicBezTo>
                    <a:pt x="79" y="313"/>
                    <a:pt x="68" y="346"/>
                    <a:pt x="63" y="374"/>
                  </a:cubicBezTo>
                  <a:cubicBezTo>
                    <a:pt x="58" y="405"/>
                    <a:pt x="58" y="405"/>
                    <a:pt x="58" y="405"/>
                  </a:cubicBezTo>
                  <a:cubicBezTo>
                    <a:pt x="47" y="375"/>
                    <a:pt x="47" y="375"/>
                    <a:pt x="47" y="375"/>
                  </a:cubicBezTo>
                  <a:cubicBezTo>
                    <a:pt x="45" y="370"/>
                    <a:pt x="0" y="235"/>
                    <a:pt x="61" y="126"/>
                  </a:cubicBezTo>
                  <a:cubicBezTo>
                    <a:pt x="96" y="64"/>
                    <a:pt x="158" y="24"/>
                    <a:pt x="246" y="5"/>
                  </a:cubicBezTo>
                  <a:cubicBezTo>
                    <a:pt x="246" y="5"/>
                    <a:pt x="246" y="5"/>
                    <a:pt x="246" y="5"/>
                  </a:cubicBezTo>
                  <a:cubicBezTo>
                    <a:pt x="247" y="5"/>
                    <a:pt x="262" y="3"/>
                    <a:pt x="286" y="2"/>
                  </a:cubicBezTo>
                  <a:cubicBezTo>
                    <a:pt x="363" y="0"/>
                    <a:pt x="547" y="13"/>
                    <a:pt x="603" y="179"/>
                  </a:cubicBezTo>
                  <a:cubicBezTo>
                    <a:pt x="604" y="180"/>
                    <a:pt x="604" y="180"/>
                    <a:pt x="604" y="180"/>
                  </a:cubicBezTo>
                  <a:cubicBezTo>
                    <a:pt x="604" y="183"/>
                    <a:pt x="625" y="259"/>
                    <a:pt x="619" y="351"/>
                  </a:cubicBezTo>
                  <a:cubicBezTo>
                    <a:pt x="612" y="474"/>
                    <a:pt x="562" y="566"/>
                    <a:pt x="474" y="616"/>
                  </a:cubicBezTo>
                  <a:cubicBezTo>
                    <a:pt x="472" y="618"/>
                    <a:pt x="237" y="742"/>
                    <a:pt x="196" y="792"/>
                  </a:cubicBezTo>
                  <a:cubicBezTo>
                    <a:pt x="196" y="793"/>
                    <a:pt x="196" y="793"/>
                    <a:pt x="196" y="793"/>
                  </a:cubicBezTo>
                  <a:cubicBezTo>
                    <a:pt x="195" y="794"/>
                    <a:pt x="102" y="891"/>
                    <a:pt x="238" y="1104"/>
                  </a:cubicBezTo>
                  <a:cubicBezTo>
                    <a:pt x="250" y="1122"/>
                    <a:pt x="250" y="1122"/>
                    <a:pt x="250" y="1122"/>
                  </a:cubicBezTo>
                  <a:cubicBezTo>
                    <a:pt x="229" y="1116"/>
                    <a:pt x="229" y="1116"/>
                    <a:pt x="229" y="1116"/>
                  </a:cubicBezTo>
                  <a:cubicBezTo>
                    <a:pt x="226" y="1116"/>
                    <a:pt x="170" y="1099"/>
                    <a:pt x="129" y="1027"/>
                  </a:cubicBezTo>
                  <a:cubicBezTo>
                    <a:pt x="131" y="1061"/>
                    <a:pt x="138" y="1112"/>
                    <a:pt x="160" y="1152"/>
                  </a:cubicBezTo>
                  <a:cubicBezTo>
                    <a:pt x="176" y="1180"/>
                    <a:pt x="176" y="1180"/>
                    <a:pt x="176" y="1180"/>
                  </a:cubicBezTo>
                  <a:moveTo>
                    <a:pt x="128" y="986"/>
                  </a:moveTo>
                  <a:cubicBezTo>
                    <a:pt x="151" y="1044"/>
                    <a:pt x="186" y="1074"/>
                    <a:pt x="209" y="1089"/>
                  </a:cubicBezTo>
                  <a:cubicBezTo>
                    <a:pt x="149" y="985"/>
                    <a:pt x="143" y="909"/>
                    <a:pt x="149" y="863"/>
                  </a:cubicBezTo>
                  <a:cubicBezTo>
                    <a:pt x="157" y="811"/>
                    <a:pt x="181" y="785"/>
                    <a:pt x="184" y="781"/>
                  </a:cubicBezTo>
                  <a:cubicBezTo>
                    <a:pt x="227" y="728"/>
                    <a:pt x="456" y="607"/>
                    <a:pt x="466" y="602"/>
                  </a:cubicBezTo>
                  <a:cubicBezTo>
                    <a:pt x="550" y="554"/>
                    <a:pt x="596" y="469"/>
                    <a:pt x="603" y="350"/>
                  </a:cubicBezTo>
                  <a:cubicBezTo>
                    <a:pt x="608" y="264"/>
                    <a:pt x="589" y="189"/>
                    <a:pt x="588" y="184"/>
                  </a:cubicBezTo>
                  <a:cubicBezTo>
                    <a:pt x="534" y="29"/>
                    <a:pt x="359" y="17"/>
                    <a:pt x="287" y="19"/>
                  </a:cubicBezTo>
                  <a:cubicBezTo>
                    <a:pt x="265" y="19"/>
                    <a:pt x="251" y="21"/>
                    <a:pt x="249" y="21"/>
                  </a:cubicBezTo>
                  <a:cubicBezTo>
                    <a:pt x="167" y="39"/>
                    <a:pt x="108" y="77"/>
                    <a:pt x="76" y="134"/>
                  </a:cubicBezTo>
                  <a:cubicBezTo>
                    <a:pt x="35" y="206"/>
                    <a:pt x="45" y="293"/>
                    <a:pt x="55" y="338"/>
                  </a:cubicBezTo>
                  <a:cubicBezTo>
                    <a:pt x="65" y="300"/>
                    <a:pt x="80" y="265"/>
                    <a:pt x="80" y="263"/>
                  </a:cubicBezTo>
                  <a:cubicBezTo>
                    <a:pt x="91" y="237"/>
                    <a:pt x="91" y="237"/>
                    <a:pt x="91" y="237"/>
                  </a:cubicBezTo>
                  <a:cubicBezTo>
                    <a:pt x="96" y="264"/>
                    <a:pt x="96" y="264"/>
                    <a:pt x="96" y="264"/>
                  </a:cubicBezTo>
                  <a:cubicBezTo>
                    <a:pt x="103" y="298"/>
                    <a:pt x="130" y="333"/>
                    <a:pt x="148" y="354"/>
                  </a:cubicBezTo>
                  <a:cubicBezTo>
                    <a:pt x="135" y="252"/>
                    <a:pt x="148" y="176"/>
                    <a:pt x="188" y="125"/>
                  </a:cubicBezTo>
                  <a:cubicBezTo>
                    <a:pt x="228" y="75"/>
                    <a:pt x="279" y="70"/>
                    <a:pt x="281" y="70"/>
                  </a:cubicBezTo>
                  <a:cubicBezTo>
                    <a:pt x="347" y="64"/>
                    <a:pt x="400" y="82"/>
                    <a:pt x="437" y="121"/>
                  </a:cubicBezTo>
                  <a:cubicBezTo>
                    <a:pt x="508" y="195"/>
                    <a:pt x="499" y="321"/>
                    <a:pt x="499" y="326"/>
                  </a:cubicBezTo>
                  <a:cubicBezTo>
                    <a:pt x="491" y="445"/>
                    <a:pt x="427" y="525"/>
                    <a:pt x="375" y="571"/>
                  </a:cubicBezTo>
                  <a:cubicBezTo>
                    <a:pt x="320" y="620"/>
                    <a:pt x="267" y="641"/>
                    <a:pt x="262" y="643"/>
                  </a:cubicBezTo>
                  <a:cubicBezTo>
                    <a:pt x="63" y="738"/>
                    <a:pt x="60" y="835"/>
                    <a:pt x="60" y="836"/>
                  </a:cubicBezTo>
                  <a:cubicBezTo>
                    <a:pt x="60" y="837"/>
                    <a:pt x="60" y="837"/>
                    <a:pt x="60" y="837"/>
                  </a:cubicBezTo>
                  <a:cubicBezTo>
                    <a:pt x="60" y="838"/>
                    <a:pt x="60" y="838"/>
                    <a:pt x="60" y="838"/>
                  </a:cubicBezTo>
                  <a:cubicBezTo>
                    <a:pt x="38" y="928"/>
                    <a:pt x="47" y="1007"/>
                    <a:pt x="89" y="1074"/>
                  </a:cubicBezTo>
                  <a:cubicBezTo>
                    <a:pt x="103" y="1097"/>
                    <a:pt x="118" y="1115"/>
                    <a:pt x="131" y="1127"/>
                  </a:cubicBezTo>
                  <a:cubicBezTo>
                    <a:pt x="108" y="1063"/>
                    <a:pt x="112" y="992"/>
                    <a:pt x="112" y="988"/>
                  </a:cubicBezTo>
                  <a:cubicBezTo>
                    <a:pt x="128" y="986"/>
                    <a:pt x="128" y="986"/>
                    <a:pt x="128" y="986"/>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4" name="Freeform 696"/>
            <p:cNvSpPr/>
            <p:nvPr/>
          </p:nvSpPr>
          <p:spPr bwMode="auto">
            <a:xfrm>
              <a:off x="8343900" y="2925763"/>
              <a:ext cx="1765300" cy="1363663"/>
            </a:xfrm>
            <a:custGeom>
              <a:avLst/>
              <a:gdLst>
                <a:gd name="T0" fmla="*/ 470 w 470"/>
                <a:gd name="T1" fmla="*/ 112 h 363"/>
                <a:gd name="T2" fmla="*/ 320 w 470"/>
                <a:gd name="T3" fmla="*/ 63 h 363"/>
                <a:gd name="T4" fmla="*/ 198 w 470"/>
                <a:gd name="T5" fmla="*/ 363 h 363"/>
                <a:gd name="T6" fmla="*/ 126 w 470"/>
                <a:gd name="T7" fmla="*/ 251 h 363"/>
                <a:gd name="T8" fmla="*/ 93 w 470"/>
                <a:gd name="T9" fmla="*/ 358 h 363"/>
                <a:gd name="T10" fmla="*/ 245 w 470"/>
                <a:gd name="T11" fmla="*/ 9 h 363"/>
                <a:gd name="T12" fmla="*/ 470 w 470"/>
                <a:gd name="T13" fmla="*/ 112 h 363"/>
              </a:gdLst>
              <a:ahLst/>
              <a:cxnLst>
                <a:cxn ang="0">
                  <a:pos x="T0" y="T1"/>
                </a:cxn>
                <a:cxn ang="0">
                  <a:pos x="T2" y="T3"/>
                </a:cxn>
                <a:cxn ang="0">
                  <a:pos x="T4" y="T5"/>
                </a:cxn>
                <a:cxn ang="0">
                  <a:pos x="T6" y="T7"/>
                </a:cxn>
                <a:cxn ang="0">
                  <a:pos x="T8" y="T9"/>
                </a:cxn>
                <a:cxn ang="0">
                  <a:pos x="T10" y="T11"/>
                </a:cxn>
                <a:cxn ang="0">
                  <a:pos x="T12" y="T13"/>
                </a:cxn>
              </a:cxnLst>
              <a:rect l="0" t="0" r="r" b="b"/>
              <a:pathLst>
                <a:path w="470" h="363">
                  <a:moveTo>
                    <a:pt x="470" y="112"/>
                  </a:moveTo>
                  <a:cubicBezTo>
                    <a:pt x="439" y="79"/>
                    <a:pt x="391" y="57"/>
                    <a:pt x="320" y="63"/>
                  </a:cubicBezTo>
                  <a:cubicBezTo>
                    <a:pt x="320" y="63"/>
                    <a:pt x="150" y="76"/>
                    <a:pt x="198" y="363"/>
                  </a:cubicBezTo>
                  <a:cubicBezTo>
                    <a:pt x="198" y="363"/>
                    <a:pt x="137" y="307"/>
                    <a:pt x="126" y="251"/>
                  </a:cubicBezTo>
                  <a:cubicBezTo>
                    <a:pt x="126" y="251"/>
                    <a:pt x="102" y="310"/>
                    <a:pt x="93" y="358"/>
                  </a:cubicBezTo>
                  <a:cubicBezTo>
                    <a:pt x="93" y="358"/>
                    <a:pt x="0" y="89"/>
                    <a:pt x="245" y="9"/>
                  </a:cubicBezTo>
                  <a:cubicBezTo>
                    <a:pt x="377" y="0"/>
                    <a:pt x="469" y="111"/>
                    <a:pt x="470" y="11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5" name="Freeform 697"/>
            <p:cNvSpPr>
              <a:spLocks noEditPoints="1"/>
            </p:cNvSpPr>
            <p:nvPr/>
          </p:nvSpPr>
          <p:spPr bwMode="auto">
            <a:xfrm>
              <a:off x="8497888" y="2895600"/>
              <a:ext cx="1633538" cy="1495425"/>
            </a:xfrm>
            <a:custGeom>
              <a:avLst/>
              <a:gdLst>
                <a:gd name="T0" fmla="*/ 55 w 435"/>
                <a:gd name="T1" fmla="*/ 398 h 398"/>
                <a:gd name="T2" fmla="*/ 44 w 435"/>
                <a:gd name="T3" fmla="*/ 368 h 398"/>
                <a:gd name="T4" fmla="*/ 53 w 435"/>
                <a:gd name="T5" fmla="*/ 129 h 398"/>
                <a:gd name="T6" fmla="*/ 202 w 435"/>
                <a:gd name="T7" fmla="*/ 9 h 398"/>
                <a:gd name="T8" fmla="*/ 203 w 435"/>
                <a:gd name="T9" fmla="*/ 9 h 398"/>
                <a:gd name="T10" fmla="*/ 204 w 435"/>
                <a:gd name="T11" fmla="*/ 9 h 398"/>
                <a:gd name="T12" fmla="*/ 435 w 435"/>
                <a:gd name="T13" fmla="*/ 115 h 398"/>
                <a:gd name="T14" fmla="*/ 423 w 435"/>
                <a:gd name="T15" fmla="*/ 126 h 398"/>
                <a:gd name="T16" fmla="*/ 295 w 435"/>
                <a:gd name="T17" fmla="*/ 79 h 398"/>
                <a:gd name="T18" fmla="*/ 279 w 435"/>
                <a:gd name="T19" fmla="*/ 80 h 398"/>
                <a:gd name="T20" fmla="*/ 198 w 435"/>
                <a:gd name="T21" fmla="*/ 129 h 398"/>
                <a:gd name="T22" fmla="*/ 165 w 435"/>
                <a:gd name="T23" fmla="*/ 370 h 398"/>
                <a:gd name="T24" fmla="*/ 169 w 435"/>
                <a:gd name="T25" fmla="*/ 394 h 398"/>
                <a:gd name="T26" fmla="*/ 151 w 435"/>
                <a:gd name="T27" fmla="*/ 377 h 398"/>
                <a:gd name="T28" fmla="*/ 84 w 435"/>
                <a:gd name="T29" fmla="*/ 284 h 398"/>
                <a:gd name="T30" fmla="*/ 60 w 435"/>
                <a:gd name="T31" fmla="*/ 367 h 398"/>
                <a:gd name="T32" fmla="*/ 55 w 435"/>
                <a:gd name="T33" fmla="*/ 398 h 398"/>
                <a:gd name="T34" fmla="*/ 295 w 435"/>
                <a:gd name="T35" fmla="*/ 62 h 398"/>
                <a:gd name="T36" fmla="*/ 355 w 435"/>
                <a:gd name="T37" fmla="*/ 68 h 398"/>
                <a:gd name="T38" fmla="*/ 206 w 435"/>
                <a:gd name="T39" fmla="*/ 25 h 398"/>
                <a:gd name="T40" fmla="*/ 68 w 435"/>
                <a:gd name="T41" fmla="*/ 137 h 398"/>
                <a:gd name="T42" fmla="*/ 52 w 435"/>
                <a:gd name="T43" fmla="*/ 331 h 398"/>
                <a:gd name="T44" fmla="*/ 77 w 435"/>
                <a:gd name="T45" fmla="*/ 256 h 398"/>
                <a:gd name="T46" fmla="*/ 88 w 435"/>
                <a:gd name="T47" fmla="*/ 230 h 398"/>
                <a:gd name="T48" fmla="*/ 93 w 435"/>
                <a:gd name="T49" fmla="*/ 257 h 398"/>
                <a:gd name="T50" fmla="*/ 145 w 435"/>
                <a:gd name="T51" fmla="*/ 347 h 398"/>
                <a:gd name="T52" fmla="*/ 185 w 435"/>
                <a:gd name="T53" fmla="*/ 118 h 398"/>
                <a:gd name="T54" fmla="*/ 278 w 435"/>
                <a:gd name="T55" fmla="*/ 63 h 398"/>
                <a:gd name="T56" fmla="*/ 295 w 435"/>
                <a:gd name="T57" fmla="*/ 62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35" h="398">
                  <a:moveTo>
                    <a:pt x="55" y="398"/>
                  </a:moveTo>
                  <a:cubicBezTo>
                    <a:pt x="44" y="368"/>
                    <a:pt x="44" y="368"/>
                    <a:pt x="44" y="368"/>
                  </a:cubicBezTo>
                  <a:cubicBezTo>
                    <a:pt x="42" y="363"/>
                    <a:pt x="0" y="237"/>
                    <a:pt x="53" y="129"/>
                  </a:cubicBezTo>
                  <a:cubicBezTo>
                    <a:pt x="81" y="73"/>
                    <a:pt x="131" y="32"/>
                    <a:pt x="202" y="9"/>
                  </a:cubicBezTo>
                  <a:cubicBezTo>
                    <a:pt x="203" y="9"/>
                    <a:pt x="203" y="9"/>
                    <a:pt x="203" y="9"/>
                  </a:cubicBezTo>
                  <a:cubicBezTo>
                    <a:pt x="204" y="9"/>
                    <a:pt x="204" y="9"/>
                    <a:pt x="204" y="9"/>
                  </a:cubicBezTo>
                  <a:cubicBezTo>
                    <a:pt x="339" y="0"/>
                    <a:pt x="431" y="110"/>
                    <a:pt x="435" y="115"/>
                  </a:cubicBezTo>
                  <a:cubicBezTo>
                    <a:pt x="423" y="126"/>
                    <a:pt x="423" y="126"/>
                    <a:pt x="423" y="126"/>
                  </a:cubicBezTo>
                  <a:cubicBezTo>
                    <a:pt x="392" y="93"/>
                    <a:pt x="349" y="77"/>
                    <a:pt x="295" y="79"/>
                  </a:cubicBezTo>
                  <a:cubicBezTo>
                    <a:pt x="290" y="79"/>
                    <a:pt x="285" y="79"/>
                    <a:pt x="279" y="80"/>
                  </a:cubicBezTo>
                  <a:cubicBezTo>
                    <a:pt x="279" y="80"/>
                    <a:pt x="233" y="84"/>
                    <a:pt x="198" y="129"/>
                  </a:cubicBezTo>
                  <a:cubicBezTo>
                    <a:pt x="158" y="180"/>
                    <a:pt x="147" y="261"/>
                    <a:pt x="165" y="370"/>
                  </a:cubicBezTo>
                  <a:cubicBezTo>
                    <a:pt x="169" y="394"/>
                    <a:pt x="169" y="394"/>
                    <a:pt x="169" y="394"/>
                  </a:cubicBezTo>
                  <a:cubicBezTo>
                    <a:pt x="151" y="377"/>
                    <a:pt x="151" y="377"/>
                    <a:pt x="151" y="377"/>
                  </a:cubicBezTo>
                  <a:cubicBezTo>
                    <a:pt x="149" y="375"/>
                    <a:pt x="104" y="333"/>
                    <a:pt x="84" y="284"/>
                  </a:cubicBezTo>
                  <a:cubicBezTo>
                    <a:pt x="76" y="306"/>
                    <a:pt x="65" y="339"/>
                    <a:pt x="60" y="367"/>
                  </a:cubicBezTo>
                  <a:cubicBezTo>
                    <a:pt x="55" y="398"/>
                    <a:pt x="55" y="398"/>
                    <a:pt x="55" y="398"/>
                  </a:cubicBezTo>
                  <a:moveTo>
                    <a:pt x="295" y="62"/>
                  </a:moveTo>
                  <a:cubicBezTo>
                    <a:pt x="316" y="62"/>
                    <a:pt x="337" y="64"/>
                    <a:pt x="355" y="68"/>
                  </a:cubicBezTo>
                  <a:cubicBezTo>
                    <a:pt x="318" y="44"/>
                    <a:pt x="266" y="22"/>
                    <a:pt x="206" y="25"/>
                  </a:cubicBezTo>
                  <a:cubicBezTo>
                    <a:pt x="140" y="47"/>
                    <a:pt x="94" y="84"/>
                    <a:pt x="68" y="137"/>
                  </a:cubicBezTo>
                  <a:cubicBezTo>
                    <a:pt x="33" y="207"/>
                    <a:pt x="42" y="288"/>
                    <a:pt x="52" y="331"/>
                  </a:cubicBezTo>
                  <a:cubicBezTo>
                    <a:pt x="62" y="293"/>
                    <a:pt x="77" y="258"/>
                    <a:pt x="77" y="256"/>
                  </a:cubicBezTo>
                  <a:cubicBezTo>
                    <a:pt x="88" y="230"/>
                    <a:pt x="88" y="230"/>
                    <a:pt x="88" y="230"/>
                  </a:cubicBezTo>
                  <a:cubicBezTo>
                    <a:pt x="93" y="257"/>
                    <a:pt x="93" y="257"/>
                    <a:pt x="93" y="257"/>
                  </a:cubicBezTo>
                  <a:cubicBezTo>
                    <a:pt x="100" y="291"/>
                    <a:pt x="127" y="326"/>
                    <a:pt x="145" y="347"/>
                  </a:cubicBezTo>
                  <a:cubicBezTo>
                    <a:pt x="132" y="245"/>
                    <a:pt x="145" y="169"/>
                    <a:pt x="185" y="118"/>
                  </a:cubicBezTo>
                  <a:cubicBezTo>
                    <a:pt x="225" y="68"/>
                    <a:pt x="276" y="63"/>
                    <a:pt x="278" y="63"/>
                  </a:cubicBezTo>
                  <a:cubicBezTo>
                    <a:pt x="283" y="63"/>
                    <a:pt x="289" y="62"/>
                    <a:pt x="295" y="62"/>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6" name="Freeform 698"/>
            <p:cNvSpPr/>
            <p:nvPr/>
          </p:nvSpPr>
          <p:spPr bwMode="auto">
            <a:xfrm>
              <a:off x="8475663" y="5387975"/>
              <a:ext cx="1366838" cy="1827213"/>
            </a:xfrm>
            <a:custGeom>
              <a:avLst/>
              <a:gdLst>
                <a:gd name="T0" fmla="*/ 364 w 364"/>
                <a:gd name="T1" fmla="*/ 0 h 486"/>
                <a:gd name="T2" fmla="*/ 193 w 364"/>
                <a:gd name="T3" fmla="*/ 117 h 486"/>
                <a:gd name="T4" fmla="*/ 234 w 364"/>
                <a:gd name="T5" fmla="*/ 438 h 486"/>
                <a:gd name="T6" fmla="*/ 123 w 364"/>
                <a:gd name="T7" fmla="*/ 319 h 486"/>
                <a:gd name="T8" fmla="*/ 156 w 364"/>
                <a:gd name="T9" fmla="*/ 486 h 486"/>
                <a:gd name="T10" fmla="*/ 55 w 364"/>
                <a:gd name="T11" fmla="*/ 166 h 486"/>
                <a:gd name="T12" fmla="*/ 364 w 364"/>
                <a:gd name="T13" fmla="*/ 0 h 486"/>
              </a:gdLst>
              <a:ahLst/>
              <a:cxnLst>
                <a:cxn ang="0">
                  <a:pos x="T0" y="T1"/>
                </a:cxn>
                <a:cxn ang="0">
                  <a:pos x="T2" y="T3"/>
                </a:cxn>
                <a:cxn ang="0">
                  <a:pos x="T4" y="T5"/>
                </a:cxn>
                <a:cxn ang="0">
                  <a:pos x="T6" y="T7"/>
                </a:cxn>
                <a:cxn ang="0">
                  <a:pos x="T8" y="T9"/>
                </a:cxn>
                <a:cxn ang="0">
                  <a:pos x="T10" y="T11"/>
                </a:cxn>
                <a:cxn ang="0">
                  <a:pos x="T12" y="T13"/>
                </a:cxn>
              </a:cxnLst>
              <a:rect l="0" t="0" r="r" b="b"/>
              <a:pathLst>
                <a:path w="364" h="486">
                  <a:moveTo>
                    <a:pt x="364" y="0"/>
                  </a:moveTo>
                  <a:cubicBezTo>
                    <a:pt x="295" y="39"/>
                    <a:pt x="216" y="89"/>
                    <a:pt x="193" y="117"/>
                  </a:cubicBezTo>
                  <a:cubicBezTo>
                    <a:pt x="193" y="117"/>
                    <a:pt x="92" y="217"/>
                    <a:pt x="234" y="438"/>
                  </a:cubicBezTo>
                  <a:cubicBezTo>
                    <a:pt x="234" y="438"/>
                    <a:pt x="162" y="418"/>
                    <a:pt x="123" y="319"/>
                  </a:cubicBezTo>
                  <a:cubicBezTo>
                    <a:pt x="123" y="319"/>
                    <a:pt x="118" y="417"/>
                    <a:pt x="156" y="486"/>
                  </a:cubicBezTo>
                  <a:cubicBezTo>
                    <a:pt x="156" y="486"/>
                    <a:pt x="0" y="388"/>
                    <a:pt x="55" y="166"/>
                  </a:cubicBezTo>
                  <a:cubicBezTo>
                    <a:pt x="91" y="99"/>
                    <a:pt x="364" y="0"/>
                    <a:pt x="364" y="0"/>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7" name="Freeform 699"/>
            <p:cNvSpPr>
              <a:spLocks noEditPoints="1"/>
            </p:cNvSpPr>
            <p:nvPr/>
          </p:nvSpPr>
          <p:spPr bwMode="auto">
            <a:xfrm>
              <a:off x="8651875" y="5553075"/>
              <a:ext cx="855663" cy="1135063"/>
            </a:xfrm>
            <a:custGeom>
              <a:avLst/>
              <a:gdLst>
                <a:gd name="T0" fmla="*/ 89 w 228"/>
                <a:gd name="T1" fmla="*/ 67 h 302"/>
                <a:gd name="T2" fmla="*/ 15 w 228"/>
                <a:gd name="T3" fmla="*/ 125 h 302"/>
                <a:gd name="T4" fmla="*/ 18 w 228"/>
                <a:gd name="T5" fmla="*/ 302 h 302"/>
                <a:gd name="T6" fmla="*/ 60 w 228"/>
                <a:gd name="T7" fmla="*/ 193 h 302"/>
                <a:gd name="T8" fmla="*/ 89 w 228"/>
                <a:gd name="T9" fmla="*/ 67 h 302"/>
                <a:gd name="T10" fmla="*/ 228 w 228"/>
                <a:gd name="T11" fmla="*/ 0 h 302"/>
                <a:gd name="T12" fmla="*/ 141 w 228"/>
                <a:gd name="T13" fmla="*/ 39 h 302"/>
                <a:gd name="T14" fmla="*/ 141 w 228"/>
                <a:gd name="T15" fmla="*/ 39 h 302"/>
                <a:gd name="T16" fmla="*/ 67 w 228"/>
                <a:gd name="T17" fmla="*/ 178 h 302"/>
                <a:gd name="T18" fmla="*/ 105 w 228"/>
                <a:gd name="T19" fmla="*/ 153 h 302"/>
                <a:gd name="T20" fmla="*/ 105 w 228"/>
                <a:gd name="T21" fmla="*/ 149 h 302"/>
                <a:gd name="T22" fmla="*/ 140 w 228"/>
                <a:gd name="T23" fmla="*/ 67 h 302"/>
                <a:gd name="T24" fmla="*/ 228 w 228"/>
                <a:gd name="T25" fmla="*/ 0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8" h="302">
                  <a:moveTo>
                    <a:pt x="89" y="67"/>
                  </a:moveTo>
                  <a:cubicBezTo>
                    <a:pt x="53" y="87"/>
                    <a:pt x="25" y="108"/>
                    <a:pt x="15" y="125"/>
                  </a:cubicBezTo>
                  <a:cubicBezTo>
                    <a:pt x="0" y="190"/>
                    <a:pt x="1" y="249"/>
                    <a:pt x="18" y="302"/>
                  </a:cubicBezTo>
                  <a:cubicBezTo>
                    <a:pt x="14" y="215"/>
                    <a:pt x="48" y="196"/>
                    <a:pt x="60" y="193"/>
                  </a:cubicBezTo>
                  <a:cubicBezTo>
                    <a:pt x="56" y="160"/>
                    <a:pt x="57" y="110"/>
                    <a:pt x="89" y="67"/>
                  </a:cubicBezTo>
                  <a:moveTo>
                    <a:pt x="228" y="0"/>
                  </a:moveTo>
                  <a:cubicBezTo>
                    <a:pt x="200" y="12"/>
                    <a:pt x="170" y="25"/>
                    <a:pt x="141" y="39"/>
                  </a:cubicBezTo>
                  <a:cubicBezTo>
                    <a:pt x="141" y="39"/>
                    <a:pt x="141" y="39"/>
                    <a:pt x="141" y="39"/>
                  </a:cubicBezTo>
                  <a:cubicBezTo>
                    <a:pt x="141" y="39"/>
                    <a:pt x="73" y="70"/>
                    <a:pt x="67" y="178"/>
                  </a:cubicBezTo>
                  <a:cubicBezTo>
                    <a:pt x="74" y="161"/>
                    <a:pt x="93" y="155"/>
                    <a:pt x="105" y="153"/>
                  </a:cubicBezTo>
                  <a:cubicBezTo>
                    <a:pt x="105" y="152"/>
                    <a:pt x="105" y="151"/>
                    <a:pt x="105" y="149"/>
                  </a:cubicBezTo>
                  <a:cubicBezTo>
                    <a:pt x="113" y="97"/>
                    <a:pt x="137" y="71"/>
                    <a:pt x="140" y="67"/>
                  </a:cubicBezTo>
                  <a:cubicBezTo>
                    <a:pt x="153" y="52"/>
                    <a:pt x="182" y="29"/>
                    <a:pt x="228" y="0"/>
                  </a:cubicBezTo>
                </a:path>
              </a:pathLst>
            </a:custGeom>
            <a:solidFill>
              <a:srgbClr val="24676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8" name="Freeform 700"/>
            <p:cNvSpPr>
              <a:spLocks noEditPoints="1"/>
            </p:cNvSpPr>
            <p:nvPr/>
          </p:nvSpPr>
          <p:spPr bwMode="auto">
            <a:xfrm>
              <a:off x="8543925" y="5357813"/>
              <a:ext cx="1312863" cy="1946275"/>
            </a:xfrm>
            <a:custGeom>
              <a:avLst/>
              <a:gdLst>
                <a:gd name="T0" fmla="*/ 161 w 350"/>
                <a:gd name="T1" fmla="*/ 518 h 518"/>
                <a:gd name="T2" fmla="*/ 134 w 350"/>
                <a:gd name="T3" fmla="*/ 501 h 518"/>
                <a:gd name="T4" fmla="*/ 60 w 350"/>
                <a:gd name="T5" fmla="*/ 422 h 518"/>
                <a:gd name="T6" fmla="*/ 29 w 350"/>
                <a:gd name="T7" fmla="*/ 172 h 518"/>
                <a:gd name="T8" fmla="*/ 29 w 350"/>
                <a:gd name="T9" fmla="*/ 171 h 518"/>
                <a:gd name="T10" fmla="*/ 29 w 350"/>
                <a:gd name="T11" fmla="*/ 170 h 518"/>
                <a:gd name="T12" fmla="*/ 343 w 350"/>
                <a:gd name="T13" fmla="*/ 0 h 518"/>
                <a:gd name="T14" fmla="*/ 350 w 350"/>
                <a:gd name="T15" fmla="*/ 15 h 518"/>
                <a:gd name="T16" fmla="*/ 181 w 350"/>
                <a:gd name="T17" fmla="*/ 130 h 518"/>
                <a:gd name="T18" fmla="*/ 181 w 350"/>
                <a:gd name="T19" fmla="*/ 131 h 518"/>
                <a:gd name="T20" fmla="*/ 150 w 350"/>
                <a:gd name="T21" fmla="*/ 205 h 518"/>
                <a:gd name="T22" fmla="*/ 223 w 350"/>
                <a:gd name="T23" fmla="*/ 442 h 518"/>
                <a:gd name="T24" fmla="*/ 235 w 350"/>
                <a:gd name="T25" fmla="*/ 460 h 518"/>
                <a:gd name="T26" fmla="*/ 214 w 350"/>
                <a:gd name="T27" fmla="*/ 454 h 518"/>
                <a:gd name="T28" fmla="*/ 114 w 350"/>
                <a:gd name="T29" fmla="*/ 365 h 518"/>
                <a:gd name="T30" fmla="*/ 145 w 350"/>
                <a:gd name="T31" fmla="*/ 490 h 518"/>
                <a:gd name="T32" fmla="*/ 161 w 350"/>
                <a:gd name="T33" fmla="*/ 518 h 518"/>
                <a:gd name="T34" fmla="*/ 194 w 350"/>
                <a:gd name="T35" fmla="*/ 427 h 518"/>
                <a:gd name="T36" fmla="*/ 134 w 350"/>
                <a:gd name="T37" fmla="*/ 201 h 518"/>
                <a:gd name="T38" fmla="*/ 169 w 350"/>
                <a:gd name="T39" fmla="*/ 119 h 518"/>
                <a:gd name="T40" fmla="*/ 257 w 350"/>
                <a:gd name="T41" fmla="*/ 52 h 518"/>
                <a:gd name="T42" fmla="*/ 44 w 350"/>
                <a:gd name="T43" fmla="*/ 177 h 518"/>
                <a:gd name="T44" fmla="*/ 74 w 350"/>
                <a:gd name="T45" fmla="*/ 412 h 518"/>
                <a:gd name="T46" fmla="*/ 116 w 350"/>
                <a:gd name="T47" fmla="*/ 465 h 518"/>
                <a:gd name="T48" fmla="*/ 103 w 350"/>
                <a:gd name="T49" fmla="*/ 316 h 518"/>
                <a:gd name="T50" fmla="*/ 194 w 350"/>
                <a:gd name="T51" fmla="*/ 427 h 5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50" h="518">
                  <a:moveTo>
                    <a:pt x="161" y="518"/>
                  </a:moveTo>
                  <a:cubicBezTo>
                    <a:pt x="134" y="501"/>
                    <a:pt x="134" y="501"/>
                    <a:pt x="134" y="501"/>
                  </a:cubicBezTo>
                  <a:cubicBezTo>
                    <a:pt x="132" y="500"/>
                    <a:pt x="93" y="475"/>
                    <a:pt x="60" y="422"/>
                  </a:cubicBezTo>
                  <a:cubicBezTo>
                    <a:pt x="30" y="373"/>
                    <a:pt x="0" y="290"/>
                    <a:pt x="29" y="172"/>
                  </a:cubicBezTo>
                  <a:cubicBezTo>
                    <a:pt x="29" y="171"/>
                    <a:pt x="29" y="171"/>
                    <a:pt x="29" y="171"/>
                  </a:cubicBezTo>
                  <a:cubicBezTo>
                    <a:pt x="29" y="170"/>
                    <a:pt x="29" y="170"/>
                    <a:pt x="29" y="170"/>
                  </a:cubicBezTo>
                  <a:cubicBezTo>
                    <a:pt x="66" y="101"/>
                    <a:pt x="332" y="4"/>
                    <a:pt x="343" y="0"/>
                  </a:cubicBezTo>
                  <a:cubicBezTo>
                    <a:pt x="350" y="15"/>
                    <a:pt x="350" y="15"/>
                    <a:pt x="350" y="15"/>
                  </a:cubicBezTo>
                  <a:cubicBezTo>
                    <a:pt x="257" y="68"/>
                    <a:pt x="199" y="108"/>
                    <a:pt x="181" y="130"/>
                  </a:cubicBezTo>
                  <a:cubicBezTo>
                    <a:pt x="181" y="131"/>
                    <a:pt x="181" y="131"/>
                    <a:pt x="181" y="131"/>
                  </a:cubicBezTo>
                  <a:cubicBezTo>
                    <a:pt x="181" y="131"/>
                    <a:pt x="157" y="155"/>
                    <a:pt x="150" y="205"/>
                  </a:cubicBezTo>
                  <a:cubicBezTo>
                    <a:pt x="144" y="252"/>
                    <a:pt x="152" y="331"/>
                    <a:pt x="223" y="442"/>
                  </a:cubicBezTo>
                  <a:cubicBezTo>
                    <a:pt x="235" y="460"/>
                    <a:pt x="235" y="460"/>
                    <a:pt x="235" y="460"/>
                  </a:cubicBezTo>
                  <a:cubicBezTo>
                    <a:pt x="214" y="454"/>
                    <a:pt x="214" y="454"/>
                    <a:pt x="214" y="454"/>
                  </a:cubicBezTo>
                  <a:cubicBezTo>
                    <a:pt x="211" y="454"/>
                    <a:pt x="155" y="437"/>
                    <a:pt x="114" y="365"/>
                  </a:cubicBezTo>
                  <a:cubicBezTo>
                    <a:pt x="116" y="399"/>
                    <a:pt x="123" y="450"/>
                    <a:pt x="145" y="490"/>
                  </a:cubicBezTo>
                  <a:cubicBezTo>
                    <a:pt x="161" y="518"/>
                    <a:pt x="161" y="518"/>
                    <a:pt x="161" y="518"/>
                  </a:cubicBezTo>
                  <a:moveTo>
                    <a:pt x="194" y="427"/>
                  </a:moveTo>
                  <a:cubicBezTo>
                    <a:pt x="134" y="323"/>
                    <a:pt x="128" y="247"/>
                    <a:pt x="134" y="201"/>
                  </a:cubicBezTo>
                  <a:cubicBezTo>
                    <a:pt x="142" y="149"/>
                    <a:pt x="166" y="123"/>
                    <a:pt x="169" y="119"/>
                  </a:cubicBezTo>
                  <a:cubicBezTo>
                    <a:pt x="182" y="104"/>
                    <a:pt x="211" y="81"/>
                    <a:pt x="257" y="52"/>
                  </a:cubicBezTo>
                  <a:cubicBezTo>
                    <a:pt x="171" y="88"/>
                    <a:pt x="66" y="140"/>
                    <a:pt x="44" y="177"/>
                  </a:cubicBezTo>
                  <a:cubicBezTo>
                    <a:pt x="23" y="266"/>
                    <a:pt x="33" y="345"/>
                    <a:pt x="74" y="412"/>
                  </a:cubicBezTo>
                  <a:cubicBezTo>
                    <a:pt x="88" y="435"/>
                    <a:pt x="103" y="453"/>
                    <a:pt x="116" y="465"/>
                  </a:cubicBezTo>
                  <a:cubicBezTo>
                    <a:pt x="93" y="401"/>
                    <a:pt x="103" y="316"/>
                    <a:pt x="103" y="316"/>
                  </a:cubicBezTo>
                  <a:cubicBezTo>
                    <a:pt x="103" y="316"/>
                    <a:pt x="152" y="415"/>
                    <a:pt x="194" y="427"/>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9" name="Freeform 701"/>
            <p:cNvSpPr/>
            <p:nvPr/>
          </p:nvSpPr>
          <p:spPr bwMode="auto">
            <a:xfrm>
              <a:off x="9763125" y="2882900"/>
              <a:ext cx="714375" cy="666750"/>
            </a:xfrm>
            <a:custGeom>
              <a:avLst/>
              <a:gdLst>
                <a:gd name="T0" fmla="*/ 0 w 190"/>
                <a:gd name="T1" fmla="*/ 16 h 177"/>
                <a:gd name="T2" fmla="*/ 190 w 190"/>
                <a:gd name="T3" fmla="*/ 177 h 177"/>
                <a:gd name="T4" fmla="*/ 2 w 190"/>
                <a:gd name="T5" fmla="*/ 0 h 177"/>
                <a:gd name="T6" fmla="*/ 0 w 190"/>
                <a:gd name="T7" fmla="*/ 16 h 177"/>
              </a:gdLst>
              <a:ahLst/>
              <a:cxnLst>
                <a:cxn ang="0">
                  <a:pos x="T0" y="T1"/>
                </a:cxn>
                <a:cxn ang="0">
                  <a:pos x="T2" y="T3"/>
                </a:cxn>
                <a:cxn ang="0">
                  <a:pos x="T4" y="T5"/>
                </a:cxn>
                <a:cxn ang="0">
                  <a:pos x="T6" y="T7"/>
                </a:cxn>
              </a:cxnLst>
              <a:rect l="0" t="0" r="r" b="b"/>
              <a:pathLst>
                <a:path w="190" h="177">
                  <a:moveTo>
                    <a:pt x="0" y="16"/>
                  </a:moveTo>
                  <a:cubicBezTo>
                    <a:pt x="0" y="16"/>
                    <a:pt x="133" y="30"/>
                    <a:pt x="190" y="177"/>
                  </a:cubicBezTo>
                  <a:cubicBezTo>
                    <a:pt x="190" y="177"/>
                    <a:pt x="163" y="29"/>
                    <a:pt x="2" y="0"/>
                  </a:cubicBezTo>
                  <a:lnTo>
                    <a:pt x="0" y="16"/>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0" name="Freeform 702"/>
            <p:cNvSpPr/>
            <p:nvPr/>
          </p:nvSpPr>
          <p:spPr bwMode="auto">
            <a:xfrm>
              <a:off x="9715500" y="4492625"/>
              <a:ext cx="787400" cy="920750"/>
            </a:xfrm>
            <a:custGeom>
              <a:avLst/>
              <a:gdLst>
                <a:gd name="T0" fmla="*/ 210 w 210"/>
                <a:gd name="T1" fmla="*/ 0 h 245"/>
                <a:gd name="T2" fmla="*/ 0 w 210"/>
                <a:gd name="T3" fmla="*/ 241 h 245"/>
                <a:gd name="T4" fmla="*/ 38 w 210"/>
                <a:gd name="T5" fmla="*/ 245 h 245"/>
                <a:gd name="T6" fmla="*/ 210 w 210"/>
                <a:gd name="T7" fmla="*/ 0 h 245"/>
              </a:gdLst>
              <a:ahLst/>
              <a:cxnLst>
                <a:cxn ang="0">
                  <a:pos x="T0" y="T1"/>
                </a:cxn>
                <a:cxn ang="0">
                  <a:pos x="T2" y="T3"/>
                </a:cxn>
                <a:cxn ang="0">
                  <a:pos x="T4" y="T5"/>
                </a:cxn>
                <a:cxn ang="0">
                  <a:pos x="T6" y="T7"/>
                </a:cxn>
              </a:cxnLst>
              <a:rect l="0" t="0" r="r" b="b"/>
              <a:pathLst>
                <a:path w="210" h="245">
                  <a:moveTo>
                    <a:pt x="210" y="0"/>
                  </a:moveTo>
                  <a:cubicBezTo>
                    <a:pt x="210" y="0"/>
                    <a:pt x="177" y="163"/>
                    <a:pt x="0" y="241"/>
                  </a:cubicBezTo>
                  <a:cubicBezTo>
                    <a:pt x="38" y="245"/>
                    <a:pt x="38" y="245"/>
                    <a:pt x="38" y="245"/>
                  </a:cubicBezTo>
                  <a:cubicBezTo>
                    <a:pt x="38" y="245"/>
                    <a:pt x="177" y="180"/>
                    <a:pt x="21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1" name="Freeform 703"/>
            <p:cNvSpPr/>
            <p:nvPr/>
          </p:nvSpPr>
          <p:spPr bwMode="auto">
            <a:xfrm>
              <a:off x="8986838" y="2959100"/>
              <a:ext cx="693738" cy="473075"/>
            </a:xfrm>
            <a:custGeom>
              <a:avLst/>
              <a:gdLst>
                <a:gd name="T0" fmla="*/ 185 w 185"/>
                <a:gd name="T1" fmla="*/ 29 h 126"/>
                <a:gd name="T2" fmla="*/ 0 w 185"/>
                <a:gd name="T3" fmla="*/ 126 h 126"/>
                <a:gd name="T4" fmla="*/ 184 w 185"/>
                <a:gd name="T5" fmla="*/ 11 h 126"/>
                <a:gd name="T6" fmla="*/ 185 w 185"/>
                <a:gd name="T7" fmla="*/ 29 h 126"/>
              </a:gdLst>
              <a:ahLst/>
              <a:cxnLst>
                <a:cxn ang="0">
                  <a:pos x="T0" y="T1"/>
                </a:cxn>
                <a:cxn ang="0">
                  <a:pos x="T2" y="T3"/>
                </a:cxn>
                <a:cxn ang="0">
                  <a:pos x="T4" y="T5"/>
                </a:cxn>
                <a:cxn ang="0">
                  <a:pos x="T6" y="T7"/>
                </a:cxn>
              </a:cxnLst>
              <a:rect l="0" t="0" r="r" b="b"/>
              <a:pathLst>
                <a:path w="185" h="126">
                  <a:moveTo>
                    <a:pt x="185" y="29"/>
                  </a:moveTo>
                  <a:cubicBezTo>
                    <a:pt x="185" y="29"/>
                    <a:pt x="45" y="9"/>
                    <a:pt x="0" y="126"/>
                  </a:cubicBezTo>
                  <a:cubicBezTo>
                    <a:pt x="0" y="126"/>
                    <a:pt x="12" y="0"/>
                    <a:pt x="184" y="11"/>
                  </a:cubicBezTo>
                  <a:cubicBezTo>
                    <a:pt x="185" y="29"/>
                    <a:pt x="185" y="29"/>
                    <a:pt x="185" y="29"/>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2" name="Freeform 704"/>
            <p:cNvSpPr/>
            <p:nvPr/>
          </p:nvSpPr>
          <p:spPr bwMode="auto">
            <a:xfrm>
              <a:off x="8723313" y="5632450"/>
              <a:ext cx="458788" cy="785813"/>
            </a:xfrm>
            <a:custGeom>
              <a:avLst/>
              <a:gdLst>
                <a:gd name="T0" fmla="*/ 122 w 122"/>
                <a:gd name="T1" fmla="*/ 18 h 209"/>
                <a:gd name="T2" fmla="*/ 50 w 122"/>
                <a:gd name="T3" fmla="*/ 209 h 209"/>
                <a:gd name="T4" fmla="*/ 122 w 122"/>
                <a:gd name="T5" fmla="*/ 0 h 209"/>
                <a:gd name="T6" fmla="*/ 122 w 122"/>
                <a:gd name="T7" fmla="*/ 18 h 209"/>
              </a:gdLst>
              <a:ahLst/>
              <a:cxnLst>
                <a:cxn ang="0">
                  <a:pos x="T0" y="T1"/>
                </a:cxn>
                <a:cxn ang="0">
                  <a:pos x="T2" y="T3"/>
                </a:cxn>
                <a:cxn ang="0">
                  <a:pos x="T4" y="T5"/>
                </a:cxn>
                <a:cxn ang="0">
                  <a:pos x="T6" y="T7"/>
                </a:cxn>
              </a:cxnLst>
              <a:rect l="0" t="0" r="r" b="b"/>
              <a:pathLst>
                <a:path w="122" h="209">
                  <a:moveTo>
                    <a:pt x="122" y="18"/>
                  </a:moveTo>
                  <a:cubicBezTo>
                    <a:pt x="122" y="18"/>
                    <a:pt x="33" y="59"/>
                    <a:pt x="50" y="209"/>
                  </a:cubicBezTo>
                  <a:cubicBezTo>
                    <a:pt x="50" y="209"/>
                    <a:pt x="0" y="73"/>
                    <a:pt x="122" y="0"/>
                  </a:cubicBezTo>
                  <a:cubicBezTo>
                    <a:pt x="122" y="18"/>
                    <a:pt x="122" y="18"/>
                    <a:pt x="122" y="18"/>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3" name="Freeform 705"/>
            <p:cNvSpPr/>
            <p:nvPr/>
          </p:nvSpPr>
          <p:spPr bwMode="auto">
            <a:xfrm>
              <a:off x="9042400" y="6507163"/>
              <a:ext cx="87313" cy="49213"/>
            </a:xfrm>
            <a:custGeom>
              <a:avLst/>
              <a:gdLst>
                <a:gd name="T0" fmla="*/ 55 w 55"/>
                <a:gd name="T1" fmla="*/ 31 h 31"/>
                <a:gd name="T2" fmla="*/ 0 w 55"/>
                <a:gd name="T3" fmla="*/ 12 h 31"/>
                <a:gd name="T4" fmla="*/ 40 w 55"/>
                <a:gd name="T5" fmla="*/ 0 h 31"/>
                <a:gd name="T6" fmla="*/ 55 w 55"/>
                <a:gd name="T7" fmla="*/ 31 h 31"/>
              </a:gdLst>
              <a:ahLst/>
              <a:cxnLst>
                <a:cxn ang="0">
                  <a:pos x="T0" y="T1"/>
                </a:cxn>
                <a:cxn ang="0">
                  <a:pos x="T2" y="T3"/>
                </a:cxn>
                <a:cxn ang="0">
                  <a:pos x="T4" y="T5"/>
                </a:cxn>
                <a:cxn ang="0">
                  <a:pos x="T6" y="T7"/>
                </a:cxn>
              </a:cxnLst>
              <a:rect l="0" t="0" r="r" b="b"/>
              <a:pathLst>
                <a:path w="55" h="31">
                  <a:moveTo>
                    <a:pt x="55" y="31"/>
                  </a:moveTo>
                  <a:lnTo>
                    <a:pt x="0" y="12"/>
                  </a:lnTo>
                  <a:lnTo>
                    <a:pt x="40" y="0"/>
                  </a:lnTo>
                  <a:lnTo>
                    <a:pt x="55" y="31"/>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4" name="Freeform 706"/>
            <p:cNvSpPr/>
            <p:nvPr/>
          </p:nvSpPr>
          <p:spPr bwMode="auto">
            <a:xfrm>
              <a:off x="10648950" y="3586163"/>
              <a:ext cx="82550" cy="49213"/>
            </a:xfrm>
            <a:custGeom>
              <a:avLst/>
              <a:gdLst>
                <a:gd name="T0" fmla="*/ 52 w 52"/>
                <a:gd name="T1" fmla="*/ 31 h 31"/>
                <a:gd name="T2" fmla="*/ 0 w 52"/>
                <a:gd name="T3" fmla="*/ 12 h 31"/>
                <a:gd name="T4" fmla="*/ 41 w 52"/>
                <a:gd name="T5" fmla="*/ 0 h 31"/>
                <a:gd name="T6" fmla="*/ 52 w 52"/>
                <a:gd name="T7" fmla="*/ 31 h 31"/>
              </a:gdLst>
              <a:ahLst/>
              <a:cxnLst>
                <a:cxn ang="0">
                  <a:pos x="T0" y="T1"/>
                </a:cxn>
                <a:cxn ang="0">
                  <a:pos x="T2" y="T3"/>
                </a:cxn>
                <a:cxn ang="0">
                  <a:pos x="T4" y="T5"/>
                </a:cxn>
                <a:cxn ang="0">
                  <a:pos x="T6" y="T7"/>
                </a:cxn>
              </a:cxnLst>
              <a:rect l="0" t="0" r="r" b="b"/>
              <a:pathLst>
                <a:path w="52" h="31">
                  <a:moveTo>
                    <a:pt x="52" y="31"/>
                  </a:moveTo>
                  <a:lnTo>
                    <a:pt x="0" y="12"/>
                  </a:lnTo>
                  <a:lnTo>
                    <a:pt x="41" y="0"/>
                  </a:lnTo>
                  <a:lnTo>
                    <a:pt x="52" y="31"/>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5" name="Freeform 707"/>
            <p:cNvSpPr/>
            <p:nvPr/>
          </p:nvSpPr>
          <p:spPr bwMode="auto">
            <a:xfrm>
              <a:off x="10585450" y="4684713"/>
              <a:ext cx="57150" cy="82550"/>
            </a:xfrm>
            <a:custGeom>
              <a:avLst/>
              <a:gdLst>
                <a:gd name="T0" fmla="*/ 24 w 36"/>
                <a:gd name="T1" fmla="*/ 52 h 52"/>
                <a:gd name="T2" fmla="*/ 0 w 36"/>
                <a:gd name="T3" fmla="*/ 0 h 52"/>
                <a:gd name="T4" fmla="*/ 36 w 36"/>
                <a:gd name="T5" fmla="*/ 21 h 52"/>
                <a:gd name="T6" fmla="*/ 24 w 36"/>
                <a:gd name="T7" fmla="*/ 52 h 52"/>
              </a:gdLst>
              <a:ahLst/>
              <a:cxnLst>
                <a:cxn ang="0">
                  <a:pos x="T0" y="T1"/>
                </a:cxn>
                <a:cxn ang="0">
                  <a:pos x="T2" y="T3"/>
                </a:cxn>
                <a:cxn ang="0">
                  <a:pos x="T4" y="T5"/>
                </a:cxn>
                <a:cxn ang="0">
                  <a:pos x="T6" y="T7"/>
                </a:cxn>
              </a:cxnLst>
              <a:rect l="0" t="0" r="r" b="b"/>
              <a:pathLst>
                <a:path w="36" h="52">
                  <a:moveTo>
                    <a:pt x="24" y="52"/>
                  </a:moveTo>
                  <a:lnTo>
                    <a:pt x="0" y="0"/>
                  </a:lnTo>
                  <a:lnTo>
                    <a:pt x="36" y="21"/>
                  </a:lnTo>
                  <a:lnTo>
                    <a:pt x="24" y="52"/>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6" name="Freeform 708"/>
            <p:cNvSpPr/>
            <p:nvPr/>
          </p:nvSpPr>
          <p:spPr bwMode="auto">
            <a:xfrm>
              <a:off x="10585450" y="4684713"/>
              <a:ext cx="57150" cy="82550"/>
            </a:xfrm>
            <a:custGeom>
              <a:avLst/>
              <a:gdLst>
                <a:gd name="T0" fmla="*/ 24 w 36"/>
                <a:gd name="T1" fmla="*/ 52 h 52"/>
                <a:gd name="T2" fmla="*/ 0 w 36"/>
                <a:gd name="T3" fmla="*/ 0 h 52"/>
                <a:gd name="T4" fmla="*/ 36 w 36"/>
                <a:gd name="T5" fmla="*/ 21 h 52"/>
                <a:gd name="T6" fmla="*/ 24 w 36"/>
                <a:gd name="T7" fmla="*/ 52 h 52"/>
              </a:gdLst>
              <a:ahLst/>
              <a:cxnLst>
                <a:cxn ang="0">
                  <a:pos x="T0" y="T1"/>
                </a:cxn>
                <a:cxn ang="0">
                  <a:pos x="T2" y="T3"/>
                </a:cxn>
                <a:cxn ang="0">
                  <a:pos x="T4" y="T5"/>
                </a:cxn>
                <a:cxn ang="0">
                  <a:pos x="T6" y="T7"/>
                </a:cxn>
              </a:cxnLst>
              <a:rect l="0" t="0" r="r" b="b"/>
              <a:pathLst>
                <a:path w="36" h="52">
                  <a:moveTo>
                    <a:pt x="24" y="52"/>
                  </a:moveTo>
                  <a:lnTo>
                    <a:pt x="0" y="0"/>
                  </a:lnTo>
                  <a:lnTo>
                    <a:pt x="36" y="21"/>
                  </a:lnTo>
                  <a:lnTo>
                    <a:pt x="24" y="5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7" name="Freeform 709"/>
            <p:cNvSpPr/>
            <p:nvPr/>
          </p:nvSpPr>
          <p:spPr bwMode="auto">
            <a:xfrm>
              <a:off x="8656638" y="6108700"/>
              <a:ext cx="107950" cy="71438"/>
            </a:xfrm>
            <a:custGeom>
              <a:avLst/>
              <a:gdLst>
                <a:gd name="T0" fmla="*/ 2 w 68"/>
                <a:gd name="T1" fmla="*/ 0 h 45"/>
                <a:gd name="T2" fmla="*/ 68 w 68"/>
                <a:gd name="T3" fmla="*/ 24 h 45"/>
                <a:gd name="T4" fmla="*/ 0 w 68"/>
                <a:gd name="T5" fmla="*/ 45 h 45"/>
                <a:gd name="T6" fmla="*/ 2 w 68"/>
                <a:gd name="T7" fmla="*/ 0 h 45"/>
              </a:gdLst>
              <a:ahLst/>
              <a:cxnLst>
                <a:cxn ang="0">
                  <a:pos x="T0" y="T1"/>
                </a:cxn>
                <a:cxn ang="0">
                  <a:pos x="T2" y="T3"/>
                </a:cxn>
                <a:cxn ang="0">
                  <a:pos x="T4" y="T5"/>
                </a:cxn>
                <a:cxn ang="0">
                  <a:pos x="T6" y="T7"/>
                </a:cxn>
              </a:cxnLst>
              <a:rect l="0" t="0" r="r" b="b"/>
              <a:pathLst>
                <a:path w="68" h="45">
                  <a:moveTo>
                    <a:pt x="2" y="0"/>
                  </a:moveTo>
                  <a:lnTo>
                    <a:pt x="68" y="24"/>
                  </a:lnTo>
                  <a:lnTo>
                    <a:pt x="0" y="45"/>
                  </a:lnTo>
                  <a:lnTo>
                    <a:pt x="2"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8" name="Freeform 710"/>
            <p:cNvSpPr/>
            <p:nvPr/>
          </p:nvSpPr>
          <p:spPr bwMode="auto">
            <a:xfrm>
              <a:off x="10172700" y="4187825"/>
              <a:ext cx="577850" cy="977900"/>
            </a:xfrm>
            <a:custGeom>
              <a:avLst/>
              <a:gdLst>
                <a:gd name="T0" fmla="*/ 154 w 154"/>
                <a:gd name="T1" fmla="*/ 0 h 260"/>
                <a:gd name="T2" fmla="*/ 56 w 154"/>
                <a:gd name="T3" fmla="*/ 179 h 260"/>
                <a:gd name="T4" fmla="*/ 0 w 154"/>
                <a:gd name="T5" fmla="*/ 260 h 260"/>
                <a:gd name="T6" fmla="*/ 17 w 154"/>
                <a:gd name="T7" fmla="*/ 251 h 260"/>
                <a:gd name="T8" fmla="*/ 116 w 154"/>
                <a:gd name="T9" fmla="*/ 147 h 260"/>
                <a:gd name="T10" fmla="*/ 110 w 154"/>
                <a:gd name="T11" fmla="*/ 132 h 260"/>
                <a:gd name="T12" fmla="*/ 121 w 154"/>
                <a:gd name="T13" fmla="*/ 138 h 260"/>
                <a:gd name="T14" fmla="*/ 154 w 154"/>
                <a:gd name="T15" fmla="*/ 0 h 2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4" h="260">
                  <a:moveTo>
                    <a:pt x="154" y="0"/>
                  </a:moveTo>
                  <a:cubicBezTo>
                    <a:pt x="141" y="64"/>
                    <a:pt x="112" y="164"/>
                    <a:pt x="56" y="179"/>
                  </a:cubicBezTo>
                  <a:cubicBezTo>
                    <a:pt x="39" y="212"/>
                    <a:pt x="20" y="239"/>
                    <a:pt x="0" y="260"/>
                  </a:cubicBezTo>
                  <a:cubicBezTo>
                    <a:pt x="10" y="255"/>
                    <a:pt x="15" y="252"/>
                    <a:pt x="17" y="251"/>
                  </a:cubicBezTo>
                  <a:cubicBezTo>
                    <a:pt x="60" y="226"/>
                    <a:pt x="93" y="191"/>
                    <a:pt x="116" y="147"/>
                  </a:cubicBezTo>
                  <a:cubicBezTo>
                    <a:pt x="110" y="132"/>
                    <a:pt x="110" y="132"/>
                    <a:pt x="110" y="132"/>
                  </a:cubicBezTo>
                  <a:cubicBezTo>
                    <a:pt x="121" y="138"/>
                    <a:pt x="121" y="138"/>
                    <a:pt x="121" y="138"/>
                  </a:cubicBezTo>
                  <a:cubicBezTo>
                    <a:pt x="139" y="99"/>
                    <a:pt x="150" y="53"/>
                    <a:pt x="154" y="0"/>
                  </a:cubicBezTo>
                </a:path>
              </a:pathLst>
            </a:custGeom>
            <a:solidFill>
              <a:srgbClr val="08817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9" name="Freeform 711"/>
            <p:cNvSpPr/>
            <p:nvPr/>
          </p:nvSpPr>
          <p:spPr bwMode="auto">
            <a:xfrm>
              <a:off x="10093325" y="3984625"/>
              <a:ext cx="687388" cy="1260475"/>
            </a:xfrm>
            <a:custGeom>
              <a:avLst/>
              <a:gdLst>
                <a:gd name="T0" fmla="*/ 183 w 183"/>
                <a:gd name="T1" fmla="*/ 0 h 335"/>
                <a:gd name="T2" fmla="*/ 175 w 183"/>
                <a:gd name="T3" fmla="*/ 54 h 335"/>
                <a:gd name="T4" fmla="*/ 142 w 183"/>
                <a:gd name="T5" fmla="*/ 192 h 335"/>
                <a:gd name="T6" fmla="*/ 146 w 183"/>
                <a:gd name="T7" fmla="*/ 195 h 335"/>
                <a:gd name="T8" fmla="*/ 141 w 183"/>
                <a:gd name="T9" fmla="*/ 208 h 335"/>
                <a:gd name="T10" fmla="*/ 137 w 183"/>
                <a:gd name="T11" fmla="*/ 201 h 335"/>
                <a:gd name="T12" fmla="*/ 38 w 183"/>
                <a:gd name="T13" fmla="*/ 305 h 335"/>
                <a:gd name="T14" fmla="*/ 21 w 183"/>
                <a:gd name="T15" fmla="*/ 314 h 335"/>
                <a:gd name="T16" fmla="*/ 0 w 183"/>
                <a:gd name="T17" fmla="*/ 335 h 335"/>
                <a:gd name="T18" fmla="*/ 37 w 183"/>
                <a:gd name="T19" fmla="*/ 316 h 335"/>
                <a:gd name="T20" fmla="*/ 89 w 183"/>
                <a:gd name="T21" fmla="*/ 278 h 335"/>
                <a:gd name="T22" fmla="*/ 149 w 183"/>
                <a:gd name="T23" fmla="*/ 200 h 335"/>
                <a:gd name="T24" fmla="*/ 172 w 183"/>
                <a:gd name="T25" fmla="*/ 141 h 335"/>
                <a:gd name="T26" fmla="*/ 182 w 183"/>
                <a:gd name="T27" fmla="*/ 68 h 335"/>
                <a:gd name="T28" fmla="*/ 183 w 183"/>
                <a:gd name="T29" fmla="*/ 0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3" h="335">
                  <a:moveTo>
                    <a:pt x="183" y="0"/>
                  </a:moveTo>
                  <a:cubicBezTo>
                    <a:pt x="183" y="0"/>
                    <a:pt x="181" y="22"/>
                    <a:pt x="175" y="54"/>
                  </a:cubicBezTo>
                  <a:cubicBezTo>
                    <a:pt x="171" y="107"/>
                    <a:pt x="160" y="153"/>
                    <a:pt x="142" y="192"/>
                  </a:cubicBezTo>
                  <a:cubicBezTo>
                    <a:pt x="146" y="195"/>
                    <a:pt x="146" y="195"/>
                    <a:pt x="146" y="195"/>
                  </a:cubicBezTo>
                  <a:cubicBezTo>
                    <a:pt x="141" y="208"/>
                    <a:pt x="141" y="208"/>
                    <a:pt x="141" y="208"/>
                  </a:cubicBezTo>
                  <a:cubicBezTo>
                    <a:pt x="137" y="201"/>
                    <a:pt x="137" y="201"/>
                    <a:pt x="137" y="201"/>
                  </a:cubicBezTo>
                  <a:cubicBezTo>
                    <a:pt x="114" y="245"/>
                    <a:pt x="81" y="280"/>
                    <a:pt x="38" y="305"/>
                  </a:cubicBezTo>
                  <a:cubicBezTo>
                    <a:pt x="36" y="306"/>
                    <a:pt x="31" y="309"/>
                    <a:pt x="21" y="314"/>
                  </a:cubicBezTo>
                  <a:cubicBezTo>
                    <a:pt x="14" y="321"/>
                    <a:pt x="7" y="328"/>
                    <a:pt x="0" y="335"/>
                  </a:cubicBezTo>
                  <a:cubicBezTo>
                    <a:pt x="37" y="316"/>
                    <a:pt x="37" y="316"/>
                    <a:pt x="37" y="316"/>
                  </a:cubicBezTo>
                  <a:cubicBezTo>
                    <a:pt x="89" y="278"/>
                    <a:pt x="89" y="278"/>
                    <a:pt x="89" y="278"/>
                  </a:cubicBezTo>
                  <a:cubicBezTo>
                    <a:pt x="149" y="200"/>
                    <a:pt x="149" y="200"/>
                    <a:pt x="149" y="200"/>
                  </a:cubicBezTo>
                  <a:cubicBezTo>
                    <a:pt x="172" y="141"/>
                    <a:pt x="172" y="141"/>
                    <a:pt x="172" y="141"/>
                  </a:cubicBezTo>
                  <a:cubicBezTo>
                    <a:pt x="182" y="68"/>
                    <a:pt x="182" y="68"/>
                    <a:pt x="182" y="68"/>
                  </a:cubicBezTo>
                  <a:cubicBezTo>
                    <a:pt x="183" y="0"/>
                    <a:pt x="183" y="0"/>
                    <a:pt x="183"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0" name="Freeform 712"/>
            <p:cNvSpPr/>
            <p:nvPr/>
          </p:nvSpPr>
          <p:spPr bwMode="auto">
            <a:xfrm>
              <a:off x="8745538" y="4929188"/>
              <a:ext cx="1550988" cy="962025"/>
            </a:xfrm>
            <a:custGeom>
              <a:avLst/>
              <a:gdLst>
                <a:gd name="T0" fmla="*/ 413 w 413"/>
                <a:gd name="T1" fmla="*/ 0 h 256"/>
                <a:gd name="T2" fmla="*/ 276 w 413"/>
                <a:gd name="T3" fmla="*/ 74 h 256"/>
                <a:gd name="T4" fmla="*/ 247 w 413"/>
                <a:gd name="T5" fmla="*/ 67 h 256"/>
                <a:gd name="T6" fmla="*/ 193 w 413"/>
                <a:gd name="T7" fmla="*/ 95 h 256"/>
                <a:gd name="T8" fmla="*/ 0 w 413"/>
                <a:gd name="T9" fmla="*/ 256 h 256"/>
                <a:gd name="T10" fmla="*/ 258 w 413"/>
                <a:gd name="T11" fmla="*/ 125 h 256"/>
                <a:gd name="T12" fmla="*/ 413 w 413"/>
                <a:gd name="T13" fmla="*/ 0 h 256"/>
              </a:gdLst>
              <a:ahLst/>
              <a:cxnLst>
                <a:cxn ang="0">
                  <a:pos x="T0" y="T1"/>
                </a:cxn>
                <a:cxn ang="0">
                  <a:pos x="T2" y="T3"/>
                </a:cxn>
                <a:cxn ang="0">
                  <a:pos x="T4" y="T5"/>
                </a:cxn>
                <a:cxn ang="0">
                  <a:pos x="T6" y="T7"/>
                </a:cxn>
                <a:cxn ang="0">
                  <a:pos x="T8" y="T9"/>
                </a:cxn>
                <a:cxn ang="0">
                  <a:pos x="T10" y="T11"/>
                </a:cxn>
                <a:cxn ang="0">
                  <a:pos x="T12" y="T13"/>
                </a:cxn>
              </a:cxnLst>
              <a:rect l="0" t="0" r="r" b="b"/>
              <a:pathLst>
                <a:path w="413" h="256">
                  <a:moveTo>
                    <a:pt x="413" y="0"/>
                  </a:moveTo>
                  <a:cubicBezTo>
                    <a:pt x="385" y="26"/>
                    <a:pt x="325" y="74"/>
                    <a:pt x="276" y="74"/>
                  </a:cubicBezTo>
                  <a:cubicBezTo>
                    <a:pt x="266" y="74"/>
                    <a:pt x="256" y="72"/>
                    <a:pt x="247" y="67"/>
                  </a:cubicBezTo>
                  <a:cubicBezTo>
                    <a:pt x="218" y="85"/>
                    <a:pt x="196" y="94"/>
                    <a:pt x="193" y="95"/>
                  </a:cubicBezTo>
                  <a:cubicBezTo>
                    <a:pt x="64" y="157"/>
                    <a:pt x="17" y="219"/>
                    <a:pt x="0" y="256"/>
                  </a:cubicBezTo>
                  <a:cubicBezTo>
                    <a:pt x="61" y="205"/>
                    <a:pt x="197" y="149"/>
                    <a:pt x="258" y="125"/>
                  </a:cubicBezTo>
                  <a:cubicBezTo>
                    <a:pt x="333" y="92"/>
                    <a:pt x="382" y="44"/>
                    <a:pt x="413" y="0"/>
                  </a:cubicBezTo>
                </a:path>
              </a:pathLst>
            </a:custGeom>
            <a:solidFill>
              <a:srgbClr val="08817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1" name="Freeform 713"/>
            <p:cNvSpPr/>
            <p:nvPr/>
          </p:nvSpPr>
          <p:spPr bwMode="auto">
            <a:xfrm>
              <a:off x="8701088" y="5162550"/>
              <a:ext cx="973138" cy="769938"/>
            </a:xfrm>
            <a:custGeom>
              <a:avLst/>
              <a:gdLst>
                <a:gd name="T0" fmla="*/ 250 w 259"/>
                <a:gd name="T1" fmla="*/ 0 h 205"/>
                <a:gd name="T2" fmla="*/ 24 w 259"/>
                <a:gd name="T3" fmla="*/ 150 h 205"/>
                <a:gd name="T4" fmla="*/ 0 w 259"/>
                <a:gd name="T5" fmla="*/ 205 h 205"/>
                <a:gd name="T6" fmla="*/ 12 w 259"/>
                <a:gd name="T7" fmla="*/ 194 h 205"/>
                <a:gd name="T8" fmla="*/ 205 w 259"/>
                <a:gd name="T9" fmla="*/ 33 h 205"/>
                <a:gd name="T10" fmla="*/ 259 w 259"/>
                <a:gd name="T11" fmla="*/ 5 h 205"/>
                <a:gd name="T12" fmla="*/ 250 w 259"/>
                <a:gd name="T13" fmla="*/ 0 h 205"/>
              </a:gdLst>
              <a:ahLst/>
              <a:cxnLst>
                <a:cxn ang="0">
                  <a:pos x="T0" y="T1"/>
                </a:cxn>
                <a:cxn ang="0">
                  <a:pos x="T2" y="T3"/>
                </a:cxn>
                <a:cxn ang="0">
                  <a:pos x="T4" y="T5"/>
                </a:cxn>
                <a:cxn ang="0">
                  <a:pos x="T6" y="T7"/>
                </a:cxn>
                <a:cxn ang="0">
                  <a:pos x="T8" y="T9"/>
                </a:cxn>
                <a:cxn ang="0">
                  <a:pos x="T10" y="T11"/>
                </a:cxn>
                <a:cxn ang="0">
                  <a:pos x="T12" y="T13"/>
                </a:cxn>
              </a:cxnLst>
              <a:rect l="0" t="0" r="r" b="b"/>
              <a:pathLst>
                <a:path w="259" h="205">
                  <a:moveTo>
                    <a:pt x="250" y="0"/>
                  </a:moveTo>
                  <a:cubicBezTo>
                    <a:pt x="250" y="0"/>
                    <a:pt x="60" y="90"/>
                    <a:pt x="24" y="150"/>
                  </a:cubicBezTo>
                  <a:cubicBezTo>
                    <a:pt x="0" y="205"/>
                    <a:pt x="0" y="205"/>
                    <a:pt x="0" y="205"/>
                  </a:cubicBezTo>
                  <a:cubicBezTo>
                    <a:pt x="4" y="201"/>
                    <a:pt x="8" y="198"/>
                    <a:pt x="12" y="194"/>
                  </a:cubicBezTo>
                  <a:cubicBezTo>
                    <a:pt x="29" y="157"/>
                    <a:pt x="76" y="95"/>
                    <a:pt x="205" y="33"/>
                  </a:cubicBezTo>
                  <a:cubicBezTo>
                    <a:pt x="208" y="32"/>
                    <a:pt x="230" y="23"/>
                    <a:pt x="259" y="5"/>
                  </a:cubicBezTo>
                  <a:cubicBezTo>
                    <a:pt x="256" y="4"/>
                    <a:pt x="253" y="2"/>
                    <a:pt x="25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2" name="Freeform 714"/>
            <p:cNvSpPr/>
            <p:nvPr/>
          </p:nvSpPr>
          <p:spPr bwMode="auto">
            <a:xfrm>
              <a:off x="8686800" y="5399088"/>
              <a:ext cx="1081088" cy="566738"/>
            </a:xfrm>
            <a:custGeom>
              <a:avLst/>
              <a:gdLst>
                <a:gd name="T0" fmla="*/ 274 w 288"/>
                <a:gd name="T1" fmla="*/ 0 h 151"/>
                <a:gd name="T2" fmla="*/ 16 w 288"/>
                <a:gd name="T3" fmla="*/ 131 h 151"/>
                <a:gd name="T4" fmla="*/ 4 w 288"/>
                <a:gd name="T5" fmla="*/ 142 h 151"/>
                <a:gd name="T6" fmla="*/ 0 w 288"/>
                <a:gd name="T7" fmla="*/ 151 h 151"/>
                <a:gd name="T8" fmla="*/ 97 w 288"/>
                <a:gd name="T9" fmla="*/ 88 h 151"/>
                <a:gd name="T10" fmla="*/ 132 w 288"/>
                <a:gd name="T11" fmla="*/ 62 h 151"/>
                <a:gd name="T12" fmla="*/ 132 w 288"/>
                <a:gd name="T13" fmla="*/ 71 h 151"/>
                <a:gd name="T14" fmla="*/ 275 w 288"/>
                <a:gd name="T15" fmla="*/ 9 h 151"/>
                <a:gd name="T16" fmla="*/ 288 w 288"/>
                <a:gd name="T17" fmla="*/ 2 h 151"/>
                <a:gd name="T18" fmla="*/ 274 w 288"/>
                <a:gd name="T19" fmla="*/ 0 h 151"/>
                <a:gd name="T20" fmla="*/ 274 w 288"/>
                <a:gd name="T21"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8" h="151">
                  <a:moveTo>
                    <a:pt x="274" y="0"/>
                  </a:moveTo>
                  <a:cubicBezTo>
                    <a:pt x="213" y="24"/>
                    <a:pt x="77" y="80"/>
                    <a:pt x="16" y="131"/>
                  </a:cubicBezTo>
                  <a:cubicBezTo>
                    <a:pt x="12" y="135"/>
                    <a:pt x="8" y="138"/>
                    <a:pt x="4" y="142"/>
                  </a:cubicBezTo>
                  <a:cubicBezTo>
                    <a:pt x="0" y="151"/>
                    <a:pt x="0" y="151"/>
                    <a:pt x="0" y="151"/>
                  </a:cubicBezTo>
                  <a:cubicBezTo>
                    <a:pt x="0" y="151"/>
                    <a:pt x="18" y="129"/>
                    <a:pt x="97" y="88"/>
                  </a:cubicBezTo>
                  <a:cubicBezTo>
                    <a:pt x="107" y="79"/>
                    <a:pt x="118" y="70"/>
                    <a:pt x="132" y="62"/>
                  </a:cubicBezTo>
                  <a:cubicBezTo>
                    <a:pt x="132" y="71"/>
                    <a:pt x="132" y="71"/>
                    <a:pt x="132" y="71"/>
                  </a:cubicBezTo>
                  <a:cubicBezTo>
                    <a:pt x="169" y="53"/>
                    <a:pt x="216" y="33"/>
                    <a:pt x="275" y="9"/>
                  </a:cubicBezTo>
                  <a:cubicBezTo>
                    <a:pt x="288" y="2"/>
                    <a:pt x="288" y="2"/>
                    <a:pt x="288" y="2"/>
                  </a:cubicBezTo>
                  <a:cubicBezTo>
                    <a:pt x="274" y="0"/>
                    <a:pt x="274" y="0"/>
                    <a:pt x="274" y="0"/>
                  </a:cubicBezTo>
                  <a:cubicBezTo>
                    <a:pt x="274" y="0"/>
                    <a:pt x="274" y="0"/>
                    <a:pt x="274"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3" name="Freeform 715"/>
            <p:cNvSpPr/>
            <p:nvPr/>
          </p:nvSpPr>
          <p:spPr bwMode="auto">
            <a:xfrm>
              <a:off x="9715500" y="4860925"/>
              <a:ext cx="666750" cy="546100"/>
            </a:xfrm>
            <a:custGeom>
              <a:avLst/>
              <a:gdLst>
                <a:gd name="T0" fmla="*/ 178 w 178"/>
                <a:gd name="T1" fmla="*/ 0 h 145"/>
                <a:gd name="T2" fmla="*/ 173 w 178"/>
                <a:gd name="T3" fmla="*/ 1 h 145"/>
                <a:gd name="T4" fmla="*/ 155 w 178"/>
                <a:gd name="T5" fmla="*/ 18 h 145"/>
                <a:gd name="T6" fmla="*/ 0 w 178"/>
                <a:gd name="T7" fmla="*/ 143 h 145"/>
                <a:gd name="T8" fmla="*/ 0 w 178"/>
                <a:gd name="T9" fmla="*/ 143 h 145"/>
                <a:gd name="T10" fmla="*/ 14 w 178"/>
                <a:gd name="T11" fmla="*/ 145 h 145"/>
                <a:gd name="T12" fmla="*/ 37 w 178"/>
                <a:gd name="T13" fmla="*/ 132 h 145"/>
                <a:gd name="T14" fmla="*/ 101 w 178"/>
                <a:gd name="T15" fmla="*/ 102 h 145"/>
                <a:gd name="T16" fmla="*/ 101 w 178"/>
                <a:gd name="T17" fmla="*/ 102 h 145"/>
                <a:gd name="T18" fmla="*/ 122 w 178"/>
                <a:gd name="T19" fmla="*/ 81 h 145"/>
                <a:gd name="T20" fmla="*/ 178 w 178"/>
                <a:gd name="T21"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8" h="145">
                  <a:moveTo>
                    <a:pt x="178" y="0"/>
                  </a:moveTo>
                  <a:cubicBezTo>
                    <a:pt x="176" y="0"/>
                    <a:pt x="175" y="1"/>
                    <a:pt x="173" y="1"/>
                  </a:cubicBezTo>
                  <a:cubicBezTo>
                    <a:pt x="173" y="1"/>
                    <a:pt x="166" y="8"/>
                    <a:pt x="155" y="18"/>
                  </a:cubicBezTo>
                  <a:cubicBezTo>
                    <a:pt x="124" y="62"/>
                    <a:pt x="75" y="110"/>
                    <a:pt x="0" y="143"/>
                  </a:cubicBezTo>
                  <a:cubicBezTo>
                    <a:pt x="0" y="143"/>
                    <a:pt x="0" y="143"/>
                    <a:pt x="0" y="143"/>
                  </a:cubicBezTo>
                  <a:cubicBezTo>
                    <a:pt x="14" y="145"/>
                    <a:pt x="14" y="145"/>
                    <a:pt x="14" y="145"/>
                  </a:cubicBezTo>
                  <a:cubicBezTo>
                    <a:pt x="37" y="132"/>
                    <a:pt x="37" y="132"/>
                    <a:pt x="37" y="132"/>
                  </a:cubicBezTo>
                  <a:cubicBezTo>
                    <a:pt x="101" y="102"/>
                    <a:pt x="101" y="102"/>
                    <a:pt x="101" y="102"/>
                  </a:cubicBezTo>
                  <a:cubicBezTo>
                    <a:pt x="101" y="102"/>
                    <a:pt x="101" y="102"/>
                    <a:pt x="101" y="102"/>
                  </a:cubicBezTo>
                  <a:cubicBezTo>
                    <a:pt x="108" y="95"/>
                    <a:pt x="115" y="88"/>
                    <a:pt x="122" y="81"/>
                  </a:cubicBezTo>
                  <a:cubicBezTo>
                    <a:pt x="142" y="60"/>
                    <a:pt x="161" y="33"/>
                    <a:pt x="178"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4" name="Freeform 716"/>
            <p:cNvSpPr/>
            <p:nvPr/>
          </p:nvSpPr>
          <p:spPr bwMode="auto">
            <a:xfrm>
              <a:off x="9050338" y="5632450"/>
              <a:ext cx="131763" cy="96838"/>
            </a:xfrm>
            <a:custGeom>
              <a:avLst/>
              <a:gdLst>
                <a:gd name="T0" fmla="*/ 35 w 35"/>
                <a:gd name="T1" fmla="*/ 0 h 26"/>
                <a:gd name="T2" fmla="*/ 0 w 35"/>
                <a:gd name="T3" fmla="*/ 26 h 26"/>
                <a:gd name="T4" fmla="*/ 35 w 35"/>
                <a:gd name="T5" fmla="*/ 9 h 26"/>
                <a:gd name="T6" fmla="*/ 35 w 35"/>
                <a:gd name="T7" fmla="*/ 0 h 26"/>
              </a:gdLst>
              <a:ahLst/>
              <a:cxnLst>
                <a:cxn ang="0">
                  <a:pos x="T0" y="T1"/>
                </a:cxn>
                <a:cxn ang="0">
                  <a:pos x="T2" y="T3"/>
                </a:cxn>
                <a:cxn ang="0">
                  <a:pos x="T4" y="T5"/>
                </a:cxn>
                <a:cxn ang="0">
                  <a:pos x="T6" y="T7"/>
                </a:cxn>
              </a:cxnLst>
              <a:rect l="0" t="0" r="r" b="b"/>
              <a:pathLst>
                <a:path w="35" h="26">
                  <a:moveTo>
                    <a:pt x="35" y="0"/>
                  </a:moveTo>
                  <a:cubicBezTo>
                    <a:pt x="21" y="8"/>
                    <a:pt x="10" y="17"/>
                    <a:pt x="0" y="26"/>
                  </a:cubicBezTo>
                  <a:cubicBezTo>
                    <a:pt x="11" y="21"/>
                    <a:pt x="22" y="15"/>
                    <a:pt x="35" y="9"/>
                  </a:cubicBezTo>
                  <a:cubicBezTo>
                    <a:pt x="35" y="0"/>
                    <a:pt x="35" y="0"/>
                    <a:pt x="35"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5" name="Freeform 717"/>
            <p:cNvSpPr/>
            <p:nvPr/>
          </p:nvSpPr>
          <p:spPr bwMode="auto">
            <a:xfrm>
              <a:off x="10585450" y="4684713"/>
              <a:ext cx="57150" cy="82550"/>
            </a:xfrm>
            <a:custGeom>
              <a:avLst/>
              <a:gdLst>
                <a:gd name="T0" fmla="*/ 0 w 36"/>
                <a:gd name="T1" fmla="*/ 0 h 52"/>
                <a:gd name="T2" fmla="*/ 14 w 36"/>
                <a:gd name="T3" fmla="*/ 35 h 52"/>
                <a:gd name="T4" fmla="*/ 24 w 36"/>
                <a:gd name="T5" fmla="*/ 52 h 52"/>
                <a:gd name="T6" fmla="*/ 36 w 36"/>
                <a:gd name="T7" fmla="*/ 21 h 52"/>
                <a:gd name="T8" fmla="*/ 26 w 36"/>
                <a:gd name="T9" fmla="*/ 14 h 52"/>
                <a:gd name="T10" fmla="*/ 0 w 36"/>
                <a:gd name="T11" fmla="*/ 0 h 52"/>
              </a:gdLst>
              <a:ahLst/>
              <a:cxnLst>
                <a:cxn ang="0">
                  <a:pos x="T0" y="T1"/>
                </a:cxn>
                <a:cxn ang="0">
                  <a:pos x="T2" y="T3"/>
                </a:cxn>
                <a:cxn ang="0">
                  <a:pos x="T4" y="T5"/>
                </a:cxn>
                <a:cxn ang="0">
                  <a:pos x="T6" y="T7"/>
                </a:cxn>
                <a:cxn ang="0">
                  <a:pos x="T8" y="T9"/>
                </a:cxn>
                <a:cxn ang="0">
                  <a:pos x="T10" y="T11"/>
                </a:cxn>
              </a:cxnLst>
              <a:rect l="0" t="0" r="r" b="b"/>
              <a:pathLst>
                <a:path w="36" h="52">
                  <a:moveTo>
                    <a:pt x="0" y="0"/>
                  </a:moveTo>
                  <a:lnTo>
                    <a:pt x="14" y="35"/>
                  </a:lnTo>
                  <a:lnTo>
                    <a:pt x="24" y="52"/>
                  </a:lnTo>
                  <a:lnTo>
                    <a:pt x="36" y="21"/>
                  </a:lnTo>
                  <a:lnTo>
                    <a:pt x="26" y="14"/>
                  </a:lnTo>
                  <a:lnTo>
                    <a:pt x="0"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6" name="Freeform 718"/>
            <p:cNvSpPr/>
            <p:nvPr/>
          </p:nvSpPr>
          <p:spPr bwMode="auto">
            <a:xfrm>
              <a:off x="10585450" y="4684713"/>
              <a:ext cx="57150" cy="82550"/>
            </a:xfrm>
            <a:custGeom>
              <a:avLst/>
              <a:gdLst>
                <a:gd name="T0" fmla="*/ 0 w 36"/>
                <a:gd name="T1" fmla="*/ 0 h 52"/>
                <a:gd name="T2" fmla="*/ 14 w 36"/>
                <a:gd name="T3" fmla="*/ 35 h 52"/>
                <a:gd name="T4" fmla="*/ 24 w 36"/>
                <a:gd name="T5" fmla="*/ 52 h 52"/>
                <a:gd name="T6" fmla="*/ 36 w 36"/>
                <a:gd name="T7" fmla="*/ 21 h 52"/>
                <a:gd name="T8" fmla="*/ 26 w 36"/>
                <a:gd name="T9" fmla="*/ 14 h 52"/>
                <a:gd name="T10" fmla="*/ 0 w 36"/>
                <a:gd name="T11" fmla="*/ 0 h 52"/>
              </a:gdLst>
              <a:ahLst/>
              <a:cxnLst>
                <a:cxn ang="0">
                  <a:pos x="T0" y="T1"/>
                </a:cxn>
                <a:cxn ang="0">
                  <a:pos x="T2" y="T3"/>
                </a:cxn>
                <a:cxn ang="0">
                  <a:pos x="T4" y="T5"/>
                </a:cxn>
                <a:cxn ang="0">
                  <a:pos x="T6" y="T7"/>
                </a:cxn>
                <a:cxn ang="0">
                  <a:pos x="T8" y="T9"/>
                </a:cxn>
                <a:cxn ang="0">
                  <a:pos x="T10" y="T11"/>
                </a:cxn>
              </a:cxnLst>
              <a:rect l="0" t="0" r="r" b="b"/>
              <a:pathLst>
                <a:path w="36" h="52">
                  <a:moveTo>
                    <a:pt x="0" y="0"/>
                  </a:moveTo>
                  <a:lnTo>
                    <a:pt x="14" y="35"/>
                  </a:lnTo>
                  <a:lnTo>
                    <a:pt x="24" y="52"/>
                  </a:lnTo>
                  <a:lnTo>
                    <a:pt x="36" y="21"/>
                  </a:lnTo>
                  <a:lnTo>
                    <a:pt x="26" y="14"/>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7" name="Freeform 719"/>
            <p:cNvSpPr/>
            <p:nvPr/>
          </p:nvSpPr>
          <p:spPr bwMode="auto">
            <a:xfrm>
              <a:off x="8758238" y="2989263"/>
              <a:ext cx="723900" cy="412750"/>
            </a:xfrm>
            <a:custGeom>
              <a:avLst/>
              <a:gdLst>
                <a:gd name="T0" fmla="*/ 150 w 193"/>
                <a:gd name="T1" fmla="*/ 0 h 110"/>
                <a:gd name="T2" fmla="*/ 137 w 193"/>
                <a:gd name="T3" fmla="*/ 0 h 110"/>
                <a:gd name="T4" fmla="*/ 0 w 193"/>
                <a:gd name="T5" fmla="*/ 110 h 110"/>
                <a:gd name="T6" fmla="*/ 49 w 193"/>
                <a:gd name="T7" fmla="*/ 88 h 110"/>
                <a:gd name="T8" fmla="*/ 68 w 193"/>
                <a:gd name="T9" fmla="*/ 91 h 110"/>
                <a:gd name="T10" fmla="*/ 193 w 193"/>
                <a:gd name="T11" fmla="*/ 4 h 110"/>
                <a:gd name="T12" fmla="*/ 150 w 193"/>
                <a:gd name="T13" fmla="*/ 0 h 110"/>
              </a:gdLst>
              <a:ahLst/>
              <a:cxnLst>
                <a:cxn ang="0">
                  <a:pos x="T0" y="T1"/>
                </a:cxn>
                <a:cxn ang="0">
                  <a:pos x="T2" y="T3"/>
                </a:cxn>
                <a:cxn ang="0">
                  <a:pos x="T4" y="T5"/>
                </a:cxn>
                <a:cxn ang="0">
                  <a:pos x="T6" y="T7"/>
                </a:cxn>
                <a:cxn ang="0">
                  <a:pos x="T8" y="T9"/>
                </a:cxn>
                <a:cxn ang="0">
                  <a:pos x="T10" y="T11"/>
                </a:cxn>
                <a:cxn ang="0">
                  <a:pos x="T12" y="T13"/>
                </a:cxn>
              </a:cxnLst>
              <a:rect l="0" t="0" r="r" b="b"/>
              <a:pathLst>
                <a:path w="193" h="110">
                  <a:moveTo>
                    <a:pt x="150" y="0"/>
                  </a:moveTo>
                  <a:cubicBezTo>
                    <a:pt x="146" y="0"/>
                    <a:pt x="141" y="0"/>
                    <a:pt x="137" y="0"/>
                  </a:cubicBezTo>
                  <a:cubicBezTo>
                    <a:pt x="72" y="22"/>
                    <a:pt x="26" y="58"/>
                    <a:pt x="0" y="110"/>
                  </a:cubicBezTo>
                  <a:cubicBezTo>
                    <a:pt x="18" y="92"/>
                    <a:pt x="36" y="88"/>
                    <a:pt x="49" y="88"/>
                  </a:cubicBezTo>
                  <a:cubicBezTo>
                    <a:pt x="58" y="88"/>
                    <a:pt x="65" y="90"/>
                    <a:pt x="68" y="91"/>
                  </a:cubicBezTo>
                  <a:cubicBezTo>
                    <a:pt x="80" y="61"/>
                    <a:pt x="111" y="14"/>
                    <a:pt x="193" y="4"/>
                  </a:cubicBezTo>
                  <a:cubicBezTo>
                    <a:pt x="179" y="1"/>
                    <a:pt x="165" y="0"/>
                    <a:pt x="150" y="0"/>
                  </a:cubicBezTo>
                </a:path>
              </a:pathLst>
            </a:custGeom>
            <a:solidFill>
              <a:srgbClr val="24676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8" name="Freeform 720"/>
            <p:cNvSpPr/>
            <p:nvPr/>
          </p:nvSpPr>
          <p:spPr bwMode="auto">
            <a:xfrm>
              <a:off x="8667750" y="2954338"/>
              <a:ext cx="904875" cy="565150"/>
            </a:xfrm>
            <a:custGeom>
              <a:avLst/>
              <a:gdLst>
                <a:gd name="T0" fmla="*/ 189 w 241"/>
                <a:gd name="T1" fmla="*/ 0 h 150"/>
                <a:gd name="T2" fmla="*/ 0 w 241"/>
                <a:gd name="T3" fmla="*/ 150 h 150"/>
                <a:gd name="T4" fmla="*/ 24 w 241"/>
                <a:gd name="T5" fmla="*/ 119 h 150"/>
                <a:gd name="T6" fmla="*/ 161 w 241"/>
                <a:gd name="T7" fmla="*/ 9 h 150"/>
                <a:gd name="T8" fmla="*/ 174 w 241"/>
                <a:gd name="T9" fmla="*/ 9 h 150"/>
                <a:gd name="T10" fmla="*/ 217 w 241"/>
                <a:gd name="T11" fmla="*/ 13 h 150"/>
                <a:gd name="T12" fmla="*/ 241 w 241"/>
                <a:gd name="T13" fmla="*/ 11 h 150"/>
                <a:gd name="T14" fmla="*/ 189 w 241"/>
                <a:gd name="T15" fmla="*/ 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1" h="150">
                  <a:moveTo>
                    <a:pt x="189" y="0"/>
                  </a:moveTo>
                  <a:cubicBezTo>
                    <a:pt x="45" y="14"/>
                    <a:pt x="0" y="150"/>
                    <a:pt x="0" y="150"/>
                  </a:cubicBezTo>
                  <a:cubicBezTo>
                    <a:pt x="8" y="137"/>
                    <a:pt x="16" y="126"/>
                    <a:pt x="24" y="119"/>
                  </a:cubicBezTo>
                  <a:cubicBezTo>
                    <a:pt x="50" y="67"/>
                    <a:pt x="96" y="31"/>
                    <a:pt x="161" y="9"/>
                  </a:cubicBezTo>
                  <a:cubicBezTo>
                    <a:pt x="165" y="9"/>
                    <a:pt x="170" y="9"/>
                    <a:pt x="174" y="9"/>
                  </a:cubicBezTo>
                  <a:cubicBezTo>
                    <a:pt x="189" y="9"/>
                    <a:pt x="203" y="10"/>
                    <a:pt x="217" y="13"/>
                  </a:cubicBezTo>
                  <a:cubicBezTo>
                    <a:pt x="224" y="12"/>
                    <a:pt x="233" y="11"/>
                    <a:pt x="241" y="11"/>
                  </a:cubicBezTo>
                  <a:cubicBezTo>
                    <a:pt x="210" y="1"/>
                    <a:pt x="189" y="0"/>
                    <a:pt x="189"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9" name="Freeform 721"/>
            <p:cNvSpPr/>
            <p:nvPr/>
          </p:nvSpPr>
          <p:spPr bwMode="auto">
            <a:xfrm>
              <a:off x="9064625" y="3063875"/>
              <a:ext cx="766763" cy="225425"/>
            </a:xfrm>
            <a:custGeom>
              <a:avLst/>
              <a:gdLst>
                <a:gd name="T0" fmla="*/ 141 w 204"/>
                <a:gd name="T1" fmla="*/ 0 h 60"/>
                <a:gd name="T2" fmla="*/ 0 w 204"/>
                <a:gd name="T3" fmla="*/ 60 h 60"/>
                <a:gd name="T4" fmla="*/ 32 w 204"/>
                <a:gd name="T5" fmla="*/ 51 h 60"/>
                <a:gd name="T6" fmla="*/ 53 w 204"/>
                <a:gd name="T7" fmla="*/ 53 h 60"/>
                <a:gd name="T8" fmla="*/ 127 w 204"/>
                <a:gd name="T9" fmla="*/ 18 h 60"/>
                <a:gd name="T10" fmla="*/ 144 w 204"/>
                <a:gd name="T11" fmla="*/ 17 h 60"/>
                <a:gd name="T12" fmla="*/ 151 w 204"/>
                <a:gd name="T13" fmla="*/ 17 h 60"/>
                <a:gd name="T14" fmla="*/ 204 w 204"/>
                <a:gd name="T15" fmla="*/ 23 h 60"/>
                <a:gd name="T16" fmla="*/ 164 w 204"/>
                <a:gd name="T17" fmla="*/ 1 h 60"/>
                <a:gd name="T18" fmla="*/ 164 w 204"/>
                <a:gd name="T19" fmla="*/ 1 h 60"/>
                <a:gd name="T20" fmla="*/ 141 w 204"/>
                <a:gd name="T21"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4" h="60">
                  <a:moveTo>
                    <a:pt x="141" y="0"/>
                  </a:moveTo>
                  <a:cubicBezTo>
                    <a:pt x="106" y="0"/>
                    <a:pt x="41" y="8"/>
                    <a:pt x="0" y="60"/>
                  </a:cubicBezTo>
                  <a:cubicBezTo>
                    <a:pt x="10" y="53"/>
                    <a:pt x="21" y="51"/>
                    <a:pt x="32" y="51"/>
                  </a:cubicBezTo>
                  <a:cubicBezTo>
                    <a:pt x="40" y="51"/>
                    <a:pt x="47" y="52"/>
                    <a:pt x="53" y="53"/>
                  </a:cubicBezTo>
                  <a:cubicBezTo>
                    <a:pt x="88" y="21"/>
                    <a:pt x="125" y="18"/>
                    <a:pt x="127" y="18"/>
                  </a:cubicBezTo>
                  <a:cubicBezTo>
                    <a:pt x="132" y="18"/>
                    <a:pt x="138" y="17"/>
                    <a:pt x="144" y="17"/>
                  </a:cubicBezTo>
                  <a:cubicBezTo>
                    <a:pt x="146" y="17"/>
                    <a:pt x="149" y="17"/>
                    <a:pt x="151" y="17"/>
                  </a:cubicBezTo>
                  <a:cubicBezTo>
                    <a:pt x="170" y="17"/>
                    <a:pt x="188" y="19"/>
                    <a:pt x="204" y="23"/>
                  </a:cubicBezTo>
                  <a:cubicBezTo>
                    <a:pt x="192" y="15"/>
                    <a:pt x="179" y="8"/>
                    <a:pt x="164" y="1"/>
                  </a:cubicBezTo>
                  <a:cubicBezTo>
                    <a:pt x="164" y="1"/>
                    <a:pt x="164" y="1"/>
                    <a:pt x="164" y="1"/>
                  </a:cubicBezTo>
                  <a:cubicBezTo>
                    <a:pt x="164" y="1"/>
                    <a:pt x="155" y="0"/>
                    <a:pt x="141" y="0"/>
                  </a:cubicBezTo>
                </a:path>
              </a:pathLst>
            </a:custGeom>
            <a:solidFill>
              <a:srgbClr val="24676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0" name="Freeform 722"/>
            <p:cNvSpPr/>
            <p:nvPr/>
          </p:nvSpPr>
          <p:spPr bwMode="auto">
            <a:xfrm>
              <a:off x="9264650" y="3041650"/>
              <a:ext cx="698500" cy="233363"/>
            </a:xfrm>
            <a:custGeom>
              <a:avLst/>
              <a:gdLst>
                <a:gd name="T0" fmla="*/ 111 w 186"/>
                <a:gd name="T1" fmla="*/ 0 h 62"/>
                <a:gd name="T2" fmla="*/ 111 w 186"/>
                <a:gd name="T3" fmla="*/ 7 h 62"/>
                <a:gd name="T4" fmla="*/ 151 w 186"/>
                <a:gd name="T5" fmla="*/ 29 h 62"/>
                <a:gd name="T6" fmla="*/ 98 w 186"/>
                <a:gd name="T7" fmla="*/ 23 h 62"/>
                <a:gd name="T8" fmla="*/ 91 w 186"/>
                <a:gd name="T9" fmla="*/ 23 h 62"/>
                <a:gd name="T10" fmla="*/ 74 w 186"/>
                <a:gd name="T11" fmla="*/ 24 h 62"/>
                <a:gd name="T12" fmla="*/ 0 w 186"/>
                <a:gd name="T13" fmla="*/ 59 h 62"/>
                <a:gd name="T14" fmla="*/ 12 w 186"/>
                <a:gd name="T15" fmla="*/ 62 h 62"/>
                <a:gd name="T16" fmla="*/ 103 w 186"/>
                <a:gd name="T17" fmla="*/ 31 h 62"/>
                <a:gd name="T18" fmla="*/ 186 w 186"/>
                <a:gd name="T19" fmla="*/ 51 h 62"/>
                <a:gd name="T20" fmla="*/ 111 w 186"/>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62">
                  <a:moveTo>
                    <a:pt x="111" y="0"/>
                  </a:moveTo>
                  <a:cubicBezTo>
                    <a:pt x="111" y="7"/>
                    <a:pt x="111" y="7"/>
                    <a:pt x="111" y="7"/>
                  </a:cubicBezTo>
                  <a:cubicBezTo>
                    <a:pt x="126" y="14"/>
                    <a:pt x="139" y="21"/>
                    <a:pt x="151" y="29"/>
                  </a:cubicBezTo>
                  <a:cubicBezTo>
                    <a:pt x="135" y="25"/>
                    <a:pt x="117" y="23"/>
                    <a:pt x="98" y="23"/>
                  </a:cubicBezTo>
                  <a:cubicBezTo>
                    <a:pt x="96" y="23"/>
                    <a:pt x="93" y="23"/>
                    <a:pt x="91" y="23"/>
                  </a:cubicBezTo>
                  <a:cubicBezTo>
                    <a:pt x="85" y="23"/>
                    <a:pt x="79" y="24"/>
                    <a:pt x="74" y="24"/>
                  </a:cubicBezTo>
                  <a:cubicBezTo>
                    <a:pt x="72" y="24"/>
                    <a:pt x="35" y="27"/>
                    <a:pt x="0" y="59"/>
                  </a:cubicBezTo>
                  <a:cubicBezTo>
                    <a:pt x="7" y="61"/>
                    <a:pt x="12" y="62"/>
                    <a:pt x="12" y="62"/>
                  </a:cubicBezTo>
                  <a:cubicBezTo>
                    <a:pt x="42" y="38"/>
                    <a:pt x="74" y="31"/>
                    <a:pt x="103" y="31"/>
                  </a:cubicBezTo>
                  <a:cubicBezTo>
                    <a:pt x="149" y="31"/>
                    <a:pt x="186" y="51"/>
                    <a:pt x="186" y="51"/>
                  </a:cubicBezTo>
                  <a:cubicBezTo>
                    <a:pt x="160" y="27"/>
                    <a:pt x="134" y="11"/>
                    <a:pt x="111"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1" name="Freeform 723"/>
            <p:cNvSpPr/>
            <p:nvPr/>
          </p:nvSpPr>
          <p:spPr bwMode="auto">
            <a:xfrm>
              <a:off x="9012238" y="2997200"/>
              <a:ext cx="668338" cy="338138"/>
            </a:xfrm>
            <a:custGeom>
              <a:avLst/>
              <a:gdLst>
                <a:gd name="T0" fmla="*/ 149 w 178"/>
                <a:gd name="T1" fmla="*/ 0 h 90"/>
                <a:gd name="T2" fmla="*/ 125 w 178"/>
                <a:gd name="T3" fmla="*/ 2 h 90"/>
                <a:gd name="T4" fmla="*/ 0 w 178"/>
                <a:gd name="T5" fmla="*/ 89 h 90"/>
                <a:gd name="T6" fmla="*/ 3 w 178"/>
                <a:gd name="T7" fmla="*/ 90 h 90"/>
                <a:gd name="T8" fmla="*/ 14 w 178"/>
                <a:gd name="T9" fmla="*/ 78 h 90"/>
                <a:gd name="T10" fmla="*/ 155 w 178"/>
                <a:gd name="T11" fmla="*/ 18 h 90"/>
                <a:gd name="T12" fmla="*/ 178 w 178"/>
                <a:gd name="T13" fmla="*/ 19 h 90"/>
                <a:gd name="T14" fmla="*/ 178 w 178"/>
                <a:gd name="T15" fmla="*/ 19 h 90"/>
                <a:gd name="T16" fmla="*/ 178 w 178"/>
                <a:gd name="T17" fmla="*/ 12 h 90"/>
                <a:gd name="T18" fmla="*/ 149 w 178"/>
                <a:gd name="T19"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8" h="90">
                  <a:moveTo>
                    <a:pt x="149" y="0"/>
                  </a:moveTo>
                  <a:cubicBezTo>
                    <a:pt x="141" y="0"/>
                    <a:pt x="132" y="1"/>
                    <a:pt x="125" y="2"/>
                  </a:cubicBezTo>
                  <a:cubicBezTo>
                    <a:pt x="43" y="12"/>
                    <a:pt x="12" y="59"/>
                    <a:pt x="0" y="89"/>
                  </a:cubicBezTo>
                  <a:cubicBezTo>
                    <a:pt x="2" y="90"/>
                    <a:pt x="3" y="90"/>
                    <a:pt x="3" y="90"/>
                  </a:cubicBezTo>
                  <a:cubicBezTo>
                    <a:pt x="6" y="85"/>
                    <a:pt x="10" y="81"/>
                    <a:pt x="14" y="78"/>
                  </a:cubicBezTo>
                  <a:cubicBezTo>
                    <a:pt x="55" y="26"/>
                    <a:pt x="120" y="18"/>
                    <a:pt x="155" y="18"/>
                  </a:cubicBezTo>
                  <a:cubicBezTo>
                    <a:pt x="169" y="18"/>
                    <a:pt x="178" y="19"/>
                    <a:pt x="178" y="19"/>
                  </a:cubicBezTo>
                  <a:cubicBezTo>
                    <a:pt x="178" y="19"/>
                    <a:pt x="178" y="19"/>
                    <a:pt x="178" y="19"/>
                  </a:cubicBezTo>
                  <a:cubicBezTo>
                    <a:pt x="178" y="12"/>
                    <a:pt x="178" y="12"/>
                    <a:pt x="178" y="12"/>
                  </a:cubicBezTo>
                  <a:cubicBezTo>
                    <a:pt x="168" y="7"/>
                    <a:pt x="158" y="3"/>
                    <a:pt x="149"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2" name="Freeform 724"/>
            <p:cNvSpPr/>
            <p:nvPr/>
          </p:nvSpPr>
          <p:spPr bwMode="auto">
            <a:xfrm>
              <a:off x="10052050" y="4781550"/>
              <a:ext cx="82550" cy="68263"/>
            </a:xfrm>
            <a:custGeom>
              <a:avLst/>
              <a:gdLst>
                <a:gd name="T0" fmla="*/ 24 w 52"/>
                <a:gd name="T1" fmla="*/ 0 h 43"/>
                <a:gd name="T2" fmla="*/ 52 w 52"/>
                <a:gd name="T3" fmla="*/ 43 h 43"/>
                <a:gd name="T4" fmla="*/ 0 w 52"/>
                <a:gd name="T5" fmla="*/ 24 h 43"/>
                <a:gd name="T6" fmla="*/ 24 w 52"/>
                <a:gd name="T7" fmla="*/ 0 h 43"/>
              </a:gdLst>
              <a:ahLst/>
              <a:cxnLst>
                <a:cxn ang="0">
                  <a:pos x="T0" y="T1"/>
                </a:cxn>
                <a:cxn ang="0">
                  <a:pos x="T2" y="T3"/>
                </a:cxn>
                <a:cxn ang="0">
                  <a:pos x="T4" y="T5"/>
                </a:cxn>
                <a:cxn ang="0">
                  <a:pos x="T6" y="T7"/>
                </a:cxn>
              </a:cxnLst>
              <a:rect l="0" t="0" r="r" b="b"/>
              <a:pathLst>
                <a:path w="52" h="43">
                  <a:moveTo>
                    <a:pt x="24" y="0"/>
                  </a:moveTo>
                  <a:lnTo>
                    <a:pt x="52" y="43"/>
                  </a:lnTo>
                  <a:lnTo>
                    <a:pt x="0" y="24"/>
                  </a:lnTo>
                  <a:lnTo>
                    <a:pt x="24"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3" name="Freeform 725"/>
            <p:cNvSpPr/>
            <p:nvPr/>
          </p:nvSpPr>
          <p:spPr bwMode="auto">
            <a:xfrm>
              <a:off x="10150475" y="3365500"/>
              <a:ext cx="107950" cy="93663"/>
            </a:xfrm>
            <a:custGeom>
              <a:avLst/>
              <a:gdLst>
                <a:gd name="T0" fmla="*/ 0 w 68"/>
                <a:gd name="T1" fmla="*/ 21 h 59"/>
                <a:gd name="T2" fmla="*/ 68 w 68"/>
                <a:gd name="T3" fmla="*/ 0 h 59"/>
                <a:gd name="T4" fmla="*/ 23 w 68"/>
                <a:gd name="T5" fmla="*/ 59 h 59"/>
                <a:gd name="T6" fmla="*/ 0 w 68"/>
                <a:gd name="T7" fmla="*/ 21 h 59"/>
              </a:gdLst>
              <a:ahLst/>
              <a:cxnLst>
                <a:cxn ang="0">
                  <a:pos x="T0" y="T1"/>
                </a:cxn>
                <a:cxn ang="0">
                  <a:pos x="T2" y="T3"/>
                </a:cxn>
                <a:cxn ang="0">
                  <a:pos x="T4" y="T5"/>
                </a:cxn>
                <a:cxn ang="0">
                  <a:pos x="T6" y="T7"/>
                </a:cxn>
              </a:cxnLst>
              <a:rect l="0" t="0" r="r" b="b"/>
              <a:pathLst>
                <a:path w="68" h="59">
                  <a:moveTo>
                    <a:pt x="0" y="21"/>
                  </a:moveTo>
                  <a:lnTo>
                    <a:pt x="68" y="0"/>
                  </a:lnTo>
                  <a:lnTo>
                    <a:pt x="23" y="59"/>
                  </a:lnTo>
                  <a:lnTo>
                    <a:pt x="0" y="21"/>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734" name="组合 733"/>
          <p:cNvGrpSpPr/>
          <p:nvPr/>
        </p:nvGrpSpPr>
        <p:grpSpPr>
          <a:xfrm rot="16200000">
            <a:off x="7830517" y="396165"/>
            <a:ext cx="2120787" cy="1996363"/>
            <a:chOff x="6216650" y="2770187"/>
            <a:chExt cx="4816476" cy="4533901"/>
          </a:xfrm>
        </p:grpSpPr>
        <p:sp>
          <p:nvSpPr>
            <p:cNvPr id="735" name="Freeform 666"/>
            <p:cNvSpPr/>
            <p:nvPr/>
          </p:nvSpPr>
          <p:spPr bwMode="auto">
            <a:xfrm>
              <a:off x="6216650" y="2770187"/>
              <a:ext cx="2728913" cy="4445001"/>
            </a:xfrm>
            <a:custGeom>
              <a:avLst/>
              <a:gdLst>
                <a:gd name="T0" fmla="*/ 624 w 727"/>
                <a:gd name="T1" fmla="*/ 399 h 1182"/>
                <a:gd name="T2" fmla="*/ 431 w 727"/>
                <a:gd name="T3" fmla="*/ 39 h 1182"/>
                <a:gd name="T4" fmla="*/ 83 w 727"/>
                <a:gd name="T5" fmla="*/ 208 h 1182"/>
                <a:gd name="T6" fmla="*/ 209 w 727"/>
                <a:gd name="T7" fmla="*/ 635 h 1182"/>
                <a:gd name="T8" fmla="*/ 489 w 727"/>
                <a:gd name="T9" fmla="*/ 813 h 1182"/>
                <a:gd name="T10" fmla="*/ 448 w 727"/>
                <a:gd name="T11" fmla="*/ 1134 h 1182"/>
                <a:gd name="T12" fmla="*/ 559 w 727"/>
                <a:gd name="T13" fmla="*/ 1015 h 1182"/>
                <a:gd name="T14" fmla="*/ 526 w 727"/>
                <a:gd name="T15" fmla="*/ 1182 h 1182"/>
                <a:gd name="T16" fmla="*/ 627 w 727"/>
                <a:gd name="T17" fmla="*/ 862 h 1182"/>
                <a:gd name="T18" fmla="*/ 420 w 727"/>
                <a:gd name="T19" fmla="*/ 662 h 1182"/>
                <a:gd name="T20" fmla="*/ 188 w 727"/>
                <a:gd name="T21" fmla="*/ 351 h 1182"/>
                <a:gd name="T22" fmla="*/ 397 w 727"/>
                <a:gd name="T23" fmla="*/ 104 h 1182"/>
                <a:gd name="T24" fmla="*/ 519 w 727"/>
                <a:gd name="T25" fmla="*/ 404 h 1182"/>
                <a:gd name="T26" fmla="*/ 591 w 727"/>
                <a:gd name="T27" fmla="*/ 292 h 1182"/>
                <a:gd name="T28" fmla="*/ 624 w 727"/>
                <a:gd name="T29" fmla="*/ 399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7" h="1182">
                  <a:moveTo>
                    <a:pt x="624" y="399"/>
                  </a:moveTo>
                  <a:cubicBezTo>
                    <a:pt x="624" y="399"/>
                    <a:pt x="727" y="102"/>
                    <a:pt x="431" y="39"/>
                  </a:cubicBezTo>
                  <a:cubicBezTo>
                    <a:pt x="431" y="39"/>
                    <a:pt x="154" y="0"/>
                    <a:pt x="83" y="208"/>
                  </a:cubicBezTo>
                  <a:cubicBezTo>
                    <a:pt x="83" y="208"/>
                    <a:pt x="0" y="515"/>
                    <a:pt x="209" y="635"/>
                  </a:cubicBezTo>
                  <a:cubicBezTo>
                    <a:pt x="209" y="635"/>
                    <a:pt x="446" y="761"/>
                    <a:pt x="489" y="813"/>
                  </a:cubicBezTo>
                  <a:cubicBezTo>
                    <a:pt x="489" y="813"/>
                    <a:pt x="589" y="913"/>
                    <a:pt x="448" y="1134"/>
                  </a:cubicBezTo>
                  <a:cubicBezTo>
                    <a:pt x="448" y="1134"/>
                    <a:pt x="520" y="1114"/>
                    <a:pt x="559" y="1015"/>
                  </a:cubicBezTo>
                  <a:cubicBezTo>
                    <a:pt x="559" y="1015"/>
                    <a:pt x="564" y="1113"/>
                    <a:pt x="526" y="1182"/>
                  </a:cubicBezTo>
                  <a:cubicBezTo>
                    <a:pt x="526" y="1182"/>
                    <a:pt x="681" y="1084"/>
                    <a:pt x="627" y="862"/>
                  </a:cubicBezTo>
                  <a:cubicBezTo>
                    <a:pt x="627" y="862"/>
                    <a:pt x="628" y="761"/>
                    <a:pt x="420" y="662"/>
                  </a:cubicBezTo>
                  <a:cubicBezTo>
                    <a:pt x="420" y="662"/>
                    <a:pt x="203" y="576"/>
                    <a:pt x="188" y="351"/>
                  </a:cubicBezTo>
                  <a:cubicBezTo>
                    <a:pt x="188" y="351"/>
                    <a:pt x="168" y="85"/>
                    <a:pt x="397" y="104"/>
                  </a:cubicBezTo>
                  <a:cubicBezTo>
                    <a:pt x="397" y="104"/>
                    <a:pt x="567" y="117"/>
                    <a:pt x="519" y="404"/>
                  </a:cubicBezTo>
                  <a:cubicBezTo>
                    <a:pt x="519" y="404"/>
                    <a:pt x="580" y="348"/>
                    <a:pt x="591" y="292"/>
                  </a:cubicBezTo>
                  <a:cubicBezTo>
                    <a:pt x="591" y="292"/>
                    <a:pt x="615" y="351"/>
                    <a:pt x="624" y="399"/>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6" name="Freeform 667"/>
            <p:cNvSpPr>
              <a:spLocks noEditPoints="1"/>
            </p:cNvSpPr>
            <p:nvPr/>
          </p:nvSpPr>
          <p:spPr bwMode="auto">
            <a:xfrm>
              <a:off x="6418263" y="2868612"/>
              <a:ext cx="2346325" cy="4435476"/>
            </a:xfrm>
            <a:custGeom>
              <a:avLst/>
              <a:gdLst>
                <a:gd name="T0" fmla="*/ 449 w 625"/>
                <a:gd name="T1" fmla="*/ 1180 h 1180"/>
                <a:gd name="T2" fmla="*/ 465 w 625"/>
                <a:gd name="T3" fmla="*/ 1152 h 1180"/>
                <a:gd name="T4" fmla="*/ 496 w 625"/>
                <a:gd name="T5" fmla="*/ 1027 h 1180"/>
                <a:gd name="T6" fmla="*/ 396 w 625"/>
                <a:gd name="T7" fmla="*/ 1116 h 1180"/>
                <a:gd name="T8" fmla="*/ 375 w 625"/>
                <a:gd name="T9" fmla="*/ 1122 h 1180"/>
                <a:gd name="T10" fmla="*/ 387 w 625"/>
                <a:gd name="T11" fmla="*/ 1104 h 1180"/>
                <a:gd name="T12" fmla="*/ 429 w 625"/>
                <a:gd name="T13" fmla="*/ 793 h 1180"/>
                <a:gd name="T14" fmla="*/ 428 w 625"/>
                <a:gd name="T15" fmla="*/ 792 h 1180"/>
                <a:gd name="T16" fmla="*/ 151 w 625"/>
                <a:gd name="T17" fmla="*/ 616 h 1180"/>
                <a:gd name="T18" fmla="*/ 6 w 625"/>
                <a:gd name="T19" fmla="*/ 351 h 1180"/>
                <a:gd name="T20" fmla="*/ 21 w 625"/>
                <a:gd name="T21" fmla="*/ 180 h 1180"/>
                <a:gd name="T22" fmla="*/ 21 w 625"/>
                <a:gd name="T23" fmla="*/ 179 h 1180"/>
                <a:gd name="T24" fmla="*/ 339 w 625"/>
                <a:gd name="T25" fmla="*/ 2 h 1180"/>
                <a:gd name="T26" fmla="*/ 378 w 625"/>
                <a:gd name="T27" fmla="*/ 5 h 1180"/>
                <a:gd name="T28" fmla="*/ 379 w 625"/>
                <a:gd name="T29" fmla="*/ 5 h 1180"/>
                <a:gd name="T30" fmla="*/ 563 w 625"/>
                <a:gd name="T31" fmla="*/ 126 h 1180"/>
                <a:gd name="T32" fmla="*/ 578 w 625"/>
                <a:gd name="T33" fmla="*/ 375 h 1180"/>
                <a:gd name="T34" fmla="*/ 567 w 625"/>
                <a:gd name="T35" fmla="*/ 405 h 1180"/>
                <a:gd name="T36" fmla="*/ 562 w 625"/>
                <a:gd name="T37" fmla="*/ 374 h 1180"/>
                <a:gd name="T38" fmla="*/ 538 w 625"/>
                <a:gd name="T39" fmla="*/ 291 h 1180"/>
                <a:gd name="T40" fmla="*/ 471 w 625"/>
                <a:gd name="T41" fmla="*/ 384 h 1180"/>
                <a:gd name="T42" fmla="*/ 453 w 625"/>
                <a:gd name="T43" fmla="*/ 401 h 1180"/>
                <a:gd name="T44" fmla="*/ 457 w 625"/>
                <a:gd name="T45" fmla="*/ 377 h 1180"/>
                <a:gd name="T46" fmla="*/ 424 w 625"/>
                <a:gd name="T47" fmla="*/ 135 h 1180"/>
                <a:gd name="T48" fmla="*/ 343 w 625"/>
                <a:gd name="T49" fmla="*/ 87 h 1180"/>
                <a:gd name="T50" fmla="*/ 327 w 625"/>
                <a:gd name="T51" fmla="*/ 86 h 1180"/>
                <a:gd name="T52" fmla="*/ 199 w 625"/>
                <a:gd name="T53" fmla="*/ 132 h 1180"/>
                <a:gd name="T54" fmla="*/ 143 w 625"/>
                <a:gd name="T55" fmla="*/ 325 h 1180"/>
                <a:gd name="T56" fmla="*/ 369 w 625"/>
                <a:gd name="T57" fmla="*/ 628 h 1180"/>
                <a:gd name="T58" fmla="*/ 369 w 625"/>
                <a:gd name="T59" fmla="*/ 628 h 1180"/>
                <a:gd name="T60" fmla="*/ 581 w 625"/>
                <a:gd name="T61" fmla="*/ 835 h 1180"/>
                <a:gd name="T62" fmla="*/ 550 w 625"/>
                <a:gd name="T63" fmla="*/ 1084 h 1180"/>
                <a:gd name="T64" fmla="*/ 476 w 625"/>
                <a:gd name="T65" fmla="*/ 1163 h 1180"/>
                <a:gd name="T66" fmla="*/ 449 w 625"/>
                <a:gd name="T67" fmla="*/ 1180 h 1180"/>
                <a:gd name="T68" fmla="*/ 497 w 625"/>
                <a:gd name="T69" fmla="*/ 986 h 1180"/>
                <a:gd name="T70" fmla="*/ 513 w 625"/>
                <a:gd name="T71" fmla="*/ 988 h 1180"/>
                <a:gd name="T72" fmla="*/ 494 w 625"/>
                <a:gd name="T73" fmla="*/ 1127 h 1180"/>
                <a:gd name="T74" fmla="*/ 536 w 625"/>
                <a:gd name="T75" fmla="*/ 1074 h 1180"/>
                <a:gd name="T76" fmla="*/ 565 w 625"/>
                <a:gd name="T77" fmla="*/ 838 h 1180"/>
                <a:gd name="T78" fmla="*/ 565 w 625"/>
                <a:gd name="T79" fmla="*/ 837 h 1180"/>
                <a:gd name="T80" fmla="*/ 565 w 625"/>
                <a:gd name="T81" fmla="*/ 836 h 1180"/>
                <a:gd name="T82" fmla="*/ 362 w 625"/>
                <a:gd name="T83" fmla="*/ 643 h 1180"/>
                <a:gd name="T84" fmla="*/ 250 w 625"/>
                <a:gd name="T85" fmla="*/ 571 h 1180"/>
                <a:gd name="T86" fmla="*/ 126 w 625"/>
                <a:gd name="T87" fmla="*/ 326 h 1180"/>
                <a:gd name="T88" fmla="*/ 187 w 625"/>
                <a:gd name="T89" fmla="*/ 121 h 1180"/>
                <a:gd name="T90" fmla="*/ 344 w 625"/>
                <a:gd name="T91" fmla="*/ 70 h 1180"/>
                <a:gd name="T92" fmla="*/ 437 w 625"/>
                <a:gd name="T93" fmla="*/ 125 h 1180"/>
                <a:gd name="T94" fmla="*/ 477 w 625"/>
                <a:gd name="T95" fmla="*/ 354 h 1180"/>
                <a:gd name="T96" fmla="*/ 529 w 625"/>
                <a:gd name="T97" fmla="*/ 264 h 1180"/>
                <a:gd name="T98" fmla="*/ 534 w 625"/>
                <a:gd name="T99" fmla="*/ 237 h 1180"/>
                <a:gd name="T100" fmla="*/ 544 w 625"/>
                <a:gd name="T101" fmla="*/ 263 h 1180"/>
                <a:gd name="T102" fmla="*/ 570 w 625"/>
                <a:gd name="T103" fmla="*/ 338 h 1180"/>
                <a:gd name="T104" fmla="*/ 549 w 625"/>
                <a:gd name="T105" fmla="*/ 134 h 1180"/>
                <a:gd name="T106" fmla="*/ 376 w 625"/>
                <a:gd name="T107" fmla="*/ 21 h 1180"/>
                <a:gd name="T108" fmla="*/ 338 w 625"/>
                <a:gd name="T109" fmla="*/ 19 h 1180"/>
                <a:gd name="T110" fmla="*/ 37 w 625"/>
                <a:gd name="T111" fmla="*/ 184 h 1180"/>
                <a:gd name="T112" fmla="*/ 22 w 625"/>
                <a:gd name="T113" fmla="*/ 350 h 1180"/>
                <a:gd name="T114" fmla="*/ 159 w 625"/>
                <a:gd name="T115" fmla="*/ 602 h 1180"/>
                <a:gd name="T116" fmla="*/ 441 w 625"/>
                <a:gd name="T117" fmla="*/ 781 h 1180"/>
                <a:gd name="T118" fmla="*/ 476 w 625"/>
                <a:gd name="T119" fmla="*/ 863 h 1180"/>
                <a:gd name="T120" fmla="*/ 415 w 625"/>
                <a:gd name="T121" fmla="*/ 1089 h 1180"/>
                <a:gd name="T122" fmla="*/ 497 w 625"/>
                <a:gd name="T123" fmla="*/ 986 h 1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25" h="1180">
                  <a:moveTo>
                    <a:pt x="449" y="1180"/>
                  </a:moveTo>
                  <a:cubicBezTo>
                    <a:pt x="465" y="1152"/>
                    <a:pt x="465" y="1152"/>
                    <a:pt x="465" y="1152"/>
                  </a:cubicBezTo>
                  <a:cubicBezTo>
                    <a:pt x="487" y="1112"/>
                    <a:pt x="494" y="1061"/>
                    <a:pt x="496" y="1027"/>
                  </a:cubicBezTo>
                  <a:cubicBezTo>
                    <a:pt x="455" y="1099"/>
                    <a:pt x="399" y="1116"/>
                    <a:pt x="396" y="1116"/>
                  </a:cubicBezTo>
                  <a:cubicBezTo>
                    <a:pt x="375" y="1122"/>
                    <a:pt x="375" y="1122"/>
                    <a:pt x="375" y="1122"/>
                  </a:cubicBezTo>
                  <a:cubicBezTo>
                    <a:pt x="387" y="1104"/>
                    <a:pt x="387" y="1104"/>
                    <a:pt x="387" y="1104"/>
                  </a:cubicBezTo>
                  <a:cubicBezTo>
                    <a:pt x="523" y="891"/>
                    <a:pt x="430" y="794"/>
                    <a:pt x="429" y="793"/>
                  </a:cubicBezTo>
                  <a:cubicBezTo>
                    <a:pt x="428" y="792"/>
                    <a:pt x="428" y="792"/>
                    <a:pt x="428" y="792"/>
                  </a:cubicBezTo>
                  <a:cubicBezTo>
                    <a:pt x="388" y="742"/>
                    <a:pt x="153" y="618"/>
                    <a:pt x="151" y="616"/>
                  </a:cubicBezTo>
                  <a:cubicBezTo>
                    <a:pt x="63" y="566"/>
                    <a:pt x="13" y="474"/>
                    <a:pt x="6" y="351"/>
                  </a:cubicBezTo>
                  <a:cubicBezTo>
                    <a:pt x="0" y="259"/>
                    <a:pt x="20" y="183"/>
                    <a:pt x="21" y="180"/>
                  </a:cubicBezTo>
                  <a:cubicBezTo>
                    <a:pt x="21" y="179"/>
                    <a:pt x="21" y="179"/>
                    <a:pt x="21" y="179"/>
                  </a:cubicBezTo>
                  <a:cubicBezTo>
                    <a:pt x="78" y="13"/>
                    <a:pt x="262" y="0"/>
                    <a:pt x="339" y="2"/>
                  </a:cubicBezTo>
                  <a:cubicBezTo>
                    <a:pt x="363" y="3"/>
                    <a:pt x="378" y="5"/>
                    <a:pt x="378" y="5"/>
                  </a:cubicBezTo>
                  <a:cubicBezTo>
                    <a:pt x="379" y="5"/>
                    <a:pt x="379" y="5"/>
                    <a:pt x="379" y="5"/>
                  </a:cubicBezTo>
                  <a:cubicBezTo>
                    <a:pt x="466" y="24"/>
                    <a:pt x="528" y="64"/>
                    <a:pt x="563" y="126"/>
                  </a:cubicBezTo>
                  <a:cubicBezTo>
                    <a:pt x="625" y="235"/>
                    <a:pt x="580" y="370"/>
                    <a:pt x="578" y="375"/>
                  </a:cubicBezTo>
                  <a:cubicBezTo>
                    <a:pt x="567" y="405"/>
                    <a:pt x="567" y="405"/>
                    <a:pt x="567" y="405"/>
                  </a:cubicBezTo>
                  <a:cubicBezTo>
                    <a:pt x="562" y="374"/>
                    <a:pt x="562" y="374"/>
                    <a:pt x="562" y="374"/>
                  </a:cubicBezTo>
                  <a:cubicBezTo>
                    <a:pt x="556" y="346"/>
                    <a:pt x="545" y="313"/>
                    <a:pt x="538" y="291"/>
                  </a:cubicBezTo>
                  <a:cubicBezTo>
                    <a:pt x="518" y="340"/>
                    <a:pt x="473" y="382"/>
                    <a:pt x="471" y="384"/>
                  </a:cubicBezTo>
                  <a:cubicBezTo>
                    <a:pt x="453" y="401"/>
                    <a:pt x="453" y="401"/>
                    <a:pt x="453" y="401"/>
                  </a:cubicBezTo>
                  <a:cubicBezTo>
                    <a:pt x="457" y="377"/>
                    <a:pt x="457" y="377"/>
                    <a:pt x="457" y="377"/>
                  </a:cubicBezTo>
                  <a:cubicBezTo>
                    <a:pt x="475" y="267"/>
                    <a:pt x="464" y="186"/>
                    <a:pt x="424" y="135"/>
                  </a:cubicBezTo>
                  <a:cubicBezTo>
                    <a:pt x="389" y="90"/>
                    <a:pt x="343" y="87"/>
                    <a:pt x="343" y="87"/>
                  </a:cubicBezTo>
                  <a:cubicBezTo>
                    <a:pt x="337" y="86"/>
                    <a:pt x="332" y="86"/>
                    <a:pt x="327" y="86"/>
                  </a:cubicBezTo>
                  <a:cubicBezTo>
                    <a:pt x="273" y="84"/>
                    <a:pt x="230" y="100"/>
                    <a:pt x="199" y="132"/>
                  </a:cubicBezTo>
                  <a:cubicBezTo>
                    <a:pt x="134" y="201"/>
                    <a:pt x="143" y="324"/>
                    <a:pt x="143" y="325"/>
                  </a:cubicBezTo>
                  <a:cubicBezTo>
                    <a:pt x="157" y="542"/>
                    <a:pt x="367" y="627"/>
                    <a:pt x="369" y="628"/>
                  </a:cubicBezTo>
                  <a:cubicBezTo>
                    <a:pt x="369" y="628"/>
                    <a:pt x="369" y="628"/>
                    <a:pt x="369" y="628"/>
                  </a:cubicBezTo>
                  <a:cubicBezTo>
                    <a:pt x="570" y="724"/>
                    <a:pt x="581" y="823"/>
                    <a:pt x="581" y="835"/>
                  </a:cubicBezTo>
                  <a:cubicBezTo>
                    <a:pt x="610" y="952"/>
                    <a:pt x="580" y="1035"/>
                    <a:pt x="550" y="1084"/>
                  </a:cubicBezTo>
                  <a:cubicBezTo>
                    <a:pt x="517" y="1137"/>
                    <a:pt x="478" y="1162"/>
                    <a:pt x="476" y="1163"/>
                  </a:cubicBezTo>
                  <a:cubicBezTo>
                    <a:pt x="449" y="1180"/>
                    <a:pt x="449" y="1180"/>
                    <a:pt x="449" y="1180"/>
                  </a:cubicBezTo>
                  <a:moveTo>
                    <a:pt x="497" y="986"/>
                  </a:moveTo>
                  <a:cubicBezTo>
                    <a:pt x="513" y="988"/>
                    <a:pt x="513" y="988"/>
                    <a:pt x="513" y="988"/>
                  </a:cubicBezTo>
                  <a:cubicBezTo>
                    <a:pt x="513" y="992"/>
                    <a:pt x="516" y="1063"/>
                    <a:pt x="494" y="1127"/>
                  </a:cubicBezTo>
                  <a:cubicBezTo>
                    <a:pt x="506" y="1115"/>
                    <a:pt x="522" y="1097"/>
                    <a:pt x="536" y="1074"/>
                  </a:cubicBezTo>
                  <a:cubicBezTo>
                    <a:pt x="577" y="1007"/>
                    <a:pt x="587" y="928"/>
                    <a:pt x="565" y="838"/>
                  </a:cubicBezTo>
                  <a:cubicBezTo>
                    <a:pt x="565" y="837"/>
                    <a:pt x="565" y="837"/>
                    <a:pt x="565" y="837"/>
                  </a:cubicBezTo>
                  <a:cubicBezTo>
                    <a:pt x="565" y="836"/>
                    <a:pt x="565" y="836"/>
                    <a:pt x="565" y="836"/>
                  </a:cubicBezTo>
                  <a:cubicBezTo>
                    <a:pt x="565" y="835"/>
                    <a:pt x="562" y="738"/>
                    <a:pt x="362" y="643"/>
                  </a:cubicBezTo>
                  <a:cubicBezTo>
                    <a:pt x="358" y="641"/>
                    <a:pt x="305" y="620"/>
                    <a:pt x="250" y="571"/>
                  </a:cubicBezTo>
                  <a:cubicBezTo>
                    <a:pt x="198" y="525"/>
                    <a:pt x="134" y="445"/>
                    <a:pt x="126" y="326"/>
                  </a:cubicBezTo>
                  <a:cubicBezTo>
                    <a:pt x="126" y="321"/>
                    <a:pt x="117" y="195"/>
                    <a:pt x="187" y="121"/>
                  </a:cubicBezTo>
                  <a:cubicBezTo>
                    <a:pt x="225" y="82"/>
                    <a:pt x="278" y="64"/>
                    <a:pt x="344" y="70"/>
                  </a:cubicBezTo>
                  <a:cubicBezTo>
                    <a:pt x="346" y="70"/>
                    <a:pt x="397" y="75"/>
                    <a:pt x="437" y="125"/>
                  </a:cubicBezTo>
                  <a:cubicBezTo>
                    <a:pt x="477" y="176"/>
                    <a:pt x="490" y="252"/>
                    <a:pt x="477" y="354"/>
                  </a:cubicBezTo>
                  <a:cubicBezTo>
                    <a:pt x="495" y="333"/>
                    <a:pt x="522" y="298"/>
                    <a:pt x="529" y="264"/>
                  </a:cubicBezTo>
                  <a:cubicBezTo>
                    <a:pt x="534" y="237"/>
                    <a:pt x="534" y="237"/>
                    <a:pt x="534" y="237"/>
                  </a:cubicBezTo>
                  <a:cubicBezTo>
                    <a:pt x="544" y="263"/>
                    <a:pt x="544" y="263"/>
                    <a:pt x="544" y="263"/>
                  </a:cubicBezTo>
                  <a:cubicBezTo>
                    <a:pt x="545" y="265"/>
                    <a:pt x="560" y="300"/>
                    <a:pt x="570" y="338"/>
                  </a:cubicBezTo>
                  <a:cubicBezTo>
                    <a:pt x="580" y="293"/>
                    <a:pt x="590" y="206"/>
                    <a:pt x="549" y="134"/>
                  </a:cubicBezTo>
                  <a:cubicBezTo>
                    <a:pt x="516" y="77"/>
                    <a:pt x="458" y="39"/>
                    <a:pt x="376" y="21"/>
                  </a:cubicBezTo>
                  <a:cubicBezTo>
                    <a:pt x="374" y="21"/>
                    <a:pt x="360" y="19"/>
                    <a:pt x="338" y="19"/>
                  </a:cubicBezTo>
                  <a:cubicBezTo>
                    <a:pt x="265" y="17"/>
                    <a:pt x="91" y="29"/>
                    <a:pt x="37" y="184"/>
                  </a:cubicBezTo>
                  <a:cubicBezTo>
                    <a:pt x="36" y="189"/>
                    <a:pt x="17" y="264"/>
                    <a:pt x="22" y="350"/>
                  </a:cubicBezTo>
                  <a:cubicBezTo>
                    <a:pt x="29" y="469"/>
                    <a:pt x="75" y="554"/>
                    <a:pt x="159" y="602"/>
                  </a:cubicBezTo>
                  <a:cubicBezTo>
                    <a:pt x="168" y="607"/>
                    <a:pt x="397" y="728"/>
                    <a:pt x="441" y="781"/>
                  </a:cubicBezTo>
                  <a:cubicBezTo>
                    <a:pt x="444" y="785"/>
                    <a:pt x="468" y="811"/>
                    <a:pt x="476" y="863"/>
                  </a:cubicBezTo>
                  <a:cubicBezTo>
                    <a:pt x="482" y="909"/>
                    <a:pt x="476" y="985"/>
                    <a:pt x="415" y="1089"/>
                  </a:cubicBezTo>
                  <a:cubicBezTo>
                    <a:pt x="439" y="1074"/>
                    <a:pt x="474" y="1044"/>
                    <a:pt x="497" y="986"/>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7" name="Freeform 668"/>
            <p:cNvSpPr/>
            <p:nvPr/>
          </p:nvSpPr>
          <p:spPr bwMode="auto">
            <a:xfrm>
              <a:off x="7143750" y="2925763"/>
              <a:ext cx="1763713" cy="1363663"/>
            </a:xfrm>
            <a:custGeom>
              <a:avLst/>
              <a:gdLst>
                <a:gd name="T0" fmla="*/ 0 w 470"/>
                <a:gd name="T1" fmla="*/ 112 h 363"/>
                <a:gd name="T2" fmla="*/ 150 w 470"/>
                <a:gd name="T3" fmla="*/ 63 h 363"/>
                <a:gd name="T4" fmla="*/ 272 w 470"/>
                <a:gd name="T5" fmla="*/ 363 h 363"/>
                <a:gd name="T6" fmla="*/ 344 w 470"/>
                <a:gd name="T7" fmla="*/ 251 h 363"/>
                <a:gd name="T8" fmla="*/ 377 w 470"/>
                <a:gd name="T9" fmla="*/ 358 h 363"/>
                <a:gd name="T10" fmla="*/ 225 w 470"/>
                <a:gd name="T11" fmla="*/ 9 h 363"/>
                <a:gd name="T12" fmla="*/ 0 w 470"/>
                <a:gd name="T13" fmla="*/ 112 h 363"/>
              </a:gdLst>
              <a:ahLst/>
              <a:cxnLst>
                <a:cxn ang="0">
                  <a:pos x="T0" y="T1"/>
                </a:cxn>
                <a:cxn ang="0">
                  <a:pos x="T2" y="T3"/>
                </a:cxn>
                <a:cxn ang="0">
                  <a:pos x="T4" y="T5"/>
                </a:cxn>
                <a:cxn ang="0">
                  <a:pos x="T6" y="T7"/>
                </a:cxn>
                <a:cxn ang="0">
                  <a:pos x="T8" y="T9"/>
                </a:cxn>
                <a:cxn ang="0">
                  <a:pos x="T10" y="T11"/>
                </a:cxn>
                <a:cxn ang="0">
                  <a:pos x="T12" y="T13"/>
                </a:cxn>
              </a:cxnLst>
              <a:rect l="0" t="0" r="r" b="b"/>
              <a:pathLst>
                <a:path w="470" h="363">
                  <a:moveTo>
                    <a:pt x="0" y="112"/>
                  </a:moveTo>
                  <a:cubicBezTo>
                    <a:pt x="31" y="79"/>
                    <a:pt x="79" y="57"/>
                    <a:pt x="150" y="63"/>
                  </a:cubicBezTo>
                  <a:cubicBezTo>
                    <a:pt x="150" y="63"/>
                    <a:pt x="320" y="76"/>
                    <a:pt x="272" y="363"/>
                  </a:cubicBezTo>
                  <a:cubicBezTo>
                    <a:pt x="272" y="363"/>
                    <a:pt x="333" y="307"/>
                    <a:pt x="344" y="251"/>
                  </a:cubicBezTo>
                  <a:cubicBezTo>
                    <a:pt x="344" y="251"/>
                    <a:pt x="368" y="310"/>
                    <a:pt x="377" y="358"/>
                  </a:cubicBezTo>
                  <a:cubicBezTo>
                    <a:pt x="377" y="358"/>
                    <a:pt x="470" y="89"/>
                    <a:pt x="225" y="9"/>
                  </a:cubicBezTo>
                  <a:cubicBezTo>
                    <a:pt x="93" y="0"/>
                    <a:pt x="1" y="111"/>
                    <a:pt x="0" y="11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8" name="Freeform 669"/>
            <p:cNvSpPr>
              <a:spLocks noEditPoints="1"/>
            </p:cNvSpPr>
            <p:nvPr/>
          </p:nvSpPr>
          <p:spPr bwMode="auto">
            <a:xfrm>
              <a:off x="7119938" y="2895600"/>
              <a:ext cx="1633538" cy="1495425"/>
            </a:xfrm>
            <a:custGeom>
              <a:avLst/>
              <a:gdLst>
                <a:gd name="T0" fmla="*/ 380 w 435"/>
                <a:gd name="T1" fmla="*/ 398 h 398"/>
                <a:gd name="T2" fmla="*/ 375 w 435"/>
                <a:gd name="T3" fmla="*/ 367 h 398"/>
                <a:gd name="T4" fmla="*/ 351 w 435"/>
                <a:gd name="T5" fmla="*/ 284 h 398"/>
                <a:gd name="T6" fmla="*/ 284 w 435"/>
                <a:gd name="T7" fmla="*/ 377 h 398"/>
                <a:gd name="T8" fmla="*/ 266 w 435"/>
                <a:gd name="T9" fmla="*/ 394 h 398"/>
                <a:gd name="T10" fmla="*/ 270 w 435"/>
                <a:gd name="T11" fmla="*/ 370 h 398"/>
                <a:gd name="T12" fmla="*/ 237 w 435"/>
                <a:gd name="T13" fmla="*/ 129 h 398"/>
                <a:gd name="T14" fmla="*/ 156 w 435"/>
                <a:gd name="T15" fmla="*/ 80 h 398"/>
                <a:gd name="T16" fmla="*/ 140 w 435"/>
                <a:gd name="T17" fmla="*/ 79 h 398"/>
                <a:gd name="T18" fmla="*/ 12 w 435"/>
                <a:gd name="T19" fmla="*/ 126 h 398"/>
                <a:gd name="T20" fmla="*/ 0 w 435"/>
                <a:gd name="T21" fmla="*/ 115 h 398"/>
                <a:gd name="T22" fmla="*/ 231 w 435"/>
                <a:gd name="T23" fmla="*/ 9 h 398"/>
                <a:gd name="T24" fmla="*/ 232 w 435"/>
                <a:gd name="T25" fmla="*/ 9 h 398"/>
                <a:gd name="T26" fmla="*/ 233 w 435"/>
                <a:gd name="T27" fmla="*/ 9 h 398"/>
                <a:gd name="T28" fmla="*/ 382 w 435"/>
                <a:gd name="T29" fmla="*/ 129 h 398"/>
                <a:gd name="T30" fmla="*/ 391 w 435"/>
                <a:gd name="T31" fmla="*/ 368 h 398"/>
                <a:gd name="T32" fmla="*/ 380 w 435"/>
                <a:gd name="T33" fmla="*/ 398 h 398"/>
                <a:gd name="T34" fmla="*/ 140 w 435"/>
                <a:gd name="T35" fmla="*/ 62 h 398"/>
                <a:gd name="T36" fmla="*/ 157 w 435"/>
                <a:gd name="T37" fmla="*/ 63 h 398"/>
                <a:gd name="T38" fmla="*/ 250 w 435"/>
                <a:gd name="T39" fmla="*/ 118 h 398"/>
                <a:gd name="T40" fmla="*/ 290 w 435"/>
                <a:gd name="T41" fmla="*/ 347 h 398"/>
                <a:gd name="T42" fmla="*/ 342 w 435"/>
                <a:gd name="T43" fmla="*/ 257 h 398"/>
                <a:gd name="T44" fmla="*/ 347 w 435"/>
                <a:gd name="T45" fmla="*/ 230 h 398"/>
                <a:gd name="T46" fmla="*/ 357 w 435"/>
                <a:gd name="T47" fmla="*/ 256 h 398"/>
                <a:gd name="T48" fmla="*/ 383 w 435"/>
                <a:gd name="T49" fmla="*/ 331 h 398"/>
                <a:gd name="T50" fmla="*/ 367 w 435"/>
                <a:gd name="T51" fmla="*/ 137 h 398"/>
                <a:gd name="T52" fmla="*/ 229 w 435"/>
                <a:gd name="T53" fmla="*/ 25 h 398"/>
                <a:gd name="T54" fmla="*/ 79 w 435"/>
                <a:gd name="T55" fmla="*/ 68 h 398"/>
                <a:gd name="T56" fmla="*/ 140 w 435"/>
                <a:gd name="T57" fmla="*/ 62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35" h="398">
                  <a:moveTo>
                    <a:pt x="380" y="398"/>
                  </a:moveTo>
                  <a:cubicBezTo>
                    <a:pt x="375" y="367"/>
                    <a:pt x="375" y="367"/>
                    <a:pt x="375" y="367"/>
                  </a:cubicBezTo>
                  <a:cubicBezTo>
                    <a:pt x="369" y="339"/>
                    <a:pt x="358" y="306"/>
                    <a:pt x="351" y="284"/>
                  </a:cubicBezTo>
                  <a:cubicBezTo>
                    <a:pt x="331" y="333"/>
                    <a:pt x="286" y="375"/>
                    <a:pt x="284" y="377"/>
                  </a:cubicBezTo>
                  <a:cubicBezTo>
                    <a:pt x="266" y="394"/>
                    <a:pt x="266" y="394"/>
                    <a:pt x="266" y="394"/>
                  </a:cubicBezTo>
                  <a:cubicBezTo>
                    <a:pt x="270" y="370"/>
                    <a:pt x="270" y="370"/>
                    <a:pt x="270" y="370"/>
                  </a:cubicBezTo>
                  <a:cubicBezTo>
                    <a:pt x="288" y="261"/>
                    <a:pt x="277" y="180"/>
                    <a:pt x="237" y="129"/>
                  </a:cubicBezTo>
                  <a:cubicBezTo>
                    <a:pt x="202" y="84"/>
                    <a:pt x="156" y="80"/>
                    <a:pt x="156" y="80"/>
                  </a:cubicBezTo>
                  <a:cubicBezTo>
                    <a:pt x="150" y="79"/>
                    <a:pt x="145" y="79"/>
                    <a:pt x="140" y="79"/>
                  </a:cubicBezTo>
                  <a:cubicBezTo>
                    <a:pt x="86" y="77"/>
                    <a:pt x="43" y="93"/>
                    <a:pt x="12" y="126"/>
                  </a:cubicBezTo>
                  <a:cubicBezTo>
                    <a:pt x="0" y="115"/>
                    <a:pt x="0" y="115"/>
                    <a:pt x="0" y="115"/>
                  </a:cubicBezTo>
                  <a:cubicBezTo>
                    <a:pt x="3" y="110"/>
                    <a:pt x="96" y="0"/>
                    <a:pt x="231" y="9"/>
                  </a:cubicBezTo>
                  <a:cubicBezTo>
                    <a:pt x="232" y="9"/>
                    <a:pt x="232" y="9"/>
                    <a:pt x="232" y="9"/>
                  </a:cubicBezTo>
                  <a:cubicBezTo>
                    <a:pt x="233" y="9"/>
                    <a:pt x="233" y="9"/>
                    <a:pt x="233" y="9"/>
                  </a:cubicBezTo>
                  <a:cubicBezTo>
                    <a:pt x="304" y="32"/>
                    <a:pt x="354" y="73"/>
                    <a:pt x="382" y="129"/>
                  </a:cubicBezTo>
                  <a:cubicBezTo>
                    <a:pt x="435" y="237"/>
                    <a:pt x="392" y="363"/>
                    <a:pt x="391" y="368"/>
                  </a:cubicBezTo>
                  <a:cubicBezTo>
                    <a:pt x="380" y="398"/>
                    <a:pt x="380" y="398"/>
                    <a:pt x="380" y="398"/>
                  </a:cubicBezTo>
                  <a:moveTo>
                    <a:pt x="140" y="62"/>
                  </a:moveTo>
                  <a:cubicBezTo>
                    <a:pt x="146" y="62"/>
                    <a:pt x="151" y="63"/>
                    <a:pt x="157" y="63"/>
                  </a:cubicBezTo>
                  <a:cubicBezTo>
                    <a:pt x="159" y="63"/>
                    <a:pt x="210" y="68"/>
                    <a:pt x="250" y="118"/>
                  </a:cubicBezTo>
                  <a:cubicBezTo>
                    <a:pt x="290" y="169"/>
                    <a:pt x="303" y="245"/>
                    <a:pt x="290" y="347"/>
                  </a:cubicBezTo>
                  <a:cubicBezTo>
                    <a:pt x="308" y="326"/>
                    <a:pt x="335" y="291"/>
                    <a:pt x="342" y="257"/>
                  </a:cubicBezTo>
                  <a:cubicBezTo>
                    <a:pt x="347" y="230"/>
                    <a:pt x="347" y="230"/>
                    <a:pt x="347" y="230"/>
                  </a:cubicBezTo>
                  <a:cubicBezTo>
                    <a:pt x="357" y="256"/>
                    <a:pt x="357" y="256"/>
                    <a:pt x="357" y="256"/>
                  </a:cubicBezTo>
                  <a:cubicBezTo>
                    <a:pt x="358" y="258"/>
                    <a:pt x="373" y="293"/>
                    <a:pt x="383" y="331"/>
                  </a:cubicBezTo>
                  <a:cubicBezTo>
                    <a:pt x="392" y="288"/>
                    <a:pt x="402" y="207"/>
                    <a:pt x="367" y="137"/>
                  </a:cubicBezTo>
                  <a:cubicBezTo>
                    <a:pt x="341" y="84"/>
                    <a:pt x="294" y="47"/>
                    <a:pt x="229" y="25"/>
                  </a:cubicBezTo>
                  <a:cubicBezTo>
                    <a:pt x="169" y="22"/>
                    <a:pt x="117" y="44"/>
                    <a:pt x="79" y="68"/>
                  </a:cubicBezTo>
                  <a:cubicBezTo>
                    <a:pt x="98" y="64"/>
                    <a:pt x="118" y="62"/>
                    <a:pt x="140" y="62"/>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9" name="Freeform 670"/>
            <p:cNvSpPr/>
            <p:nvPr/>
          </p:nvSpPr>
          <p:spPr bwMode="auto">
            <a:xfrm>
              <a:off x="7410450" y="5387975"/>
              <a:ext cx="1362075" cy="1827213"/>
            </a:xfrm>
            <a:custGeom>
              <a:avLst/>
              <a:gdLst>
                <a:gd name="T0" fmla="*/ 0 w 363"/>
                <a:gd name="T1" fmla="*/ 0 h 486"/>
                <a:gd name="T2" fmla="*/ 171 w 363"/>
                <a:gd name="T3" fmla="*/ 117 h 486"/>
                <a:gd name="T4" fmla="*/ 130 w 363"/>
                <a:gd name="T5" fmla="*/ 438 h 486"/>
                <a:gd name="T6" fmla="*/ 241 w 363"/>
                <a:gd name="T7" fmla="*/ 319 h 486"/>
                <a:gd name="T8" fmla="*/ 208 w 363"/>
                <a:gd name="T9" fmla="*/ 486 h 486"/>
                <a:gd name="T10" fmla="*/ 309 w 363"/>
                <a:gd name="T11" fmla="*/ 166 h 486"/>
                <a:gd name="T12" fmla="*/ 0 w 363"/>
                <a:gd name="T13" fmla="*/ 0 h 486"/>
              </a:gdLst>
              <a:ahLst/>
              <a:cxnLst>
                <a:cxn ang="0">
                  <a:pos x="T0" y="T1"/>
                </a:cxn>
                <a:cxn ang="0">
                  <a:pos x="T2" y="T3"/>
                </a:cxn>
                <a:cxn ang="0">
                  <a:pos x="T4" y="T5"/>
                </a:cxn>
                <a:cxn ang="0">
                  <a:pos x="T6" y="T7"/>
                </a:cxn>
                <a:cxn ang="0">
                  <a:pos x="T8" y="T9"/>
                </a:cxn>
                <a:cxn ang="0">
                  <a:pos x="T10" y="T11"/>
                </a:cxn>
                <a:cxn ang="0">
                  <a:pos x="T12" y="T13"/>
                </a:cxn>
              </a:cxnLst>
              <a:rect l="0" t="0" r="r" b="b"/>
              <a:pathLst>
                <a:path w="363" h="486">
                  <a:moveTo>
                    <a:pt x="0" y="0"/>
                  </a:moveTo>
                  <a:cubicBezTo>
                    <a:pt x="69" y="39"/>
                    <a:pt x="148" y="89"/>
                    <a:pt x="171" y="117"/>
                  </a:cubicBezTo>
                  <a:cubicBezTo>
                    <a:pt x="171" y="117"/>
                    <a:pt x="271" y="217"/>
                    <a:pt x="130" y="438"/>
                  </a:cubicBezTo>
                  <a:cubicBezTo>
                    <a:pt x="130" y="438"/>
                    <a:pt x="202" y="418"/>
                    <a:pt x="241" y="319"/>
                  </a:cubicBezTo>
                  <a:cubicBezTo>
                    <a:pt x="241" y="319"/>
                    <a:pt x="246" y="417"/>
                    <a:pt x="208" y="486"/>
                  </a:cubicBezTo>
                  <a:cubicBezTo>
                    <a:pt x="208" y="486"/>
                    <a:pt x="363" y="388"/>
                    <a:pt x="309" y="166"/>
                  </a:cubicBezTo>
                  <a:cubicBezTo>
                    <a:pt x="273" y="99"/>
                    <a:pt x="0" y="0"/>
                    <a:pt x="0" y="0"/>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0" name="Freeform 671"/>
            <p:cNvSpPr>
              <a:spLocks noEditPoints="1"/>
            </p:cNvSpPr>
            <p:nvPr/>
          </p:nvSpPr>
          <p:spPr bwMode="auto">
            <a:xfrm>
              <a:off x="7743825" y="5553075"/>
              <a:ext cx="855663" cy="1135063"/>
            </a:xfrm>
            <a:custGeom>
              <a:avLst/>
              <a:gdLst>
                <a:gd name="T0" fmla="*/ 139 w 228"/>
                <a:gd name="T1" fmla="*/ 67 h 302"/>
                <a:gd name="T2" fmla="*/ 168 w 228"/>
                <a:gd name="T3" fmla="*/ 193 h 302"/>
                <a:gd name="T4" fmla="*/ 210 w 228"/>
                <a:gd name="T5" fmla="*/ 302 h 302"/>
                <a:gd name="T6" fmla="*/ 212 w 228"/>
                <a:gd name="T7" fmla="*/ 125 h 302"/>
                <a:gd name="T8" fmla="*/ 139 w 228"/>
                <a:gd name="T9" fmla="*/ 67 h 302"/>
                <a:gd name="T10" fmla="*/ 0 w 228"/>
                <a:gd name="T11" fmla="*/ 0 h 302"/>
                <a:gd name="T12" fmla="*/ 88 w 228"/>
                <a:gd name="T13" fmla="*/ 67 h 302"/>
                <a:gd name="T14" fmla="*/ 123 w 228"/>
                <a:gd name="T15" fmla="*/ 149 h 302"/>
                <a:gd name="T16" fmla="*/ 123 w 228"/>
                <a:gd name="T17" fmla="*/ 153 h 302"/>
                <a:gd name="T18" fmla="*/ 161 w 228"/>
                <a:gd name="T19" fmla="*/ 178 h 302"/>
                <a:gd name="T20" fmla="*/ 87 w 228"/>
                <a:gd name="T21" fmla="*/ 39 h 302"/>
                <a:gd name="T22" fmla="*/ 87 w 228"/>
                <a:gd name="T23" fmla="*/ 39 h 302"/>
                <a:gd name="T24" fmla="*/ 0 w 228"/>
                <a:gd name="T25" fmla="*/ 0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8" h="302">
                  <a:moveTo>
                    <a:pt x="139" y="67"/>
                  </a:moveTo>
                  <a:cubicBezTo>
                    <a:pt x="171" y="110"/>
                    <a:pt x="172" y="160"/>
                    <a:pt x="168" y="193"/>
                  </a:cubicBezTo>
                  <a:cubicBezTo>
                    <a:pt x="179" y="196"/>
                    <a:pt x="213" y="215"/>
                    <a:pt x="210" y="302"/>
                  </a:cubicBezTo>
                  <a:cubicBezTo>
                    <a:pt x="227" y="249"/>
                    <a:pt x="228" y="190"/>
                    <a:pt x="212" y="125"/>
                  </a:cubicBezTo>
                  <a:cubicBezTo>
                    <a:pt x="203" y="108"/>
                    <a:pt x="174" y="87"/>
                    <a:pt x="139" y="67"/>
                  </a:cubicBezTo>
                  <a:moveTo>
                    <a:pt x="0" y="0"/>
                  </a:moveTo>
                  <a:cubicBezTo>
                    <a:pt x="46" y="29"/>
                    <a:pt x="75" y="52"/>
                    <a:pt x="88" y="67"/>
                  </a:cubicBezTo>
                  <a:cubicBezTo>
                    <a:pt x="91" y="71"/>
                    <a:pt x="115" y="97"/>
                    <a:pt x="123" y="149"/>
                  </a:cubicBezTo>
                  <a:cubicBezTo>
                    <a:pt x="123" y="151"/>
                    <a:pt x="123" y="152"/>
                    <a:pt x="123" y="153"/>
                  </a:cubicBezTo>
                  <a:cubicBezTo>
                    <a:pt x="135" y="155"/>
                    <a:pt x="154" y="161"/>
                    <a:pt x="161" y="178"/>
                  </a:cubicBezTo>
                  <a:cubicBezTo>
                    <a:pt x="155" y="70"/>
                    <a:pt x="87" y="39"/>
                    <a:pt x="87" y="39"/>
                  </a:cubicBezTo>
                  <a:cubicBezTo>
                    <a:pt x="87" y="39"/>
                    <a:pt x="87" y="39"/>
                    <a:pt x="87" y="39"/>
                  </a:cubicBezTo>
                  <a:cubicBezTo>
                    <a:pt x="58" y="25"/>
                    <a:pt x="28" y="12"/>
                    <a:pt x="0" y="0"/>
                  </a:cubicBezTo>
                </a:path>
              </a:pathLst>
            </a:custGeom>
            <a:solidFill>
              <a:srgbClr val="24676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1" name="Freeform 672"/>
            <p:cNvSpPr>
              <a:spLocks noEditPoints="1"/>
            </p:cNvSpPr>
            <p:nvPr/>
          </p:nvSpPr>
          <p:spPr bwMode="auto">
            <a:xfrm>
              <a:off x="7394575" y="5357813"/>
              <a:ext cx="1314450" cy="1946275"/>
            </a:xfrm>
            <a:custGeom>
              <a:avLst/>
              <a:gdLst>
                <a:gd name="T0" fmla="*/ 189 w 350"/>
                <a:gd name="T1" fmla="*/ 518 h 518"/>
                <a:gd name="T2" fmla="*/ 205 w 350"/>
                <a:gd name="T3" fmla="*/ 490 h 518"/>
                <a:gd name="T4" fmla="*/ 236 w 350"/>
                <a:gd name="T5" fmla="*/ 365 h 518"/>
                <a:gd name="T6" fmla="*/ 136 w 350"/>
                <a:gd name="T7" fmla="*/ 454 h 518"/>
                <a:gd name="T8" fmla="*/ 115 w 350"/>
                <a:gd name="T9" fmla="*/ 460 h 518"/>
                <a:gd name="T10" fmla="*/ 127 w 350"/>
                <a:gd name="T11" fmla="*/ 442 h 518"/>
                <a:gd name="T12" fmla="*/ 199 w 350"/>
                <a:gd name="T13" fmla="*/ 205 h 518"/>
                <a:gd name="T14" fmla="*/ 169 w 350"/>
                <a:gd name="T15" fmla="*/ 131 h 518"/>
                <a:gd name="T16" fmla="*/ 168 w 350"/>
                <a:gd name="T17" fmla="*/ 130 h 518"/>
                <a:gd name="T18" fmla="*/ 0 w 350"/>
                <a:gd name="T19" fmla="*/ 15 h 518"/>
                <a:gd name="T20" fmla="*/ 7 w 350"/>
                <a:gd name="T21" fmla="*/ 0 h 518"/>
                <a:gd name="T22" fmla="*/ 321 w 350"/>
                <a:gd name="T23" fmla="*/ 170 h 518"/>
                <a:gd name="T24" fmla="*/ 321 w 350"/>
                <a:gd name="T25" fmla="*/ 171 h 518"/>
                <a:gd name="T26" fmla="*/ 321 w 350"/>
                <a:gd name="T27" fmla="*/ 172 h 518"/>
                <a:gd name="T28" fmla="*/ 290 w 350"/>
                <a:gd name="T29" fmla="*/ 422 h 518"/>
                <a:gd name="T30" fmla="*/ 216 w 350"/>
                <a:gd name="T31" fmla="*/ 501 h 518"/>
                <a:gd name="T32" fmla="*/ 189 w 350"/>
                <a:gd name="T33" fmla="*/ 518 h 518"/>
                <a:gd name="T34" fmla="*/ 247 w 350"/>
                <a:gd name="T35" fmla="*/ 316 h 518"/>
                <a:gd name="T36" fmla="*/ 234 w 350"/>
                <a:gd name="T37" fmla="*/ 465 h 518"/>
                <a:gd name="T38" fmla="*/ 276 w 350"/>
                <a:gd name="T39" fmla="*/ 412 h 518"/>
                <a:gd name="T40" fmla="*/ 305 w 350"/>
                <a:gd name="T41" fmla="*/ 177 h 518"/>
                <a:gd name="T42" fmla="*/ 93 w 350"/>
                <a:gd name="T43" fmla="*/ 52 h 518"/>
                <a:gd name="T44" fmla="*/ 181 w 350"/>
                <a:gd name="T45" fmla="*/ 119 h 518"/>
                <a:gd name="T46" fmla="*/ 216 w 350"/>
                <a:gd name="T47" fmla="*/ 201 h 518"/>
                <a:gd name="T48" fmla="*/ 155 w 350"/>
                <a:gd name="T49" fmla="*/ 427 h 518"/>
                <a:gd name="T50" fmla="*/ 247 w 350"/>
                <a:gd name="T51" fmla="*/ 316 h 5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50" h="518">
                  <a:moveTo>
                    <a:pt x="189" y="518"/>
                  </a:moveTo>
                  <a:cubicBezTo>
                    <a:pt x="205" y="490"/>
                    <a:pt x="205" y="490"/>
                    <a:pt x="205" y="490"/>
                  </a:cubicBezTo>
                  <a:cubicBezTo>
                    <a:pt x="227" y="450"/>
                    <a:pt x="234" y="399"/>
                    <a:pt x="236" y="365"/>
                  </a:cubicBezTo>
                  <a:cubicBezTo>
                    <a:pt x="195" y="437"/>
                    <a:pt x="139" y="454"/>
                    <a:pt x="136" y="454"/>
                  </a:cubicBezTo>
                  <a:cubicBezTo>
                    <a:pt x="115" y="460"/>
                    <a:pt x="115" y="460"/>
                    <a:pt x="115" y="460"/>
                  </a:cubicBezTo>
                  <a:cubicBezTo>
                    <a:pt x="127" y="442"/>
                    <a:pt x="127" y="442"/>
                    <a:pt x="127" y="442"/>
                  </a:cubicBezTo>
                  <a:cubicBezTo>
                    <a:pt x="198" y="331"/>
                    <a:pt x="206" y="252"/>
                    <a:pt x="199" y="205"/>
                  </a:cubicBezTo>
                  <a:cubicBezTo>
                    <a:pt x="193" y="155"/>
                    <a:pt x="169" y="131"/>
                    <a:pt x="169" y="131"/>
                  </a:cubicBezTo>
                  <a:cubicBezTo>
                    <a:pt x="168" y="130"/>
                    <a:pt x="168" y="130"/>
                    <a:pt x="168" y="130"/>
                  </a:cubicBezTo>
                  <a:cubicBezTo>
                    <a:pt x="151" y="108"/>
                    <a:pt x="92" y="68"/>
                    <a:pt x="0" y="15"/>
                  </a:cubicBezTo>
                  <a:cubicBezTo>
                    <a:pt x="7" y="0"/>
                    <a:pt x="7" y="0"/>
                    <a:pt x="7" y="0"/>
                  </a:cubicBezTo>
                  <a:cubicBezTo>
                    <a:pt x="18" y="4"/>
                    <a:pt x="283" y="101"/>
                    <a:pt x="321" y="170"/>
                  </a:cubicBezTo>
                  <a:cubicBezTo>
                    <a:pt x="321" y="171"/>
                    <a:pt x="321" y="171"/>
                    <a:pt x="321" y="171"/>
                  </a:cubicBezTo>
                  <a:cubicBezTo>
                    <a:pt x="321" y="172"/>
                    <a:pt x="321" y="172"/>
                    <a:pt x="321" y="172"/>
                  </a:cubicBezTo>
                  <a:cubicBezTo>
                    <a:pt x="350" y="290"/>
                    <a:pt x="320" y="373"/>
                    <a:pt x="290" y="422"/>
                  </a:cubicBezTo>
                  <a:cubicBezTo>
                    <a:pt x="257" y="475"/>
                    <a:pt x="218" y="500"/>
                    <a:pt x="216" y="501"/>
                  </a:cubicBezTo>
                  <a:cubicBezTo>
                    <a:pt x="189" y="518"/>
                    <a:pt x="189" y="518"/>
                    <a:pt x="189" y="518"/>
                  </a:cubicBezTo>
                  <a:moveTo>
                    <a:pt x="247" y="316"/>
                  </a:moveTo>
                  <a:cubicBezTo>
                    <a:pt x="247" y="316"/>
                    <a:pt x="256" y="401"/>
                    <a:pt x="234" y="465"/>
                  </a:cubicBezTo>
                  <a:cubicBezTo>
                    <a:pt x="246" y="453"/>
                    <a:pt x="262" y="435"/>
                    <a:pt x="276" y="412"/>
                  </a:cubicBezTo>
                  <a:cubicBezTo>
                    <a:pt x="317" y="345"/>
                    <a:pt x="327" y="266"/>
                    <a:pt x="305" y="177"/>
                  </a:cubicBezTo>
                  <a:cubicBezTo>
                    <a:pt x="284" y="140"/>
                    <a:pt x="179" y="88"/>
                    <a:pt x="93" y="52"/>
                  </a:cubicBezTo>
                  <a:cubicBezTo>
                    <a:pt x="139" y="81"/>
                    <a:pt x="168" y="104"/>
                    <a:pt x="181" y="119"/>
                  </a:cubicBezTo>
                  <a:cubicBezTo>
                    <a:pt x="184" y="123"/>
                    <a:pt x="208" y="149"/>
                    <a:pt x="216" y="201"/>
                  </a:cubicBezTo>
                  <a:cubicBezTo>
                    <a:pt x="222" y="247"/>
                    <a:pt x="216" y="323"/>
                    <a:pt x="155" y="427"/>
                  </a:cubicBezTo>
                  <a:cubicBezTo>
                    <a:pt x="198" y="415"/>
                    <a:pt x="247" y="316"/>
                    <a:pt x="247" y="316"/>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2" name="Freeform 673"/>
            <p:cNvSpPr/>
            <p:nvPr/>
          </p:nvSpPr>
          <p:spPr bwMode="auto">
            <a:xfrm>
              <a:off x="6775450" y="2882900"/>
              <a:ext cx="712788" cy="666750"/>
            </a:xfrm>
            <a:custGeom>
              <a:avLst/>
              <a:gdLst>
                <a:gd name="T0" fmla="*/ 190 w 190"/>
                <a:gd name="T1" fmla="*/ 16 h 177"/>
                <a:gd name="T2" fmla="*/ 0 w 190"/>
                <a:gd name="T3" fmla="*/ 177 h 177"/>
                <a:gd name="T4" fmla="*/ 188 w 190"/>
                <a:gd name="T5" fmla="*/ 0 h 177"/>
                <a:gd name="T6" fmla="*/ 190 w 190"/>
                <a:gd name="T7" fmla="*/ 16 h 177"/>
              </a:gdLst>
              <a:ahLst/>
              <a:cxnLst>
                <a:cxn ang="0">
                  <a:pos x="T0" y="T1"/>
                </a:cxn>
                <a:cxn ang="0">
                  <a:pos x="T2" y="T3"/>
                </a:cxn>
                <a:cxn ang="0">
                  <a:pos x="T4" y="T5"/>
                </a:cxn>
                <a:cxn ang="0">
                  <a:pos x="T6" y="T7"/>
                </a:cxn>
              </a:cxnLst>
              <a:rect l="0" t="0" r="r" b="b"/>
              <a:pathLst>
                <a:path w="190" h="177">
                  <a:moveTo>
                    <a:pt x="190" y="16"/>
                  </a:moveTo>
                  <a:cubicBezTo>
                    <a:pt x="190" y="16"/>
                    <a:pt x="57" y="30"/>
                    <a:pt x="0" y="177"/>
                  </a:cubicBezTo>
                  <a:cubicBezTo>
                    <a:pt x="0" y="177"/>
                    <a:pt x="27" y="29"/>
                    <a:pt x="188" y="0"/>
                  </a:cubicBezTo>
                  <a:lnTo>
                    <a:pt x="190" y="16"/>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3" name="Freeform 674"/>
            <p:cNvSpPr/>
            <p:nvPr/>
          </p:nvSpPr>
          <p:spPr bwMode="auto">
            <a:xfrm>
              <a:off x="6748463" y="4492625"/>
              <a:ext cx="785813" cy="920750"/>
            </a:xfrm>
            <a:custGeom>
              <a:avLst/>
              <a:gdLst>
                <a:gd name="T0" fmla="*/ 0 w 209"/>
                <a:gd name="T1" fmla="*/ 0 h 245"/>
                <a:gd name="T2" fmla="*/ 209 w 209"/>
                <a:gd name="T3" fmla="*/ 241 h 245"/>
                <a:gd name="T4" fmla="*/ 172 w 209"/>
                <a:gd name="T5" fmla="*/ 245 h 245"/>
                <a:gd name="T6" fmla="*/ 0 w 209"/>
                <a:gd name="T7" fmla="*/ 0 h 245"/>
              </a:gdLst>
              <a:ahLst/>
              <a:cxnLst>
                <a:cxn ang="0">
                  <a:pos x="T0" y="T1"/>
                </a:cxn>
                <a:cxn ang="0">
                  <a:pos x="T2" y="T3"/>
                </a:cxn>
                <a:cxn ang="0">
                  <a:pos x="T4" y="T5"/>
                </a:cxn>
                <a:cxn ang="0">
                  <a:pos x="T6" y="T7"/>
                </a:cxn>
              </a:cxnLst>
              <a:rect l="0" t="0" r="r" b="b"/>
              <a:pathLst>
                <a:path w="209" h="245">
                  <a:moveTo>
                    <a:pt x="0" y="0"/>
                  </a:moveTo>
                  <a:cubicBezTo>
                    <a:pt x="0" y="0"/>
                    <a:pt x="33" y="163"/>
                    <a:pt x="209" y="241"/>
                  </a:cubicBezTo>
                  <a:cubicBezTo>
                    <a:pt x="172" y="245"/>
                    <a:pt x="172" y="245"/>
                    <a:pt x="172" y="245"/>
                  </a:cubicBezTo>
                  <a:cubicBezTo>
                    <a:pt x="172" y="245"/>
                    <a:pt x="33" y="180"/>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4" name="Freeform 675"/>
            <p:cNvSpPr/>
            <p:nvPr/>
          </p:nvSpPr>
          <p:spPr bwMode="auto">
            <a:xfrm>
              <a:off x="7570788" y="2959100"/>
              <a:ext cx="695325" cy="473075"/>
            </a:xfrm>
            <a:custGeom>
              <a:avLst/>
              <a:gdLst>
                <a:gd name="T0" fmla="*/ 0 w 185"/>
                <a:gd name="T1" fmla="*/ 29 h 126"/>
                <a:gd name="T2" fmla="*/ 185 w 185"/>
                <a:gd name="T3" fmla="*/ 126 h 126"/>
                <a:gd name="T4" fmla="*/ 0 w 185"/>
                <a:gd name="T5" fmla="*/ 11 h 126"/>
                <a:gd name="T6" fmla="*/ 0 w 185"/>
                <a:gd name="T7" fmla="*/ 29 h 126"/>
              </a:gdLst>
              <a:ahLst/>
              <a:cxnLst>
                <a:cxn ang="0">
                  <a:pos x="T0" y="T1"/>
                </a:cxn>
                <a:cxn ang="0">
                  <a:pos x="T2" y="T3"/>
                </a:cxn>
                <a:cxn ang="0">
                  <a:pos x="T4" y="T5"/>
                </a:cxn>
                <a:cxn ang="0">
                  <a:pos x="T6" y="T7"/>
                </a:cxn>
              </a:cxnLst>
              <a:rect l="0" t="0" r="r" b="b"/>
              <a:pathLst>
                <a:path w="185" h="126">
                  <a:moveTo>
                    <a:pt x="0" y="29"/>
                  </a:moveTo>
                  <a:cubicBezTo>
                    <a:pt x="0" y="29"/>
                    <a:pt x="140" y="9"/>
                    <a:pt x="185" y="126"/>
                  </a:cubicBezTo>
                  <a:cubicBezTo>
                    <a:pt x="185" y="126"/>
                    <a:pt x="173" y="0"/>
                    <a:pt x="0" y="11"/>
                  </a:cubicBezTo>
                  <a:cubicBezTo>
                    <a:pt x="0" y="29"/>
                    <a:pt x="0" y="29"/>
                    <a:pt x="0" y="29"/>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5" name="Freeform 676"/>
            <p:cNvSpPr/>
            <p:nvPr/>
          </p:nvSpPr>
          <p:spPr bwMode="auto">
            <a:xfrm>
              <a:off x="8070850" y="5632450"/>
              <a:ext cx="457200" cy="785813"/>
            </a:xfrm>
            <a:custGeom>
              <a:avLst/>
              <a:gdLst>
                <a:gd name="T0" fmla="*/ 0 w 122"/>
                <a:gd name="T1" fmla="*/ 18 h 209"/>
                <a:gd name="T2" fmla="*/ 72 w 122"/>
                <a:gd name="T3" fmla="*/ 209 h 209"/>
                <a:gd name="T4" fmla="*/ 0 w 122"/>
                <a:gd name="T5" fmla="*/ 0 h 209"/>
                <a:gd name="T6" fmla="*/ 0 w 122"/>
                <a:gd name="T7" fmla="*/ 18 h 209"/>
              </a:gdLst>
              <a:ahLst/>
              <a:cxnLst>
                <a:cxn ang="0">
                  <a:pos x="T0" y="T1"/>
                </a:cxn>
                <a:cxn ang="0">
                  <a:pos x="T2" y="T3"/>
                </a:cxn>
                <a:cxn ang="0">
                  <a:pos x="T4" y="T5"/>
                </a:cxn>
                <a:cxn ang="0">
                  <a:pos x="T6" y="T7"/>
                </a:cxn>
              </a:cxnLst>
              <a:rect l="0" t="0" r="r" b="b"/>
              <a:pathLst>
                <a:path w="122" h="209">
                  <a:moveTo>
                    <a:pt x="0" y="18"/>
                  </a:moveTo>
                  <a:cubicBezTo>
                    <a:pt x="0" y="18"/>
                    <a:pt x="89" y="59"/>
                    <a:pt x="72" y="209"/>
                  </a:cubicBezTo>
                  <a:cubicBezTo>
                    <a:pt x="72" y="209"/>
                    <a:pt x="122" y="73"/>
                    <a:pt x="0" y="0"/>
                  </a:cubicBezTo>
                  <a:cubicBezTo>
                    <a:pt x="0" y="18"/>
                    <a:pt x="0" y="18"/>
                    <a:pt x="0" y="18"/>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6" name="Freeform 677"/>
            <p:cNvSpPr/>
            <p:nvPr/>
          </p:nvSpPr>
          <p:spPr bwMode="auto">
            <a:xfrm>
              <a:off x="8123238" y="6507163"/>
              <a:ext cx="85725" cy="49213"/>
            </a:xfrm>
            <a:custGeom>
              <a:avLst/>
              <a:gdLst>
                <a:gd name="T0" fmla="*/ 0 w 54"/>
                <a:gd name="T1" fmla="*/ 31 h 31"/>
                <a:gd name="T2" fmla="*/ 54 w 54"/>
                <a:gd name="T3" fmla="*/ 12 h 31"/>
                <a:gd name="T4" fmla="*/ 14 w 54"/>
                <a:gd name="T5" fmla="*/ 0 h 31"/>
                <a:gd name="T6" fmla="*/ 0 w 54"/>
                <a:gd name="T7" fmla="*/ 31 h 31"/>
              </a:gdLst>
              <a:ahLst/>
              <a:cxnLst>
                <a:cxn ang="0">
                  <a:pos x="T0" y="T1"/>
                </a:cxn>
                <a:cxn ang="0">
                  <a:pos x="T2" y="T3"/>
                </a:cxn>
                <a:cxn ang="0">
                  <a:pos x="T4" y="T5"/>
                </a:cxn>
                <a:cxn ang="0">
                  <a:pos x="T6" y="T7"/>
                </a:cxn>
              </a:cxnLst>
              <a:rect l="0" t="0" r="r" b="b"/>
              <a:pathLst>
                <a:path w="54" h="31">
                  <a:moveTo>
                    <a:pt x="0" y="31"/>
                  </a:moveTo>
                  <a:lnTo>
                    <a:pt x="54" y="12"/>
                  </a:lnTo>
                  <a:lnTo>
                    <a:pt x="14" y="0"/>
                  </a:lnTo>
                  <a:lnTo>
                    <a:pt x="0" y="31"/>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7" name="Freeform 678"/>
            <p:cNvSpPr/>
            <p:nvPr/>
          </p:nvSpPr>
          <p:spPr bwMode="auto">
            <a:xfrm>
              <a:off x="6516688" y="3586163"/>
              <a:ext cx="85725" cy="49213"/>
            </a:xfrm>
            <a:custGeom>
              <a:avLst/>
              <a:gdLst>
                <a:gd name="T0" fmla="*/ 0 w 54"/>
                <a:gd name="T1" fmla="*/ 31 h 31"/>
                <a:gd name="T2" fmla="*/ 54 w 54"/>
                <a:gd name="T3" fmla="*/ 12 h 31"/>
                <a:gd name="T4" fmla="*/ 14 w 54"/>
                <a:gd name="T5" fmla="*/ 0 h 31"/>
                <a:gd name="T6" fmla="*/ 0 w 54"/>
                <a:gd name="T7" fmla="*/ 31 h 31"/>
              </a:gdLst>
              <a:ahLst/>
              <a:cxnLst>
                <a:cxn ang="0">
                  <a:pos x="T0" y="T1"/>
                </a:cxn>
                <a:cxn ang="0">
                  <a:pos x="T2" y="T3"/>
                </a:cxn>
                <a:cxn ang="0">
                  <a:pos x="T4" y="T5"/>
                </a:cxn>
                <a:cxn ang="0">
                  <a:pos x="T6" y="T7"/>
                </a:cxn>
              </a:cxnLst>
              <a:rect l="0" t="0" r="r" b="b"/>
              <a:pathLst>
                <a:path w="54" h="31">
                  <a:moveTo>
                    <a:pt x="0" y="31"/>
                  </a:moveTo>
                  <a:lnTo>
                    <a:pt x="54" y="12"/>
                  </a:lnTo>
                  <a:lnTo>
                    <a:pt x="14" y="0"/>
                  </a:lnTo>
                  <a:lnTo>
                    <a:pt x="0" y="31"/>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8" name="Freeform 679"/>
            <p:cNvSpPr/>
            <p:nvPr/>
          </p:nvSpPr>
          <p:spPr bwMode="auto">
            <a:xfrm>
              <a:off x="6607175" y="4684713"/>
              <a:ext cx="58738" cy="82550"/>
            </a:xfrm>
            <a:custGeom>
              <a:avLst/>
              <a:gdLst>
                <a:gd name="T0" fmla="*/ 14 w 37"/>
                <a:gd name="T1" fmla="*/ 52 h 52"/>
                <a:gd name="T2" fmla="*/ 37 w 37"/>
                <a:gd name="T3" fmla="*/ 0 h 52"/>
                <a:gd name="T4" fmla="*/ 0 w 37"/>
                <a:gd name="T5" fmla="*/ 21 h 52"/>
                <a:gd name="T6" fmla="*/ 14 w 37"/>
                <a:gd name="T7" fmla="*/ 52 h 52"/>
              </a:gdLst>
              <a:ahLst/>
              <a:cxnLst>
                <a:cxn ang="0">
                  <a:pos x="T0" y="T1"/>
                </a:cxn>
                <a:cxn ang="0">
                  <a:pos x="T2" y="T3"/>
                </a:cxn>
                <a:cxn ang="0">
                  <a:pos x="T4" y="T5"/>
                </a:cxn>
                <a:cxn ang="0">
                  <a:pos x="T6" y="T7"/>
                </a:cxn>
              </a:cxnLst>
              <a:rect l="0" t="0" r="r" b="b"/>
              <a:pathLst>
                <a:path w="37" h="52">
                  <a:moveTo>
                    <a:pt x="14" y="52"/>
                  </a:moveTo>
                  <a:lnTo>
                    <a:pt x="37" y="0"/>
                  </a:lnTo>
                  <a:lnTo>
                    <a:pt x="0" y="21"/>
                  </a:lnTo>
                  <a:lnTo>
                    <a:pt x="14" y="52"/>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9" name="Freeform 680"/>
            <p:cNvSpPr/>
            <p:nvPr/>
          </p:nvSpPr>
          <p:spPr bwMode="auto">
            <a:xfrm>
              <a:off x="6607175" y="4684713"/>
              <a:ext cx="58738" cy="82550"/>
            </a:xfrm>
            <a:custGeom>
              <a:avLst/>
              <a:gdLst>
                <a:gd name="T0" fmla="*/ 14 w 37"/>
                <a:gd name="T1" fmla="*/ 52 h 52"/>
                <a:gd name="T2" fmla="*/ 37 w 37"/>
                <a:gd name="T3" fmla="*/ 0 h 52"/>
                <a:gd name="T4" fmla="*/ 0 w 37"/>
                <a:gd name="T5" fmla="*/ 21 h 52"/>
                <a:gd name="T6" fmla="*/ 14 w 37"/>
                <a:gd name="T7" fmla="*/ 52 h 52"/>
              </a:gdLst>
              <a:ahLst/>
              <a:cxnLst>
                <a:cxn ang="0">
                  <a:pos x="T0" y="T1"/>
                </a:cxn>
                <a:cxn ang="0">
                  <a:pos x="T2" y="T3"/>
                </a:cxn>
                <a:cxn ang="0">
                  <a:pos x="T4" y="T5"/>
                </a:cxn>
                <a:cxn ang="0">
                  <a:pos x="T6" y="T7"/>
                </a:cxn>
              </a:cxnLst>
              <a:rect l="0" t="0" r="r" b="b"/>
              <a:pathLst>
                <a:path w="37" h="52">
                  <a:moveTo>
                    <a:pt x="14" y="52"/>
                  </a:moveTo>
                  <a:lnTo>
                    <a:pt x="37" y="0"/>
                  </a:lnTo>
                  <a:lnTo>
                    <a:pt x="0" y="21"/>
                  </a:lnTo>
                  <a:lnTo>
                    <a:pt x="14" y="5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0" name="Freeform 681"/>
            <p:cNvSpPr/>
            <p:nvPr/>
          </p:nvSpPr>
          <p:spPr bwMode="auto">
            <a:xfrm>
              <a:off x="8483600" y="6108700"/>
              <a:ext cx="112713" cy="71438"/>
            </a:xfrm>
            <a:custGeom>
              <a:avLst/>
              <a:gdLst>
                <a:gd name="T0" fmla="*/ 68 w 71"/>
                <a:gd name="T1" fmla="*/ 0 h 45"/>
                <a:gd name="T2" fmla="*/ 0 w 71"/>
                <a:gd name="T3" fmla="*/ 24 h 45"/>
                <a:gd name="T4" fmla="*/ 71 w 71"/>
                <a:gd name="T5" fmla="*/ 45 h 45"/>
                <a:gd name="T6" fmla="*/ 68 w 71"/>
                <a:gd name="T7" fmla="*/ 0 h 45"/>
              </a:gdLst>
              <a:ahLst/>
              <a:cxnLst>
                <a:cxn ang="0">
                  <a:pos x="T0" y="T1"/>
                </a:cxn>
                <a:cxn ang="0">
                  <a:pos x="T2" y="T3"/>
                </a:cxn>
                <a:cxn ang="0">
                  <a:pos x="T4" y="T5"/>
                </a:cxn>
                <a:cxn ang="0">
                  <a:pos x="T6" y="T7"/>
                </a:cxn>
              </a:cxnLst>
              <a:rect l="0" t="0" r="r" b="b"/>
              <a:pathLst>
                <a:path w="71" h="45">
                  <a:moveTo>
                    <a:pt x="68" y="0"/>
                  </a:moveTo>
                  <a:lnTo>
                    <a:pt x="0" y="24"/>
                  </a:lnTo>
                  <a:lnTo>
                    <a:pt x="71" y="45"/>
                  </a:lnTo>
                  <a:lnTo>
                    <a:pt x="68"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1" name="Freeform 682"/>
            <p:cNvSpPr>
              <a:spLocks noEditPoints="1"/>
            </p:cNvSpPr>
            <p:nvPr/>
          </p:nvSpPr>
          <p:spPr bwMode="auto">
            <a:xfrm>
              <a:off x="6500813" y="4187825"/>
              <a:ext cx="2001838" cy="1703388"/>
            </a:xfrm>
            <a:custGeom>
              <a:avLst/>
              <a:gdLst>
                <a:gd name="T0" fmla="*/ 120 w 533"/>
                <a:gd name="T1" fmla="*/ 197 h 453"/>
                <a:gd name="T2" fmla="*/ 275 w 533"/>
                <a:gd name="T3" fmla="*/ 322 h 453"/>
                <a:gd name="T4" fmla="*/ 533 w 533"/>
                <a:gd name="T5" fmla="*/ 453 h 453"/>
                <a:gd name="T6" fmla="*/ 340 w 533"/>
                <a:gd name="T7" fmla="*/ 292 h 453"/>
                <a:gd name="T8" fmla="*/ 287 w 533"/>
                <a:gd name="T9" fmla="*/ 264 h 453"/>
                <a:gd name="T10" fmla="*/ 258 w 533"/>
                <a:gd name="T11" fmla="*/ 271 h 453"/>
                <a:gd name="T12" fmla="*/ 120 w 533"/>
                <a:gd name="T13" fmla="*/ 197 h 453"/>
                <a:gd name="T14" fmla="*/ 0 w 533"/>
                <a:gd name="T15" fmla="*/ 0 h 453"/>
                <a:gd name="T16" fmla="*/ 33 w 533"/>
                <a:gd name="T17" fmla="*/ 138 h 453"/>
                <a:gd name="T18" fmla="*/ 44 w 533"/>
                <a:gd name="T19" fmla="*/ 132 h 453"/>
                <a:gd name="T20" fmla="*/ 37 w 533"/>
                <a:gd name="T21" fmla="*/ 147 h 453"/>
                <a:gd name="T22" fmla="*/ 137 w 533"/>
                <a:gd name="T23" fmla="*/ 251 h 453"/>
                <a:gd name="T24" fmla="*/ 154 w 533"/>
                <a:gd name="T25" fmla="*/ 260 h 453"/>
                <a:gd name="T26" fmla="*/ 98 w 533"/>
                <a:gd name="T27" fmla="*/ 179 h 453"/>
                <a:gd name="T28" fmla="*/ 0 w 533"/>
                <a:gd name="T29"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33" h="453">
                  <a:moveTo>
                    <a:pt x="120" y="197"/>
                  </a:moveTo>
                  <a:cubicBezTo>
                    <a:pt x="152" y="241"/>
                    <a:pt x="201" y="289"/>
                    <a:pt x="275" y="322"/>
                  </a:cubicBezTo>
                  <a:cubicBezTo>
                    <a:pt x="337" y="346"/>
                    <a:pt x="473" y="402"/>
                    <a:pt x="533" y="453"/>
                  </a:cubicBezTo>
                  <a:cubicBezTo>
                    <a:pt x="517" y="416"/>
                    <a:pt x="470" y="354"/>
                    <a:pt x="340" y="292"/>
                  </a:cubicBezTo>
                  <a:cubicBezTo>
                    <a:pt x="337" y="291"/>
                    <a:pt x="316" y="282"/>
                    <a:pt x="287" y="264"/>
                  </a:cubicBezTo>
                  <a:cubicBezTo>
                    <a:pt x="278" y="269"/>
                    <a:pt x="268" y="271"/>
                    <a:pt x="258" y="271"/>
                  </a:cubicBezTo>
                  <a:cubicBezTo>
                    <a:pt x="208" y="271"/>
                    <a:pt x="149" y="223"/>
                    <a:pt x="120" y="197"/>
                  </a:cubicBezTo>
                  <a:moveTo>
                    <a:pt x="0" y="0"/>
                  </a:moveTo>
                  <a:cubicBezTo>
                    <a:pt x="3" y="53"/>
                    <a:pt x="14" y="99"/>
                    <a:pt x="33" y="138"/>
                  </a:cubicBezTo>
                  <a:cubicBezTo>
                    <a:pt x="44" y="132"/>
                    <a:pt x="44" y="132"/>
                    <a:pt x="44" y="132"/>
                  </a:cubicBezTo>
                  <a:cubicBezTo>
                    <a:pt x="37" y="147"/>
                    <a:pt x="37" y="147"/>
                    <a:pt x="37" y="147"/>
                  </a:cubicBezTo>
                  <a:cubicBezTo>
                    <a:pt x="60" y="191"/>
                    <a:pt x="94" y="226"/>
                    <a:pt x="137" y="251"/>
                  </a:cubicBezTo>
                  <a:cubicBezTo>
                    <a:pt x="138" y="252"/>
                    <a:pt x="144" y="255"/>
                    <a:pt x="154" y="260"/>
                  </a:cubicBezTo>
                  <a:cubicBezTo>
                    <a:pt x="134" y="239"/>
                    <a:pt x="114" y="212"/>
                    <a:pt x="98" y="179"/>
                  </a:cubicBezTo>
                  <a:cubicBezTo>
                    <a:pt x="42" y="164"/>
                    <a:pt x="13" y="64"/>
                    <a:pt x="0" y="0"/>
                  </a:cubicBezTo>
                </a:path>
              </a:pathLst>
            </a:custGeom>
            <a:solidFill>
              <a:srgbClr val="08817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2" name="Freeform 683"/>
            <p:cNvSpPr>
              <a:spLocks noEditPoints="1"/>
            </p:cNvSpPr>
            <p:nvPr/>
          </p:nvSpPr>
          <p:spPr bwMode="auto">
            <a:xfrm>
              <a:off x="6467475" y="3984625"/>
              <a:ext cx="2082800" cy="1947863"/>
            </a:xfrm>
            <a:custGeom>
              <a:avLst/>
              <a:gdLst>
                <a:gd name="T0" fmla="*/ 305 w 555"/>
                <a:gd name="T1" fmla="*/ 313 h 518"/>
                <a:gd name="T2" fmla="*/ 296 w 555"/>
                <a:gd name="T3" fmla="*/ 318 h 518"/>
                <a:gd name="T4" fmla="*/ 349 w 555"/>
                <a:gd name="T5" fmla="*/ 346 h 518"/>
                <a:gd name="T6" fmla="*/ 542 w 555"/>
                <a:gd name="T7" fmla="*/ 507 h 518"/>
                <a:gd name="T8" fmla="*/ 555 w 555"/>
                <a:gd name="T9" fmla="*/ 518 h 518"/>
                <a:gd name="T10" fmla="*/ 530 w 555"/>
                <a:gd name="T11" fmla="*/ 463 h 518"/>
                <a:gd name="T12" fmla="*/ 305 w 555"/>
                <a:gd name="T13" fmla="*/ 313 h 518"/>
                <a:gd name="T14" fmla="*/ 0 w 555"/>
                <a:gd name="T15" fmla="*/ 0 h 518"/>
                <a:gd name="T16" fmla="*/ 2 w 555"/>
                <a:gd name="T17" fmla="*/ 68 h 518"/>
                <a:gd name="T18" fmla="*/ 12 w 555"/>
                <a:gd name="T19" fmla="*/ 141 h 518"/>
                <a:gd name="T20" fmla="*/ 35 w 555"/>
                <a:gd name="T21" fmla="*/ 200 h 518"/>
                <a:gd name="T22" fmla="*/ 95 w 555"/>
                <a:gd name="T23" fmla="*/ 278 h 518"/>
                <a:gd name="T24" fmla="*/ 147 w 555"/>
                <a:gd name="T25" fmla="*/ 316 h 518"/>
                <a:gd name="T26" fmla="*/ 183 w 555"/>
                <a:gd name="T27" fmla="*/ 335 h 518"/>
                <a:gd name="T28" fmla="*/ 163 w 555"/>
                <a:gd name="T29" fmla="*/ 314 h 518"/>
                <a:gd name="T30" fmla="*/ 146 w 555"/>
                <a:gd name="T31" fmla="*/ 305 h 518"/>
                <a:gd name="T32" fmla="*/ 46 w 555"/>
                <a:gd name="T33" fmla="*/ 201 h 518"/>
                <a:gd name="T34" fmla="*/ 43 w 555"/>
                <a:gd name="T35" fmla="*/ 208 h 518"/>
                <a:gd name="T36" fmla="*/ 37 w 555"/>
                <a:gd name="T37" fmla="*/ 195 h 518"/>
                <a:gd name="T38" fmla="*/ 42 w 555"/>
                <a:gd name="T39" fmla="*/ 192 h 518"/>
                <a:gd name="T40" fmla="*/ 9 w 555"/>
                <a:gd name="T41" fmla="*/ 54 h 518"/>
                <a:gd name="T42" fmla="*/ 0 w 555"/>
                <a:gd name="T43" fmla="*/ 0 h 5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55" h="518">
                  <a:moveTo>
                    <a:pt x="305" y="313"/>
                  </a:moveTo>
                  <a:cubicBezTo>
                    <a:pt x="302" y="315"/>
                    <a:pt x="299" y="317"/>
                    <a:pt x="296" y="318"/>
                  </a:cubicBezTo>
                  <a:cubicBezTo>
                    <a:pt x="325" y="336"/>
                    <a:pt x="346" y="345"/>
                    <a:pt x="349" y="346"/>
                  </a:cubicBezTo>
                  <a:cubicBezTo>
                    <a:pt x="479" y="408"/>
                    <a:pt x="526" y="470"/>
                    <a:pt x="542" y="507"/>
                  </a:cubicBezTo>
                  <a:cubicBezTo>
                    <a:pt x="547" y="511"/>
                    <a:pt x="551" y="514"/>
                    <a:pt x="555" y="518"/>
                  </a:cubicBezTo>
                  <a:cubicBezTo>
                    <a:pt x="530" y="463"/>
                    <a:pt x="530" y="463"/>
                    <a:pt x="530" y="463"/>
                  </a:cubicBezTo>
                  <a:cubicBezTo>
                    <a:pt x="495" y="403"/>
                    <a:pt x="305" y="313"/>
                    <a:pt x="305" y="313"/>
                  </a:cubicBezTo>
                  <a:moveTo>
                    <a:pt x="0" y="0"/>
                  </a:moveTo>
                  <a:cubicBezTo>
                    <a:pt x="2" y="68"/>
                    <a:pt x="2" y="68"/>
                    <a:pt x="2" y="68"/>
                  </a:cubicBezTo>
                  <a:cubicBezTo>
                    <a:pt x="12" y="141"/>
                    <a:pt x="12" y="141"/>
                    <a:pt x="12" y="141"/>
                  </a:cubicBezTo>
                  <a:cubicBezTo>
                    <a:pt x="35" y="200"/>
                    <a:pt x="35" y="200"/>
                    <a:pt x="35" y="200"/>
                  </a:cubicBezTo>
                  <a:cubicBezTo>
                    <a:pt x="95" y="278"/>
                    <a:pt x="95" y="278"/>
                    <a:pt x="95" y="278"/>
                  </a:cubicBezTo>
                  <a:cubicBezTo>
                    <a:pt x="147" y="316"/>
                    <a:pt x="147" y="316"/>
                    <a:pt x="147" y="316"/>
                  </a:cubicBezTo>
                  <a:cubicBezTo>
                    <a:pt x="183" y="335"/>
                    <a:pt x="183" y="335"/>
                    <a:pt x="183" y="335"/>
                  </a:cubicBezTo>
                  <a:cubicBezTo>
                    <a:pt x="177" y="328"/>
                    <a:pt x="170" y="321"/>
                    <a:pt x="163" y="314"/>
                  </a:cubicBezTo>
                  <a:cubicBezTo>
                    <a:pt x="153" y="309"/>
                    <a:pt x="147" y="306"/>
                    <a:pt x="146" y="305"/>
                  </a:cubicBezTo>
                  <a:cubicBezTo>
                    <a:pt x="103" y="280"/>
                    <a:pt x="69" y="245"/>
                    <a:pt x="46" y="201"/>
                  </a:cubicBezTo>
                  <a:cubicBezTo>
                    <a:pt x="43" y="208"/>
                    <a:pt x="43" y="208"/>
                    <a:pt x="43" y="208"/>
                  </a:cubicBezTo>
                  <a:cubicBezTo>
                    <a:pt x="37" y="195"/>
                    <a:pt x="37" y="195"/>
                    <a:pt x="37" y="195"/>
                  </a:cubicBezTo>
                  <a:cubicBezTo>
                    <a:pt x="42" y="192"/>
                    <a:pt x="42" y="192"/>
                    <a:pt x="42" y="192"/>
                  </a:cubicBezTo>
                  <a:cubicBezTo>
                    <a:pt x="23" y="153"/>
                    <a:pt x="12" y="107"/>
                    <a:pt x="9" y="54"/>
                  </a:cubicBezTo>
                  <a:cubicBezTo>
                    <a:pt x="3" y="22"/>
                    <a:pt x="0" y="0"/>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3" name="Freeform 684"/>
            <p:cNvSpPr/>
            <p:nvPr/>
          </p:nvSpPr>
          <p:spPr bwMode="auto">
            <a:xfrm>
              <a:off x="7485063" y="5399088"/>
              <a:ext cx="1077913" cy="566738"/>
            </a:xfrm>
            <a:custGeom>
              <a:avLst/>
              <a:gdLst>
                <a:gd name="T0" fmla="*/ 13 w 287"/>
                <a:gd name="T1" fmla="*/ 0 h 151"/>
                <a:gd name="T2" fmla="*/ 13 w 287"/>
                <a:gd name="T3" fmla="*/ 0 h 151"/>
                <a:gd name="T4" fmla="*/ 0 w 287"/>
                <a:gd name="T5" fmla="*/ 2 h 151"/>
                <a:gd name="T6" fmla="*/ 13 w 287"/>
                <a:gd name="T7" fmla="*/ 9 h 151"/>
                <a:gd name="T8" fmla="*/ 156 w 287"/>
                <a:gd name="T9" fmla="*/ 71 h 151"/>
                <a:gd name="T10" fmla="*/ 156 w 287"/>
                <a:gd name="T11" fmla="*/ 62 h 151"/>
                <a:gd name="T12" fmla="*/ 190 w 287"/>
                <a:gd name="T13" fmla="*/ 88 h 151"/>
                <a:gd name="T14" fmla="*/ 287 w 287"/>
                <a:gd name="T15" fmla="*/ 151 h 151"/>
                <a:gd name="T16" fmla="*/ 284 w 287"/>
                <a:gd name="T17" fmla="*/ 142 h 151"/>
                <a:gd name="T18" fmla="*/ 271 w 287"/>
                <a:gd name="T19" fmla="*/ 131 h 151"/>
                <a:gd name="T20" fmla="*/ 13 w 287"/>
                <a:gd name="T21"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7" h="151">
                  <a:moveTo>
                    <a:pt x="13" y="0"/>
                  </a:moveTo>
                  <a:cubicBezTo>
                    <a:pt x="13" y="0"/>
                    <a:pt x="13" y="0"/>
                    <a:pt x="13" y="0"/>
                  </a:cubicBezTo>
                  <a:cubicBezTo>
                    <a:pt x="0" y="2"/>
                    <a:pt x="0" y="2"/>
                    <a:pt x="0" y="2"/>
                  </a:cubicBezTo>
                  <a:cubicBezTo>
                    <a:pt x="13" y="9"/>
                    <a:pt x="13" y="9"/>
                    <a:pt x="13" y="9"/>
                  </a:cubicBezTo>
                  <a:cubicBezTo>
                    <a:pt x="72" y="33"/>
                    <a:pt x="119" y="53"/>
                    <a:pt x="156" y="71"/>
                  </a:cubicBezTo>
                  <a:cubicBezTo>
                    <a:pt x="156" y="62"/>
                    <a:pt x="156" y="62"/>
                    <a:pt x="156" y="62"/>
                  </a:cubicBezTo>
                  <a:cubicBezTo>
                    <a:pt x="170" y="70"/>
                    <a:pt x="181" y="79"/>
                    <a:pt x="190" y="88"/>
                  </a:cubicBezTo>
                  <a:cubicBezTo>
                    <a:pt x="270" y="129"/>
                    <a:pt x="287" y="151"/>
                    <a:pt x="287" y="151"/>
                  </a:cubicBezTo>
                  <a:cubicBezTo>
                    <a:pt x="284" y="142"/>
                    <a:pt x="284" y="142"/>
                    <a:pt x="284" y="142"/>
                  </a:cubicBezTo>
                  <a:cubicBezTo>
                    <a:pt x="280" y="138"/>
                    <a:pt x="276" y="135"/>
                    <a:pt x="271" y="131"/>
                  </a:cubicBezTo>
                  <a:cubicBezTo>
                    <a:pt x="211" y="80"/>
                    <a:pt x="75" y="24"/>
                    <a:pt x="13"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4" name="Freeform 685"/>
            <p:cNvSpPr/>
            <p:nvPr/>
          </p:nvSpPr>
          <p:spPr bwMode="auto">
            <a:xfrm>
              <a:off x="6869113" y="4860925"/>
              <a:ext cx="665163" cy="546100"/>
            </a:xfrm>
            <a:custGeom>
              <a:avLst/>
              <a:gdLst>
                <a:gd name="T0" fmla="*/ 0 w 177"/>
                <a:gd name="T1" fmla="*/ 0 h 145"/>
                <a:gd name="T2" fmla="*/ 56 w 177"/>
                <a:gd name="T3" fmla="*/ 81 h 145"/>
                <a:gd name="T4" fmla="*/ 76 w 177"/>
                <a:gd name="T5" fmla="*/ 102 h 145"/>
                <a:gd name="T6" fmla="*/ 76 w 177"/>
                <a:gd name="T7" fmla="*/ 102 h 145"/>
                <a:gd name="T8" fmla="*/ 140 w 177"/>
                <a:gd name="T9" fmla="*/ 132 h 145"/>
                <a:gd name="T10" fmla="*/ 164 w 177"/>
                <a:gd name="T11" fmla="*/ 145 h 145"/>
                <a:gd name="T12" fmla="*/ 177 w 177"/>
                <a:gd name="T13" fmla="*/ 143 h 145"/>
                <a:gd name="T14" fmla="*/ 177 w 177"/>
                <a:gd name="T15" fmla="*/ 143 h 145"/>
                <a:gd name="T16" fmla="*/ 22 w 177"/>
                <a:gd name="T17" fmla="*/ 18 h 145"/>
                <a:gd name="T18" fmla="*/ 5 w 177"/>
                <a:gd name="T19" fmla="*/ 1 h 145"/>
                <a:gd name="T20" fmla="*/ 0 w 177"/>
                <a:gd name="T21"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145">
                  <a:moveTo>
                    <a:pt x="0" y="0"/>
                  </a:moveTo>
                  <a:cubicBezTo>
                    <a:pt x="16" y="33"/>
                    <a:pt x="36" y="60"/>
                    <a:pt x="56" y="81"/>
                  </a:cubicBezTo>
                  <a:cubicBezTo>
                    <a:pt x="63" y="88"/>
                    <a:pt x="70" y="95"/>
                    <a:pt x="76" y="102"/>
                  </a:cubicBezTo>
                  <a:cubicBezTo>
                    <a:pt x="76" y="102"/>
                    <a:pt x="76" y="102"/>
                    <a:pt x="76" y="102"/>
                  </a:cubicBezTo>
                  <a:cubicBezTo>
                    <a:pt x="140" y="132"/>
                    <a:pt x="140" y="132"/>
                    <a:pt x="140" y="132"/>
                  </a:cubicBezTo>
                  <a:cubicBezTo>
                    <a:pt x="164" y="145"/>
                    <a:pt x="164" y="145"/>
                    <a:pt x="164" y="145"/>
                  </a:cubicBezTo>
                  <a:cubicBezTo>
                    <a:pt x="177" y="143"/>
                    <a:pt x="177" y="143"/>
                    <a:pt x="177" y="143"/>
                  </a:cubicBezTo>
                  <a:cubicBezTo>
                    <a:pt x="177" y="143"/>
                    <a:pt x="177" y="143"/>
                    <a:pt x="177" y="143"/>
                  </a:cubicBezTo>
                  <a:cubicBezTo>
                    <a:pt x="103" y="110"/>
                    <a:pt x="54" y="62"/>
                    <a:pt x="22" y="18"/>
                  </a:cubicBezTo>
                  <a:cubicBezTo>
                    <a:pt x="11" y="8"/>
                    <a:pt x="5" y="1"/>
                    <a:pt x="5" y="1"/>
                  </a:cubicBezTo>
                  <a:cubicBezTo>
                    <a:pt x="3" y="1"/>
                    <a:pt x="2" y="0"/>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5" name="Freeform 686"/>
            <p:cNvSpPr/>
            <p:nvPr/>
          </p:nvSpPr>
          <p:spPr bwMode="auto">
            <a:xfrm>
              <a:off x="8070850" y="5632450"/>
              <a:ext cx="127000" cy="96838"/>
            </a:xfrm>
            <a:custGeom>
              <a:avLst/>
              <a:gdLst>
                <a:gd name="T0" fmla="*/ 0 w 34"/>
                <a:gd name="T1" fmla="*/ 0 h 26"/>
                <a:gd name="T2" fmla="*/ 0 w 34"/>
                <a:gd name="T3" fmla="*/ 9 h 26"/>
                <a:gd name="T4" fmla="*/ 34 w 34"/>
                <a:gd name="T5" fmla="*/ 26 h 26"/>
                <a:gd name="T6" fmla="*/ 0 w 34"/>
                <a:gd name="T7" fmla="*/ 0 h 26"/>
              </a:gdLst>
              <a:ahLst/>
              <a:cxnLst>
                <a:cxn ang="0">
                  <a:pos x="T0" y="T1"/>
                </a:cxn>
                <a:cxn ang="0">
                  <a:pos x="T2" y="T3"/>
                </a:cxn>
                <a:cxn ang="0">
                  <a:pos x="T4" y="T5"/>
                </a:cxn>
                <a:cxn ang="0">
                  <a:pos x="T6" y="T7"/>
                </a:cxn>
              </a:cxnLst>
              <a:rect l="0" t="0" r="r" b="b"/>
              <a:pathLst>
                <a:path w="34" h="26">
                  <a:moveTo>
                    <a:pt x="0" y="0"/>
                  </a:moveTo>
                  <a:cubicBezTo>
                    <a:pt x="0" y="9"/>
                    <a:pt x="0" y="9"/>
                    <a:pt x="0" y="9"/>
                  </a:cubicBezTo>
                  <a:cubicBezTo>
                    <a:pt x="12" y="15"/>
                    <a:pt x="24" y="21"/>
                    <a:pt x="34" y="26"/>
                  </a:cubicBezTo>
                  <a:cubicBezTo>
                    <a:pt x="25" y="17"/>
                    <a:pt x="14" y="8"/>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6" name="Freeform 687"/>
            <p:cNvSpPr/>
            <p:nvPr/>
          </p:nvSpPr>
          <p:spPr bwMode="auto">
            <a:xfrm>
              <a:off x="6607175" y="4684713"/>
              <a:ext cx="58738" cy="82550"/>
            </a:xfrm>
            <a:custGeom>
              <a:avLst/>
              <a:gdLst>
                <a:gd name="T0" fmla="*/ 37 w 37"/>
                <a:gd name="T1" fmla="*/ 0 h 52"/>
                <a:gd name="T2" fmla="*/ 11 w 37"/>
                <a:gd name="T3" fmla="*/ 14 h 52"/>
                <a:gd name="T4" fmla="*/ 0 w 37"/>
                <a:gd name="T5" fmla="*/ 21 h 52"/>
                <a:gd name="T6" fmla="*/ 14 w 37"/>
                <a:gd name="T7" fmla="*/ 52 h 52"/>
                <a:gd name="T8" fmla="*/ 21 w 37"/>
                <a:gd name="T9" fmla="*/ 35 h 52"/>
                <a:gd name="T10" fmla="*/ 37 w 37"/>
                <a:gd name="T11" fmla="*/ 0 h 52"/>
              </a:gdLst>
              <a:ahLst/>
              <a:cxnLst>
                <a:cxn ang="0">
                  <a:pos x="T0" y="T1"/>
                </a:cxn>
                <a:cxn ang="0">
                  <a:pos x="T2" y="T3"/>
                </a:cxn>
                <a:cxn ang="0">
                  <a:pos x="T4" y="T5"/>
                </a:cxn>
                <a:cxn ang="0">
                  <a:pos x="T6" y="T7"/>
                </a:cxn>
                <a:cxn ang="0">
                  <a:pos x="T8" y="T9"/>
                </a:cxn>
                <a:cxn ang="0">
                  <a:pos x="T10" y="T11"/>
                </a:cxn>
              </a:cxnLst>
              <a:rect l="0" t="0" r="r" b="b"/>
              <a:pathLst>
                <a:path w="37" h="52">
                  <a:moveTo>
                    <a:pt x="37" y="0"/>
                  </a:moveTo>
                  <a:lnTo>
                    <a:pt x="11" y="14"/>
                  </a:lnTo>
                  <a:lnTo>
                    <a:pt x="0" y="21"/>
                  </a:lnTo>
                  <a:lnTo>
                    <a:pt x="14" y="52"/>
                  </a:lnTo>
                  <a:lnTo>
                    <a:pt x="21" y="35"/>
                  </a:lnTo>
                  <a:lnTo>
                    <a:pt x="37"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7" name="Freeform 688"/>
            <p:cNvSpPr/>
            <p:nvPr/>
          </p:nvSpPr>
          <p:spPr bwMode="auto">
            <a:xfrm>
              <a:off x="6607175" y="4684713"/>
              <a:ext cx="58738" cy="82550"/>
            </a:xfrm>
            <a:custGeom>
              <a:avLst/>
              <a:gdLst>
                <a:gd name="T0" fmla="*/ 37 w 37"/>
                <a:gd name="T1" fmla="*/ 0 h 52"/>
                <a:gd name="T2" fmla="*/ 11 w 37"/>
                <a:gd name="T3" fmla="*/ 14 h 52"/>
                <a:gd name="T4" fmla="*/ 0 w 37"/>
                <a:gd name="T5" fmla="*/ 21 h 52"/>
                <a:gd name="T6" fmla="*/ 14 w 37"/>
                <a:gd name="T7" fmla="*/ 52 h 52"/>
                <a:gd name="T8" fmla="*/ 21 w 37"/>
                <a:gd name="T9" fmla="*/ 35 h 52"/>
                <a:gd name="T10" fmla="*/ 37 w 37"/>
                <a:gd name="T11" fmla="*/ 0 h 52"/>
              </a:gdLst>
              <a:ahLst/>
              <a:cxnLst>
                <a:cxn ang="0">
                  <a:pos x="T0" y="T1"/>
                </a:cxn>
                <a:cxn ang="0">
                  <a:pos x="T2" y="T3"/>
                </a:cxn>
                <a:cxn ang="0">
                  <a:pos x="T4" y="T5"/>
                </a:cxn>
                <a:cxn ang="0">
                  <a:pos x="T6" y="T7"/>
                </a:cxn>
                <a:cxn ang="0">
                  <a:pos x="T8" y="T9"/>
                </a:cxn>
                <a:cxn ang="0">
                  <a:pos x="T10" y="T11"/>
                </a:cxn>
              </a:cxnLst>
              <a:rect l="0" t="0" r="r" b="b"/>
              <a:pathLst>
                <a:path w="37" h="52">
                  <a:moveTo>
                    <a:pt x="37" y="0"/>
                  </a:moveTo>
                  <a:lnTo>
                    <a:pt x="11" y="14"/>
                  </a:lnTo>
                  <a:lnTo>
                    <a:pt x="0" y="21"/>
                  </a:lnTo>
                  <a:lnTo>
                    <a:pt x="14" y="52"/>
                  </a:lnTo>
                  <a:lnTo>
                    <a:pt x="21" y="35"/>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8" name="Freeform 689"/>
            <p:cNvSpPr>
              <a:spLocks noEditPoints="1"/>
            </p:cNvSpPr>
            <p:nvPr/>
          </p:nvSpPr>
          <p:spPr bwMode="auto">
            <a:xfrm>
              <a:off x="7416800" y="2989263"/>
              <a:ext cx="1077913" cy="412750"/>
            </a:xfrm>
            <a:custGeom>
              <a:avLst/>
              <a:gdLst>
                <a:gd name="T0" fmla="*/ 64 w 287"/>
                <a:gd name="T1" fmla="*/ 20 h 110"/>
                <a:gd name="T2" fmla="*/ 41 w 287"/>
                <a:gd name="T3" fmla="*/ 21 h 110"/>
                <a:gd name="T4" fmla="*/ 41 w 287"/>
                <a:gd name="T5" fmla="*/ 21 h 110"/>
                <a:gd name="T6" fmla="*/ 0 w 287"/>
                <a:gd name="T7" fmla="*/ 43 h 110"/>
                <a:gd name="T8" fmla="*/ 54 w 287"/>
                <a:gd name="T9" fmla="*/ 37 h 110"/>
                <a:gd name="T10" fmla="*/ 61 w 287"/>
                <a:gd name="T11" fmla="*/ 37 h 110"/>
                <a:gd name="T12" fmla="*/ 78 w 287"/>
                <a:gd name="T13" fmla="*/ 38 h 110"/>
                <a:gd name="T14" fmla="*/ 152 w 287"/>
                <a:gd name="T15" fmla="*/ 73 h 110"/>
                <a:gd name="T16" fmla="*/ 173 w 287"/>
                <a:gd name="T17" fmla="*/ 71 h 110"/>
                <a:gd name="T18" fmla="*/ 205 w 287"/>
                <a:gd name="T19" fmla="*/ 80 h 110"/>
                <a:gd name="T20" fmla="*/ 64 w 287"/>
                <a:gd name="T21" fmla="*/ 20 h 110"/>
                <a:gd name="T22" fmla="*/ 137 w 287"/>
                <a:gd name="T23" fmla="*/ 0 h 110"/>
                <a:gd name="T24" fmla="*/ 94 w 287"/>
                <a:gd name="T25" fmla="*/ 4 h 110"/>
                <a:gd name="T26" fmla="*/ 219 w 287"/>
                <a:gd name="T27" fmla="*/ 91 h 110"/>
                <a:gd name="T28" fmla="*/ 237 w 287"/>
                <a:gd name="T29" fmla="*/ 88 h 110"/>
                <a:gd name="T30" fmla="*/ 287 w 287"/>
                <a:gd name="T31" fmla="*/ 110 h 110"/>
                <a:gd name="T32" fmla="*/ 150 w 287"/>
                <a:gd name="T33" fmla="*/ 0 h 110"/>
                <a:gd name="T34" fmla="*/ 137 w 287"/>
                <a:gd name="T35"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7" h="110">
                  <a:moveTo>
                    <a:pt x="64" y="20"/>
                  </a:moveTo>
                  <a:cubicBezTo>
                    <a:pt x="50" y="20"/>
                    <a:pt x="41" y="21"/>
                    <a:pt x="41" y="21"/>
                  </a:cubicBezTo>
                  <a:cubicBezTo>
                    <a:pt x="41" y="21"/>
                    <a:pt x="41" y="21"/>
                    <a:pt x="41" y="21"/>
                  </a:cubicBezTo>
                  <a:cubicBezTo>
                    <a:pt x="26" y="28"/>
                    <a:pt x="13" y="35"/>
                    <a:pt x="0" y="43"/>
                  </a:cubicBezTo>
                  <a:cubicBezTo>
                    <a:pt x="17" y="39"/>
                    <a:pt x="35" y="37"/>
                    <a:pt x="54" y="37"/>
                  </a:cubicBezTo>
                  <a:cubicBezTo>
                    <a:pt x="56" y="37"/>
                    <a:pt x="59" y="37"/>
                    <a:pt x="61" y="37"/>
                  </a:cubicBezTo>
                  <a:cubicBezTo>
                    <a:pt x="67" y="37"/>
                    <a:pt x="72" y="38"/>
                    <a:pt x="78" y="38"/>
                  </a:cubicBezTo>
                  <a:cubicBezTo>
                    <a:pt x="80" y="38"/>
                    <a:pt x="117" y="41"/>
                    <a:pt x="152" y="73"/>
                  </a:cubicBezTo>
                  <a:cubicBezTo>
                    <a:pt x="158" y="72"/>
                    <a:pt x="165" y="71"/>
                    <a:pt x="173" y="71"/>
                  </a:cubicBezTo>
                  <a:cubicBezTo>
                    <a:pt x="183" y="71"/>
                    <a:pt x="195" y="73"/>
                    <a:pt x="205" y="80"/>
                  </a:cubicBezTo>
                  <a:cubicBezTo>
                    <a:pt x="164" y="28"/>
                    <a:pt x="99" y="20"/>
                    <a:pt x="64" y="20"/>
                  </a:cubicBezTo>
                  <a:moveTo>
                    <a:pt x="137" y="0"/>
                  </a:moveTo>
                  <a:cubicBezTo>
                    <a:pt x="122" y="0"/>
                    <a:pt x="108" y="1"/>
                    <a:pt x="94" y="4"/>
                  </a:cubicBezTo>
                  <a:cubicBezTo>
                    <a:pt x="175" y="14"/>
                    <a:pt x="207" y="61"/>
                    <a:pt x="219" y="91"/>
                  </a:cubicBezTo>
                  <a:cubicBezTo>
                    <a:pt x="222" y="90"/>
                    <a:pt x="229" y="88"/>
                    <a:pt x="237" y="88"/>
                  </a:cubicBezTo>
                  <a:cubicBezTo>
                    <a:pt x="251" y="88"/>
                    <a:pt x="269" y="92"/>
                    <a:pt x="287" y="110"/>
                  </a:cubicBezTo>
                  <a:cubicBezTo>
                    <a:pt x="261" y="58"/>
                    <a:pt x="215" y="22"/>
                    <a:pt x="150" y="0"/>
                  </a:cubicBezTo>
                  <a:cubicBezTo>
                    <a:pt x="146" y="0"/>
                    <a:pt x="141" y="0"/>
                    <a:pt x="137" y="0"/>
                  </a:cubicBezTo>
                </a:path>
              </a:pathLst>
            </a:custGeom>
            <a:solidFill>
              <a:srgbClr val="24676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9" name="Freeform 690"/>
            <p:cNvSpPr>
              <a:spLocks noEditPoints="1"/>
            </p:cNvSpPr>
            <p:nvPr/>
          </p:nvSpPr>
          <p:spPr bwMode="auto">
            <a:xfrm>
              <a:off x="7289800" y="2954338"/>
              <a:ext cx="1295400" cy="565150"/>
            </a:xfrm>
            <a:custGeom>
              <a:avLst/>
              <a:gdLst>
                <a:gd name="T0" fmla="*/ 75 w 345"/>
                <a:gd name="T1" fmla="*/ 23 h 150"/>
                <a:gd name="T2" fmla="*/ 0 w 345"/>
                <a:gd name="T3" fmla="*/ 74 h 150"/>
                <a:gd name="T4" fmla="*/ 83 w 345"/>
                <a:gd name="T5" fmla="*/ 54 h 150"/>
                <a:gd name="T6" fmla="*/ 174 w 345"/>
                <a:gd name="T7" fmla="*/ 85 h 150"/>
                <a:gd name="T8" fmla="*/ 186 w 345"/>
                <a:gd name="T9" fmla="*/ 82 h 150"/>
                <a:gd name="T10" fmla="*/ 112 w 345"/>
                <a:gd name="T11" fmla="*/ 47 h 150"/>
                <a:gd name="T12" fmla="*/ 95 w 345"/>
                <a:gd name="T13" fmla="*/ 46 h 150"/>
                <a:gd name="T14" fmla="*/ 88 w 345"/>
                <a:gd name="T15" fmla="*/ 46 h 150"/>
                <a:gd name="T16" fmla="*/ 34 w 345"/>
                <a:gd name="T17" fmla="*/ 52 h 150"/>
                <a:gd name="T18" fmla="*/ 75 w 345"/>
                <a:gd name="T19" fmla="*/ 30 h 150"/>
                <a:gd name="T20" fmla="*/ 75 w 345"/>
                <a:gd name="T21" fmla="*/ 23 h 150"/>
                <a:gd name="T22" fmla="*/ 156 w 345"/>
                <a:gd name="T23" fmla="*/ 0 h 150"/>
                <a:gd name="T24" fmla="*/ 103 w 345"/>
                <a:gd name="T25" fmla="*/ 11 h 150"/>
                <a:gd name="T26" fmla="*/ 128 w 345"/>
                <a:gd name="T27" fmla="*/ 13 h 150"/>
                <a:gd name="T28" fmla="*/ 171 w 345"/>
                <a:gd name="T29" fmla="*/ 9 h 150"/>
                <a:gd name="T30" fmla="*/ 184 w 345"/>
                <a:gd name="T31" fmla="*/ 9 h 150"/>
                <a:gd name="T32" fmla="*/ 321 w 345"/>
                <a:gd name="T33" fmla="*/ 119 h 150"/>
                <a:gd name="T34" fmla="*/ 345 w 345"/>
                <a:gd name="T35" fmla="*/ 150 h 150"/>
                <a:gd name="T36" fmla="*/ 156 w 345"/>
                <a:gd name="T37"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5" h="150">
                  <a:moveTo>
                    <a:pt x="75" y="23"/>
                  </a:moveTo>
                  <a:cubicBezTo>
                    <a:pt x="52" y="34"/>
                    <a:pt x="26" y="50"/>
                    <a:pt x="0" y="74"/>
                  </a:cubicBezTo>
                  <a:cubicBezTo>
                    <a:pt x="0" y="74"/>
                    <a:pt x="36" y="54"/>
                    <a:pt x="83" y="54"/>
                  </a:cubicBezTo>
                  <a:cubicBezTo>
                    <a:pt x="112" y="54"/>
                    <a:pt x="144" y="61"/>
                    <a:pt x="174" y="85"/>
                  </a:cubicBezTo>
                  <a:cubicBezTo>
                    <a:pt x="174" y="85"/>
                    <a:pt x="179" y="84"/>
                    <a:pt x="186" y="82"/>
                  </a:cubicBezTo>
                  <a:cubicBezTo>
                    <a:pt x="151" y="50"/>
                    <a:pt x="114" y="47"/>
                    <a:pt x="112" y="47"/>
                  </a:cubicBezTo>
                  <a:cubicBezTo>
                    <a:pt x="106" y="47"/>
                    <a:pt x="101" y="46"/>
                    <a:pt x="95" y="46"/>
                  </a:cubicBezTo>
                  <a:cubicBezTo>
                    <a:pt x="93" y="46"/>
                    <a:pt x="90" y="46"/>
                    <a:pt x="88" y="46"/>
                  </a:cubicBezTo>
                  <a:cubicBezTo>
                    <a:pt x="69" y="46"/>
                    <a:pt x="51" y="48"/>
                    <a:pt x="34" y="52"/>
                  </a:cubicBezTo>
                  <a:cubicBezTo>
                    <a:pt x="47" y="44"/>
                    <a:pt x="60" y="37"/>
                    <a:pt x="75" y="30"/>
                  </a:cubicBezTo>
                  <a:cubicBezTo>
                    <a:pt x="75" y="23"/>
                    <a:pt x="75" y="23"/>
                    <a:pt x="75" y="23"/>
                  </a:cubicBezTo>
                  <a:moveTo>
                    <a:pt x="156" y="0"/>
                  </a:moveTo>
                  <a:cubicBezTo>
                    <a:pt x="156" y="0"/>
                    <a:pt x="135" y="1"/>
                    <a:pt x="103" y="11"/>
                  </a:cubicBezTo>
                  <a:cubicBezTo>
                    <a:pt x="112" y="11"/>
                    <a:pt x="120" y="12"/>
                    <a:pt x="128" y="13"/>
                  </a:cubicBezTo>
                  <a:cubicBezTo>
                    <a:pt x="142" y="10"/>
                    <a:pt x="156" y="9"/>
                    <a:pt x="171" y="9"/>
                  </a:cubicBezTo>
                  <a:cubicBezTo>
                    <a:pt x="175" y="9"/>
                    <a:pt x="180" y="9"/>
                    <a:pt x="184" y="9"/>
                  </a:cubicBezTo>
                  <a:cubicBezTo>
                    <a:pt x="249" y="31"/>
                    <a:pt x="295" y="67"/>
                    <a:pt x="321" y="119"/>
                  </a:cubicBezTo>
                  <a:cubicBezTo>
                    <a:pt x="329" y="126"/>
                    <a:pt x="337" y="137"/>
                    <a:pt x="345" y="150"/>
                  </a:cubicBezTo>
                  <a:cubicBezTo>
                    <a:pt x="345" y="150"/>
                    <a:pt x="300" y="14"/>
                    <a:pt x="156"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0" name="Freeform 691"/>
            <p:cNvSpPr/>
            <p:nvPr/>
          </p:nvSpPr>
          <p:spPr bwMode="auto">
            <a:xfrm>
              <a:off x="7570788" y="2997200"/>
              <a:ext cx="668338" cy="338138"/>
            </a:xfrm>
            <a:custGeom>
              <a:avLst/>
              <a:gdLst>
                <a:gd name="T0" fmla="*/ 28 w 178"/>
                <a:gd name="T1" fmla="*/ 0 h 90"/>
                <a:gd name="T2" fmla="*/ 0 w 178"/>
                <a:gd name="T3" fmla="*/ 12 h 90"/>
                <a:gd name="T4" fmla="*/ 0 w 178"/>
                <a:gd name="T5" fmla="*/ 19 h 90"/>
                <a:gd name="T6" fmla="*/ 0 w 178"/>
                <a:gd name="T7" fmla="*/ 19 h 90"/>
                <a:gd name="T8" fmla="*/ 23 w 178"/>
                <a:gd name="T9" fmla="*/ 18 h 90"/>
                <a:gd name="T10" fmla="*/ 164 w 178"/>
                <a:gd name="T11" fmla="*/ 78 h 90"/>
                <a:gd name="T12" fmla="*/ 175 w 178"/>
                <a:gd name="T13" fmla="*/ 90 h 90"/>
                <a:gd name="T14" fmla="*/ 178 w 178"/>
                <a:gd name="T15" fmla="*/ 89 h 90"/>
                <a:gd name="T16" fmla="*/ 53 w 178"/>
                <a:gd name="T17" fmla="*/ 2 h 90"/>
                <a:gd name="T18" fmla="*/ 28 w 178"/>
                <a:gd name="T19"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8" h="90">
                  <a:moveTo>
                    <a:pt x="28" y="0"/>
                  </a:moveTo>
                  <a:cubicBezTo>
                    <a:pt x="20" y="3"/>
                    <a:pt x="10" y="7"/>
                    <a:pt x="0" y="12"/>
                  </a:cubicBezTo>
                  <a:cubicBezTo>
                    <a:pt x="0" y="19"/>
                    <a:pt x="0" y="19"/>
                    <a:pt x="0" y="19"/>
                  </a:cubicBezTo>
                  <a:cubicBezTo>
                    <a:pt x="0" y="19"/>
                    <a:pt x="0" y="19"/>
                    <a:pt x="0" y="19"/>
                  </a:cubicBezTo>
                  <a:cubicBezTo>
                    <a:pt x="0" y="19"/>
                    <a:pt x="9" y="18"/>
                    <a:pt x="23" y="18"/>
                  </a:cubicBezTo>
                  <a:cubicBezTo>
                    <a:pt x="58" y="18"/>
                    <a:pt x="123" y="26"/>
                    <a:pt x="164" y="78"/>
                  </a:cubicBezTo>
                  <a:cubicBezTo>
                    <a:pt x="168" y="81"/>
                    <a:pt x="172" y="85"/>
                    <a:pt x="175" y="90"/>
                  </a:cubicBezTo>
                  <a:cubicBezTo>
                    <a:pt x="175" y="90"/>
                    <a:pt x="176" y="90"/>
                    <a:pt x="178" y="89"/>
                  </a:cubicBezTo>
                  <a:cubicBezTo>
                    <a:pt x="166" y="59"/>
                    <a:pt x="134" y="12"/>
                    <a:pt x="53" y="2"/>
                  </a:cubicBezTo>
                  <a:cubicBezTo>
                    <a:pt x="45" y="1"/>
                    <a:pt x="37" y="0"/>
                    <a:pt x="28"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1" name="Freeform 692"/>
            <p:cNvSpPr/>
            <p:nvPr/>
          </p:nvSpPr>
          <p:spPr bwMode="auto">
            <a:xfrm>
              <a:off x="7116763" y="4781550"/>
              <a:ext cx="82550" cy="68263"/>
            </a:xfrm>
            <a:custGeom>
              <a:avLst/>
              <a:gdLst>
                <a:gd name="T0" fmla="*/ 28 w 52"/>
                <a:gd name="T1" fmla="*/ 0 h 43"/>
                <a:gd name="T2" fmla="*/ 0 w 52"/>
                <a:gd name="T3" fmla="*/ 43 h 43"/>
                <a:gd name="T4" fmla="*/ 52 w 52"/>
                <a:gd name="T5" fmla="*/ 24 h 43"/>
                <a:gd name="T6" fmla="*/ 28 w 52"/>
                <a:gd name="T7" fmla="*/ 0 h 43"/>
              </a:gdLst>
              <a:ahLst/>
              <a:cxnLst>
                <a:cxn ang="0">
                  <a:pos x="T0" y="T1"/>
                </a:cxn>
                <a:cxn ang="0">
                  <a:pos x="T2" y="T3"/>
                </a:cxn>
                <a:cxn ang="0">
                  <a:pos x="T4" y="T5"/>
                </a:cxn>
                <a:cxn ang="0">
                  <a:pos x="T6" y="T7"/>
                </a:cxn>
              </a:cxnLst>
              <a:rect l="0" t="0" r="r" b="b"/>
              <a:pathLst>
                <a:path w="52" h="43">
                  <a:moveTo>
                    <a:pt x="28" y="0"/>
                  </a:moveTo>
                  <a:lnTo>
                    <a:pt x="0" y="43"/>
                  </a:lnTo>
                  <a:lnTo>
                    <a:pt x="52" y="24"/>
                  </a:lnTo>
                  <a:lnTo>
                    <a:pt x="28"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2" name="Freeform 693"/>
            <p:cNvSpPr/>
            <p:nvPr/>
          </p:nvSpPr>
          <p:spPr bwMode="auto">
            <a:xfrm>
              <a:off x="6992938" y="3365500"/>
              <a:ext cx="104775" cy="93663"/>
            </a:xfrm>
            <a:custGeom>
              <a:avLst/>
              <a:gdLst>
                <a:gd name="T0" fmla="*/ 66 w 66"/>
                <a:gd name="T1" fmla="*/ 21 h 59"/>
                <a:gd name="T2" fmla="*/ 0 w 66"/>
                <a:gd name="T3" fmla="*/ 0 h 59"/>
                <a:gd name="T4" fmla="*/ 45 w 66"/>
                <a:gd name="T5" fmla="*/ 59 h 59"/>
                <a:gd name="T6" fmla="*/ 66 w 66"/>
                <a:gd name="T7" fmla="*/ 21 h 59"/>
              </a:gdLst>
              <a:ahLst/>
              <a:cxnLst>
                <a:cxn ang="0">
                  <a:pos x="T0" y="T1"/>
                </a:cxn>
                <a:cxn ang="0">
                  <a:pos x="T2" y="T3"/>
                </a:cxn>
                <a:cxn ang="0">
                  <a:pos x="T4" y="T5"/>
                </a:cxn>
                <a:cxn ang="0">
                  <a:pos x="T6" y="T7"/>
                </a:cxn>
              </a:cxnLst>
              <a:rect l="0" t="0" r="r" b="b"/>
              <a:pathLst>
                <a:path w="66" h="59">
                  <a:moveTo>
                    <a:pt x="66" y="21"/>
                  </a:moveTo>
                  <a:lnTo>
                    <a:pt x="0" y="0"/>
                  </a:lnTo>
                  <a:lnTo>
                    <a:pt x="45" y="59"/>
                  </a:lnTo>
                  <a:lnTo>
                    <a:pt x="66" y="21"/>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3" name="Freeform 694"/>
            <p:cNvSpPr/>
            <p:nvPr/>
          </p:nvSpPr>
          <p:spPr bwMode="auto">
            <a:xfrm>
              <a:off x="8307388" y="2770187"/>
              <a:ext cx="2725738" cy="4445001"/>
            </a:xfrm>
            <a:custGeom>
              <a:avLst/>
              <a:gdLst>
                <a:gd name="T0" fmla="*/ 103 w 726"/>
                <a:gd name="T1" fmla="*/ 399 h 1182"/>
                <a:gd name="T2" fmla="*/ 296 w 726"/>
                <a:gd name="T3" fmla="*/ 39 h 1182"/>
                <a:gd name="T4" fmla="*/ 644 w 726"/>
                <a:gd name="T5" fmla="*/ 208 h 1182"/>
                <a:gd name="T6" fmla="*/ 518 w 726"/>
                <a:gd name="T7" fmla="*/ 635 h 1182"/>
                <a:gd name="T8" fmla="*/ 238 w 726"/>
                <a:gd name="T9" fmla="*/ 813 h 1182"/>
                <a:gd name="T10" fmla="*/ 279 w 726"/>
                <a:gd name="T11" fmla="*/ 1134 h 1182"/>
                <a:gd name="T12" fmla="*/ 168 w 726"/>
                <a:gd name="T13" fmla="*/ 1015 h 1182"/>
                <a:gd name="T14" fmla="*/ 201 w 726"/>
                <a:gd name="T15" fmla="*/ 1182 h 1182"/>
                <a:gd name="T16" fmla="*/ 100 w 726"/>
                <a:gd name="T17" fmla="*/ 862 h 1182"/>
                <a:gd name="T18" fmla="*/ 307 w 726"/>
                <a:gd name="T19" fmla="*/ 662 h 1182"/>
                <a:gd name="T20" fmla="*/ 538 w 726"/>
                <a:gd name="T21" fmla="*/ 351 h 1182"/>
                <a:gd name="T22" fmla="*/ 330 w 726"/>
                <a:gd name="T23" fmla="*/ 104 h 1182"/>
                <a:gd name="T24" fmla="*/ 208 w 726"/>
                <a:gd name="T25" fmla="*/ 404 h 1182"/>
                <a:gd name="T26" fmla="*/ 136 w 726"/>
                <a:gd name="T27" fmla="*/ 292 h 1182"/>
                <a:gd name="T28" fmla="*/ 103 w 726"/>
                <a:gd name="T29" fmla="*/ 399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6" h="1182">
                  <a:moveTo>
                    <a:pt x="103" y="399"/>
                  </a:moveTo>
                  <a:cubicBezTo>
                    <a:pt x="103" y="399"/>
                    <a:pt x="0" y="102"/>
                    <a:pt x="296" y="39"/>
                  </a:cubicBezTo>
                  <a:cubicBezTo>
                    <a:pt x="296" y="39"/>
                    <a:pt x="572" y="0"/>
                    <a:pt x="644" y="208"/>
                  </a:cubicBezTo>
                  <a:cubicBezTo>
                    <a:pt x="644" y="208"/>
                    <a:pt x="726" y="515"/>
                    <a:pt x="518" y="635"/>
                  </a:cubicBezTo>
                  <a:cubicBezTo>
                    <a:pt x="518" y="635"/>
                    <a:pt x="280" y="761"/>
                    <a:pt x="238" y="813"/>
                  </a:cubicBezTo>
                  <a:cubicBezTo>
                    <a:pt x="238" y="813"/>
                    <a:pt x="137" y="913"/>
                    <a:pt x="279" y="1134"/>
                  </a:cubicBezTo>
                  <a:cubicBezTo>
                    <a:pt x="279" y="1134"/>
                    <a:pt x="207" y="1114"/>
                    <a:pt x="168" y="1015"/>
                  </a:cubicBezTo>
                  <a:cubicBezTo>
                    <a:pt x="168" y="1015"/>
                    <a:pt x="163" y="1113"/>
                    <a:pt x="201" y="1182"/>
                  </a:cubicBezTo>
                  <a:cubicBezTo>
                    <a:pt x="201" y="1182"/>
                    <a:pt x="45" y="1084"/>
                    <a:pt x="100" y="862"/>
                  </a:cubicBezTo>
                  <a:cubicBezTo>
                    <a:pt x="100" y="862"/>
                    <a:pt x="99" y="761"/>
                    <a:pt x="307" y="662"/>
                  </a:cubicBezTo>
                  <a:cubicBezTo>
                    <a:pt x="307" y="662"/>
                    <a:pt x="524" y="576"/>
                    <a:pt x="538" y="351"/>
                  </a:cubicBezTo>
                  <a:cubicBezTo>
                    <a:pt x="538" y="351"/>
                    <a:pt x="559" y="85"/>
                    <a:pt x="330" y="104"/>
                  </a:cubicBezTo>
                  <a:cubicBezTo>
                    <a:pt x="330" y="104"/>
                    <a:pt x="160" y="117"/>
                    <a:pt x="208" y="404"/>
                  </a:cubicBezTo>
                  <a:cubicBezTo>
                    <a:pt x="208" y="404"/>
                    <a:pt x="147" y="348"/>
                    <a:pt x="136" y="292"/>
                  </a:cubicBezTo>
                  <a:cubicBezTo>
                    <a:pt x="136" y="292"/>
                    <a:pt x="112" y="351"/>
                    <a:pt x="103" y="399"/>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4" name="Freeform 695"/>
            <p:cNvSpPr>
              <a:spLocks noEditPoints="1"/>
            </p:cNvSpPr>
            <p:nvPr/>
          </p:nvSpPr>
          <p:spPr bwMode="auto">
            <a:xfrm>
              <a:off x="8486775" y="2868612"/>
              <a:ext cx="2346325" cy="4435476"/>
            </a:xfrm>
            <a:custGeom>
              <a:avLst/>
              <a:gdLst>
                <a:gd name="T0" fmla="*/ 176 w 625"/>
                <a:gd name="T1" fmla="*/ 1180 h 1180"/>
                <a:gd name="T2" fmla="*/ 149 w 625"/>
                <a:gd name="T3" fmla="*/ 1163 h 1180"/>
                <a:gd name="T4" fmla="*/ 75 w 625"/>
                <a:gd name="T5" fmla="*/ 1084 h 1180"/>
                <a:gd name="T6" fmla="*/ 43 w 625"/>
                <a:gd name="T7" fmla="*/ 835 h 1180"/>
                <a:gd name="T8" fmla="*/ 255 w 625"/>
                <a:gd name="T9" fmla="*/ 628 h 1180"/>
                <a:gd name="T10" fmla="*/ 256 w 625"/>
                <a:gd name="T11" fmla="*/ 628 h 1180"/>
                <a:gd name="T12" fmla="*/ 482 w 625"/>
                <a:gd name="T13" fmla="*/ 325 h 1180"/>
                <a:gd name="T14" fmla="*/ 425 w 625"/>
                <a:gd name="T15" fmla="*/ 132 h 1180"/>
                <a:gd name="T16" fmla="*/ 298 w 625"/>
                <a:gd name="T17" fmla="*/ 86 h 1180"/>
                <a:gd name="T18" fmla="*/ 282 w 625"/>
                <a:gd name="T19" fmla="*/ 87 h 1180"/>
                <a:gd name="T20" fmla="*/ 201 w 625"/>
                <a:gd name="T21" fmla="*/ 135 h 1180"/>
                <a:gd name="T22" fmla="*/ 168 w 625"/>
                <a:gd name="T23" fmla="*/ 377 h 1180"/>
                <a:gd name="T24" fmla="*/ 172 w 625"/>
                <a:gd name="T25" fmla="*/ 401 h 1180"/>
                <a:gd name="T26" fmla="*/ 154 w 625"/>
                <a:gd name="T27" fmla="*/ 384 h 1180"/>
                <a:gd name="T28" fmla="*/ 87 w 625"/>
                <a:gd name="T29" fmla="*/ 291 h 1180"/>
                <a:gd name="T30" fmla="*/ 63 w 625"/>
                <a:gd name="T31" fmla="*/ 374 h 1180"/>
                <a:gd name="T32" fmla="*/ 58 w 625"/>
                <a:gd name="T33" fmla="*/ 405 h 1180"/>
                <a:gd name="T34" fmla="*/ 47 w 625"/>
                <a:gd name="T35" fmla="*/ 375 h 1180"/>
                <a:gd name="T36" fmla="*/ 61 w 625"/>
                <a:gd name="T37" fmla="*/ 126 h 1180"/>
                <a:gd name="T38" fmla="*/ 246 w 625"/>
                <a:gd name="T39" fmla="*/ 5 h 1180"/>
                <a:gd name="T40" fmla="*/ 246 w 625"/>
                <a:gd name="T41" fmla="*/ 5 h 1180"/>
                <a:gd name="T42" fmla="*/ 286 w 625"/>
                <a:gd name="T43" fmla="*/ 2 h 1180"/>
                <a:gd name="T44" fmla="*/ 603 w 625"/>
                <a:gd name="T45" fmla="*/ 179 h 1180"/>
                <a:gd name="T46" fmla="*/ 604 w 625"/>
                <a:gd name="T47" fmla="*/ 180 h 1180"/>
                <a:gd name="T48" fmla="*/ 619 w 625"/>
                <a:gd name="T49" fmla="*/ 351 h 1180"/>
                <a:gd name="T50" fmla="*/ 474 w 625"/>
                <a:gd name="T51" fmla="*/ 616 h 1180"/>
                <a:gd name="T52" fmla="*/ 196 w 625"/>
                <a:gd name="T53" fmla="*/ 792 h 1180"/>
                <a:gd name="T54" fmla="*/ 196 w 625"/>
                <a:gd name="T55" fmla="*/ 793 h 1180"/>
                <a:gd name="T56" fmla="*/ 238 w 625"/>
                <a:gd name="T57" fmla="*/ 1104 h 1180"/>
                <a:gd name="T58" fmla="*/ 250 w 625"/>
                <a:gd name="T59" fmla="*/ 1122 h 1180"/>
                <a:gd name="T60" fmla="*/ 229 w 625"/>
                <a:gd name="T61" fmla="*/ 1116 h 1180"/>
                <a:gd name="T62" fmla="*/ 129 w 625"/>
                <a:gd name="T63" fmla="*/ 1027 h 1180"/>
                <a:gd name="T64" fmla="*/ 160 w 625"/>
                <a:gd name="T65" fmla="*/ 1152 h 1180"/>
                <a:gd name="T66" fmla="*/ 176 w 625"/>
                <a:gd name="T67" fmla="*/ 1180 h 1180"/>
                <a:gd name="T68" fmla="*/ 128 w 625"/>
                <a:gd name="T69" fmla="*/ 986 h 1180"/>
                <a:gd name="T70" fmla="*/ 209 w 625"/>
                <a:gd name="T71" fmla="*/ 1089 h 1180"/>
                <a:gd name="T72" fmla="*/ 149 w 625"/>
                <a:gd name="T73" fmla="*/ 863 h 1180"/>
                <a:gd name="T74" fmla="*/ 184 w 625"/>
                <a:gd name="T75" fmla="*/ 781 h 1180"/>
                <a:gd name="T76" fmla="*/ 466 w 625"/>
                <a:gd name="T77" fmla="*/ 602 h 1180"/>
                <a:gd name="T78" fmla="*/ 603 w 625"/>
                <a:gd name="T79" fmla="*/ 350 h 1180"/>
                <a:gd name="T80" fmla="*/ 588 w 625"/>
                <a:gd name="T81" fmla="*/ 184 h 1180"/>
                <a:gd name="T82" fmla="*/ 287 w 625"/>
                <a:gd name="T83" fmla="*/ 19 h 1180"/>
                <a:gd name="T84" fmla="*/ 249 w 625"/>
                <a:gd name="T85" fmla="*/ 21 h 1180"/>
                <a:gd name="T86" fmla="*/ 76 w 625"/>
                <a:gd name="T87" fmla="*/ 134 h 1180"/>
                <a:gd name="T88" fmla="*/ 55 w 625"/>
                <a:gd name="T89" fmla="*/ 338 h 1180"/>
                <a:gd name="T90" fmla="*/ 80 w 625"/>
                <a:gd name="T91" fmla="*/ 263 h 1180"/>
                <a:gd name="T92" fmla="*/ 91 w 625"/>
                <a:gd name="T93" fmla="*/ 237 h 1180"/>
                <a:gd name="T94" fmla="*/ 96 w 625"/>
                <a:gd name="T95" fmla="*/ 264 h 1180"/>
                <a:gd name="T96" fmla="*/ 148 w 625"/>
                <a:gd name="T97" fmla="*/ 354 h 1180"/>
                <a:gd name="T98" fmla="*/ 188 w 625"/>
                <a:gd name="T99" fmla="*/ 125 h 1180"/>
                <a:gd name="T100" fmla="*/ 281 w 625"/>
                <a:gd name="T101" fmla="*/ 70 h 1180"/>
                <a:gd name="T102" fmla="*/ 437 w 625"/>
                <a:gd name="T103" fmla="*/ 121 h 1180"/>
                <a:gd name="T104" fmla="*/ 499 w 625"/>
                <a:gd name="T105" fmla="*/ 326 h 1180"/>
                <a:gd name="T106" fmla="*/ 375 w 625"/>
                <a:gd name="T107" fmla="*/ 571 h 1180"/>
                <a:gd name="T108" fmla="*/ 262 w 625"/>
                <a:gd name="T109" fmla="*/ 643 h 1180"/>
                <a:gd name="T110" fmla="*/ 60 w 625"/>
                <a:gd name="T111" fmla="*/ 836 h 1180"/>
                <a:gd name="T112" fmla="*/ 60 w 625"/>
                <a:gd name="T113" fmla="*/ 837 h 1180"/>
                <a:gd name="T114" fmla="*/ 60 w 625"/>
                <a:gd name="T115" fmla="*/ 838 h 1180"/>
                <a:gd name="T116" fmla="*/ 89 w 625"/>
                <a:gd name="T117" fmla="*/ 1074 h 1180"/>
                <a:gd name="T118" fmla="*/ 131 w 625"/>
                <a:gd name="T119" fmla="*/ 1127 h 1180"/>
                <a:gd name="T120" fmla="*/ 112 w 625"/>
                <a:gd name="T121" fmla="*/ 988 h 1180"/>
                <a:gd name="T122" fmla="*/ 128 w 625"/>
                <a:gd name="T123" fmla="*/ 986 h 1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25" h="1180">
                  <a:moveTo>
                    <a:pt x="176" y="1180"/>
                  </a:moveTo>
                  <a:cubicBezTo>
                    <a:pt x="149" y="1163"/>
                    <a:pt x="149" y="1163"/>
                    <a:pt x="149" y="1163"/>
                  </a:cubicBezTo>
                  <a:cubicBezTo>
                    <a:pt x="147" y="1162"/>
                    <a:pt x="108" y="1137"/>
                    <a:pt x="75" y="1084"/>
                  </a:cubicBezTo>
                  <a:cubicBezTo>
                    <a:pt x="45" y="1035"/>
                    <a:pt x="15" y="952"/>
                    <a:pt x="43" y="835"/>
                  </a:cubicBezTo>
                  <a:cubicBezTo>
                    <a:pt x="44" y="823"/>
                    <a:pt x="54" y="724"/>
                    <a:pt x="255" y="628"/>
                  </a:cubicBezTo>
                  <a:cubicBezTo>
                    <a:pt x="256" y="628"/>
                    <a:pt x="256" y="628"/>
                    <a:pt x="256" y="628"/>
                  </a:cubicBezTo>
                  <a:cubicBezTo>
                    <a:pt x="258" y="627"/>
                    <a:pt x="468" y="542"/>
                    <a:pt x="482" y="325"/>
                  </a:cubicBezTo>
                  <a:cubicBezTo>
                    <a:pt x="482" y="324"/>
                    <a:pt x="491" y="201"/>
                    <a:pt x="425" y="132"/>
                  </a:cubicBezTo>
                  <a:cubicBezTo>
                    <a:pt x="395" y="100"/>
                    <a:pt x="352" y="84"/>
                    <a:pt x="298" y="86"/>
                  </a:cubicBezTo>
                  <a:cubicBezTo>
                    <a:pt x="293" y="86"/>
                    <a:pt x="288" y="86"/>
                    <a:pt x="282" y="87"/>
                  </a:cubicBezTo>
                  <a:cubicBezTo>
                    <a:pt x="282" y="87"/>
                    <a:pt x="236" y="90"/>
                    <a:pt x="201" y="135"/>
                  </a:cubicBezTo>
                  <a:cubicBezTo>
                    <a:pt x="161" y="186"/>
                    <a:pt x="150" y="267"/>
                    <a:pt x="168" y="377"/>
                  </a:cubicBezTo>
                  <a:cubicBezTo>
                    <a:pt x="172" y="401"/>
                    <a:pt x="172" y="401"/>
                    <a:pt x="172" y="401"/>
                  </a:cubicBezTo>
                  <a:cubicBezTo>
                    <a:pt x="154" y="384"/>
                    <a:pt x="154" y="384"/>
                    <a:pt x="154" y="384"/>
                  </a:cubicBezTo>
                  <a:cubicBezTo>
                    <a:pt x="152" y="382"/>
                    <a:pt x="107" y="340"/>
                    <a:pt x="87" y="291"/>
                  </a:cubicBezTo>
                  <a:cubicBezTo>
                    <a:pt x="79" y="313"/>
                    <a:pt x="68" y="346"/>
                    <a:pt x="63" y="374"/>
                  </a:cubicBezTo>
                  <a:cubicBezTo>
                    <a:pt x="58" y="405"/>
                    <a:pt x="58" y="405"/>
                    <a:pt x="58" y="405"/>
                  </a:cubicBezTo>
                  <a:cubicBezTo>
                    <a:pt x="47" y="375"/>
                    <a:pt x="47" y="375"/>
                    <a:pt x="47" y="375"/>
                  </a:cubicBezTo>
                  <a:cubicBezTo>
                    <a:pt x="45" y="370"/>
                    <a:pt x="0" y="235"/>
                    <a:pt x="61" y="126"/>
                  </a:cubicBezTo>
                  <a:cubicBezTo>
                    <a:pt x="96" y="64"/>
                    <a:pt x="158" y="24"/>
                    <a:pt x="246" y="5"/>
                  </a:cubicBezTo>
                  <a:cubicBezTo>
                    <a:pt x="246" y="5"/>
                    <a:pt x="246" y="5"/>
                    <a:pt x="246" y="5"/>
                  </a:cubicBezTo>
                  <a:cubicBezTo>
                    <a:pt x="247" y="5"/>
                    <a:pt x="262" y="3"/>
                    <a:pt x="286" y="2"/>
                  </a:cubicBezTo>
                  <a:cubicBezTo>
                    <a:pt x="363" y="0"/>
                    <a:pt x="547" y="13"/>
                    <a:pt x="603" y="179"/>
                  </a:cubicBezTo>
                  <a:cubicBezTo>
                    <a:pt x="604" y="180"/>
                    <a:pt x="604" y="180"/>
                    <a:pt x="604" y="180"/>
                  </a:cubicBezTo>
                  <a:cubicBezTo>
                    <a:pt x="604" y="183"/>
                    <a:pt x="625" y="259"/>
                    <a:pt x="619" y="351"/>
                  </a:cubicBezTo>
                  <a:cubicBezTo>
                    <a:pt x="612" y="474"/>
                    <a:pt x="562" y="566"/>
                    <a:pt x="474" y="616"/>
                  </a:cubicBezTo>
                  <a:cubicBezTo>
                    <a:pt x="472" y="618"/>
                    <a:pt x="237" y="742"/>
                    <a:pt x="196" y="792"/>
                  </a:cubicBezTo>
                  <a:cubicBezTo>
                    <a:pt x="196" y="793"/>
                    <a:pt x="196" y="793"/>
                    <a:pt x="196" y="793"/>
                  </a:cubicBezTo>
                  <a:cubicBezTo>
                    <a:pt x="195" y="794"/>
                    <a:pt x="102" y="891"/>
                    <a:pt x="238" y="1104"/>
                  </a:cubicBezTo>
                  <a:cubicBezTo>
                    <a:pt x="250" y="1122"/>
                    <a:pt x="250" y="1122"/>
                    <a:pt x="250" y="1122"/>
                  </a:cubicBezTo>
                  <a:cubicBezTo>
                    <a:pt x="229" y="1116"/>
                    <a:pt x="229" y="1116"/>
                    <a:pt x="229" y="1116"/>
                  </a:cubicBezTo>
                  <a:cubicBezTo>
                    <a:pt x="226" y="1116"/>
                    <a:pt x="170" y="1099"/>
                    <a:pt x="129" y="1027"/>
                  </a:cubicBezTo>
                  <a:cubicBezTo>
                    <a:pt x="131" y="1061"/>
                    <a:pt x="138" y="1112"/>
                    <a:pt x="160" y="1152"/>
                  </a:cubicBezTo>
                  <a:cubicBezTo>
                    <a:pt x="176" y="1180"/>
                    <a:pt x="176" y="1180"/>
                    <a:pt x="176" y="1180"/>
                  </a:cubicBezTo>
                  <a:moveTo>
                    <a:pt x="128" y="986"/>
                  </a:moveTo>
                  <a:cubicBezTo>
                    <a:pt x="151" y="1044"/>
                    <a:pt x="186" y="1074"/>
                    <a:pt x="209" y="1089"/>
                  </a:cubicBezTo>
                  <a:cubicBezTo>
                    <a:pt x="149" y="985"/>
                    <a:pt x="143" y="909"/>
                    <a:pt x="149" y="863"/>
                  </a:cubicBezTo>
                  <a:cubicBezTo>
                    <a:pt x="157" y="811"/>
                    <a:pt x="181" y="785"/>
                    <a:pt x="184" y="781"/>
                  </a:cubicBezTo>
                  <a:cubicBezTo>
                    <a:pt x="227" y="728"/>
                    <a:pt x="456" y="607"/>
                    <a:pt x="466" y="602"/>
                  </a:cubicBezTo>
                  <a:cubicBezTo>
                    <a:pt x="550" y="554"/>
                    <a:pt x="596" y="469"/>
                    <a:pt x="603" y="350"/>
                  </a:cubicBezTo>
                  <a:cubicBezTo>
                    <a:pt x="608" y="264"/>
                    <a:pt x="589" y="189"/>
                    <a:pt x="588" y="184"/>
                  </a:cubicBezTo>
                  <a:cubicBezTo>
                    <a:pt x="534" y="29"/>
                    <a:pt x="359" y="17"/>
                    <a:pt x="287" y="19"/>
                  </a:cubicBezTo>
                  <a:cubicBezTo>
                    <a:pt x="265" y="19"/>
                    <a:pt x="251" y="21"/>
                    <a:pt x="249" y="21"/>
                  </a:cubicBezTo>
                  <a:cubicBezTo>
                    <a:pt x="167" y="39"/>
                    <a:pt x="108" y="77"/>
                    <a:pt x="76" y="134"/>
                  </a:cubicBezTo>
                  <a:cubicBezTo>
                    <a:pt x="35" y="206"/>
                    <a:pt x="45" y="293"/>
                    <a:pt x="55" y="338"/>
                  </a:cubicBezTo>
                  <a:cubicBezTo>
                    <a:pt x="65" y="300"/>
                    <a:pt x="80" y="265"/>
                    <a:pt x="80" y="263"/>
                  </a:cubicBezTo>
                  <a:cubicBezTo>
                    <a:pt x="91" y="237"/>
                    <a:pt x="91" y="237"/>
                    <a:pt x="91" y="237"/>
                  </a:cubicBezTo>
                  <a:cubicBezTo>
                    <a:pt x="96" y="264"/>
                    <a:pt x="96" y="264"/>
                    <a:pt x="96" y="264"/>
                  </a:cubicBezTo>
                  <a:cubicBezTo>
                    <a:pt x="103" y="298"/>
                    <a:pt x="130" y="333"/>
                    <a:pt x="148" y="354"/>
                  </a:cubicBezTo>
                  <a:cubicBezTo>
                    <a:pt x="135" y="252"/>
                    <a:pt x="148" y="176"/>
                    <a:pt x="188" y="125"/>
                  </a:cubicBezTo>
                  <a:cubicBezTo>
                    <a:pt x="228" y="75"/>
                    <a:pt x="279" y="70"/>
                    <a:pt x="281" y="70"/>
                  </a:cubicBezTo>
                  <a:cubicBezTo>
                    <a:pt x="347" y="64"/>
                    <a:pt x="400" y="82"/>
                    <a:pt x="437" y="121"/>
                  </a:cubicBezTo>
                  <a:cubicBezTo>
                    <a:pt x="508" y="195"/>
                    <a:pt x="499" y="321"/>
                    <a:pt x="499" y="326"/>
                  </a:cubicBezTo>
                  <a:cubicBezTo>
                    <a:pt x="491" y="445"/>
                    <a:pt x="427" y="525"/>
                    <a:pt x="375" y="571"/>
                  </a:cubicBezTo>
                  <a:cubicBezTo>
                    <a:pt x="320" y="620"/>
                    <a:pt x="267" y="641"/>
                    <a:pt x="262" y="643"/>
                  </a:cubicBezTo>
                  <a:cubicBezTo>
                    <a:pt x="63" y="738"/>
                    <a:pt x="60" y="835"/>
                    <a:pt x="60" y="836"/>
                  </a:cubicBezTo>
                  <a:cubicBezTo>
                    <a:pt x="60" y="837"/>
                    <a:pt x="60" y="837"/>
                    <a:pt x="60" y="837"/>
                  </a:cubicBezTo>
                  <a:cubicBezTo>
                    <a:pt x="60" y="838"/>
                    <a:pt x="60" y="838"/>
                    <a:pt x="60" y="838"/>
                  </a:cubicBezTo>
                  <a:cubicBezTo>
                    <a:pt x="38" y="928"/>
                    <a:pt x="47" y="1007"/>
                    <a:pt x="89" y="1074"/>
                  </a:cubicBezTo>
                  <a:cubicBezTo>
                    <a:pt x="103" y="1097"/>
                    <a:pt x="118" y="1115"/>
                    <a:pt x="131" y="1127"/>
                  </a:cubicBezTo>
                  <a:cubicBezTo>
                    <a:pt x="108" y="1063"/>
                    <a:pt x="112" y="992"/>
                    <a:pt x="112" y="988"/>
                  </a:cubicBezTo>
                  <a:cubicBezTo>
                    <a:pt x="128" y="986"/>
                    <a:pt x="128" y="986"/>
                    <a:pt x="128" y="986"/>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5" name="Freeform 696"/>
            <p:cNvSpPr/>
            <p:nvPr/>
          </p:nvSpPr>
          <p:spPr bwMode="auto">
            <a:xfrm>
              <a:off x="8343900" y="2925763"/>
              <a:ext cx="1765300" cy="1363663"/>
            </a:xfrm>
            <a:custGeom>
              <a:avLst/>
              <a:gdLst>
                <a:gd name="T0" fmla="*/ 470 w 470"/>
                <a:gd name="T1" fmla="*/ 112 h 363"/>
                <a:gd name="T2" fmla="*/ 320 w 470"/>
                <a:gd name="T3" fmla="*/ 63 h 363"/>
                <a:gd name="T4" fmla="*/ 198 w 470"/>
                <a:gd name="T5" fmla="*/ 363 h 363"/>
                <a:gd name="T6" fmla="*/ 126 w 470"/>
                <a:gd name="T7" fmla="*/ 251 h 363"/>
                <a:gd name="T8" fmla="*/ 93 w 470"/>
                <a:gd name="T9" fmla="*/ 358 h 363"/>
                <a:gd name="T10" fmla="*/ 245 w 470"/>
                <a:gd name="T11" fmla="*/ 9 h 363"/>
                <a:gd name="T12" fmla="*/ 470 w 470"/>
                <a:gd name="T13" fmla="*/ 112 h 363"/>
              </a:gdLst>
              <a:ahLst/>
              <a:cxnLst>
                <a:cxn ang="0">
                  <a:pos x="T0" y="T1"/>
                </a:cxn>
                <a:cxn ang="0">
                  <a:pos x="T2" y="T3"/>
                </a:cxn>
                <a:cxn ang="0">
                  <a:pos x="T4" y="T5"/>
                </a:cxn>
                <a:cxn ang="0">
                  <a:pos x="T6" y="T7"/>
                </a:cxn>
                <a:cxn ang="0">
                  <a:pos x="T8" y="T9"/>
                </a:cxn>
                <a:cxn ang="0">
                  <a:pos x="T10" y="T11"/>
                </a:cxn>
                <a:cxn ang="0">
                  <a:pos x="T12" y="T13"/>
                </a:cxn>
              </a:cxnLst>
              <a:rect l="0" t="0" r="r" b="b"/>
              <a:pathLst>
                <a:path w="470" h="363">
                  <a:moveTo>
                    <a:pt x="470" y="112"/>
                  </a:moveTo>
                  <a:cubicBezTo>
                    <a:pt x="439" y="79"/>
                    <a:pt x="391" y="57"/>
                    <a:pt x="320" y="63"/>
                  </a:cubicBezTo>
                  <a:cubicBezTo>
                    <a:pt x="320" y="63"/>
                    <a:pt x="150" y="76"/>
                    <a:pt x="198" y="363"/>
                  </a:cubicBezTo>
                  <a:cubicBezTo>
                    <a:pt x="198" y="363"/>
                    <a:pt x="137" y="307"/>
                    <a:pt x="126" y="251"/>
                  </a:cubicBezTo>
                  <a:cubicBezTo>
                    <a:pt x="126" y="251"/>
                    <a:pt x="102" y="310"/>
                    <a:pt x="93" y="358"/>
                  </a:cubicBezTo>
                  <a:cubicBezTo>
                    <a:pt x="93" y="358"/>
                    <a:pt x="0" y="89"/>
                    <a:pt x="245" y="9"/>
                  </a:cubicBezTo>
                  <a:cubicBezTo>
                    <a:pt x="377" y="0"/>
                    <a:pt x="469" y="111"/>
                    <a:pt x="470" y="11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6" name="Freeform 697"/>
            <p:cNvSpPr>
              <a:spLocks noEditPoints="1"/>
            </p:cNvSpPr>
            <p:nvPr/>
          </p:nvSpPr>
          <p:spPr bwMode="auto">
            <a:xfrm>
              <a:off x="8497888" y="2895600"/>
              <a:ext cx="1633538" cy="1495425"/>
            </a:xfrm>
            <a:custGeom>
              <a:avLst/>
              <a:gdLst>
                <a:gd name="T0" fmla="*/ 55 w 435"/>
                <a:gd name="T1" fmla="*/ 398 h 398"/>
                <a:gd name="T2" fmla="*/ 44 w 435"/>
                <a:gd name="T3" fmla="*/ 368 h 398"/>
                <a:gd name="T4" fmla="*/ 53 w 435"/>
                <a:gd name="T5" fmla="*/ 129 h 398"/>
                <a:gd name="T6" fmla="*/ 202 w 435"/>
                <a:gd name="T7" fmla="*/ 9 h 398"/>
                <a:gd name="T8" fmla="*/ 203 w 435"/>
                <a:gd name="T9" fmla="*/ 9 h 398"/>
                <a:gd name="T10" fmla="*/ 204 w 435"/>
                <a:gd name="T11" fmla="*/ 9 h 398"/>
                <a:gd name="T12" fmla="*/ 435 w 435"/>
                <a:gd name="T13" fmla="*/ 115 h 398"/>
                <a:gd name="T14" fmla="*/ 423 w 435"/>
                <a:gd name="T15" fmla="*/ 126 h 398"/>
                <a:gd name="T16" fmla="*/ 295 w 435"/>
                <a:gd name="T17" fmla="*/ 79 h 398"/>
                <a:gd name="T18" fmla="*/ 279 w 435"/>
                <a:gd name="T19" fmla="*/ 80 h 398"/>
                <a:gd name="T20" fmla="*/ 198 w 435"/>
                <a:gd name="T21" fmla="*/ 129 h 398"/>
                <a:gd name="T22" fmla="*/ 165 w 435"/>
                <a:gd name="T23" fmla="*/ 370 h 398"/>
                <a:gd name="T24" fmla="*/ 169 w 435"/>
                <a:gd name="T25" fmla="*/ 394 h 398"/>
                <a:gd name="T26" fmla="*/ 151 w 435"/>
                <a:gd name="T27" fmla="*/ 377 h 398"/>
                <a:gd name="T28" fmla="*/ 84 w 435"/>
                <a:gd name="T29" fmla="*/ 284 h 398"/>
                <a:gd name="T30" fmla="*/ 60 w 435"/>
                <a:gd name="T31" fmla="*/ 367 h 398"/>
                <a:gd name="T32" fmla="*/ 55 w 435"/>
                <a:gd name="T33" fmla="*/ 398 h 398"/>
                <a:gd name="T34" fmla="*/ 295 w 435"/>
                <a:gd name="T35" fmla="*/ 62 h 398"/>
                <a:gd name="T36" fmla="*/ 355 w 435"/>
                <a:gd name="T37" fmla="*/ 68 h 398"/>
                <a:gd name="T38" fmla="*/ 206 w 435"/>
                <a:gd name="T39" fmla="*/ 25 h 398"/>
                <a:gd name="T40" fmla="*/ 68 w 435"/>
                <a:gd name="T41" fmla="*/ 137 h 398"/>
                <a:gd name="T42" fmla="*/ 52 w 435"/>
                <a:gd name="T43" fmla="*/ 331 h 398"/>
                <a:gd name="T44" fmla="*/ 77 w 435"/>
                <a:gd name="T45" fmla="*/ 256 h 398"/>
                <a:gd name="T46" fmla="*/ 88 w 435"/>
                <a:gd name="T47" fmla="*/ 230 h 398"/>
                <a:gd name="T48" fmla="*/ 93 w 435"/>
                <a:gd name="T49" fmla="*/ 257 h 398"/>
                <a:gd name="T50" fmla="*/ 145 w 435"/>
                <a:gd name="T51" fmla="*/ 347 h 398"/>
                <a:gd name="T52" fmla="*/ 185 w 435"/>
                <a:gd name="T53" fmla="*/ 118 h 398"/>
                <a:gd name="T54" fmla="*/ 278 w 435"/>
                <a:gd name="T55" fmla="*/ 63 h 398"/>
                <a:gd name="T56" fmla="*/ 295 w 435"/>
                <a:gd name="T57" fmla="*/ 62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35" h="398">
                  <a:moveTo>
                    <a:pt x="55" y="398"/>
                  </a:moveTo>
                  <a:cubicBezTo>
                    <a:pt x="44" y="368"/>
                    <a:pt x="44" y="368"/>
                    <a:pt x="44" y="368"/>
                  </a:cubicBezTo>
                  <a:cubicBezTo>
                    <a:pt x="42" y="363"/>
                    <a:pt x="0" y="237"/>
                    <a:pt x="53" y="129"/>
                  </a:cubicBezTo>
                  <a:cubicBezTo>
                    <a:pt x="81" y="73"/>
                    <a:pt x="131" y="32"/>
                    <a:pt x="202" y="9"/>
                  </a:cubicBezTo>
                  <a:cubicBezTo>
                    <a:pt x="203" y="9"/>
                    <a:pt x="203" y="9"/>
                    <a:pt x="203" y="9"/>
                  </a:cubicBezTo>
                  <a:cubicBezTo>
                    <a:pt x="204" y="9"/>
                    <a:pt x="204" y="9"/>
                    <a:pt x="204" y="9"/>
                  </a:cubicBezTo>
                  <a:cubicBezTo>
                    <a:pt x="339" y="0"/>
                    <a:pt x="431" y="110"/>
                    <a:pt x="435" y="115"/>
                  </a:cubicBezTo>
                  <a:cubicBezTo>
                    <a:pt x="423" y="126"/>
                    <a:pt x="423" y="126"/>
                    <a:pt x="423" y="126"/>
                  </a:cubicBezTo>
                  <a:cubicBezTo>
                    <a:pt x="392" y="93"/>
                    <a:pt x="349" y="77"/>
                    <a:pt x="295" y="79"/>
                  </a:cubicBezTo>
                  <a:cubicBezTo>
                    <a:pt x="290" y="79"/>
                    <a:pt x="285" y="79"/>
                    <a:pt x="279" y="80"/>
                  </a:cubicBezTo>
                  <a:cubicBezTo>
                    <a:pt x="279" y="80"/>
                    <a:pt x="233" y="84"/>
                    <a:pt x="198" y="129"/>
                  </a:cubicBezTo>
                  <a:cubicBezTo>
                    <a:pt x="158" y="180"/>
                    <a:pt x="147" y="261"/>
                    <a:pt x="165" y="370"/>
                  </a:cubicBezTo>
                  <a:cubicBezTo>
                    <a:pt x="169" y="394"/>
                    <a:pt x="169" y="394"/>
                    <a:pt x="169" y="394"/>
                  </a:cubicBezTo>
                  <a:cubicBezTo>
                    <a:pt x="151" y="377"/>
                    <a:pt x="151" y="377"/>
                    <a:pt x="151" y="377"/>
                  </a:cubicBezTo>
                  <a:cubicBezTo>
                    <a:pt x="149" y="375"/>
                    <a:pt x="104" y="333"/>
                    <a:pt x="84" y="284"/>
                  </a:cubicBezTo>
                  <a:cubicBezTo>
                    <a:pt x="76" y="306"/>
                    <a:pt x="65" y="339"/>
                    <a:pt x="60" y="367"/>
                  </a:cubicBezTo>
                  <a:cubicBezTo>
                    <a:pt x="55" y="398"/>
                    <a:pt x="55" y="398"/>
                    <a:pt x="55" y="398"/>
                  </a:cubicBezTo>
                  <a:moveTo>
                    <a:pt x="295" y="62"/>
                  </a:moveTo>
                  <a:cubicBezTo>
                    <a:pt x="316" y="62"/>
                    <a:pt x="337" y="64"/>
                    <a:pt x="355" y="68"/>
                  </a:cubicBezTo>
                  <a:cubicBezTo>
                    <a:pt x="318" y="44"/>
                    <a:pt x="266" y="22"/>
                    <a:pt x="206" y="25"/>
                  </a:cubicBezTo>
                  <a:cubicBezTo>
                    <a:pt x="140" y="47"/>
                    <a:pt x="94" y="84"/>
                    <a:pt x="68" y="137"/>
                  </a:cubicBezTo>
                  <a:cubicBezTo>
                    <a:pt x="33" y="207"/>
                    <a:pt x="42" y="288"/>
                    <a:pt x="52" y="331"/>
                  </a:cubicBezTo>
                  <a:cubicBezTo>
                    <a:pt x="62" y="293"/>
                    <a:pt x="77" y="258"/>
                    <a:pt x="77" y="256"/>
                  </a:cubicBezTo>
                  <a:cubicBezTo>
                    <a:pt x="88" y="230"/>
                    <a:pt x="88" y="230"/>
                    <a:pt x="88" y="230"/>
                  </a:cubicBezTo>
                  <a:cubicBezTo>
                    <a:pt x="93" y="257"/>
                    <a:pt x="93" y="257"/>
                    <a:pt x="93" y="257"/>
                  </a:cubicBezTo>
                  <a:cubicBezTo>
                    <a:pt x="100" y="291"/>
                    <a:pt x="127" y="326"/>
                    <a:pt x="145" y="347"/>
                  </a:cubicBezTo>
                  <a:cubicBezTo>
                    <a:pt x="132" y="245"/>
                    <a:pt x="145" y="169"/>
                    <a:pt x="185" y="118"/>
                  </a:cubicBezTo>
                  <a:cubicBezTo>
                    <a:pt x="225" y="68"/>
                    <a:pt x="276" y="63"/>
                    <a:pt x="278" y="63"/>
                  </a:cubicBezTo>
                  <a:cubicBezTo>
                    <a:pt x="283" y="63"/>
                    <a:pt x="289" y="62"/>
                    <a:pt x="295" y="62"/>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7" name="Freeform 698"/>
            <p:cNvSpPr/>
            <p:nvPr/>
          </p:nvSpPr>
          <p:spPr bwMode="auto">
            <a:xfrm>
              <a:off x="8475663" y="5387975"/>
              <a:ext cx="1366838" cy="1827213"/>
            </a:xfrm>
            <a:custGeom>
              <a:avLst/>
              <a:gdLst>
                <a:gd name="T0" fmla="*/ 364 w 364"/>
                <a:gd name="T1" fmla="*/ 0 h 486"/>
                <a:gd name="T2" fmla="*/ 193 w 364"/>
                <a:gd name="T3" fmla="*/ 117 h 486"/>
                <a:gd name="T4" fmla="*/ 234 w 364"/>
                <a:gd name="T5" fmla="*/ 438 h 486"/>
                <a:gd name="T6" fmla="*/ 123 w 364"/>
                <a:gd name="T7" fmla="*/ 319 h 486"/>
                <a:gd name="T8" fmla="*/ 156 w 364"/>
                <a:gd name="T9" fmla="*/ 486 h 486"/>
                <a:gd name="T10" fmla="*/ 55 w 364"/>
                <a:gd name="T11" fmla="*/ 166 h 486"/>
                <a:gd name="T12" fmla="*/ 364 w 364"/>
                <a:gd name="T13" fmla="*/ 0 h 486"/>
              </a:gdLst>
              <a:ahLst/>
              <a:cxnLst>
                <a:cxn ang="0">
                  <a:pos x="T0" y="T1"/>
                </a:cxn>
                <a:cxn ang="0">
                  <a:pos x="T2" y="T3"/>
                </a:cxn>
                <a:cxn ang="0">
                  <a:pos x="T4" y="T5"/>
                </a:cxn>
                <a:cxn ang="0">
                  <a:pos x="T6" y="T7"/>
                </a:cxn>
                <a:cxn ang="0">
                  <a:pos x="T8" y="T9"/>
                </a:cxn>
                <a:cxn ang="0">
                  <a:pos x="T10" y="T11"/>
                </a:cxn>
                <a:cxn ang="0">
                  <a:pos x="T12" y="T13"/>
                </a:cxn>
              </a:cxnLst>
              <a:rect l="0" t="0" r="r" b="b"/>
              <a:pathLst>
                <a:path w="364" h="486">
                  <a:moveTo>
                    <a:pt x="364" y="0"/>
                  </a:moveTo>
                  <a:cubicBezTo>
                    <a:pt x="295" y="39"/>
                    <a:pt x="216" y="89"/>
                    <a:pt x="193" y="117"/>
                  </a:cubicBezTo>
                  <a:cubicBezTo>
                    <a:pt x="193" y="117"/>
                    <a:pt x="92" y="217"/>
                    <a:pt x="234" y="438"/>
                  </a:cubicBezTo>
                  <a:cubicBezTo>
                    <a:pt x="234" y="438"/>
                    <a:pt x="162" y="418"/>
                    <a:pt x="123" y="319"/>
                  </a:cubicBezTo>
                  <a:cubicBezTo>
                    <a:pt x="123" y="319"/>
                    <a:pt x="118" y="417"/>
                    <a:pt x="156" y="486"/>
                  </a:cubicBezTo>
                  <a:cubicBezTo>
                    <a:pt x="156" y="486"/>
                    <a:pt x="0" y="388"/>
                    <a:pt x="55" y="166"/>
                  </a:cubicBezTo>
                  <a:cubicBezTo>
                    <a:pt x="91" y="99"/>
                    <a:pt x="364" y="0"/>
                    <a:pt x="364" y="0"/>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8" name="Freeform 699"/>
            <p:cNvSpPr>
              <a:spLocks noEditPoints="1"/>
            </p:cNvSpPr>
            <p:nvPr/>
          </p:nvSpPr>
          <p:spPr bwMode="auto">
            <a:xfrm>
              <a:off x="8651875" y="5553075"/>
              <a:ext cx="855663" cy="1135063"/>
            </a:xfrm>
            <a:custGeom>
              <a:avLst/>
              <a:gdLst>
                <a:gd name="T0" fmla="*/ 89 w 228"/>
                <a:gd name="T1" fmla="*/ 67 h 302"/>
                <a:gd name="T2" fmla="*/ 15 w 228"/>
                <a:gd name="T3" fmla="*/ 125 h 302"/>
                <a:gd name="T4" fmla="*/ 18 w 228"/>
                <a:gd name="T5" fmla="*/ 302 h 302"/>
                <a:gd name="T6" fmla="*/ 60 w 228"/>
                <a:gd name="T7" fmla="*/ 193 h 302"/>
                <a:gd name="T8" fmla="*/ 89 w 228"/>
                <a:gd name="T9" fmla="*/ 67 h 302"/>
                <a:gd name="T10" fmla="*/ 228 w 228"/>
                <a:gd name="T11" fmla="*/ 0 h 302"/>
                <a:gd name="T12" fmla="*/ 141 w 228"/>
                <a:gd name="T13" fmla="*/ 39 h 302"/>
                <a:gd name="T14" fmla="*/ 141 w 228"/>
                <a:gd name="T15" fmla="*/ 39 h 302"/>
                <a:gd name="T16" fmla="*/ 67 w 228"/>
                <a:gd name="T17" fmla="*/ 178 h 302"/>
                <a:gd name="T18" fmla="*/ 105 w 228"/>
                <a:gd name="T19" fmla="*/ 153 h 302"/>
                <a:gd name="T20" fmla="*/ 105 w 228"/>
                <a:gd name="T21" fmla="*/ 149 h 302"/>
                <a:gd name="T22" fmla="*/ 140 w 228"/>
                <a:gd name="T23" fmla="*/ 67 h 302"/>
                <a:gd name="T24" fmla="*/ 228 w 228"/>
                <a:gd name="T25" fmla="*/ 0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8" h="302">
                  <a:moveTo>
                    <a:pt x="89" y="67"/>
                  </a:moveTo>
                  <a:cubicBezTo>
                    <a:pt x="53" y="87"/>
                    <a:pt x="25" y="108"/>
                    <a:pt x="15" y="125"/>
                  </a:cubicBezTo>
                  <a:cubicBezTo>
                    <a:pt x="0" y="190"/>
                    <a:pt x="1" y="249"/>
                    <a:pt x="18" y="302"/>
                  </a:cubicBezTo>
                  <a:cubicBezTo>
                    <a:pt x="14" y="215"/>
                    <a:pt x="48" y="196"/>
                    <a:pt x="60" y="193"/>
                  </a:cubicBezTo>
                  <a:cubicBezTo>
                    <a:pt x="56" y="160"/>
                    <a:pt x="57" y="110"/>
                    <a:pt x="89" y="67"/>
                  </a:cubicBezTo>
                  <a:moveTo>
                    <a:pt x="228" y="0"/>
                  </a:moveTo>
                  <a:cubicBezTo>
                    <a:pt x="200" y="12"/>
                    <a:pt x="170" y="25"/>
                    <a:pt x="141" y="39"/>
                  </a:cubicBezTo>
                  <a:cubicBezTo>
                    <a:pt x="141" y="39"/>
                    <a:pt x="141" y="39"/>
                    <a:pt x="141" y="39"/>
                  </a:cubicBezTo>
                  <a:cubicBezTo>
                    <a:pt x="141" y="39"/>
                    <a:pt x="73" y="70"/>
                    <a:pt x="67" y="178"/>
                  </a:cubicBezTo>
                  <a:cubicBezTo>
                    <a:pt x="74" y="161"/>
                    <a:pt x="93" y="155"/>
                    <a:pt x="105" y="153"/>
                  </a:cubicBezTo>
                  <a:cubicBezTo>
                    <a:pt x="105" y="152"/>
                    <a:pt x="105" y="151"/>
                    <a:pt x="105" y="149"/>
                  </a:cubicBezTo>
                  <a:cubicBezTo>
                    <a:pt x="113" y="97"/>
                    <a:pt x="137" y="71"/>
                    <a:pt x="140" y="67"/>
                  </a:cubicBezTo>
                  <a:cubicBezTo>
                    <a:pt x="153" y="52"/>
                    <a:pt x="182" y="29"/>
                    <a:pt x="228" y="0"/>
                  </a:cubicBezTo>
                </a:path>
              </a:pathLst>
            </a:custGeom>
            <a:solidFill>
              <a:srgbClr val="24676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9" name="Freeform 700"/>
            <p:cNvSpPr>
              <a:spLocks noEditPoints="1"/>
            </p:cNvSpPr>
            <p:nvPr/>
          </p:nvSpPr>
          <p:spPr bwMode="auto">
            <a:xfrm>
              <a:off x="8543925" y="5357813"/>
              <a:ext cx="1312863" cy="1946275"/>
            </a:xfrm>
            <a:custGeom>
              <a:avLst/>
              <a:gdLst>
                <a:gd name="T0" fmla="*/ 161 w 350"/>
                <a:gd name="T1" fmla="*/ 518 h 518"/>
                <a:gd name="T2" fmla="*/ 134 w 350"/>
                <a:gd name="T3" fmla="*/ 501 h 518"/>
                <a:gd name="T4" fmla="*/ 60 w 350"/>
                <a:gd name="T5" fmla="*/ 422 h 518"/>
                <a:gd name="T6" fmla="*/ 29 w 350"/>
                <a:gd name="T7" fmla="*/ 172 h 518"/>
                <a:gd name="T8" fmla="*/ 29 w 350"/>
                <a:gd name="T9" fmla="*/ 171 h 518"/>
                <a:gd name="T10" fmla="*/ 29 w 350"/>
                <a:gd name="T11" fmla="*/ 170 h 518"/>
                <a:gd name="T12" fmla="*/ 343 w 350"/>
                <a:gd name="T13" fmla="*/ 0 h 518"/>
                <a:gd name="T14" fmla="*/ 350 w 350"/>
                <a:gd name="T15" fmla="*/ 15 h 518"/>
                <a:gd name="T16" fmla="*/ 181 w 350"/>
                <a:gd name="T17" fmla="*/ 130 h 518"/>
                <a:gd name="T18" fmla="*/ 181 w 350"/>
                <a:gd name="T19" fmla="*/ 131 h 518"/>
                <a:gd name="T20" fmla="*/ 150 w 350"/>
                <a:gd name="T21" fmla="*/ 205 h 518"/>
                <a:gd name="T22" fmla="*/ 223 w 350"/>
                <a:gd name="T23" fmla="*/ 442 h 518"/>
                <a:gd name="T24" fmla="*/ 235 w 350"/>
                <a:gd name="T25" fmla="*/ 460 h 518"/>
                <a:gd name="T26" fmla="*/ 214 w 350"/>
                <a:gd name="T27" fmla="*/ 454 h 518"/>
                <a:gd name="T28" fmla="*/ 114 w 350"/>
                <a:gd name="T29" fmla="*/ 365 h 518"/>
                <a:gd name="T30" fmla="*/ 145 w 350"/>
                <a:gd name="T31" fmla="*/ 490 h 518"/>
                <a:gd name="T32" fmla="*/ 161 w 350"/>
                <a:gd name="T33" fmla="*/ 518 h 518"/>
                <a:gd name="T34" fmla="*/ 194 w 350"/>
                <a:gd name="T35" fmla="*/ 427 h 518"/>
                <a:gd name="T36" fmla="*/ 134 w 350"/>
                <a:gd name="T37" fmla="*/ 201 h 518"/>
                <a:gd name="T38" fmla="*/ 169 w 350"/>
                <a:gd name="T39" fmla="*/ 119 h 518"/>
                <a:gd name="T40" fmla="*/ 257 w 350"/>
                <a:gd name="T41" fmla="*/ 52 h 518"/>
                <a:gd name="T42" fmla="*/ 44 w 350"/>
                <a:gd name="T43" fmla="*/ 177 h 518"/>
                <a:gd name="T44" fmla="*/ 74 w 350"/>
                <a:gd name="T45" fmla="*/ 412 h 518"/>
                <a:gd name="T46" fmla="*/ 116 w 350"/>
                <a:gd name="T47" fmla="*/ 465 h 518"/>
                <a:gd name="T48" fmla="*/ 103 w 350"/>
                <a:gd name="T49" fmla="*/ 316 h 518"/>
                <a:gd name="T50" fmla="*/ 194 w 350"/>
                <a:gd name="T51" fmla="*/ 427 h 5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50" h="518">
                  <a:moveTo>
                    <a:pt x="161" y="518"/>
                  </a:moveTo>
                  <a:cubicBezTo>
                    <a:pt x="134" y="501"/>
                    <a:pt x="134" y="501"/>
                    <a:pt x="134" y="501"/>
                  </a:cubicBezTo>
                  <a:cubicBezTo>
                    <a:pt x="132" y="500"/>
                    <a:pt x="93" y="475"/>
                    <a:pt x="60" y="422"/>
                  </a:cubicBezTo>
                  <a:cubicBezTo>
                    <a:pt x="30" y="373"/>
                    <a:pt x="0" y="290"/>
                    <a:pt x="29" y="172"/>
                  </a:cubicBezTo>
                  <a:cubicBezTo>
                    <a:pt x="29" y="171"/>
                    <a:pt x="29" y="171"/>
                    <a:pt x="29" y="171"/>
                  </a:cubicBezTo>
                  <a:cubicBezTo>
                    <a:pt x="29" y="170"/>
                    <a:pt x="29" y="170"/>
                    <a:pt x="29" y="170"/>
                  </a:cubicBezTo>
                  <a:cubicBezTo>
                    <a:pt x="66" y="101"/>
                    <a:pt x="332" y="4"/>
                    <a:pt x="343" y="0"/>
                  </a:cubicBezTo>
                  <a:cubicBezTo>
                    <a:pt x="350" y="15"/>
                    <a:pt x="350" y="15"/>
                    <a:pt x="350" y="15"/>
                  </a:cubicBezTo>
                  <a:cubicBezTo>
                    <a:pt x="257" y="68"/>
                    <a:pt x="199" y="108"/>
                    <a:pt x="181" y="130"/>
                  </a:cubicBezTo>
                  <a:cubicBezTo>
                    <a:pt x="181" y="131"/>
                    <a:pt x="181" y="131"/>
                    <a:pt x="181" y="131"/>
                  </a:cubicBezTo>
                  <a:cubicBezTo>
                    <a:pt x="181" y="131"/>
                    <a:pt x="157" y="155"/>
                    <a:pt x="150" y="205"/>
                  </a:cubicBezTo>
                  <a:cubicBezTo>
                    <a:pt x="144" y="252"/>
                    <a:pt x="152" y="331"/>
                    <a:pt x="223" y="442"/>
                  </a:cubicBezTo>
                  <a:cubicBezTo>
                    <a:pt x="235" y="460"/>
                    <a:pt x="235" y="460"/>
                    <a:pt x="235" y="460"/>
                  </a:cubicBezTo>
                  <a:cubicBezTo>
                    <a:pt x="214" y="454"/>
                    <a:pt x="214" y="454"/>
                    <a:pt x="214" y="454"/>
                  </a:cubicBezTo>
                  <a:cubicBezTo>
                    <a:pt x="211" y="454"/>
                    <a:pt x="155" y="437"/>
                    <a:pt x="114" y="365"/>
                  </a:cubicBezTo>
                  <a:cubicBezTo>
                    <a:pt x="116" y="399"/>
                    <a:pt x="123" y="450"/>
                    <a:pt x="145" y="490"/>
                  </a:cubicBezTo>
                  <a:cubicBezTo>
                    <a:pt x="161" y="518"/>
                    <a:pt x="161" y="518"/>
                    <a:pt x="161" y="518"/>
                  </a:cubicBezTo>
                  <a:moveTo>
                    <a:pt x="194" y="427"/>
                  </a:moveTo>
                  <a:cubicBezTo>
                    <a:pt x="134" y="323"/>
                    <a:pt x="128" y="247"/>
                    <a:pt x="134" y="201"/>
                  </a:cubicBezTo>
                  <a:cubicBezTo>
                    <a:pt x="142" y="149"/>
                    <a:pt x="166" y="123"/>
                    <a:pt x="169" y="119"/>
                  </a:cubicBezTo>
                  <a:cubicBezTo>
                    <a:pt x="182" y="104"/>
                    <a:pt x="211" y="81"/>
                    <a:pt x="257" y="52"/>
                  </a:cubicBezTo>
                  <a:cubicBezTo>
                    <a:pt x="171" y="88"/>
                    <a:pt x="66" y="140"/>
                    <a:pt x="44" y="177"/>
                  </a:cubicBezTo>
                  <a:cubicBezTo>
                    <a:pt x="23" y="266"/>
                    <a:pt x="33" y="345"/>
                    <a:pt x="74" y="412"/>
                  </a:cubicBezTo>
                  <a:cubicBezTo>
                    <a:pt x="88" y="435"/>
                    <a:pt x="103" y="453"/>
                    <a:pt x="116" y="465"/>
                  </a:cubicBezTo>
                  <a:cubicBezTo>
                    <a:pt x="93" y="401"/>
                    <a:pt x="103" y="316"/>
                    <a:pt x="103" y="316"/>
                  </a:cubicBezTo>
                  <a:cubicBezTo>
                    <a:pt x="103" y="316"/>
                    <a:pt x="152" y="415"/>
                    <a:pt x="194" y="427"/>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0" name="Freeform 701"/>
            <p:cNvSpPr/>
            <p:nvPr/>
          </p:nvSpPr>
          <p:spPr bwMode="auto">
            <a:xfrm>
              <a:off x="9763125" y="2882900"/>
              <a:ext cx="714375" cy="666750"/>
            </a:xfrm>
            <a:custGeom>
              <a:avLst/>
              <a:gdLst>
                <a:gd name="T0" fmla="*/ 0 w 190"/>
                <a:gd name="T1" fmla="*/ 16 h 177"/>
                <a:gd name="T2" fmla="*/ 190 w 190"/>
                <a:gd name="T3" fmla="*/ 177 h 177"/>
                <a:gd name="T4" fmla="*/ 2 w 190"/>
                <a:gd name="T5" fmla="*/ 0 h 177"/>
                <a:gd name="T6" fmla="*/ 0 w 190"/>
                <a:gd name="T7" fmla="*/ 16 h 177"/>
              </a:gdLst>
              <a:ahLst/>
              <a:cxnLst>
                <a:cxn ang="0">
                  <a:pos x="T0" y="T1"/>
                </a:cxn>
                <a:cxn ang="0">
                  <a:pos x="T2" y="T3"/>
                </a:cxn>
                <a:cxn ang="0">
                  <a:pos x="T4" y="T5"/>
                </a:cxn>
                <a:cxn ang="0">
                  <a:pos x="T6" y="T7"/>
                </a:cxn>
              </a:cxnLst>
              <a:rect l="0" t="0" r="r" b="b"/>
              <a:pathLst>
                <a:path w="190" h="177">
                  <a:moveTo>
                    <a:pt x="0" y="16"/>
                  </a:moveTo>
                  <a:cubicBezTo>
                    <a:pt x="0" y="16"/>
                    <a:pt x="133" y="30"/>
                    <a:pt x="190" y="177"/>
                  </a:cubicBezTo>
                  <a:cubicBezTo>
                    <a:pt x="190" y="177"/>
                    <a:pt x="163" y="29"/>
                    <a:pt x="2" y="0"/>
                  </a:cubicBezTo>
                  <a:lnTo>
                    <a:pt x="0" y="16"/>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1" name="Freeform 702"/>
            <p:cNvSpPr/>
            <p:nvPr/>
          </p:nvSpPr>
          <p:spPr bwMode="auto">
            <a:xfrm>
              <a:off x="9715500" y="4492625"/>
              <a:ext cx="787400" cy="920750"/>
            </a:xfrm>
            <a:custGeom>
              <a:avLst/>
              <a:gdLst>
                <a:gd name="T0" fmla="*/ 210 w 210"/>
                <a:gd name="T1" fmla="*/ 0 h 245"/>
                <a:gd name="T2" fmla="*/ 0 w 210"/>
                <a:gd name="T3" fmla="*/ 241 h 245"/>
                <a:gd name="T4" fmla="*/ 38 w 210"/>
                <a:gd name="T5" fmla="*/ 245 h 245"/>
                <a:gd name="T6" fmla="*/ 210 w 210"/>
                <a:gd name="T7" fmla="*/ 0 h 245"/>
              </a:gdLst>
              <a:ahLst/>
              <a:cxnLst>
                <a:cxn ang="0">
                  <a:pos x="T0" y="T1"/>
                </a:cxn>
                <a:cxn ang="0">
                  <a:pos x="T2" y="T3"/>
                </a:cxn>
                <a:cxn ang="0">
                  <a:pos x="T4" y="T5"/>
                </a:cxn>
                <a:cxn ang="0">
                  <a:pos x="T6" y="T7"/>
                </a:cxn>
              </a:cxnLst>
              <a:rect l="0" t="0" r="r" b="b"/>
              <a:pathLst>
                <a:path w="210" h="245">
                  <a:moveTo>
                    <a:pt x="210" y="0"/>
                  </a:moveTo>
                  <a:cubicBezTo>
                    <a:pt x="210" y="0"/>
                    <a:pt x="177" y="163"/>
                    <a:pt x="0" y="241"/>
                  </a:cubicBezTo>
                  <a:cubicBezTo>
                    <a:pt x="38" y="245"/>
                    <a:pt x="38" y="245"/>
                    <a:pt x="38" y="245"/>
                  </a:cubicBezTo>
                  <a:cubicBezTo>
                    <a:pt x="38" y="245"/>
                    <a:pt x="177" y="180"/>
                    <a:pt x="21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2" name="Freeform 703"/>
            <p:cNvSpPr/>
            <p:nvPr/>
          </p:nvSpPr>
          <p:spPr bwMode="auto">
            <a:xfrm>
              <a:off x="8986838" y="2959100"/>
              <a:ext cx="693738" cy="473075"/>
            </a:xfrm>
            <a:custGeom>
              <a:avLst/>
              <a:gdLst>
                <a:gd name="T0" fmla="*/ 185 w 185"/>
                <a:gd name="T1" fmla="*/ 29 h 126"/>
                <a:gd name="T2" fmla="*/ 0 w 185"/>
                <a:gd name="T3" fmla="*/ 126 h 126"/>
                <a:gd name="T4" fmla="*/ 184 w 185"/>
                <a:gd name="T5" fmla="*/ 11 h 126"/>
                <a:gd name="T6" fmla="*/ 185 w 185"/>
                <a:gd name="T7" fmla="*/ 29 h 126"/>
              </a:gdLst>
              <a:ahLst/>
              <a:cxnLst>
                <a:cxn ang="0">
                  <a:pos x="T0" y="T1"/>
                </a:cxn>
                <a:cxn ang="0">
                  <a:pos x="T2" y="T3"/>
                </a:cxn>
                <a:cxn ang="0">
                  <a:pos x="T4" y="T5"/>
                </a:cxn>
                <a:cxn ang="0">
                  <a:pos x="T6" y="T7"/>
                </a:cxn>
              </a:cxnLst>
              <a:rect l="0" t="0" r="r" b="b"/>
              <a:pathLst>
                <a:path w="185" h="126">
                  <a:moveTo>
                    <a:pt x="185" y="29"/>
                  </a:moveTo>
                  <a:cubicBezTo>
                    <a:pt x="185" y="29"/>
                    <a:pt x="45" y="9"/>
                    <a:pt x="0" y="126"/>
                  </a:cubicBezTo>
                  <a:cubicBezTo>
                    <a:pt x="0" y="126"/>
                    <a:pt x="12" y="0"/>
                    <a:pt x="184" y="11"/>
                  </a:cubicBezTo>
                  <a:cubicBezTo>
                    <a:pt x="185" y="29"/>
                    <a:pt x="185" y="29"/>
                    <a:pt x="185" y="29"/>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3" name="Freeform 704"/>
            <p:cNvSpPr/>
            <p:nvPr/>
          </p:nvSpPr>
          <p:spPr bwMode="auto">
            <a:xfrm>
              <a:off x="8723313" y="5632450"/>
              <a:ext cx="458788" cy="785813"/>
            </a:xfrm>
            <a:custGeom>
              <a:avLst/>
              <a:gdLst>
                <a:gd name="T0" fmla="*/ 122 w 122"/>
                <a:gd name="T1" fmla="*/ 18 h 209"/>
                <a:gd name="T2" fmla="*/ 50 w 122"/>
                <a:gd name="T3" fmla="*/ 209 h 209"/>
                <a:gd name="T4" fmla="*/ 122 w 122"/>
                <a:gd name="T5" fmla="*/ 0 h 209"/>
                <a:gd name="T6" fmla="*/ 122 w 122"/>
                <a:gd name="T7" fmla="*/ 18 h 209"/>
              </a:gdLst>
              <a:ahLst/>
              <a:cxnLst>
                <a:cxn ang="0">
                  <a:pos x="T0" y="T1"/>
                </a:cxn>
                <a:cxn ang="0">
                  <a:pos x="T2" y="T3"/>
                </a:cxn>
                <a:cxn ang="0">
                  <a:pos x="T4" y="T5"/>
                </a:cxn>
                <a:cxn ang="0">
                  <a:pos x="T6" y="T7"/>
                </a:cxn>
              </a:cxnLst>
              <a:rect l="0" t="0" r="r" b="b"/>
              <a:pathLst>
                <a:path w="122" h="209">
                  <a:moveTo>
                    <a:pt x="122" y="18"/>
                  </a:moveTo>
                  <a:cubicBezTo>
                    <a:pt x="122" y="18"/>
                    <a:pt x="33" y="59"/>
                    <a:pt x="50" y="209"/>
                  </a:cubicBezTo>
                  <a:cubicBezTo>
                    <a:pt x="50" y="209"/>
                    <a:pt x="0" y="73"/>
                    <a:pt x="122" y="0"/>
                  </a:cubicBezTo>
                  <a:cubicBezTo>
                    <a:pt x="122" y="18"/>
                    <a:pt x="122" y="18"/>
                    <a:pt x="122" y="18"/>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4" name="Freeform 705"/>
            <p:cNvSpPr/>
            <p:nvPr/>
          </p:nvSpPr>
          <p:spPr bwMode="auto">
            <a:xfrm>
              <a:off x="9042400" y="6507163"/>
              <a:ext cx="87313" cy="49213"/>
            </a:xfrm>
            <a:custGeom>
              <a:avLst/>
              <a:gdLst>
                <a:gd name="T0" fmla="*/ 55 w 55"/>
                <a:gd name="T1" fmla="*/ 31 h 31"/>
                <a:gd name="T2" fmla="*/ 0 w 55"/>
                <a:gd name="T3" fmla="*/ 12 h 31"/>
                <a:gd name="T4" fmla="*/ 40 w 55"/>
                <a:gd name="T5" fmla="*/ 0 h 31"/>
                <a:gd name="T6" fmla="*/ 55 w 55"/>
                <a:gd name="T7" fmla="*/ 31 h 31"/>
              </a:gdLst>
              <a:ahLst/>
              <a:cxnLst>
                <a:cxn ang="0">
                  <a:pos x="T0" y="T1"/>
                </a:cxn>
                <a:cxn ang="0">
                  <a:pos x="T2" y="T3"/>
                </a:cxn>
                <a:cxn ang="0">
                  <a:pos x="T4" y="T5"/>
                </a:cxn>
                <a:cxn ang="0">
                  <a:pos x="T6" y="T7"/>
                </a:cxn>
              </a:cxnLst>
              <a:rect l="0" t="0" r="r" b="b"/>
              <a:pathLst>
                <a:path w="55" h="31">
                  <a:moveTo>
                    <a:pt x="55" y="31"/>
                  </a:moveTo>
                  <a:lnTo>
                    <a:pt x="0" y="12"/>
                  </a:lnTo>
                  <a:lnTo>
                    <a:pt x="40" y="0"/>
                  </a:lnTo>
                  <a:lnTo>
                    <a:pt x="55" y="31"/>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5" name="Freeform 706"/>
            <p:cNvSpPr/>
            <p:nvPr/>
          </p:nvSpPr>
          <p:spPr bwMode="auto">
            <a:xfrm>
              <a:off x="10648950" y="3586163"/>
              <a:ext cx="82550" cy="49213"/>
            </a:xfrm>
            <a:custGeom>
              <a:avLst/>
              <a:gdLst>
                <a:gd name="T0" fmla="*/ 52 w 52"/>
                <a:gd name="T1" fmla="*/ 31 h 31"/>
                <a:gd name="T2" fmla="*/ 0 w 52"/>
                <a:gd name="T3" fmla="*/ 12 h 31"/>
                <a:gd name="T4" fmla="*/ 41 w 52"/>
                <a:gd name="T5" fmla="*/ 0 h 31"/>
                <a:gd name="T6" fmla="*/ 52 w 52"/>
                <a:gd name="T7" fmla="*/ 31 h 31"/>
              </a:gdLst>
              <a:ahLst/>
              <a:cxnLst>
                <a:cxn ang="0">
                  <a:pos x="T0" y="T1"/>
                </a:cxn>
                <a:cxn ang="0">
                  <a:pos x="T2" y="T3"/>
                </a:cxn>
                <a:cxn ang="0">
                  <a:pos x="T4" y="T5"/>
                </a:cxn>
                <a:cxn ang="0">
                  <a:pos x="T6" y="T7"/>
                </a:cxn>
              </a:cxnLst>
              <a:rect l="0" t="0" r="r" b="b"/>
              <a:pathLst>
                <a:path w="52" h="31">
                  <a:moveTo>
                    <a:pt x="52" y="31"/>
                  </a:moveTo>
                  <a:lnTo>
                    <a:pt x="0" y="12"/>
                  </a:lnTo>
                  <a:lnTo>
                    <a:pt x="41" y="0"/>
                  </a:lnTo>
                  <a:lnTo>
                    <a:pt x="52" y="31"/>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6" name="Freeform 707"/>
            <p:cNvSpPr/>
            <p:nvPr/>
          </p:nvSpPr>
          <p:spPr bwMode="auto">
            <a:xfrm>
              <a:off x="10585450" y="4684713"/>
              <a:ext cx="57150" cy="82550"/>
            </a:xfrm>
            <a:custGeom>
              <a:avLst/>
              <a:gdLst>
                <a:gd name="T0" fmla="*/ 24 w 36"/>
                <a:gd name="T1" fmla="*/ 52 h 52"/>
                <a:gd name="T2" fmla="*/ 0 w 36"/>
                <a:gd name="T3" fmla="*/ 0 h 52"/>
                <a:gd name="T4" fmla="*/ 36 w 36"/>
                <a:gd name="T5" fmla="*/ 21 h 52"/>
                <a:gd name="T6" fmla="*/ 24 w 36"/>
                <a:gd name="T7" fmla="*/ 52 h 52"/>
              </a:gdLst>
              <a:ahLst/>
              <a:cxnLst>
                <a:cxn ang="0">
                  <a:pos x="T0" y="T1"/>
                </a:cxn>
                <a:cxn ang="0">
                  <a:pos x="T2" y="T3"/>
                </a:cxn>
                <a:cxn ang="0">
                  <a:pos x="T4" y="T5"/>
                </a:cxn>
                <a:cxn ang="0">
                  <a:pos x="T6" y="T7"/>
                </a:cxn>
              </a:cxnLst>
              <a:rect l="0" t="0" r="r" b="b"/>
              <a:pathLst>
                <a:path w="36" h="52">
                  <a:moveTo>
                    <a:pt x="24" y="52"/>
                  </a:moveTo>
                  <a:lnTo>
                    <a:pt x="0" y="0"/>
                  </a:lnTo>
                  <a:lnTo>
                    <a:pt x="36" y="21"/>
                  </a:lnTo>
                  <a:lnTo>
                    <a:pt x="24" y="52"/>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7" name="Freeform 708"/>
            <p:cNvSpPr/>
            <p:nvPr/>
          </p:nvSpPr>
          <p:spPr bwMode="auto">
            <a:xfrm>
              <a:off x="10585450" y="4684713"/>
              <a:ext cx="57150" cy="82550"/>
            </a:xfrm>
            <a:custGeom>
              <a:avLst/>
              <a:gdLst>
                <a:gd name="T0" fmla="*/ 24 w 36"/>
                <a:gd name="T1" fmla="*/ 52 h 52"/>
                <a:gd name="T2" fmla="*/ 0 w 36"/>
                <a:gd name="T3" fmla="*/ 0 h 52"/>
                <a:gd name="T4" fmla="*/ 36 w 36"/>
                <a:gd name="T5" fmla="*/ 21 h 52"/>
                <a:gd name="T6" fmla="*/ 24 w 36"/>
                <a:gd name="T7" fmla="*/ 52 h 52"/>
              </a:gdLst>
              <a:ahLst/>
              <a:cxnLst>
                <a:cxn ang="0">
                  <a:pos x="T0" y="T1"/>
                </a:cxn>
                <a:cxn ang="0">
                  <a:pos x="T2" y="T3"/>
                </a:cxn>
                <a:cxn ang="0">
                  <a:pos x="T4" y="T5"/>
                </a:cxn>
                <a:cxn ang="0">
                  <a:pos x="T6" y="T7"/>
                </a:cxn>
              </a:cxnLst>
              <a:rect l="0" t="0" r="r" b="b"/>
              <a:pathLst>
                <a:path w="36" h="52">
                  <a:moveTo>
                    <a:pt x="24" y="52"/>
                  </a:moveTo>
                  <a:lnTo>
                    <a:pt x="0" y="0"/>
                  </a:lnTo>
                  <a:lnTo>
                    <a:pt x="36" y="21"/>
                  </a:lnTo>
                  <a:lnTo>
                    <a:pt x="24" y="5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8" name="Freeform 709"/>
            <p:cNvSpPr/>
            <p:nvPr/>
          </p:nvSpPr>
          <p:spPr bwMode="auto">
            <a:xfrm>
              <a:off x="8656638" y="6108700"/>
              <a:ext cx="107950" cy="71438"/>
            </a:xfrm>
            <a:custGeom>
              <a:avLst/>
              <a:gdLst>
                <a:gd name="T0" fmla="*/ 2 w 68"/>
                <a:gd name="T1" fmla="*/ 0 h 45"/>
                <a:gd name="T2" fmla="*/ 68 w 68"/>
                <a:gd name="T3" fmla="*/ 24 h 45"/>
                <a:gd name="T4" fmla="*/ 0 w 68"/>
                <a:gd name="T5" fmla="*/ 45 h 45"/>
                <a:gd name="T6" fmla="*/ 2 w 68"/>
                <a:gd name="T7" fmla="*/ 0 h 45"/>
              </a:gdLst>
              <a:ahLst/>
              <a:cxnLst>
                <a:cxn ang="0">
                  <a:pos x="T0" y="T1"/>
                </a:cxn>
                <a:cxn ang="0">
                  <a:pos x="T2" y="T3"/>
                </a:cxn>
                <a:cxn ang="0">
                  <a:pos x="T4" y="T5"/>
                </a:cxn>
                <a:cxn ang="0">
                  <a:pos x="T6" y="T7"/>
                </a:cxn>
              </a:cxnLst>
              <a:rect l="0" t="0" r="r" b="b"/>
              <a:pathLst>
                <a:path w="68" h="45">
                  <a:moveTo>
                    <a:pt x="2" y="0"/>
                  </a:moveTo>
                  <a:lnTo>
                    <a:pt x="68" y="24"/>
                  </a:lnTo>
                  <a:lnTo>
                    <a:pt x="0" y="45"/>
                  </a:lnTo>
                  <a:lnTo>
                    <a:pt x="2"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9" name="Freeform 710"/>
            <p:cNvSpPr/>
            <p:nvPr/>
          </p:nvSpPr>
          <p:spPr bwMode="auto">
            <a:xfrm>
              <a:off x="10172700" y="4187825"/>
              <a:ext cx="577850" cy="977900"/>
            </a:xfrm>
            <a:custGeom>
              <a:avLst/>
              <a:gdLst>
                <a:gd name="T0" fmla="*/ 154 w 154"/>
                <a:gd name="T1" fmla="*/ 0 h 260"/>
                <a:gd name="T2" fmla="*/ 56 w 154"/>
                <a:gd name="T3" fmla="*/ 179 h 260"/>
                <a:gd name="T4" fmla="*/ 0 w 154"/>
                <a:gd name="T5" fmla="*/ 260 h 260"/>
                <a:gd name="T6" fmla="*/ 17 w 154"/>
                <a:gd name="T7" fmla="*/ 251 h 260"/>
                <a:gd name="T8" fmla="*/ 116 w 154"/>
                <a:gd name="T9" fmla="*/ 147 h 260"/>
                <a:gd name="T10" fmla="*/ 110 w 154"/>
                <a:gd name="T11" fmla="*/ 132 h 260"/>
                <a:gd name="T12" fmla="*/ 121 w 154"/>
                <a:gd name="T13" fmla="*/ 138 h 260"/>
                <a:gd name="T14" fmla="*/ 154 w 154"/>
                <a:gd name="T15" fmla="*/ 0 h 2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4" h="260">
                  <a:moveTo>
                    <a:pt x="154" y="0"/>
                  </a:moveTo>
                  <a:cubicBezTo>
                    <a:pt x="141" y="64"/>
                    <a:pt x="112" y="164"/>
                    <a:pt x="56" y="179"/>
                  </a:cubicBezTo>
                  <a:cubicBezTo>
                    <a:pt x="39" y="212"/>
                    <a:pt x="20" y="239"/>
                    <a:pt x="0" y="260"/>
                  </a:cubicBezTo>
                  <a:cubicBezTo>
                    <a:pt x="10" y="255"/>
                    <a:pt x="15" y="252"/>
                    <a:pt x="17" y="251"/>
                  </a:cubicBezTo>
                  <a:cubicBezTo>
                    <a:pt x="60" y="226"/>
                    <a:pt x="93" y="191"/>
                    <a:pt x="116" y="147"/>
                  </a:cubicBezTo>
                  <a:cubicBezTo>
                    <a:pt x="110" y="132"/>
                    <a:pt x="110" y="132"/>
                    <a:pt x="110" y="132"/>
                  </a:cubicBezTo>
                  <a:cubicBezTo>
                    <a:pt x="121" y="138"/>
                    <a:pt x="121" y="138"/>
                    <a:pt x="121" y="138"/>
                  </a:cubicBezTo>
                  <a:cubicBezTo>
                    <a:pt x="139" y="99"/>
                    <a:pt x="150" y="53"/>
                    <a:pt x="154" y="0"/>
                  </a:cubicBezTo>
                </a:path>
              </a:pathLst>
            </a:custGeom>
            <a:solidFill>
              <a:srgbClr val="08817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0" name="Freeform 711"/>
            <p:cNvSpPr/>
            <p:nvPr/>
          </p:nvSpPr>
          <p:spPr bwMode="auto">
            <a:xfrm>
              <a:off x="10093325" y="3984625"/>
              <a:ext cx="687388" cy="1260475"/>
            </a:xfrm>
            <a:custGeom>
              <a:avLst/>
              <a:gdLst>
                <a:gd name="T0" fmla="*/ 183 w 183"/>
                <a:gd name="T1" fmla="*/ 0 h 335"/>
                <a:gd name="T2" fmla="*/ 175 w 183"/>
                <a:gd name="T3" fmla="*/ 54 h 335"/>
                <a:gd name="T4" fmla="*/ 142 w 183"/>
                <a:gd name="T5" fmla="*/ 192 h 335"/>
                <a:gd name="T6" fmla="*/ 146 w 183"/>
                <a:gd name="T7" fmla="*/ 195 h 335"/>
                <a:gd name="T8" fmla="*/ 141 w 183"/>
                <a:gd name="T9" fmla="*/ 208 h 335"/>
                <a:gd name="T10" fmla="*/ 137 w 183"/>
                <a:gd name="T11" fmla="*/ 201 h 335"/>
                <a:gd name="T12" fmla="*/ 38 w 183"/>
                <a:gd name="T13" fmla="*/ 305 h 335"/>
                <a:gd name="T14" fmla="*/ 21 w 183"/>
                <a:gd name="T15" fmla="*/ 314 h 335"/>
                <a:gd name="T16" fmla="*/ 0 w 183"/>
                <a:gd name="T17" fmla="*/ 335 h 335"/>
                <a:gd name="T18" fmla="*/ 37 w 183"/>
                <a:gd name="T19" fmla="*/ 316 h 335"/>
                <a:gd name="T20" fmla="*/ 89 w 183"/>
                <a:gd name="T21" fmla="*/ 278 h 335"/>
                <a:gd name="T22" fmla="*/ 149 w 183"/>
                <a:gd name="T23" fmla="*/ 200 h 335"/>
                <a:gd name="T24" fmla="*/ 172 w 183"/>
                <a:gd name="T25" fmla="*/ 141 h 335"/>
                <a:gd name="T26" fmla="*/ 182 w 183"/>
                <a:gd name="T27" fmla="*/ 68 h 335"/>
                <a:gd name="T28" fmla="*/ 183 w 183"/>
                <a:gd name="T29" fmla="*/ 0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3" h="335">
                  <a:moveTo>
                    <a:pt x="183" y="0"/>
                  </a:moveTo>
                  <a:cubicBezTo>
                    <a:pt x="183" y="0"/>
                    <a:pt x="181" y="22"/>
                    <a:pt x="175" y="54"/>
                  </a:cubicBezTo>
                  <a:cubicBezTo>
                    <a:pt x="171" y="107"/>
                    <a:pt x="160" y="153"/>
                    <a:pt x="142" y="192"/>
                  </a:cubicBezTo>
                  <a:cubicBezTo>
                    <a:pt x="146" y="195"/>
                    <a:pt x="146" y="195"/>
                    <a:pt x="146" y="195"/>
                  </a:cubicBezTo>
                  <a:cubicBezTo>
                    <a:pt x="141" y="208"/>
                    <a:pt x="141" y="208"/>
                    <a:pt x="141" y="208"/>
                  </a:cubicBezTo>
                  <a:cubicBezTo>
                    <a:pt x="137" y="201"/>
                    <a:pt x="137" y="201"/>
                    <a:pt x="137" y="201"/>
                  </a:cubicBezTo>
                  <a:cubicBezTo>
                    <a:pt x="114" y="245"/>
                    <a:pt x="81" y="280"/>
                    <a:pt x="38" y="305"/>
                  </a:cubicBezTo>
                  <a:cubicBezTo>
                    <a:pt x="36" y="306"/>
                    <a:pt x="31" y="309"/>
                    <a:pt x="21" y="314"/>
                  </a:cubicBezTo>
                  <a:cubicBezTo>
                    <a:pt x="14" y="321"/>
                    <a:pt x="7" y="328"/>
                    <a:pt x="0" y="335"/>
                  </a:cubicBezTo>
                  <a:cubicBezTo>
                    <a:pt x="37" y="316"/>
                    <a:pt x="37" y="316"/>
                    <a:pt x="37" y="316"/>
                  </a:cubicBezTo>
                  <a:cubicBezTo>
                    <a:pt x="89" y="278"/>
                    <a:pt x="89" y="278"/>
                    <a:pt x="89" y="278"/>
                  </a:cubicBezTo>
                  <a:cubicBezTo>
                    <a:pt x="149" y="200"/>
                    <a:pt x="149" y="200"/>
                    <a:pt x="149" y="200"/>
                  </a:cubicBezTo>
                  <a:cubicBezTo>
                    <a:pt x="172" y="141"/>
                    <a:pt x="172" y="141"/>
                    <a:pt x="172" y="141"/>
                  </a:cubicBezTo>
                  <a:cubicBezTo>
                    <a:pt x="182" y="68"/>
                    <a:pt x="182" y="68"/>
                    <a:pt x="182" y="68"/>
                  </a:cubicBezTo>
                  <a:cubicBezTo>
                    <a:pt x="183" y="0"/>
                    <a:pt x="183" y="0"/>
                    <a:pt x="183"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1" name="Freeform 712"/>
            <p:cNvSpPr/>
            <p:nvPr/>
          </p:nvSpPr>
          <p:spPr bwMode="auto">
            <a:xfrm>
              <a:off x="8745538" y="4929188"/>
              <a:ext cx="1550988" cy="962025"/>
            </a:xfrm>
            <a:custGeom>
              <a:avLst/>
              <a:gdLst>
                <a:gd name="T0" fmla="*/ 413 w 413"/>
                <a:gd name="T1" fmla="*/ 0 h 256"/>
                <a:gd name="T2" fmla="*/ 276 w 413"/>
                <a:gd name="T3" fmla="*/ 74 h 256"/>
                <a:gd name="T4" fmla="*/ 247 w 413"/>
                <a:gd name="T5" fmla="*/ 67 h 256"/>
                <a:gd name="T6" fmla="*/ 193 w 413"/>
                <a:gd name="T7" fmla="*/ 95 h 256"/>
                <a:gd name="T8" fmla="*/ 0 w 413"/>
                <a:gd name="T9" fmla="*/ 256 h 256"/>
                <a:gd name="T10" fmla="*/ 258 w 413"/>
                <a:gd name="T11" fmla="*/ 125 h 256"/>
                <a:gd name="T12" fmla="*/ 413 w 413"/>
                <a:gd name="T13" fmla="*/ 0 h 256"/>
              </a:gdLst>
              <a:ahLst/>
              <a:cxnLst>
                <a:cxn ang="0">
                  <a:pos x="T0" y="T1"/>
                </a:cxn>
                <a:cxn ang="0">
                  <a:pos x="T2" y="T3"/>
                </a:cxn>
                <a:cxn ang="0">
                  <a:pos x="T4" y="T5"/>
                </a:cxn>
                <a:cxn ang="0">
                  <a:pos x="T6" y="T7"/>
                </a:cxn>
                <a:cxn ang="0">
                  <a:pos x="T8" y="T9"/>
                </a:cxn>
                <a:cxn ang="0">
                  <a:pos x="T10" y="T11"/>
                </a:cxn>
                <a:cxn ang="0">
                  <a:pos x="T12" y="T13"/>
                </a:cxn>
              </a:cxnLst>
              <a:rect l="0" t="0" r="r" b="b"/>
              <a:pathLst>
                <a:path w="413" h="256">
                  <a:moveTo>
                    <a:pt x="413" y="0"/>
                  </a:moveTo>
                  <a:cubicBezTo>
                    <a:pt x="385" y="26"/>
                    <a:pt x="325" y="74"/>
                    <a:pt x="276" y="74"/>
                  </a:cubicBezTo>
                  <a:cubicBezTo>
                    <a:pt x="266" y="74"/>
                    <a:pt x="256" y="72"/>
                    <a:pt x="247" y="67"/>
                  </a:cubicBezTo>
                  <a:cubicBezTo>
                    <a:pt x="218" y="85"/>
                    <a:pt x="196" y="94"/>
                    <a:pt x="193" y="95"/>
                  </a:cubicBezTo>
                  <a:cubicBezTo>
                    <a:pt x="64" y="157"/>
                    <a:pt x="17" y="219"/>
                    <a:pt x="0" y="256"/>
                  </a:cubicBezTo>
                  <a:cubicBezTo>
                    <a:pt x="61" y="205"/>
                    <a:pt x="197" y="149"/>
                    <a:pt x="258" y="125"/>
                  </a:cubicBezTo>
                  <a:cubicBezTo>
                    <a:pt x="333" y="92"/>
                    <a:pt x="382" y="44"/>
                    <a:pt x="413" y="0"/>
                  </a:cubicBezTo>
                </a:path>
              </a:pathLst>
            </a:custGeom>
            <a:solidFill>
              <a:srgbClr val="08817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2" name="Freeform 713"/>
            <p:cNvSpPr/>
            <p:nvPr/>
          </p:nvSpPr>
          <p:spPr bwMode="auto">
            <a:xfrm>
              <a:off x="8701088" y="5162550"/>
              <a:ext cx="973138" cy="769938"/>
            </a:xfrm>
            <a:custGeom>
              <a:avLst/>
              <a:gdLst>
                <a:gd name="T0" fmla="*/ 250 w 259"/>
                <a:gd name="T1" fmla="*/ 0 h 205"/>
                <a:gd name="T2" fmla="*/ 24 w 259"/>
                <a:gd name="T3" fmla="*/ 150 h 205"/>
                <a:gd name="T4" fmla="*/ 0 w 259"/>
                <a:gd name="T5" fmla="*/ 205 h 205"/>
                <a:gd name="T6" fmla="*/ 12 w 259"/>
                <a:gd name="T7" fmla="*/ 194 h 205"/>
                <a:gd name="T8" fmla="*/ 205 w 259"/>
                <a:gd name="T9" fmla="*/ 33 h 205"/>
                <a:gd name="T10" fmla="*/ 259 w 259"/>
                <a:gd name="T11" fmla="*/ 5 h 205"/>
                <a:gd name="T12" fmla="*/ 250 w 259"/>
                <a:gd name="T13" fmla="*/ 0 h 205"/>
              </a:gdLst>
              <a:ahLst/>
              <a:cxnLst>
                <a:cxn ang="0">
                  <a:pos x="T0" y="T1"/>
                </a:cxn>
                <a:cxn ang="0">
                  <a:pos x="T2" y="T3"/>
                </a:cxn>
                <a:cxn ang="0">
                  <a:pos x="T4" y="T5"/>
                </a:cxn>
                <a:cxn ang="0">
                  <a:pos x="T6" y="T7"/>
                </a:cxn>
                <a:cxn ang="0">
                  <a:pos x="T8" y="T9"/>
                </a:cxn>
                <a:cxn ang="0">
                  <a:pos x="T10" y="T11"/>
                </a:cxn>
                <a:cxn ang="0">
                  <a:pos x="T12" y="T13"/>
                </a:cxn>
              </a:cxnLst>
              <a:rect l="0" t="0" r="r" b="b"/>
              <a:pathLst>
                <a:path w="259" h="205">
                  <a:moveTo>
                    <a:pt x="250" y="0"/>
                  </a:moveTo>
                  <a:cubicBezTo>
                    <a:pt x="250" y="0"/>
                    <a:pt x="60" y="90"/>
                    <a:pt x="24" y="150"/>
                  </a:cubicBezTo>
                  <a:cubicBezTo>
                    <a:pt x="0" y="205"/>
                    <a:pt x="0" y="205"/>
                    <a:pt x="0" y="205"/>
                  </a:cubicBezTo>
                  <a:cubicBezTo>
                    <a:pt x="4" y="201"/>
                    <a:pt x="8" y="198"/>
                    <a:pt x="12" y="194"/>
                  </a:cubicBezTo>
                  <a:cubicBezTo>
                    <a:pt x="29" y="157"/>
                    <a:pt x="76" y="95"/>
                    <a:pt x="205" y="33"/>
                  </a:cubicBezTo>
                  <a:cubicBezTo>
                    <a:pt x="208" y="32"/>
                    <a:pt x="230" y="23"/>
                    <a:pt x="259" y="5"/>
                  </a:cubicBezTo>
                  <a:cubicBezTo>
                    <a:pt x="256" y="4"/>
                    <a:pt x="253" y="2"/>
                    <a:pt x="25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3" name="Freeform 714"/>
            <p:cNvSpPr/>
            <p:nvPr/>
          </p:nvSpPr>
          <p:spPr bwMode="auto">
            <a:xfrm>
              <a:off x="8686800" y="5399088"/>
              <a:ext cx="1081088" cy="566738"/>
            </a:xfrm>
            <a:custGeom>
              <a:avLst/>
              <a:gdLst>
                <a:gd name="T0" fmla="*/ 274 w 288"/>
                <a:gd name="T1" fmla="*/ 0 h 151"/>
                <a:gd name="T2" fmla="*/ 16 w 288"/>
                <a:gd name="T3" fmla="*/ 131 h 151"/>
                <a:gd name="T4" fmla="*/ 4 w 288"/>
                <a:gd name="T5" fmla="*/ 142 h 151"/>
                <a:gd name="T6" fmla="*/ 0 w 288"/>
                <a:gd name="T7" fmla="*/ 151 h 151"/>
                <a:gd name="T8" fmla="*/ 97 w 288"/>
                <a:gd name="T9" fmla="*/ 88 h 151"/>
                <a:gd name="T10" fmla="*/ 132 w 288"/>
                <a:gd name="T11" fmla="*/ 62 h 151"/>
                <a:gd name="T12" fmla="*/ 132 w 288"/>
                <a:gd name="T13" fmla="*/ 71 h 151"/>
                <a:gd name="T14" fmla="*/ 275 w 288"/>
                <a:gd name="T15" fmla="*/ 9 h 151"/>
                <a:gd name="T16" fmla="*/ 288 w 288"/>
                <a:gd name="T17" fmla="*/ 2 h 151"/>
                <a:gd name="T18" fmla="*/ 274 w 288"/>
                <a:gd name="T19" fmla="*/ 0 h 151"/>
                <a:gd name="T20" fmla="*/ 274 w 288"/>
                <a:gd name="T21"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8" h="151">
                  <a:moveTo>
                    <a:pt x="274" y="0"/>
                  </a:moveTo>
                  <a:cubicBezTo>
                    <a:pt x="213" y="24"/>
                    <a:pt x="77" y="80"/>
                    <a:pt x="16" y="131"/>
                  </a:cubicBezTo>
                  <a:cubicBezTo>
                    <a:pt x="12" y="135"/>
                    <a:pt x="8" y="138"/>
                    <a:pt x="4" y="142"/>
                  </a:cubicBezTo>
                  <a:cubicBezTo>
                    <a:pt x="0" y="151"/>
                    <a:pt x="0" y="151"/>
                    <a:pt x="0" y="151"/>
                  </a:cubicBezTo>
                  <a:cubicBezTo>
                    <a:pt x="0" y="151"/>
                    <a:pt x="18" y="129"/>
                    <a:pt x="97" y="88"/>
                  </a:cubicBezTo>
                  <a:cubicBezTo>
                    <a:pt x="107" y="79"/>
                    <a:pt x="118" y="70"/>
                    <a:pt x="132" y="62"/>
                  </a:cubicBezTo>
                  <a:cubicBezTo>
                    <a:pt x="132" y="71"/>
                    <a:pt x="132" y="71"/>
                    <a:pt x="132" y="71"/>
                  </a:cubicBezTo>
                  <a:cubicBezTo>
                    <a:pt x="169" y="53"/>
                    <a:pt x="216" y="33"/>
                    <a:pt x="275" y="9"/>
                  </a:cubicBezTo>
                  <a:cubicBezTo>
                    <a:pt x="288" y="2"/>
                    <a:pt x="288" y="2"/>
                    <a:pt x="288" y="2"/>
                  </a:cubicBezTo>
                  <a:cubicBezTo>
                    <a:pt x="274" y="0"/>
                    <a:pt x="274" y="0"/>
                    <a:pt x="274" y="0"/>
                  </a:cubicBezTo>
                  <a:cubicBezTo>
                    <a:pt x="274" y="0"/>
                    <a:pt x="274" y="0"/>
                    <a:pt x="274"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4" name="Freeform 715"/>
            <p:cNvSpPr/>
            <p:nvPr/>
          </p:nvSpPr>
          <p:spPr bwMode="auto">
            <a:xfrm>
              <a:off x="9715500" y="4860925"/>
              <a:ext cx="666750" cy="546100"/>
            </a:xfrm>
            <a:custGeom>
              <a:avLst/>
              <a:gdLst>
                <a:gd name="T0" fmla="*/ 178 w 178"/>
                <a:gd name="T1" fmla="*/ 0 h 145"/>
                <a:gd name="T2" fmla="*/ 173 w 178"/>
                <a:gd name="T3" fmla="*/ 1 h 145"/>
                <a:gd name="T4" fmla="*/ 155 w 178"/>
                <a:gd name="T5" fmla="*/ 18 h 145"/>
                <a:gd name="T6" fmla="*/ 0 w 178"/>
                <a:gd name="T7" fmla="*/ 143 h 145"/>
                <a:gd name="T8" fmla="*/ 0 w 178"/>
                <a:gd name="T9" fmla="*/ 143 h 145"/>
                <a:gd name="T10" fmla="*/ 14 w 178"/>
                <a:gd name="T11" fmla="*/ 145 h 145"/>
                <a:gd name="T12" fmla="*/ 37 w 178"/>
                <a:gd name="T13" fmla="*/ 132 h 145"/>
                <a:gd name="T14" fmla="*/ 101 w 178"/>
                <a:gd name="T15" fmla="*/ 102 h 145"/>
                <a:gd name="T16" fmla="*/ 101 w 178"/>
                <a:gd name="T17" fmla="*/ 102 h 145"/>
                <a:gd name="T18" fmla="*/ 122 w 178"/>
                <a:gd name="T19" fmla="*/ 81 h 145"/>
                <a:gd name="T20" fmla="*/ 178 w 178"/>
                <a:gd name="T21"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8" h="145">
                  <a:moveTo>
                    <a:pt x="178" y="0"/>
                  </a:moveTo>
                  <a:cubicBezTo>
                    <a:pt x="176" y="0"/>
                    <a:pt x="175" y="1"/>
                    <a:pt x="173" y="1"/>
                  </a:cubicBezTo>
                  <a:cubicBezTo>
                    <a:pt x="173" y="1"/>
                    <a:pt x="166" y="8"/>
                    <a:pt x="155" y="18"/>
                  </a:cubicBezTo>
                  <a:cubicBezTo>
                    <a:pt x="124" y="62"/>
                    <a:pt x="75" y="110"/>
                    <a:pt x="0" y="143"/>
                  </a:cubicBezTo>
                  <a:cubicBezTo>
                    <a:pt x="0" y="143"/>
                    <a:pt x="0" y="143"/>
                    <a:pt x="0" y="143"/>
                  </a:cubicBezTo>
                  <a:cubicBezTo>
                    <a:pt x="14" y="145"/>
                    <a:pt x="14" y="145"/>
                    <a:pt x="14" y="145"/>
                  </a:cubicBezTo>
                  <a:cubicBezTo>
                    <a:pt x="37" y="132"/>
                    <a:pt x="37" y="132"/>
                    <a:pt x="37" y="132"/>
                  </a:cubicBezTo>
                  <a:cubicBezTo>
                    <a:pt x="101" y="102"/>
                    <a:pt x="101" y="102"/>
                    <a:pt x="101" y="102"/>
                  </a:cubicBezTo>
                  <a:cubicBezTo>
                    <a:pt x="101" y="102"/>
                    <a:pt x="101" y="102"/>
                    <a:pt x="101" y="102"/>
                  </a:cubicBezTo>
                  <a:cubicBezTo>
                    <a:pt x="108" y="95"/>
                    <a:pt x="115" y="88"/>
                    <a:pt x="122" y="81"/>
                  </a:cubicBezTo>
                  <a:cubicBezTo>
                    <a:pt x="142" y="60"/>
                    <a:pt x="161" y="33"/>
                    <a:pt x="178"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5" name="Freeform 716"/>
            <p:cNvSpPr/>
            <p:nvPr/>
          </p:nvSpPr>
          <p:spPr bwMode="auto">
            <a:xfrm>
              <a:off x="9050338" y="5632450"/>
              <a:ext cx="131763" cy="96838"/>
            </a:xfrm>
            <a:custGeom>
              <a:avLst/>
              <a:gdLst>
                <a:gd name="T0" fmla="*/ 35 w 35"/>
                <a:gd name="T1" fmla="*/ 0 h 26"/>
                <a:gd name="T2" fmla="*/ 0 w 35"/>
                <a:gd name="T3" fmla="*/ 26 h 26"/>
                <a:gd name="T4" fmla="*/ 35 w 35"/>
                <a:gd name="T5" fmla="*/ 9 h 26"/>
                <a:gd name="T6" fmla="*/ 35 w 35"/>
                <a:gd name="T7" fmla="*/ 0 h 26"/>
              </a:gdLst>
              <a:ahLst/>
              <a:cxnLst>
                <a:cxn ang="0">
                  <a:pos x="T0" y="T1"/>
                </a:cxn>
                <a:cxn ang="0">
                  <a:pos x="T2" y="T3"/>
                </a:cxn>
                <a:cxn ang="0">
                  <a:pos x="T4" y="T5"/>
                </a:cxn>
                <a:cxn ang="0">
                  <a:pos x="T6" y="T7"/>
                </a:cxn>
              </a:cxnLst>
              <a:rect l="0" t="0" r="r" b="b"/>
              <a:pathLst>
                <a:path w="35" h="26">
                  <a:moveTo>
                    <a:pt x="35" y="0"/>
                  </a:moveTo>
                  <a:cubicBezTo>
                    <a:pt x="21" y="8"/>
                    <a:pt x="10" y="17"/>
                    <a:pt x="0" y="26"/>
                  </a:cubicBezTo>
                  <a:cubicBezTo>
                    <a:pt x="11" y="21"/>
                    <a:pt x="22" y="15"/>
                    <a:pt x="35" y="9"/>
                  </a:cubicBezTo>
                  <a:cubicBezTo>
                    <a:pt x="35" y="0"/>
                    <a:pt x="35" y="0"/>
                    <a:pt x="35"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6" name="Freeform 717"/>
            <p:cNvSpPr/>
            <p:nvPr/>
          </p:nvSpPr>
          <p:spPr bwMode="auto">
            <a:xfrm>
              <a:off x="10585450" y="4684713"/>
              <a:ext cx="57150" cy="82550"/>
            </a:xfrm>
            <a:custGeom>
              <a:avLst/>
              <a:gdLst>
                <a:gd name="T0" fmla="*/ 0 w 36"/>
                <a:gd name="T1" fmla="*/ 0 h 52"/>
                <a:gd name="T2" fmla="*/ 14 w 36"/>
                <a:gd name="T3" fmla="*/ 35 h 52"/>
                <a:gd name="T4" fmla="*/ 24 w 36"/>
                <a:gd name="T5" fmla="*/ 52 h 52"/>
                <a:gd name="T6" fmla="*/ 36 w 36"/>
                <a:gd name="T7" fmla="*/ 21 h 52"/>
                <a:gd name="T8" fmla="*/ 26 w 36"/>
                <a:gd name="T9" fmla="*/ 14 h 52"/>
                <a:gd name="T10" fmla="*/ 0 w 36"/>
                <a:gd name="T11" fmla="*/ 0 h 52"/>
              </a:gdLst>
              <a:ahLst/>
              <a:cxnLst>
                <a:cxn ang="0">
                  <a:pos x="T0" y="T1"/>
                </a:cxn>
                <a:cxn ang="0">
                  <a:pos x="T2" y="T3"/>
                </a:cxn>
                <a:cxn ang="0">
                  <a:pos x="T4" y="T5"/>
                </a:cxn>
                <a:cxn ang="0">
                  <a:pos x="T6" y="T7"/>
                </a:cxn>
                <a:cxn ang="0">
                  <a:pos x="T8" y="T9"/>
                </a:cxn>
                <a:cxn ang="0">
                  <a:pos x="T10" y="T11"/>
                </a:cxn>
              </a:cxnLst>
              <a:rect l="0" t="0" r="r" b="b"/>
              <a:pathLst>
                <a:path w="36" h="52">
                  <a:moveTo>
                    <a:pt x="0" y="0"/>
                  </a:moveTo>
                  <a:lnTo>
                    <a:pt x="14" y="35"/>
                  </a:lnTo>
                  <a:lnTo>
                    <a:pt x="24" y="52"/>
                  </a:lnTo>
                  <a:lnTo>
                    <a:pt x="36" y="21"/>
                  </a:lnTo>
                  <a:lnTo>
                    <a:pt x="26" y="14"/>
                  </a:lnTo>
                  <a:lnTo>
                    <a:pt x="0"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7" name="Freeform 718"/>
            <p:cNvSpPr/>
            <p:nvPr/>
          </p:nvSpPr>
          <p:spPr bwMode="auto">
            <a:xfrm>
              <a:off x="10585450" y="4684713"/>
              <a:ext cx="57150" cy="82550"/>
            </a:xfrm>
            <a:custGeom>
              <a:avLst/>
              <a:gdLst>
                <a:gd name="T0" fmla="*/ 0 w 36"/>
                <a:gd name="T1" fmla="*/ 0 h 52"/>
                <a:gd name="T2" fmla="*/ 14 w 36"/>
                <a:gd name="T3" fmla="*/ 35 h 52"/>
                <a:gd name="T4" fmla="*/ 24 w 36"/>
                <a:gd name="T5" fmla="*/ 52 h 52"/>
                <a:gd name="T6" fmla="*/ 36 w 36"/>
                <a:gd name="T7" fmla="*/ 21 h 52"/>
                <a:gd name="T8" fmla="*/ 26 w 36"/>
                <a:gd name="T9" fmla="*/ 14 h 52"/>
                <a:gd name="T10" fmla="*/ 0 w 36"/>
                <a:gd name="T11" fmla="*/ 0 h 52"/>
              </a:gdLst>
              <a:ahLst/>
              <a:cxnLst>
                <a:cxn ang="0">
                  <a:pos x="T0" y="T1"/>
                </a:cxn>
                <a:cxn ang="0">
                  <a:pos x="T2" y="T3"/>
                </a:cxn>
                <a:cxn ang="0">
                  <a:pos x="T4" y="T5"/>
                </a:cxn>
                <a:cxn ang="0">
                  <a:pos x="T6" y="T7"/>
                </a:cxn>
                <a:cxn ang="0">
                  <a:pos x="T8" y="T9"/>
                </a:cxn>
                <a:cxn ang="0">
                  <a:pos x="T10" y="T11"/>
                </a:cxn>
              </a:cxnLst>
              <a:rect l="0" t="0" r="r" b="b"/>
              <a:pathLst>
                <a:path w="36" h="52">
                  <a:moveTo>
                    <a:pt x="0" y="0"/>
                  </a:moveTo>
                  <a:lnTo>
                    <a:pt x="14" y="35"/>
                  </a:lnTo>
                  <a:lnTo>
                    <a:pt x="24" y="52"/>
                  </a:lnTo>
                  <a:lnTo>
                    <a:pt x="36" y="21"/>
                  </a:lnTo>
                  <a:lnTo>
                    <a:pt x="26" y="14"/>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8" name="Freeform 719"/>
            <p:cNvSpPr/>
            <p:nvPr/>
          </p:nvSpPr>
          <p:spPr bwMode="auto">
            <a:xfrm>
              <a:off x="8758238" y="2989263"/>
              <a:ext cx="723900" cy="412750"/>
            </a:xfrm>
            <a:custGeom>
              <a:avLst/>
              <a:gdLst>
                <a:gd name="T0" fmla="*/ 150 w 193"/>
                <a:gd name="T1" fmla="*/ 0 h 110"/>
                <a:gd name="T2" fmla="*/ 137 w 193"/>
                <a:gd name="T3" fmla="*/ 0 h 110"/>
                <a:gd name="T4" fmla="*/ 0 w 193"/>
                <a:gd name="T5" fmla="*/ 110 h 110"/>
                <a:gd name="T6" fmla="*/ 49 w 193"/>
                <a:gd name="T7" fmla="*/ 88 h 110"/>
                <a:gd name="T8" fmla="*/ 68 w 193"/>
                <a:gd name="T9" fmla="*/ 91 h 110"/>
                <a:gd name="T10" fmla="*/ 193 w 193"/>
                <a:gd name="T11" fmla="*/ 4 h 110"/>
                <a:gd name="T12" fmla="*/ 150 w 193"/>
                <a:gd name="T13" fmla="*/ 0 h 110"/>
              </a:gdLst>
              <a:ahLst/>
              <a:cxnLst>
                <a:cxn ang="0">
                  <a:pos x="T0" y="T1"/>
                </a:cxn>
                <a:cxn ang="0">
                  <a:pos x="T2" y="T3"/>
                </a:cxn>
                <a:cxn ang="0">
                  <a:pos x="T4" y="T5"/>
                </a:cxn>
                <a:cxn ang="0">
                  <a:pos x="T6" y="T7"/>
                </a:cxn>
                <a:cxn ang="0">
                  <a:pos x="T8" y="T9"/>
                </a:cxn>
                <a:cxn ang="0">
                  <a:pos x="T10" y="T11"/>
                </a:cxn>
                <a:cxn ang="0">
                  <a:pos x="T12" y="T13"/>
                </a:cxn>
              </a:cxnLst>
              <a:rect l="0" t="0" r="r" b="b"/>
              <a:pathLst>
                <a:path w="193" h="110">
                  <a:moveTo>
                    <a:pt x="150" y="0"/>
                  </a:moveTo>
                  <a:cubicBezTo>
                    <a:pt x="146" y="0"/>
                    <a:pt x="141" y="0"/>
                    <a:pt x="137" y="0"/>
                  </a:cubicBezTo>
                  <a:cubicBezTo>
                    <a:pt x="72" y="22"/>
                    <a:pt x="26" y="58"/>
                    <a:pt x="0" y="110"/>
                  </a:cubicBezTo>
                  <a:cubicBezTo>
                    <a:pt x="18" y="92"/>
                    <a:pt x="36" y="88"/>
                    <a:pt x="49" y="88"/>
                  </a:cubicBezTo>
                  <a:cubicBezTo>
                    <a:pt x="58" y="88"/>
                    <a:pt x="65" y="90"/>
                    <a:pt x="68" y="91"/>
                  </a:cubicBezTo>
                  <a:cubicBezTo>
                    <a:pt x="80" y="61"/>
                    <a:pt x="111" y="14"/>
                    <a:pt x="193" y="4"/>
                  </a:cubicBezTo>
                  <a:cubicBezTo>
                    <a:pt x="179" y="1"/>
                    <a:pt x="165" y="0"/>
                    <a:pt x="150" y="0"/>
                  </a:cubicBezTo>
                </a:path>
              </a:pathLst>
            </a:custGeom>
            <a:solidFill>
              <a:srgbClr val="24676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9" name="Freeform 720"/>
            <p:cNvSpPr/>
            <p:nvPr/>
          </p:nvSpPr>
          <p:spPr bwMode="auto">
            <a:xfrm>
              <a:off x="8667750" y="2954338"/>
              <a:ext cx="904875" cy="565150"/>
            </a:xfrm>
            <a:custGeom>
              <a:avLst/>
              <a:gdLst>
                <a:gd name="T0" fmla="*/ 189 w 241"/>
                <a:gd name="T1" fmla="*/ 0 h 150"/>
                <a:gd name="T2" fmla="*/ 0 w 241"/>
                <a:gd name="T3" fmla="*/ 150 h 150"/>
                <a:gd name="T4" fmla="*/ 24 w 241"/>
                <a:gd name="T5" fmla="*/ 119 h 150"/>
                <a:gd name="T6" fmla="*/ 161 w 241"/>
                <a:gd name="T7" fmla="*/ 9 h 150"/>
                <a:gd name="T8" fmla="*/ 174 w 241"/>
                <a:gd name="T9" fmla="*/ 9 h 150"/>
                <a:gd name="T10" fmla="*/ 217 w 241"/>
                <a:gd name="T11" fmla="*/ 13 h 150"/>
                <a:gd name="T12" fmla="*/ 241 w 241"/>
                <a:gd name="T13" fmla="*/ 11 h 150"/>
                <a:gd name="T14" fmla="*/ 189 w 241"/>
                <a:gd name="T15" fmla="*/ 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1" h="150">
                  <a:moveTo>
                    <a:pt x="189" y="0"/>
                  </a:moveTo>
                  <a:cubicBezTo>
                    <a:pt x="45" y="14"/>
                    <a:pt x="0" y="150"/>
                    <a:pt x="0" y="150"/>
                  </a:cubicBezTo>
                  <a:cubicBezTo>
                    <a:pt x="8" y="137"/>
                    <a:pt x="16" y="126"/>
                    <a:pt x="24" y="119"/>
                  </a:cubicBezTo>
                  <a:cubicBezTo>
                    <a:pt x="50" y="67"/>
                    <a:pt x="96" y="31"/>
                    <a:pt x="161" y="9"/>
                  </a:cubicBezTo>
                  <a:cubicBezTo>
                    <a:pt x="165" y="9"/>
                    <a:pt x="170" y="9"/>
                    <a:pt x="174" y="9"/>
                  </a:cubicBezTo>
                  <a:cubicBezTo>
                    <a:pt x="189" y="9"/>
                    <a:pt x="203" y="10"/>
                    <a:pt x="217" y="13"/>
                  </a:cubicBezTo>
                  <a:cubicBezTo>
                    <a:pt x="224" y="12"/>
                    <a:pt x="233" y="11"/>
                    <a:pt x="241" y="11"/>
                  </a:cubicBezTo>
                  <a:cubicBezTo>
                    <a:pt x="210" y="1"/>
                    <a:pt x="189" y="0"/>
                    <a:pt x="189"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0" name="Freeform 721"/>
            <p:cNvSpPr/>
            <p:nvPr/>
          </p:nvSpPr>
          <p:spPr bwMode="auto">
            <a:xfrm>
              <a:off x="9064625" y="3063875"/>
              <a:ext cx="766763" cy="225425"/>
            </a:xfrm>
            <a:custGeom>
              <a:avLst/>
              <a:gdLst>
                <a:gd name="T0" fmla="*/ 141 w 204"/>
                <a:gd name="T1" fmla="*/ 0 h 60"/>
                <a:gd name="T2" fmla="*/ 0 w 204"/>
                <a:gd name="T3" fmla="*/ 60 h 60"/>
                <a:gd name="T4" fmla="*/ 32 w 204"/>
                <a:gd name="T5" fmla="*/ 51 h 60"/>
                <a:gd name="T6" fmla="*/ 53 w 204"/>
                <a:gd name="T7" fmla="*/ 53 h 60"/>
                <a:gd name="T8" fmla="*/ 127 w 204"/>
                <a:gd name="T9" fmla="*/ 18 h 60"/>
                <a:gd name="T10" fmla="*/ 144 w 204"/>
                <a:gd name="T11" fmla="*/ 17 h 60"/>
                <a:gd name="T12" fmla="*/ 151 w 204"/>
                <a:gd name="T13" fmla="*/ 17 h 60"/>
                <a:gd name="T14" fmla="*/ 204 w 204"/>
                <a:gd name="T15" fmla="*/ 23 h 60"/>
                <a:gd name="T16" fmla="*/ 164 w 204"/>
                <a:gd name="T17" fmla="*/ 1 h 60"/>
                <a:gd name="T18" fmla="*/ 164 w 204"/>
                <a:gd name="T19" fmla="*/ 1 h 60"/>
                <a:gd name="T20" fmla="*/ 141 w 204"/>
                <a:gd name="T21"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4" h="60">
                  <a:moveTo>
                    <a:pt x="141" y="0"/>
                  </a:moveTo>
                  <a:cubicBezTo>
                    <a:pt x="106" y="0"/>
                    <a:pt x="41" y="8"/>
                    <a:pt x="0" y="60"/>
                  </a:cubicBezTo>
                  <a:cubicBezTo>
                    <a:pt x="10" y="53"/>
                    <a:pt x="21" y="51"/>
                    <a:pt x="32" y="51"/>
                  </a:cubicBezTo>
                  <a:cubicBezTo>
                    <a:pt x="40" y="51"/>
                    <a:pt x="47" y="52"/>
                    <a:pt x="53" y="53"/>
                  </a:cubicBezTo>
                  <a:cubicBezTo>
                    <a:pt x="88" y="21"/>
                    <a:pt x="125" y="18"/>
                    <a:pt x="127" y="18"/>
                  </a:cubicBezTo>
                  <a:cubicBezTo>
                    <a:pt x="132" y="18"/>
                    <a:pt x="138" y="17"/>
                    <a:pt x="144" y="17"/>
                  </a:cubicBezTo>
                  <a:cubicBezTo>
                    <a:pt x="146" y="17"/>
                    <a:pt x="149" y="17"/>
                    <a:pt x="151" y="17"/>
                  </a:cubicBezTo>
                  <a:cubicBezTo>
                    <a:pt x="170" y="17"/>
                    <a:pt x="188" y="19"/>
                    <a:pt x="204" y="23"/>
                  </a:cubicBezTo>
                  <a:cubicBezTo>
                    <a:pt x="192" y="15"/>
                    <a:pt x="179" y="8"/>
                    <a:pt x="164" y="1"/>
                  </a:cubicBezTo>
                  <a:cubicBezTo>
                    <a:pt x="164" y="1"/>
                    <a:pt x="164" y="1"/>
                    <a:pt x="164" y="1"/>
                  </a:cubicBezTo>
                  <a:cubicBezTo>
                    <a:pt x="164" y="1"/>
                    <a:pt x="155" y="0"/>
                    <a:pt x="141" y="0"/>
                  </a:cubicBezTo>
                </a:path>
              </a:pathLst>
            </a:custGeom>
            <a:solidFill>
              <a:srgbClr val="24676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1" name="Freeform 722"/>
            <p:cNvSpPr/>
            <p:nvPr/>
          </p:nvSpPr>
          <p:spPr bwMode="auto">
            <a:xfrm>
              <a:off x="9264650" y="3041650"/>
              <a:ext cx="698500" cy="233363"/>
            </a:xfrm>
            <a:custGeom>
              <a:avLst/>
              <a:gdLst>
                <a:gd name="T0" fmla="*/ 111 w 186"/>
                <a:gd name="T1" fmla="*/ 0 h 62"/>
                <a:gd name="T2" fmla="*/ 111 w 186"/>
                <a:gd name="T3" fmla="*/ 7 h 62"/>
                <a:gd name="T4" fmla="*/ 151 w 186"/>
                <a:gd name="T5" fmla="*/ 29 h 62"/>
                <a:gd name="T6" fmla="*/ 98 w 186"/>
                <a:gd name="T7" fmla="*/ 23 h 62"/>
                <a:gd name="T8" fmla="*/ 91 w 186"/>
                <a:gd name="T9" fmla="*/ 23 h 62"/>
                <a:gd name="T10" fmla="*/ 74 w 186"/>
                <a:gd name="T11" fmla="*/ 24 h 62"/>
                <a:gd name="T12" fmla="*/ 0 w 186"/>
                <a:gd name="T13" fmla="*/ 59 h 62"/>
                <a:gd name="T14" fmla="*/ 12 w 186"/>
                <a:gd name="T15" fmla="*/ 62 h 62"/>
                <a:gd name="T16" fmla="*/ 103 w 186"/>
                <a:gd name="T17" fmla="*/ 31 h 62"/>
                <a:gd name="T18" fmla="*/ 186 w 186"/>
                <a:gd name="T19" fmla="*/ 51 h 62"/>
                <a:gd name="T20" fmla="*/ 111 w 186"/>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62">
                  <a:moveTo>
                    <a:pt x="111" y="0"/>
                  </a:moveTo>
                  <a:cubicBezTo>
                    <a:pt x="111" y="7"/>
                    <a:pt x="111" y="7"/>
                    <a:pt x="111" y="7"/>
                  </a:cubicBezTo>
                  <a:cubicBezTo>
                    <a:pt x="126" y="14"/>
                    <a:pt x="139" y="21"/>
                    <a:pt x="151" y="29"/>
                  </a:cubicBezTo>
                  <a:cubicBezTo>
                    <a:pt x="135" y="25"/>
                    <a:pt x="117" y="23"/>
                    <a:pt x="98" y="23"/>
                  </a:cubicBezTo>
                  <a:cubicBezTo>
                    <a:pt x="96" y="23"/>
                    <a:pt x="93" y="23"/>
                    <a:pt x="91" y="23"/>
                  </a:cubicBezTo>
                  <a:cubicBezTo>
                    <a:pt x="85" y="23"/>
                    <a:pt x="79" y="24"/>
                    <a:pt x="74" y="24"/>
                  </a:cubicBezTo>
                  <a:cubicBezTo>
                    <a:pt x="72" y="24"/>
                    <a:pt x="35" y="27"/>
                    <a:pt x="0" y="59"/>
                  </a:cubicBezTo>
                  <a:cubicBezTo>
                    <a:pt x="7" y="61"/>
                    <a:pt x="12" y="62"/>
                    <a:pt x="12" y="62"/>
                  </a:cubicBezTo>
                  <a:cubicBezTo>
                    <a:pt x="42" y="38"/>
                    <a:pt x="74" y="31"/>
                    <a:pt x="103" y="31"/>
                  </a:cubicBezTo>
                  <a:cubicBezTo>
                    <a:pt x="149" y="31"/>
                    <a:pt x="186" y="51"/>
                    <a:pt x="186" y="51"/>
                  </a:cubicBezTo>
                  <a:cubicBezTo>
                    <a:pt x="160" y="27"/>
                    <a:pt x="134" y="11"/>
                    <a:pt x="111"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2" name="Freeform 723"/>
            <p:cNvSpPr/>
            <p:nvPr/>
          </p:nvSpPr>
          <p:spPr bwMode="auto">
            <a:xfrm>
              <a:off x="9012238" y="2997200"/>
              <a:ext cx="668338" cy="338138"/>
            </a:xfrm>
            <a:custGeom>
              <a:avLst/>
              <a:gdLst>
                <a:gd name="T0" fmla="*/ 149 w 178"/>
                <a:gd name="T1" fmla="*/ 0 h 90"/>
                <a:gd name="T2" fmla="*/ 125 w 178"/>
                <a:gd name="T3" fmla="*/ 2 h 90"/>
                <a:gd name="T4" fmla="*/ 0 w 178"/>
                <a:gd name="T5" fmla="*/ 89 h 90"/>
                <a:gd name="T6" fmla="*/ 3 w 178"/>
                <a:gd name="T7" fmla="*/ 90 h 90"/>
                <a:gd name="T8" fmla="*/ 14 w 178"/>
                <a:gd name="T9" fmla="*/ 78 h 90"/>
                <a:gd name="T10" fmla="*/ 155 w 178"/>
                <a:gd name="T11" fmla="*/ 18 h 90"/>
                <a:gd name="T12" fmla="*/ 178 w 178"/>
                <a:gd name="T13" fmla="*/ 19 h 90"/>
                <a:gd name="T14" fmla="*/ 178 w 178"/>
                <a:gd name="T15" fmla="*/ 19 h 90"/>
                <a:gd name="T16" fmla="*/ 178 w 178"/>
                <a:gd name="T17" fmla="*/ 12 h 90"/>
                <a:gd name="T18" fmla="*/ 149 w 178"/>
                <a:gd name="T19"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8" h="90">
                  <a:moveTo>
                    <a:pt x="149" y="0"/>
                  </a:moveTo>
                  <a:cubicBezTo>
                    <a:pt x="141" y="0"/>
                    <a:pt x="132" y="1"/>
                    <a:pt x="125" y="2"/>
                  </a:cubicBezTo>
                  <a:cubicBezTo>
                    <a:pt x="43" y="12"/>
                    <a:pt x="12" y="59"/>
                    <a:pt x="0" y="89"/>
                  </a:cubicBezTo>
                  <a:cubicBezTo>
                    <a:pt x="2" y="90"/>
                    <a:pt x="3" y="90"/>
                    <a:pt x="3" y="90"/>
                  </a:cubicBezTo>
                  <a:cubicBezTo>
                    <a:pt x="6" y="85"/>
                    <a:pt x="10" y="81"/>
                    <a:pt x="14" y="78"/>
                  </a:cubicBezTo>
                  <a:cubicBezTo>
                    <a:pt x="55" y="26"/>
                    <a:pt x="120" y="18"/>
                    <a:pt x="155" y="18"/>
                  </a:cubicBezTo>
                  <a:cubicBezTo>
                    <a:pt x="169" y="18"/>
                    <a:pt x="178" y="19"/>
                    <a:pt x="178" y="19"/>
                  </a:cubicBezTo>
                  <a:cubicBezTo>
                    <a:pt x="178" y="19"/>
                    <a:pt x="178" y="19"/>
                    <a:pt x="178" y="19"/>
                  </a:cubicBezTo>
                  <a:cubicBezTo>
                    <a:pt x="178" y="12"/>
                    <a:pt x="178" y="12"/>
                    <a:pt x="178" y="12"/>
                  </a:cubicBezTo>
                  <a:cubicBezTo>
                    <a:pt x="168" y="7"/>
                    <a:pt x="158" y="3"/>
                    <a:pt x="149"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3" name="Freeform 724"/>
            <p:cNvSpPr/>
            <p:nvPr/>
          </p:nvSpPr>
          <p:spPr bwMode="auto">
            <a:xfrm>
              <a:off x="10052050" y="4781550"/>
              <a:ext cx="82550" cy="68263"/>
            </a:xfrm>
            <a:custGeom>
              <a:avLst/>
              <a:gdLst>
                <a:gd name="T0" fmla="*/ 24 w 52"/>
                <a:gd name="T1" fmla="*/ 0 h 43"/>
                <a:gd name="T2" fmla="*/ 52 w 52"/>
                <a:gd name="T3" fmla="*/ 43 h 43"/>
                <a:gd name="T4" fmla="*/ 0 w 52"/>
                <a:gd name="T5" fmla="*/ 24 h 43"/>
                <a:gd name="T6" fmla="*/ 24 w 52"/>
                <a:gd name="T7" fmla="*/ 0 h 43"/>
              </a:gdLst>
              <a:ahLst/>
              <a:cxnLst>
                <a:cxn ang="0">
                  <a:pos x="T0" y="T1"/>
                </a:cxn>
                <a:cxn ang="0">
                  <a:pos x="T2" y="T3"/>
                </a:cxn>
                <a:cxn ang="0">
                  <a:pos x="T4" y="T5"/>
                </a:cxn>
                <a:cxn ang="0">
                  <a:pos x="T6" y="T7"/>
                </a:cxn>
              </a:cxnLst>
              <a:rect l="0" t="0" r="r" b="b"/>
              <a:pathLst>
                <a:path w="52" h="43">
                  <a:moveTo>
                    <a:pt x="24" y="0"/>
                  </a:moveTo>
                  <a:lnTo>
                    <a:pt x="52" y="43"/>
                  </a:lnTo>
                  <a:lnTo>
                    <a:pt x="0" y="24"/>
                  </a:lnTo>
                  <a:lnTo>
                    <a:pt x="24"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4" name="Freeform 725"/>
            <p:cNvSpPr/>
            <p:nvPr/>
          </p:nvSpPr>
          <p:spPr bwMode="auto">
            <a:xfrm>
              <a:off x="10150475" y="3365500"/>
              <a:ext cx="107950" cy="93663"/>
            </a:xfrm>
            <a:custGeom>
              <a:avLst/>
              <a:gdLst>
                <a:gd name="T0" fmla="*/ 0 w 68"/>
                <a:gd name="T1" fmla="*/ 21 h 59"/>
                <a:gd name="T2" fmla="*/ 68 w 68"/>
                <a:gd name="T3" fmla="*/ 0 h 59"/>
                <a:gd name="T4" fmla="*/ 23 w 68"/>
                <a:gd name="T5" fmla="*/ 59 h 59"/>
                <a:gd name="T6" fmla="*/ 0 w 68"/>
                <a:gd name="T7" fmla="*/ 21 h 59"/>
              </a:gdLst>
              <a:ahLst/>
              <a:cxnLst>
                <a:cxn ang="0">
                  <a:pos x="T0" y="T1"/>
                </a:cxn>
                <a:cxn ang="0">
                  <a:pos x="T2" y="T3"/>
                </a:cxn>
                <a:cxn ang="0">
                  <a:pos x="T4" y="T5"/>
                </a:cxn>
                <a:cxn ang="0">
                  <a:pos x="T6" y="T7"/>
                </a:cxn>
              </a:cxnLst>
              <a:rect l="0" t="0" r="r" b="b"/>
              <a:pathLst>
                <a:path w="68" h="59">
                  <a:moveTo>
                    <a:pt x="0" y="21"/>
                  </a:moveTo>
                  <a:lnTo>
                    <a:pt x="68" y="0"/>
                  </a:lnTo>
                  <a:lnTo>
                    <a:pt x="23" y="59"/>
                  </a:lnTo>
                  <a:lnTo>
                    <a:pt x="0" y="21"/>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01" name="图文框 800"/>
          <p:cNvSpPr/>
          <p:nvPr/>
        </p:nvSpPr>
        <p:spPr>
          <a:xfrm>
            <a:off x="114300" y="85497"/>
            <a:ext cx="11993965" cy="6697266"/>
          </a:xfrm>
          <a:prstGeom prst="frame">
            <a:avLst>
              <a:gd name="adj1" fmla="val 709"/>
            </a:avLst>
          </a:prstGeom>
          <a:solidFill>
            <a:srgbClr val="1C34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latin typeface="宋体" panose="02010600030101010101" pitchFamily="2" charset="-122"/>
              <a:ea typeface="宋体" panose="02010600030101010101" pitchFamily="2" charset="-122"/>
            </a:endParaRPr>
          </a:p>
        </p:txBody>
      </p:sp>
      <p:sp>
        <p:nvSpPr>
          <p:cNvPr id="802" name="Freeform 63"/>
          <p:cNvSpPr/>
          <p:nvPr/>
        </p:nvSpPr>
        <p:spPr bwMode="auto">
          <a:xfrm>
            <a:off x="9802813" y="3316630"/>
            <a:ext cx="369888" cy="363538"/>
          </a:xfrm>
          <a:custGeom>
            <a:avLst/>
            <a:gdLst>
              <a:gd name="T0" fmla="*/ 63 w 87"/>
              <a:gd name="T1" fmla="*/ 0 h 83"/>
              <a:gd name="T2" fmla="*/ 67 w 87"/>
              <a:gd name="T3" fmla="*/ 0 h 83"/>
              <a:gd name="T4" fmla="*/ 87 w 87"/>
              <a:gd name="T5" fmla="*/ 24 h 83"/>
              <a:gd name="T6" fmla="*/ 87 w 87"/>
              <a:gd name="T7" fmla="*/ 29 h 83"/>
              <a:gd name="T8" fmla="*/ 43 w 87"/>
              <a:gd name="T9" fmla="*/ 83 h 83"/>
              <a:gd name="T10" fmla="*/ 0 w 87"/>
              <a:gd name="T11" fmla="*/ 29 h 83"/>
              <a:gd name="T12" fmla="*/ 0 w 87"/>
              <a:gd name="T13" fmla="*/ 24 h 83"/>
              <a:gd name="T14" fmla="*/ 19 w 87"/>
              <a:gd name="T15" fmla="*/ 0 h 83"/>
              <a:gd name="T16" fmla="*/ 23 w 87"/>
              <a:gd name="T17" fmla="*/ 0 h 83"/>
              <a:gd name="T18" fmla="*/ 43 w 87"/>
              <a:gd name="T19" fmla="*/ 11 h 83"/>
              <a:gd name="T20" fmla="*/ 63 w 87"/>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83">
                <a:moveTo>
                  <a:pt x="63" y="0"/>
                </a:moveTo>
                <a:cubicBezTo>
                  <a:pt x="65" y="0"/>
                  <a:pt x="66" y="0"/>
                  <a:pt x="67" y="0"/>
                </a:cubicBezTo>
                <a:cubicBezTo>
                  <a:pt x="76" y="1"/>
                  <a:pt x="86" y="9"/>
                  <a:pt x="87" y="24"/>
                </a:cubicBezTo>
                <a:cubicBezTo>
                  <a:pt x="87" y="29"/>
                  <a:pt x="87" y="29"/>
                  <a:pt x="87" y="29"/>
                </a:cubicBezTo>
                <a:cubicBezTo>
                  <a:pt x="86" y="43"/>
                  <a:pt x="75" y="61"/>
                  <a:pt x="43" y="83"/>
                </a:cubicBezTo>
                <a:cubicBezTo>
                  <a:pt x="12" y="61"/>
                  <a:pt x="1" y="43"/>
                  <a:pt x="0" y="29"/>
                </a:cubicBezTo>
                <a:cubicBezTo>
                  <a:pt x="0" y="24"/>
                  <a:pt x="0" y="24"/>
                  <a:pt x="0" y="24"/>
                </a:cubicBezTo>
                <a:cubicBezTo>
                  <a:pt x="1" y="9"/>
                  <a:pt x="11" y="1"/>
                  <a:pt x="19" y="0"/>
                </a:cubicBezTo>
                <a:cubicBezTo>
                  <a:pt x="21" y="0"/>
                  <a:pt x="22" y="0"/>
                  <a:pt x="23" y="0"/>
                </a:cubicBezTo>
                <a:cubicBezTo>
                  <a:pt x="33" y="0"/>
                  <a:pt x="38" y="5"/>
                  <a:pt x="43" y="11"/>
                </a:cubicBezTo>
                <a:cubicBezTo>
                  <a:pt x="49" y="5"/>
                  <a:pt x="54" y="0"/>
                  <a:pt x="63" y="0"/>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3" name="Freeform 64"/>
          <p:cNvSpPr/>
          <p:nvPr/>
        </p:nvSpPr>
        <p:spPr bwMode="auto">
          <a:xfrm>
            <a:off x="10358438" y="3316630"/>
            <a:ext cx="368300" cy="363538"/>
          </a:xfrm>
          <a:custGeom>
            <a:avLst/>
            <a:gdLst>
              <a:gd name="T0" fmla="*/ 64 w 87"/>
              <a:gd name="T1" fmla="*/ 0 h 83"/>
              <a:gd name="T2" fmla="*/ 68 w 87"/>
              <a:gd name="T3" fmla="*/ 0 h 83"/>
              <a:gd name="T4" fmla="*/ 87 w 87"/>
              <a:gd name="T5" fmla="*/ 24 h 83"/>
              <a:gd name="T6" fmla="*/ 87 w 87"/>
              <a:gd name="T7" fmla="*/ 29 h 83"/>
              <a:gd name="T8" fmla="*/ 44 w 87"/>
              <a:gd name="T9" fmla="*/ 83 h 83"/>
              <a:gd name="T10" fmla="*/ 0 w 87"/>
              <a:gd name="T11" fmla="*/ 29 h 83"/>
              <a:gd name="T12" fmla="*/ 0 w 87"/>
              <a:gd name="T13" fmla="*/ 24 h 83"/>
              <a:gd name="T14" fmla="*/ 20 w 87"/>
              <a:gd name="T15" fmla="*/ 0 h 83"/>
              <a:gd name="T16" fmla="*/ 24 w 87"/>
              <a:gd name="T17" fmla="*/ 0 h 83"/>
              <a:gd name="T18" fmla="*/ 44 w 87"/>
              <a:gd name="T19" fmla="*/ 11 h 83"/>
              <a:gd name="T20" fmla="*/ 64 w 87"/>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83">
                <a:moveTo>
                  <a:pt x="64" y="0"/>
                </a:moveTo>
                <a:cubicBezTo>
                  <a:pt x="65" y="0"/>
                  <a:pt x="66" y="0"/>
                  <a:pt x="68" y="0"/>
                </a:cubicBezTo>
                <a:cubicBezTo>
                  <a:pt x="76" y="1"/>
                  <a:pt x="86" y="9"/>
                  <a:pt x="87" y="24"/>
                </a:cubicBezTo>
                <a:cubicBezTo>
                  <a:pt x="87" y="29"/>
                  <a:pt x="87" y="29"/>
                  <a:pt x="87" y="29"/>
                </a:cubicBezTo>
                <a:cubicBezTo>
                  <a:pt x="86" y="43"/>
                  <a:pt x="75" y="61"/>
                  <a:pt x="44" y="83"/>
                </a:cubicBezTo>
                <a:cubicBezTo>
                  <a:pt x="12" y="61"/>
                  <a:pt x="1" y="43"/>
                  <a:pt x="0" y="29"/>
                </a:cubicBezTo>
                <a:cubicBezTo>
                  <a:pt x="0" y="24"/>
                  <a:pt x="0" y="24"/>
                  <a:pt x="0" y="24"/>
                </a:cubicBezTo>
                <a:cubicBezTo>
                  <a:pt x="1" y="9"/>
                  <a:pt x="11" y="1"/>
                  <a:pt x="20" y="0"/>
                </a:cubicBezTo>
                <a:cubicBezTo>
                  <a:pt x="21" y="0"/>
                  <a:pt x="22" y="0"/>
                  <a:pt x="24" y="0"/>
                </a:cubicBezTo>
                <a:cubicBezTo>
                  <a:pt x="33" y="0"/>
                  <a:pt x="38" y="5"/>
                  <a:pt x="44" y="11"/>
                </a:cubicBezTo>
                <a:cubicBezTo>
                  <a:pt x="49" y="5"/>
                  <a:pt x="54" y="0"/>
                  <a:pt x="64" y="0"/>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4" name="Freeform 65"/>
          <p:cNvSpPr/>
          <p:nvPr/>
        </p:nvSpPr>
        <p:spPr bwMode="auto">
          <a:xfrm>
            <a:off x="10914063" y="3316630"/>
            <a:ext cx="368300" cy="363538"/>
          </a:xfrm>
          <a:custGeom>
            <a:avLst/>
            <a:gdLst>
              <a:gd name="T0" fmla="*/ 64 w 87"/>
              <a:gd name="T1" fmla="*/ 0 h 83"/>
              <a:gd name="T2" fmla="*/ 68 w 87"/>
              <a:gd name="T3" fmla="*/ 0 h 83"/>
              <a:gd name="T4" fmla="*/ 87 w 87"/>
              <a:gd name="T5" fmla="*/ 24 h 83"/>
              <a:gd name="T6" fmla="*/ 87 w 87"/>
              <a:gd name="T7" fmla="*/ 29 h 83"/>
              <a:gd name="T8" fmla="*/ 44 w 87"/>
              <a:gd name="T9" fmla="*/ 83 h 83"/>
              <a:gd name="T10" fmla="*/ 0 w 87"/>
              <a:gd name="T11" fmla="*/ 29 h 83"/>
              <a:gd name="T12" fmla="*/ 0 w 87"/>
              <a:gd name="T13" fmla="*/ 24 h 83"/>
              <a:gd name="T14" fmla="*/ 20 w 87"/>
              <a:gd name="T15" fmla="*/ 0 h 83"/>
              <a:gd name="T16" fmla="*/ 24 w 87"/>
              <a:gd name="T17" fmla="*/ 0 h 83"/>
              <a:gd name="T18" fmla="*/ 44 w 87"/>
              <a:gd name="T19" fmla="*/ 11 h 83"/>
              <a:gd name="T20" fmla="*/ 64 w 87"/>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83">
                <a:moveTo>
                  <a:pt x="64" y="0"/>
                </a:moveTo>
                <a:cubicBezTo>
                  <a:pt x="65" y="0"/>
                  <a:pt x="66" y="0"/>
                  <a:pt x="68" y="0"/>
                </a:cubicBezTo>
                <a:cubicBezTo>
                  <a:pt x="76" y="1"/>
                  <a:pt x="86" y="9"/>
                  <a:pt x="87" y="24"/>
                </a:cubicBezTo>
                <a:cubicBezTo>
                  <a:pt x="87" y="29"/>
                  <a:pt x="87" y="29"/>
                  <a:pt x="87" y="29"/>
                </a:cubicBezTo>
                <a:cubicBezTo>
                  <a:pt x="86" y="43"/>
                  <a:pt x="75" y="61"/>
                  <a:pt x="44" y="83"/>
                </a:cubicBezTo>
                <a:cubicBezTo>
                  <a:pt x="12" y="61"/>
                  <a:pt x="1" y="43"/>
                  <a:pt x="0" y="29"/>
                </a:cubicBezTo>
                <a:cubicBezTo>
                  <a:pt x="0" y="24"/>
                  <a:pt x="0" y="24"/>
                  <a:pt x="0" y="24"/>
                </a:cubicBezTo>
                <a:cubicBezTo>
                  <a:pt x="1" y="9"/>
                  <a:pt x="11" y="1"/>
                  <a:pt x="20" y="0"/>
                </a:cubicBezTo>
                <a:cubicBezTo>
                  <a:pt x="21" y="0"/>
                  <a:pt x="23" y="0"/>
                  <a:pt x="24" y="0"/>
                </a:cubicBezTo>
                <a:cubicBezTo>
                  <a:pt x="34" y="0"/>
                  <a:pt x="38" y="5"/>
                  <a:pt x="44" y="11"/>
                </a:cubicBezTo>
                <a:cubicBezTo>
                  <a:pt x="49" y="5"/>
                  <a:pt x="54" y="0"/>
                  <a:pt x="64" y="0"/>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5" name="Freeform 66"/>
          <p:cNvSpPr/>
          <p:nvPr/>
        </p:nvSpPr>
        <p:spPr bwMode="auto">
          <a:xfrm>
            <a:off x="933450" y="3316630"/>
            <a:ext cx="368300" cy="363538"/>
          </a:xfrm>
          <a:custGeom>
            <a:avLst/>
            <a:gdLst>
              <a:gd name="T0" fmla="*/ 63 w 87"/>
              <a:gd name="T1" fmla="*/ 0 h 83"/>
              <a:gd name="T2" fmla="*/ 67 w 87"/>
              <a:gd name="T3" fmla="*/ 0 h 83"/>
              <a:gd name="T4" fmla="*/ 87 w 87"/>
              <a:gd name="T5" fmla="*/ 24 h 83"/>
              <a:gd name="T6" fmla="*/ 87 w 87"/>
              <a:gd name="T7" fmla="*/ 29 h 83"/>
              <a:gd name="T8" fmla="*/ 43 w 87"/>
              <a:gd name="T9" fmla="*/ 83 h 83"/>
              <a:gd name="T10" fmla="*/ 0 w 87"/>
              <a:gd name="T11" fmla="*/ 29 h 83"/>
              <a:gd name="T12" fmla="*/ 0 w 87"/>
              <a:gd name="T13" fmla="*/ 24 h 83"/>
              <a:gd name="T14" fmla="*/ 19 w 87"/>
              <a:gd name="T15" fmla="*/ 0 h 83"/>
              <a:gd name="T16" fmla="*/ 23 w 87"/>
              <a:gd name="T17" fmla="*/ 0 h 83"/>
              <a:gd name="T18" fmla="*/ 43 w 87"/>
              <a:gd name="T19" fmla="*/ 11 h 83"/>
              <a:gd name="T20" fmla="*/ 63 w 87"/>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83">
                <a:moveTo>
                  <a:pt x="63" y="0"/>
                </a:moveTo>
                <a:cubicBezTo>
                  <a:pt x="65" y="0"/>
                  <a:pt x="66" y="0"/>
                  <a:pt x="67" y="0"/>
                </a:cubicBezTo>
                <a:cubicBezTo>
                  <a:pt x="76" y="1"/>
                  <a:pt x="86" y="9"/>
                  <a:pt x="87" y="24"/>
                </a:cubicBezTo>
                <a:cubicBezTo>
                  <a:pt x="87" y="29"/>
                  <a:pt x="87" y="29"/>
                  <a:pt x="87" y="29"/>
                </a:cubicBezTo>
                <a:cubicBezTo>
                  <a:pt x="86" y="43"/>
                  <a:pt x="75" y="61"/>
                  <a:pt x="43" y="83"/>
                </a:cubicBezTo>
                <a:cubicBezTo>
                  <a:pt x="12" y="61"/>
                  <a:pt x="1" y="43"/>
                  <a:pt x="0" y="29"/>
                </a:cubicBezTo>
                <a:cubicBezTo>
                  <a:pt x="0" y="24"/>
                  <a:pt x="0" y="24"/>
                  <a:pt x="0" y="24"/>
                </a:cubicBezTo>
                <a:cubicBezTo>
                  <a:pt x="1" y="9"/>
                  <a:pt x="11" y="1"/>
                  <a:pt x="19" y="0"/>
                </a:cubicBezTo>
                <a:cubicBezTo>
                  <a:pt x="21" y="0"/>
                  <a:pt x="22" y="0"/>
                  <a:pt x="23" y="0"/>
                </a:cubicBezTo>
                <a:cubicBezTo>
                  <a:pt x="33" y="0"/>
                  <a:pt x="38" y="5"/>
                  <a:pt x="43" y="11"/>
                </a:cubicBezTo>
                <a:cubicBezTo>
                  <a:pt x="49" y="5"/>
                  <a:pt x="54" y="0"/>
                  <a:pt x="63" y="0"/>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6" name="Freeform 67"/>
          <p:cNvSpPr/>
          <p:nvPr/>
        </p:nvSpPr>
        <p:spPr bwMode="auto">
          <a:xfrm>
            <a:off x="1489075" y="3316630"/>
            <a:ext cx="368300" cy="363538"/>
          </a:xfrm>
          <a:custGeom>
            <a:avLst/>
            <a:gdLst>
              <a:gd name="T0" fmla="*/ 64 w 87"/>
              <a:gd name="T1" fmla="*/ 0 h 83"/>
              <a:gd name="T2" fmla="*/ 68 w 87"/>
              <a:gd name="T3" fmla="*/ 0 h 83"/>
              <a:gd name="T4" fmla="*/ 87 w 87"/>
              <a:gd name="T5" fmla="*/ 24 h 83"/>
              <a:gd name="T6" fmla="*/ 87 w 87"/>
              <a:gd name="T7" fmla="*/ 29 h 83"/>
              <a:gd name="T8" fmla="*/ 44 w 87"/>
              <a:gd name="T9" fmla="*/ 83 h 83"/>
              <a:gd name="T10" fmla="*/ 0 w 87"/>
              <a:gd name="T11" fmla="*/ 29 h 83"/>
              <a:gd name="T12" fmla="*/ 0 w 87"/>
              <a:gd name="T13" fmla="*/ 24 h 83"/>
              <a:gd name="T14" fmla="*/ 20 w 87"/>
              <a:gd name="T15" fmla="*/ 0 h 83"/>
              <a:gd name="T16" fmla="*/ 24 w 87"/>
              <a:gd name="T17" fmla="*/ 0 h 83"/>
              <a:gd name="T18" fmla="*/ 44 w 87"/>
              <a:gd name="T19" fmla="*/ 11 h 83"/>
              <a:gd name="T20" fmla="*/ 64 w 87"/>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83">
                <a:moveTo>
                  <a:pt x="64" y="0"/>
                </a:moveTo>
                <a:cubicBezTo>
                  <a:pt x="65" y="0"/>
                  <a:pt x="66" y="0"/>
                  <a:pt x="68" y="0"/>
                </a:cubicBezTo>
                <a:cubicBezTo>
                  <a:pt x="76" y="1"/>
                  <a:pt x="86" y="9"/>
                  <a:pt x="87" y="24"/>
                </a:cubicBezTo>
                <a:cubicBezTo>
                  <a:pt x="87" y="29"/>
                  <a:pt x="87" y="29"/>
                  <a:pt x="87" y="29"/>
                </a:cubicBezTo>
                <a:cubicBezTo>
                  <a:pt x="86" y="43"/>
                  <a:pt x="75" y="61"/>
                  <a:pt x="44" y="83"/>
                </a:cubicBezTo>
                <a:cubicBezTo>
                  <a:pt x="12" y="61"/>
                  <a:pt x="1" y="43"/>
                  <a:pt x="0" y="29"/>
                </a:cubicBezTo>
                <a:cubicBezTo>
                  <a:pt x="0" y="24"/>
                  <a:pt x="0" y="24"/>
                  <a:pt x="0" y="24"/>
                </a:cubicBezTo>
                <a:cubicBezTo>
                  <a:pt x="1" y="9"/>
                  <a:pt x="11" y="1"/>
                  <a:pt x="20" y="0"/>
                </a:cubicBezTo>
                <a:cubicBezTo>
                  <a:pt x="21" y="0"/>
                  <a:pt x="22" y="0"/>
                  <a:pt x="24" y="0"/>
                </a:cubicBezTo>
                <a:cubicBezTo>
                  <a:pt x="33" y="0"/>
                  <a:pt x="38" y="5"/>
                  <a:pt x="44" y="11"/>
                </a:cubicBezTo>
                <a:cubicBezTo>
                  <a:pt x="49" y="5"/>
                  <a:pt x="54" y="0"/>
                  <a:pt x="64" y="0"/>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7" name="Freeform 68"/>
          <p:cNvSpPr/>
          <p:nvPr/>
        </p:nvSpPr>
        <p:spPr bwMode="auto">
          <a:xfrm>
            <a:off x="2043113" y="3316630"/>
            <a:ext cx="369888" cy="363538"/>
          </a:xfrm>
          <a:custGeom>
            <a:avLst/>
            <a:gdLst>
              <a:gd name="T0" fmla="*/ 64 w 87"/>
              <a:gd name="T1" fmla="*/ 0 h 83"/>
              <a:gd name="T2" fmla="*/ 68 w 87"/>
              <a:gd name="T3" fmla="*/ 0 h 83"/>
              <a:gd name="T4" fmla="*/ 87 w 87"/>
              <a:gd name="T5" fmla="*/ 24 h 83"/>
              <a:gd name="T6" fmla="*/ 87 w 87"/>
              <a:gd name="T7" fmla="*/ 29 h 83"/>
              <a:gd name="T8" fmla="*/ 44 w 87"/>
              <a:gd name="T9" fmla="*/ 83 h 83"/>
              <a:gd name="T10" fmla="*/ 0 w 87"/>
              <a:gd name="T11" fmla="*/ 29 h 83"/>
              <a:gd name="T12" fmla="*/ 0 w 87"/>
              <a:gd name="T13" fmla="*/ 24 h 83"/>
              <a:gd name="T14" fmla="*/ 20 w 87"/>
              <a:gd name="T15" fmla="*/ 0 h 83"/>
              <a:gd name="T16" fmla="*/ 24 w 87"/>
              <a:gd name="T17" fmla="*/ 0 h 83"/>
              <a:gd name="T18" fmla="*/ 44 w 87"/>
              <a:gd name="T19" fmla="*/ 11 h 83"/>
              <a:gd name="T20" fmla="*/ 64 w 87"/>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83">
                <a:moveTo>
                  <a:pt x="64" y="0"/>
                </a:moveTo>
                <a:cubicBezTo>
                  <a:pt x="65" y="0"/>
                  <a:pt x="66" y="0"/>
                  <a:pt x="68" y="0"/>
                </a:cubicBezTo>
                <a:cubicBezTo>
                  <a:pt x="76" y="1"/>
                  <a:pt x="86" y="9"/>
                  <a:pt x="87" y="24"/>
                </a:cubicBezTo>
                <a:cubicBezTo>
                  <a:pt x="87" y="29"/>
                  <a:pt x="87" y="29"/>
                  <a:pt x="87" y="29"/>
                </a:cubicBezTo>
                <a:cubicBezTo>
                  <a:pt x="86" y="43"/>
                  <a:pt x="75" y="61"/>
                  <a:pt x="44" y="83"/>
                </a:cubicBezTo>
                <a:cubicBezTo>
                  <a:pt x="12" y="61"/>
                  <a:pt x="1" y="43"/>
                  <a:pt x="0" y="29"/>
                </a:cubicBezTo>
                <a:cubicBezTo>
                  <a:pt x="0" y="24"/>
                  <a:pt x="0" y="24"/>
                  <a:pt x="0" y="24"/>
                </a:cubicBezTo>
                <a:cubicBezTo>
                  <a:pt x="1" y="9"/>
                  <a:pt x="11" y="1"/>
                  <a:pt x="20" y="0"/>
                </a:cubicBezTo>
                <a:cubicBezTo>
                  <a:pt x="21" y="0"/>
                  <a:pt x="23" y="0"/>
                  <a:pt x="24" y="0"/>
                </a:cubicBezTo>
                <a:cubicBezTo>
                  <a:pt x="34" y="0"/>
                  <a:pt x="38" y="5"/>
                  <a:pt x="44" y="11"/>
                </a:cubicBezTo>
                <a:cubicBezTo>
                  <a:pt x="49" y="5"/>
                  <a:pt x="54" y="0"/>
                  <a:pt x="64" y="0"/>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73"/>
                                        </p:tgtEl>
                                        <p:attrNameLst>
                                          <p:attrName>style.visibility</p:attrName>
                                        </p:attrNameLst>
                                      </p:cBhvr>
                                      <p:to>
                                        <p:strVal val="visible"/>
                                      </p:to>
                                    </p:set>
                                    <p:anim calcmode="lin" valueType="num">
                                      <p:cBhvr additive="base">
                                        <p:cTn id="7" dur="500" fill="hold"/>
                                        <p:tgtEl>
                                          <p:spTgt spid="673"/>
                                        </p:tgtEl>
                                        <p:attrNameLst>
                                          <p:attrName>ppt_x</p:attrName>
                                        </p:attrNameLst>
                                      </p:cBhvr>
                                      <p:tavLst>
                                        <p:tav tm="0">
                                          <p:val>
                                            <p:strVal val="0-#ppt_w/2"/>
                                          </p:val>
                                        </p:tav>
                                        <p:tav tm="100000">
                                          <p:val>
                                            <p:strVal val="#ppt_x"/>
                                          </p:val>
                                        </p:tav>
                                      </p:tavLst>
                                    </p:anim>
                                    <p:anim calcmode="lin" valueType="num">
                                      <p:cBhvr additive="base">
                                        <p:cTn id="8" dur="500" fill="hold"/>
                                        <p:tgtEl>
                                          <p:spTgt spid="67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34"/>
                                        </p:tgtEl>
                                        <p:attrNameLst>
                                          <p:attrName>style.visibility</p:attrName>
                                        </p:attrNameLst>
                                      </p:cBhvr>
                                      <p:to>
                                        <p:strVal val="visible"/>
                                      </p:to>
                                    </p:set>
                                    <p:anim calcmode="lin" valueType="num">
                                      <p:cBhvr additive="base">
                                        <p:cTn id="11" dur="500" fill="hold"/>
                                        <p:tgtEl>
                                          <p:spTgt spid="734"/>
                                        </p:tgtEl>
                                        <p:attrNameLst>
                                          <p:attrName>ppt_x</p:attrName>
                                        </p:attrNameLst>
                                      </p:cBhvr>
                                      <p:tavLst>
                                        <p:tav tm="0">
                                          <p:val>
                                            <p:strVal val="1+#ppt_w/2"/>
                                          </p:val>
                                        </p:tav>
                                        <p:tav tm="100000">
                                          <p:val>
                                            <p:strVal val="#ppt_x"/>
                                          </p:val>
                                        </p:tav>
                                      </p:tavLst>
                                    </p:anim>
                                    <p:anim calcmode="lin" valueType="num">
                                      <p:cBhvr additive="base">
                                        <p:cTn id="12" dur="500" fill="hold"/>
                                        <p:tgtEl>
                                          <p:spTgt spid="734"/>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1000"/>
                                        <p:tgtEl>
                                          <p:spTgt spid="16"/>
                                        </p:tgtEl>
                                      </p:cBhvr>
                                    </p:animEffect>
                                    <p:anim calcmode="lin" valueType="num">
                                      <p:cBhvr>
                                        <p:cTn id="16" dur="1000" fill="hold"/>
                                        <p:tgtEl>
                                          <p:spTgt spid="16"/>
                                        </p:tgtEl>
                                        <p:attrNameLst>
                                          <p:attrName>ppt_x</p:attrName>
                                        </p:attrNameLst>
                                      </p:cBhvr>
                                      <p:tavLst>
                                        <p:tav tm="0">
                                          <p:val>
                                            <p:strVal val="#ppt_x"/>
                                          </p:val>
                                        </p:tav>
                                        <p:tav tm="100000">
                                          <p:val>
                                            <p:strVal val="#ppt_x"/>
                                          </p:val>
                                        </p:tav>
                                      </p:tavLst>
                                    </p:anim>
                                    <p:anim calcmode="lin" valueType="num">
                                      <p:cBhvr>
                                        <p:cTn id="17" dur="1000" fill="hold"/>
                                        <p:tgtEl>
                                          <p:spTgt spid="16"/>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1000"/>
                                        <p:tgtEl>
                                          <p:spTgt spid="17"/>
                                        </p:tgtEl>
                                      </p:cBhvr>
                                    </p:animEffect>
                                    <p:anim calcmode="lin" valueType="num">
                                      <p:cBhvr>
                                        <p:cTn id="21" dur="1000" fill="hold"/>
                                        <p:tgtEl>
                                          <p:spTgt spid="17"/>
                                        </p:tgtEl>
                                        <p:attrNameLst>
                                          <p:attrName>ppt_x</p:attrName>
                                        </p:attrNameLst>
                                      </p:cBhvr>
                                      <p:tavLst>
                                        <p:tav tm="0">
                                          <p:val>
                                            <p:strVal val="#ppt_x"/>
                                          </p:val>
                                        </p:tav>
                                        <p:tav tm="100000">
                                          <p:val>
                                            <p:strVal val="#ppt_x"/>
                                          </p:val>
                                        </p:tav>
                                      </p:tavLst>
                                    </p:anim>
                                    <p:anim calcmode="lin" valueType="num">
                                      <p:cBhvr>
                                        <p:cTn id="22" dur="1000" fill="hold"/>
                                        <p:tgtEl>
                                          <p:spTgt spid="1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par>
                                <p:cTn id="28" presetID="10" presetClass="entr" presetSubtype="0" fill="hold" grpId="0" nodeType="withEffect">
                                  <p:stCondLst>
                                    <p:cond delay="600"/>
                                  </p:stCondLst>
                                  <p:childTnLst>
                                    <p:set>
                                      <p:cBhvr>
                                        <p:cTn id="29" dur="1" fill="hold">
                                          <p:stCondLst>
                                            <p:cond delay="0"/>
                                          </p:stCondLst>
                                        </p:cTn>
                                        <p:tgtEl>
                                          <p:spTgt spid="807"/>
                                        </p:tgtEl>
                                        <p:attrNameLst>
                                          <p:attrName>style.visibility</p:attrName>
                                        </p:attrNameLst>
                                      </p:cBhvr>
                                      <p:to>
                                        <p:strVal val="visible"/>
                                      </p:to>
                                    </p:set>
                                    <p:animEffect transition="in" filter="fade">
                                      <p:cBhvr>
                                        <p:cTn id="30" dur="500"/>
                                        <p:tgtEl>
                                          <p:spTgt spid="807"/>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802"/>
                                        </p:tgtEl>
                                        <p:attrNameLst>
                                          <p:attrName>style.visibility</p:attrName>
                                        </p:attrNameLst>
                                      </p:cBhvr>
                                      <p:to>
                                        <p:strVal val="visible"/>
                                      </p:to>
                                    </p:set>
                                    <p:animEffect transition="in" filter="fade">
                                      <p:cBhvr>
                                        <p:cTn id="33" dur="500"/>
                                        <p:tgtEl>
                                          <p:spTgt spid="802"/>
                                        </p:tgtEl>
                                      </p:cBhvr>
                                    </p:animEffec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806"/>
                                        </p:tgtEl>
                                        <p:attrNameLst>
                                          <p:attrName>style.visibility</p:attrName>
                                        </p:attrNameLst>
                                      </p:cBhvr>
                                      <p:to>
                                        <p:strVal val="visible"/>
                                      </p:to>
                                    </p:set>
                                    <p:animEffect transition="in" filter="fade">
                                      <p:cBhvr>
                                        <p:cTn id="37" dur="500"/>
                                        <p:tgtEl>
                                          <p:spTgt spid="80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803"/>
                                        </p:tgtEl>
                                        <p:attrNameLst>
                                          <p:attrName>style.visibility</p:attrName>
                                        </p:attrNameLst>
                                      </p:cBhvr>
                                      <p:to>
                                        <p:strVal val="visible"/>
                                      </p:to>
                                    </p:set>
                                    <p:animEffect transition="in" filter="fade">
                                      <p:cBhvr>
                                        <p:cTn id="40" dur="500"/>
                                        <p:tgtEl>
                                          <p:spTgt spid="803"/>
                                        </p:tgtEl>
                                      </p:cBhvr>
                                    </p:animEffect>
                                  </p:childTnLst>
                                </p:cTn>
                              </p:par>
                            </p:childTnLst>
                          </p:cTn>
                        </p:par>
                        <p:par>
                          <p:cTn id="41" fill="hold">
                            <p:stCondLst>
                              <p:cond delay="1000"/>
                            </p:stCondLst>
                            <p:childTnLst>
                              <p:par>
                                <p:cTn id="42" presetID="10" presetClass="entr" presetSubtype="0" fill="hold" grpId="0" nodeType="afterEffect">
                                  <p:stCondLst>
                                    <p:cond delay="0"/>
                                  </p:stCondLst>
                                  <p:childTnLst>
                                    <p:set>
                                      <p:cBhvr>
                                        <p:cTn id="43" dur="1" fill="hold">
                                          <p:stCondLst>
                                            <p:cond delay="0"/>
                                          </p:stCondLst>
                                        </p:cTn>
                                        <p:tgtEl>
                                          <p:spTgt spid="805"/>
                                        </p:tgtEl>
                                        <p:attrNameLst>
                                          <p:attrName>style.visibility</p:attrName>
                                        </p:attrNameLst>
                                      </p:cBhvr>
                                      <p:to>
                                        <p:strVal val="visible"/>
                                      </p:to>
                                    </p:set>
                                    <p:animEffect transition="in" filter="fade">
                                      <p:cBhvr>
                                        <p:cTn id="44" dur="500"/>
                                        <p:tgtEl>
                                          <p:spTgt spid="805"/>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804"/>
                                        </p:tgtEl>
                                        <p:attrNameLst>
                                          <p:attrName>style.visibility</p:attrName>
                                        </p:attrNameLst>
                                      </p:cBhvr>
                                      <p:to>
                                        <p:strVal val="visible"/>
                                      </p:to>
                                    </p:set>
                                    <p:animEffect transition="in" filter="fade">
                                      <p:cBhvr>
                                        <p:cTn id="47" dur="500"/>
                                        <p:tgtEl>
                                          <p:spTgt spid="804"/>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p:cTn id="50" dur="500" fill="hold"/>
                                        <p:tgtEl>
                                          <p:spTgt spid="5"/>
                                        </p:tgtEl>
                                        <p:attrNameLst>
                                          <p:attrName>ppt_w</p:attrName>
                                        </p:attrNameLst>
                                      </p:cBhvr>
                                      <p:tavLst>
                                        <p:tav tm="0">
                                          <p:val>
                                            <p:fltVal val="0"/>
                                          </p:val>
                                        </p:tav>
                                        <p:tav tm="100000">
                                          <p:val>
                                            <p:strVal val="#ppt_w"/>
                                          </p:val>
                                        </p:tav>
                                      </p:tavLst>
                                    </p:anim>
                                    <p:anim calcmode="lin" valueType="num">
                                      <p:cBhvr>
                                        <p:cTn id="51" dur="500" fill="hold"/>
                                        <p:tgtEl>
                                          <p:spTgt spid="5"/>
                                        </p:tgtEl>
                                        <p:attrNameLst>
                                          <p:attrName>ppt_h</p:attrName>
                                        </p:attrNameLst>
                                      </p:cBhvr>
                                      <p:tavLst>
                                        <p:tav tm="0">
                                          <p:val>
                                            <p:fltVal val="0"/>
                                          </p:val>
                                        </p:tav>
                                        <p:tav tm="100000">
                                          <p:val>
                                            <p:strVal val="#ppt_h"/>
                                          </p:val>
                                        </p:tav>
                                      </p:tavLst>
                                    </p:anim>
                                    <p:animEffect transition="in" filter="fade">
                                      <p:cBhvr>
                                        <p:cTn id="52" dur="500"/>
                                        <p:tgtEl>
                                          <p:spTgt spid="5"/>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500" fill="hold"/>
                                        <p:tgtEl>
                                          <p:spTgt spid="7"/>
                                        </p:tgtEl>
                                        <p:attrNameLst>
                                          <p:attrName>ppt_w</p:attrName>
                                        </p:attrNameLst>
                                      </p:cBhvr>
                                      <p:tavLst>
                                        <p:tav tm="0">
                                          <p:val>
                                            <p:fltVal val="0"/>
                                          </p:val>
                                        </p:tav>
                                        <p:tav tm="100000">
                                          <p:val>
                                            <p:strVal val="#ppt_w"/>
                                          </p:val>
                                        </p:tav>
                                      </p:tavLst>
                                    </p:anim>
                                    <p:anim calcmode="lin" valueType="num">
                                      <p:cBhvr>
                                        <p:cTn id="56" dur="500" fill="hold"/>
                                        <p:tgtEl>
                                          <p:spTgt spid="7"/>
                                        </p:tgtEl>
                                        <p:attrNameLst>
                                          <p:attrName>ppt_h</p:attrName>
                                        </p:attrNameLst>
                                      </p:cBhvr>
                                      <p:tavLst>
                                        <p:tav tm="0">
                                          <p:val>
                                            <p:fltVal val="0"/>
                                          </p:val>
                                        </p:tav>
                                        <p:tav tm="100000">
                                          <p:val>
                                            <p:strVal val="#ppt_h"/>
                                          </p:val>
                                        </p:tav>
                                      </p:tavLst>
                                    </p:anim>
                                    <p:animEffect transition="in" filter="fade">
                                      <p:cBhvr>
                                        <p:cTn id="57" dur="500"/>
                                        <p:tgtEl>
                                          <p:spTgt spid="7"/>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cBhvr>
                                        <p:cTn id="60" dur="500" fill="hold"/>
                                        <p:tgtEl>
                                          <p:spTgt spid="9"/>
                                        </p:tgtEl>
                                        <p:attrNameLst>
                                          <p:attrName>ppt_w</p:attrName>
                                        </p:attrNameLst>
                                      </p:cBhvr>
                                      <p:tavLst>
                                        <p:tav tm="0">
                                          <p:val>
                                            <p:fltVal val="0"/>
                                          </p:val>
                                        </p:tav>
                                        <p:tav tm="100000">
                                          <p:val>
                                            <p:strVal val="#ppt_w"/>
                                          </p:val>
                                        </p:tav>
                                      </p:tavLst>
                                    </p:anim>
                                    <p:anim calcmode="lin" valueType="num">
                                      <p:cBhvr>
                                        <p:cTn id="61" dur="500" fill="hold"/>
                                        <p:tgtEl>
                                          <p:spTgt spid="9"/>
                                        </p:tgtEl>
                                        <p:attrNameLst>
                                          <p:attrName>ppt_h</p:attrName>
                                        </p:attrNameLst>
                                      </p:cBhvr>
                                      <p:tavLst>
                                        <p:tav tm="0">
                                          <p:val>
                                            <p:fltVal val="0"/>
                                          </p:val>
                                        </p:tav>
                                        <p:tav tm="100000">
                                          <p:val>
                                            <p:strVal val="#ppt_h"/>
                                          </p:val>
                                        </p:tav>
                                      </p:tavLst>
                                    </p:anim>
                                    <p:animEffect transition="in" filter="fade">
                                      <p:cBhvr>
                                        <p:cTn id="62" dur="500"/>
                                        <p:tgtEl>
                                          <p:spTgt spid="9"/>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Effect transition="in" filter="fade">
                                      <p:cBhvr>
                                        <p:cTn id="67" dur="500"/>
                                        <p:tgtEl>
                                          <p:spTgt spid="11"/>
                                        </p:tgtEl>
                                      </p:cBhvr>
                                    </p:animEffect>
                                  </p:childTnLst>
                                </p:cTn>
                              </p:par>
                            </p:childTnLst>
                          </p:cTn>
                        </p:par>
                        <p:par>
                          <p:cTn id="68" fill="hold">
                            <p:stCondLst>
                              <p:cond delay="1500"/>
                            </p:stCondLst>
                            <p:childTnLst>
                              <p:par>
                                <p:cTn id="69" presetID="22" presetClass="entr" presetSubtype="8" fill="hold" grpId="0" nodeType="after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wipe(left)">
                                      <p:cBhvr>
                                        <p:cTn id="71" dur="500"/>
                                        <p:tgtEl>
                                          <p:spTgt spid="4"/>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wipe(left)">
                                      <p:cBhvr>
                                        <p:cTn id="74" dur="500"/>
                                        <p:tgtEl>
                                          <p:spTgt spid="6"/>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left)">
                                      <p:cBhvr>
                                        <p:cTn id="77" dur="500"/>
                                        <p:tgtEl>
                                          <p:spTgt spid="8"/>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wipe(left)">
                                      <p:cBhvr>
                                        <p:cTn id="80" dur="500"/>
                                        <p:tgtEl>
                                          <p:spTgt spid="10"/>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wipe(left)">
                                      <p:cBhvr>
                                        <p:cTn id="83" dur="500"/>
                                        <p:tgtEl>
                                          <p:spTgt spid="12"/>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wipe(left)">
                                      <p:cBhvr>
                                        <p:cTn id="86" dur="500"/>
                                        <p:tgtEl>
                                          <p:spTgt spid="13"/>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wipe(left)">
                                      <p:cBhvr>
                                        <p:cTn id="89" dur="500"/>
                                        <p:tgtEl>
                                          <p:spTgt spid="14"/>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ipe(left)">
                                      <p:cBhvr>
                                        <p:cTn id="9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P spid="7" grpId="0" animBg="1"/>
      <p:bldP spid="8" grpId="0"/>
      <p:bldP spid="9" grpId="0" animBg="1"/>
      <p:bldP spid="10" grpId="0"/>
      <p:bldP spid="11" grpId="0" animBg="1"/>
      <p:bldP spid="12" grpId="0" animBg="1"/>
      <p:bldP spid="13" grpId="0" animBg="1"/>
      <p:bldP spid="14" grpId="0" animBg="1"/>
      <p:bldP spid="15" grpId="0" animBg="1"/>
      <p:bldP spid="16" grpId="0"/>
      <p:bldP spid="17" grpId="0"/>
      <p:bldP spid="18" grpId="0" animBg="1"/>
      <p:bldP spid="802" grpId="0" animBg="1"/>
      <p:bldP spid="803" grpId="0" animBg="1"/>
      <p:bldP spid="804" grpId="0" animBg="1"/>
      <p:bldP spid="805" grpId="0" animBg="1"/>
      <p:bldP spid="806" grpId="0" animBg="1"/>
      <p:bldP spid="80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图文框 3"/>
          <p:cNvSpPr/>
          <p:nvPr/>
        </p:nvSpPr>
        <p:spPr>
          <a:xfrm>
            <a:off x="114300" y="85497"/>
            <a:ext cx="11993965" cy="6697266"/>
          </a:xfrm>
          <a:prstGeom prst="frame">
            <a:avLst>
              <a:gd name="adj1" fmla="val 709"/>
            </a:avLst>
          </a:prstGeom>
          <a:solidFill>
            <a:srgbClr val="1C34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latin typeface="宋体" panose="02010600030101010101" pitchFamily="2" charset="-122"/>
              <a:ea typeface="宋体" panose="02010600030101010101" pitchFamily="2" charset="-122"/>
            </a:endParaRPr>
          </a:p>
        </p:txBody>
      </p:sp>
      <p:grpSp>
        <p:nvGrpSpPr>
          <p:cNvPr id="5" name="组合 4"/>
          <p:cNvGrpSpPr/>
          <p:nvPr/>
        </p:nvGrpSpPr>
        <p:grpSpPr>
          <a:xfrm>
            <a:off x="1055335" y="4301487"/>
            <a:ext cx="10111894" cy="1084423"/>
            <a:chOff x="2641600" y="4672013"/>
            <a:chExt cx="6838951" cy="733425"/>
          </a:xfrm>
        </p:grpSpPr>
        <p:sp>
          <p:nvSpPr>
            <p:cNvPr id="6" name="Freeform 52"/>
            <p:cNvSpPr/>
            <p:nvPr/>
          </p:nvSpPr>
          <p:spPr bwMode="auto">
            <a:xfrm>
              <a:off x="3178175" y="4672013"/>
              <a:ext cx="5765800" cy="733425"/>
            </a:xfrm>
            <a:custGeom>
              <a:avLst/>
              <a:gdLst>
                <a:gd name="T0" fmla="*/ 0 w 3632"/>
                <a:gd name="T1" fmla="*/ 462 h 462"/>
                <a:gd name="T2" fmla="*/ 457 w 3632"/>
                <a:gd name="T3" fmla="*/ 0 h 462"/>
                <a:gd name="T4" fmla="*/ 3175 w 3632"/>
                <a:gd name="T5" fmla="*/ 0 h 462"/>
                <a:gd name="T6" fmla="*/ 3632 w 3632"/>
                <a:gd name="T7" fmla="*/ 462 h 462"/>
              </a:gdLst>
              <a:ahLst/>
              <a:cxnLst>
                <a:cxn ang="0">
                  <a:pos x="T0" y="T1"/>
                </a:cxn>
                <a:cxn ang="0">
                  <a:pos x="T2" y="T3"/>
                </a:cxn>
                <a:cxn ang="0">
                  <a:pos x="T4" y="T5"/>
                </a:cxn>
                <a:cxn ang="0">
                  <a:pos x="T6" y="T7"/>
                </a:cxn>
              </a:cxnLst>
              <a:rect l="0" t="0" r="r" b="b"/>
              <a:pathLst>
                <a:path w="3632" h="462">
                  <a:moveTo>
                    <a:pt x="0" y="462"/>
                  </a:moveTo>
                  <a:lnTo>
                    <a:pt x="457" y="0"/>
                  </a:lnTo>
                  <a:lnTo>
                    <a:pt x="3175" y="0"/>
                  </a:lnTo>
                  <a:lnTo>
                    <a:pt x="3632" y="462"/>
                  </a:lnTo>
                </a:path>
              </a:pathLst>
            </a:custGeom>
            <a:noFill/>
            <a:ln w="46038" cap="flat">
              <a:solidFill>
                <a:srgbClr val="1C344D"/>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 name="Line 53"/>
            <p:cNvSpPr>
              <a:spLocks noChangeShapeType="1"/>
            </p:cNvSpPr>
            <p:nvPr/>
          </p:nvSpPr>
          <p:spPr bwMode="auto">
            <a:xfrm flipH="1">
              <a:off x="2997200" y="4672013"/>
              <a:ext cx="728663"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8" name="Line 54"/>
            <p:cNvSpPr>
              <a:spLocks noChangeShapeType="1"/>
            </p:cNvSpPr>
            <p:nvPr/>
          </p:nvSpPr>
          <p:spPr bwMode="auto">
            <a:xfrm flipH="1">
              <a:off x="2820988" y="4672013"/>
              <a:ext cx="725488"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9" name="Line 55"/>
            <p:cNvSpPr>
              <a:spLocks noChangeShapeType="1"/>
            </p:cNvSpPr>
            <p:nvPr/>
          </p:nvSpPr>
          <p:spPr bwMode="auto">
            <a:xfrm flipH="1">
              <a:off x="2641600" y="4672013"/>
              <a:ext cx="728663"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0" name="Line 56"/>
            <p:cNvSpPr>
              <a:spLocks noChangeShapeType="1"/>
            </p:cNvSpPr>
            <p:nvPr/>
          </p:nvSpPr>
          <p:spPr bwMode="auto">
            <a:xfrm flipH="1">
              <a:off x="8751888" y="4672013"/>
              <a:ext cx="728663"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1" name="Line 57"/>
            <p:cNvSpPr>
              <a:spLocks noChangeShapeType="1"/>
            </p:cNvSpPr>
            <p:nvPr/>
          </p:nvSpPr>
          <p:spPr bwMode="auto">
            <a:xfrm flipH="1">
              <a:off x="8575675" y="4672013"/>
              <a:ext cx="725488"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2" name="Line 58"/>
            <p:cNvSpPr>
              <a:spLocks noChangeShapeType="1"/>
            </p:cNvSpPr>
            <p:nvPr/>
          </p:nvSpPr>
          <p:spPr bwMode="auto">
            <a:xfrm flipH="1">
              <a:off x="8394700" y="4672013"/>
              <a:ext cx="725488"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3" name="Freeform 59"/>
            <p:cNvSpPr/>
            <p:nvPr/>
          </p:nvSpPr>
          <p:spPr bwMode="auto">
            <a:xfrm>
              <a:off x="3178175" y="4672013"/>
              <a:ext cx="5765800" cy="733425"/>
            </a:xfrm>
            <a:custGeom>
              <a:avLst/>
              <a:gdLst>
                <a:gd name="T0" fmla="*/ 3632 w 3632"/>
                <a:gd name="T1" fmla="*/ 0 h 462"/>
                <a:gd name="T2" fmla="*/ 3175 w 3632"/>
                <a:gd name="T3" fmla="*/ 462 h 462"/>
                <a:gd name="T4" fmla="*/ 457 w 3632"/>
                <a:gd name="T5" fmla="*/ 462 h 462"/>
                <a:gd name="T6" fmla="*/ 0 w 3632"/>
                <a:gd name="T7" fmla="*/ 0 h 462"/>
              </a:gdLst>
              <a:ahLst/>
              <a:cxnLst>
                <a:cxn ang="0">
                  <a:pos x="T0" y="T1"/>
                </a:cxn>
                <a:cxn ang="0">
                  <a:pos x="T2" y="T3"/>
                </a:cxn>
                <a:cxn ang="0">
                  <a:pos x="T4" y="T5"/>
                </a:cxn>
                <a:cxn ang="0">
                  <a:pos x="T6" y="T7"/>
                </a:cxn>
              </a:cxnLst>
              <a:rect l="0" t="0" r="r" b="b"/>
              <a:pathLst>
                <a:path w="3632" h="462">
                  <a:moveTo>
                    <a:pt x="3632" y="0"/>
                  </a:moveTo>
                  <a:lnTo>
                    <a:pt x="3175" y="462"/>
                  </a:lnTo>
                  <a:lnTo>
                    <a:pt x="457" y="462"/>
                  </a:lnTo>
                  <a:lnTo>
                    <a:pt x="0" y="0"/>
                  </a:lnTo>
                </a:path>
              </a:pathLst>
            </a:custGeom>
            <a:noFill/>
            <a:ln w="46038" cap="flat">
              <a:solidFill>
                <a:srgbClr val="1C344D"/>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sp>
        <p:nvSpPr>
          <p:cNvPr id="14" name="矩形 13"/>
          <p:cNvSpPr/>
          <p:nvPr/>
        </p:nvSpPr>
        <p:spPr>
          <a:xfrm>
            <a:off x="3187349" y="4463446"/>
            <a:ext cx="5827236" cy="769441"/>
          </a:xfrm>
          <a:prstGeom prst="rect">
            <a:avLst/>
          </a:prstGeom>
          <a:noFill/>
        </p:spPr>
        <p:txBody>
          <a:bodyPr wrap="none">
            <a:spAutoFit/>
          </a:bodyPr>
          <a:lstStyle/>
          <a:p>
            <a:pPr algn="ctr"/>
            <a:r>
              <a:rPr lang="zh-CN" altLang="en-US" sz="44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grpSp>
        <p:nvGrpSpPr>
          <p:cNvPr id="16" name="组合 15"/>
          <p:cNvGrpSpPr/>
          <p:nvPr/>
        </p:nvGrpSpPr>
        <p:grpSpPr>
          <a:xfrm>
            <a:off x="4253542" y="994360"/>
            <a:ext cx="3604532" cy="3028158"/>
            <a:chOff x="735013" y="3030538"/>
            <a:chExt cx="4576762" cy="3844925"/>
          </a:xfrm>
        </p:grpSpPr>
        <p:sp>
          <p:nvSpPr>
            <p:cNvPr id="23" name="Freeform 23"/>
            <p:cNvSpPr/>
            <p:nvPr/>
          </p:nvSpPr>
          <p:spPr bwMode="auto">
            <a:xfrm>
              <a:off x="4737100" y="3297238"/>
              <a:ext cx="442913" cy="563563"/>
            </a:xfrm>
            <a:custGeom>
              <a:avLst/>
              <a:gdLst>
                <a:gd name="T0" fmla="*/ 279 w 279"/>
                <a:gd name="T1" fmla="*/ 0 h 355"/>
                <a:gd name="T2" fmla="*/ 0 w 279"/>
                <a:gd name="T3" fmla="*/ 310 h 355"/>
                <a:gd name="T4" fmla="*/ 9 w 279"/>
                <a:gd name="T5" fmla="*/ 355 h 355"/>
                <a:gd name="T6" fmla="*/ 279 w 279"/>
                <a:gd name="T7" fmla="*/ 0 h 355"/>
              </a:gdLst>
              <a:ahLst/>
              <a:cxnLst>
                <a:cxn ang="0">
                  <a:pos x="T0" y="T1"/>
                </a:cxn>
                <a:cxn ang="0">
                  <a:pos x="T2" y="T3"/>
                </a:cxn>
                <a:cxn ang="0">
                  <a:pos x="T4" y="T5"/>
                </a:cxn>
                <a:cxn ang="0">
                  <a:pos x="T6" y="T7"/>
                </a:cxn>
              </a:cxnLst>
              <a:rect l="0" t="0" r="r" b="b"/>
              <a:pathLst>
                <a:path w="279" h="355">
                  <a:moveTo>
                    <a:pt x="279" y="0"/>
                  </a:moveTo>
                  <a:lnTo>
                    <a:pt x="0" y="310"/>
                  </a:lnTo>
                  <a:lnTo>
                    <a:pt x="9" y="355"/>
                  </a:lnTo>
                  <a:lnTo>
                    <a:pt x="279"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4"/>
            <p:cNvSpPr/>
            <p:nvPr/>
          </p:nvSpPr>
          <p:spPr bwMode="auto">
            <a:xfrm>
              <a:off x="4968875" y="3417888"/>
              <a:ext cx="342900" cy="146050"/>
            </a:xfrm>
            <a:custGeom>
              <a:avLst/>
              <a:gdLst>
                <a:gd name="T0" fmla="*/ 17 w 216"/>
                <a:gd name="T1" fmla="*/ 68 h 92"/>
                <a:gd name="T2" fmla="*/ 216 w 216"/>
                <a:gd name="T3" fmla="*/ 0 h 92"/>
                <a:gd name="T4" fmla="*/ 0 w 216"/>
                <a:gd name="T5" fmla="*/ 92 h 92"/>
                <a:gd name="T6" fmla="*/ 17 w 216"/>
                <a:gd name="T7" fmla="*/ 68 h 92"/>
              </a:gdLst>
              <a:ahLst/>
              <a:cxnLst>
                <a:cxn ang="0">
                  <a:pos x="T0" y="T1"/>
                </a:cxn>
                <a:cxn ang="0">
                  <a:pos x="T2" y="T3"/>
                </a:cxn>
                <a:cxn ang="0">
                  <a:pos x="T4" y="T5"/>
                </a:cxn>
                <a:cxn ang="0">
                  <a:pos x="T6" y="T7"/>
                </a:cxn>
              </a:cxnLst>
              <a:rect l="0" t="0" r="r" b="b"/>
              <a:pathLst>
                <a:path w="216" h="92">
                  <a:moveTo>
                    <a:pt x="17" y="68"/>
                  </a:moveTo>
                  <a:lnTo>
                    <a:pt x="216" y="0"/>
                  </a:lnTo>
                  <a:lnTo>
                    <a:pt x="0" y="92"/>
                  </a:lnTo>
                  <a:lnTo>
                    <a:pt x="17" y="68"/>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5"/>
            <p:cNvSpPr/>
            <p:nvPr/>
          </p:nvSpPr>
          <p:spPr bwMode="auto">
            <a:xfrm>
              <a:off x="4999038" y="3236913"/>
              <a:ext cx="95250" cy="203200"/>
            </a:xfrm>
            <a:custGeom>
              <a:avLst/>
              <a:gdLst>
                <a:gd name="T0" fmla="*/ 24 w 25"/>
                <a:gd name="T1" fmla="*/ 26 h 54"/>
                <a:gd name="T2" fmla="*/ 10 w 25"/>
                <a:gd name="T3" fmla="*/ 0 h 54"/>
                <a:gd name="T4" fmla="*/ 1 w 25"/>
                <a:gd name="T5" fmla="*/ 28 h 54"/>
                <a:gd name="T6" fmla="*/ 15 w 25"/>
                <a:gd name="T7" fmla="*/ 54 h 54"/>
                <a:gd name="T8" fmla="*/ 24 w 25"/>
                <a:gd name="T9" fmla="*/ 26 h 54"/>
              </a:gdLst>
              <a:ahLst/>
              <a:cxnLst>
                <a:cxn ang="0">
                  <a:pos x="T0" y="T1"/>
                </a:cxn>
                <a:cxn ang="0">
                  <a:pos x="T2" y="T3"/>
                </a:cxn>
                <a:cxn ang="0">
                  <a:pos x="T4" y="T5"/>
                </a:cxn>
                <a:cxn ang="0">
                  <a:pos x="T6" y="T7"/>
                </a:cxn>
                <a:cxn ang="0">
                  <a:pos x="T8" y="T9"/>
                </a:cxn>
              </a:cxnLst>
              <a:rect l="0" t="0" r="r" b="b"/>
              <a:pathLst>
                <a:path w="25" h="54">
                  <a:moveTo>
                    <a:pt x="24" y="26"/>
                  </a:moveTo>
                  <a:cubicBezTo>
                    <a:pt x="23" y="15"/>
                    <a:pt x="17" y="6"/>
                    <a:pt x="10" y="0"/>
                  </a:cubicBezTo>
                  <a:cubicBezTo>
                    <a:pt x="3" y="7"/>
                    <a:pt x="0" y="17"/>
                    <a:pt x="1" y="28"/>
                  </a:cubicBezTo>
                  <a:cubicBezTo>
                    <a:pt x="2" y="39"/>
                    <a:pt x="7" y="48"/>
                    <a:pt x="15" y="54"/>
                  </a:cubicBezTo>
                  <a:cubicBezTo>
                    <a:pt x="21" y="47"/>
                    <a:pt x="25" y="37"/>
                    <a:pt x="24"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6"/>
            <p:cNvSpPr/>
            <p:nvPr/>
          </p:nvSpPr>
          <p:spPr bwMode="auto">
            <a:xfrm>
              <a:off x="5135563" y="3484563"/>
              <a:ext cx="127000" cy="106363"/>
            </a:xfrm>
            <a:custGeom>
              <a:avLst/>
              <a:gdLst>
                <a:gd name="T0" fmla="*/ 22 w 34"/>
                <a:gd name="T1" fmla="*/ 7 h 28"/>
                <a:gd name="T2" fmla="*/ 34 w 34"/>
                <a:gd name="T3" fmla="*/ 27 h 28"/>
                <a:gd name="T4" fmla="*/ 12 w 34"/>
                <a:gd name="T5" fmla="*/ 21 h 28"/>
                <a:gd name="T6" fmla="*/ 0 w 34"/>
                <a:gd name="T7" fmla="*/ 2 h 28"/>
                <a:gd name="T8" fmla="*/ 22 w 34"/>
                <a:gd name="T9" fmla="*/ 7 h 28"/>
              </a:gdLst>
              <a:ahLst/>
              <a:cxnLst>
                <a:cxn ang="0">
                  <a:pos x="T0" y="T1"/>
                </a:cxn>
                <a:cxn ang="0">
                  <a:pos x="T2" y="T3"/>
                </a:cxn>
                <a:cxn ang="0">
                  <a:pos x="T4" y="T5"/>
                </a:cxn>
                <a:cxn ang="0">
                  <a:pos x="T6" y="T7"/>
                </a:cxn>
                <a:cxn ang="0">
                  <a:pos x="T8" y="T9"/>
                </a:cxn>
              </a:cxnLst>
              <a:rect l="0" t="0" r="r" b="b"/>
              <a:pathLst>
                <a:path w="34" h="28">
                  <a:moveTo>
                    <a:pt x="22" y="7"/>
                  </a:moveTo>
                  <a:cubicBezTo>
                    <a:pt x="29" y="12"/>
                    <a:pt x="33" y="19"/>
                    <a:pt x="34" y="27"/>
                  </a:cubicBezTo>
                  <a:cubicBezTo>
                    <a:pt x="26" y="28"/>
                    <a:pt x="18" y="26"/>
                    <a:pt x="12" y="21"/>
                  </a:cubicBezTo>
                  <a:cubicBezTo>
                    <a:pt x="5" y="16"/>
                    <a:pt x="1" y="9"/>
                    <a:pt x="0" y="2"/>
                  </a:cubicBezTo>
                  <a:cubicBezTo>
                    <a:pt x="7" y="0"/>
                    <a:pt x="16" y="2"/>
                    <a:pt x="22" y="7"/>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7"/>
            <p:cNvSpPr/>
            <p:nvPr/>
          </p:nvSpPr>
          <p:spPr bwMode="auto">
            <a:xfrm>
              <a:off x="5122863" y="3341688"/>
              <a:ext cx="112713" cy="57150"/>
            </a:xfrm>
            <a:custGeom>
              <a:avLst/>
              <a:gdLst>
                <a:gd name="T0" fmla="*/ 14 w 30"/>
                <a:gd name="T1" fmla="*/ 1 h 15"/>
                <a:gd name="T2" fmla="*/ 30 w 30"/>
                <a:gd name="T3" fmla="*/ 5 h 15"/>
                <a:gd name="T4" fmla="*/ 16 w 30"/>
                <a:gd name="T5" fmla="*/ 14 h 15"/>
                <a:gd name="T6" fmla="*/ 0 w 30"/>
                <a:gd name="T7" fmla="*/ 10 h 15"/>
                <a:gd name="T8" fmla="*/ 14 w 30"/>
                <a:gd name="T9" fmla="*/ 1 h 15"/>
              </a:gdLst>
              <a:ahLst/>
              <a:cxnLst>
                <a:cxn ang="0">
                  <a:pos x="T0" y="T1"/>
                </a:cxn>
                <a:cxn ang="0">
                  <a:pos x="T2" y="T3"/>
                </a:cxn>
                <a:cxn ang="0">
                  <a:pos x="T4" y="T5"/>
                </a:cxn>
                <a:cxn ang="0">
                  <a:pos x="T6" y="T7"/>
                </a:cxn>
                <a:cxn ang="0">
                  <a:pos x="T8" y="T9"/>
                </a:cxn>
              </a:cxnLst>
              <a:rect l="0" t="0" r="r" b="b"/>
              <a:pathLst>
                <a:path w="30" h="15">
                  <a:moveTo>
                    <a:pt x="14" y="1"/>
                  </a:moveTo>
                  <a:cubicBezTo>
                    <a:pt x="20" y="0"/>
                    <a:pt x="26" y="2"/>
                    <a:pt x="30" y="5"/>
                  </a:cubicBezTo>
                  <a:cubicBezTo>
                    <a:pt x="27" y="10"/>
                    <a:pt x="22" y="13"/>
                    <a:pt x="16" y="14"/>
                  </a:cubicBezTo>
                  <a:cubicBezTo>
                    <a:pt x="10" y="15"/>
                    <a:pt x="4" y="13"/>
                    <a:pt x="0" y="10"/>
                  </a:cubicBezTo>
                  <a:cubicBezTo>
                    <a:pt x="3" y="5"/>
                    <a:pt x="8" y="2"/>
                    <a:pt x="14" y="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8"/>
            <p:cNvSpPr/>
            <p:nvPr/>
          </p:nvSpPr>
          <p:spPr bwMode="auto">
            <a:xfrm>
              <a:off x="866775" y="4056063"/>
              <a:ext cx="442913" cy="565150"/>
            </a:xfrm>
            <a:custGeom>
              <a:avLst/>
              <a:gdLst>
                <a:gd name="T0" fmla="*/ 0 w 279"/>
                <a:gd name="T1" fmla="*/ 0 h 356"/>
                <a:gd name="T2" fmla="*/ 279 w 279"/>
                <a:gd name="T3" fmla="*/ 311 h 356"/>
                <a:gd name="T4" fmla="*/ 269 w 279"/>
                <a:gd name="T5" fmla="*/ 356 h 356"/>
                <a:gd name="T6" fmla="*/ 0 w 279"/>
                <a:gd name="T7" fmla="*/ 0 h 356"/>
              </a:gdLst>
              <a:ahLst/>
              <a:cxnLst>
                <a:cxn ang="0">
                  <a:pos x="T0" y="T1"/>
                </a:cxn>
                <a:cxn ang="0">
                  <a:pos x="T2" y="T3"/>
                </a:cxn>
                <a:cxn ang="0">
                  <a:pos x="T4" y="T5"/>
                </a:cxn>
                <a:cxn ang="0">
                  <a:pos x="T6" y="T7"/>
                </a:cxn>
              </a:cxnLst>
              <a:rect l="0" t="0" r="r" b="b"/>
              <a:pathLst>
                <a:path w="279" h="356">
                  <a:moveTo>
                    <a:pt x="0" y="0"/>
                  </a:moveTo>
                  <a:lnTo>
                    <a:pt x="279" y="311"/>
                  </a:lnTo>
                  <a:lnTo>
                    <a:pt x="269" y="356"/>
                  </a:lnTo>
                  <a:lnTo>
                    <a:pt x="0"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9"/>
            <p:cNvSpPr/>
            <p:nvPr/>
          </p:nvSpPr>
          <p:spPr bwMode="auto">
            <a:xfrm>
              <a:off x="735013" y="4176713"/>
              <a:ext cx="341313" cy="146050"/>
            </a:xfrm>
            <a:custGeom>
              <a:avLst/>
              <a:gdLst>
                <a:gd name="T0" fmla="*/ 199 w 215"/>
                <a:gd name="T1" fmla="*/ 69 h 92"/>
                <a:gd name="T2" fmla="*/ 0 w 215"/>
                <a:gd name="T3" fmla="*/ 0 h 92"/>
                <a:gd name="T4" fmla="*/ 215 w 215"/>
                <a:gd name="T5" fmla="*/ 92 h 92"/>
                <a:gd name="T6" fmla="*/ 199 w 215"/>
                <a:gd name="T7" fmla="*/ 69 h 92"/>
              </a:gdLst>
              <a:ahLst/>
              <a:cxnLst>
                <a:cxn ang="0">
                  <a:pos x="T0" y="T1"/>
                </a:cxn>
                <a:cxn ang="0">
                  <a:pos x="T2" y="T3"/>
                </a:cxn>
                <a:cxn ang="0">
                  <a:pos x="T4" y="T5"/>
                </a:cxn>
                <a:cxn ang="0">
                  <a:pos x="T6" y="T7"/>
                </a:cxn>
              </a:cxnLst>
              <a:rect l="0" t="0" r="r" b="b"/>
              <a:pathLst>
                <a:path w="215" h="92">
                  <a:moveTo>
                    <a:pt x="199" y="69"/>
                  </a:moveTo>
                  <a:lnTo>
                    <a:pt x="0" y="0"/>
                  </a:lnTo>
                  <a:lnTo>
                    <a:pt x="215" y="92"/>
                  </a:lnTo>
                  <a:lnTo>
                    <a:pt x="199" y="69"/>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0"/>
            <p:cNvSpPr/>
            <p:nvPr/>
          </p:nvSpPr>
          <p:spPr bwMode="auto">
            <a:xfrm>
              <a:off x="952500" y="3995738"/>
              <a:ext cx="93663" cy="207963"/>
            </a:xfrm>
            <a:custGeom>
              <a:avLst/>
              <a:gdLst>
                <a:gd name="T0" fmla="*/ 1 w 25"/>
                <a:gd name="T1" fmla="*/ 26 h 55"/>
                <a:gd name="T2" fmla="*/ 15 w 25"/>
                <a:gd name="T3" fmla="*/ 0 h 55"/>
                <a:gd name="T4" fmla="*/ 24 w 25"/>
                <a:gd name="T5" fmla="*/ 28 h 55"/>
                <a:gd name="T6" fmla="*/ 10 w 25"/>
                <a:gd name="T7" fmla="*/ 55 h 55"/>
                <a:gd name="T8" fmla="*/ 1 w 25"/>
                <a:gd name="T9" fmla="*/ 26 h 55"/>
              </a:gdLst>
              <a:ahLst/>
              <a:cxnLst>
                <a:cxn ang="0">
                  <a:pos x="T0" y="T1"/>
                </a:cxn>
                <a:cxn ang="0">
                  <a:pos x="T2" y="T3"/>
                </a:cxn>
                <a:cxn ang="0">
                  <a:pos x="T4" y="T5"/>
                </a:cxn>
                <a:cxn ang="0">
                  <a:pos x="T6" y="T7"/>
                </a:cxn>
                <a:cxn ang="0">
                  <a:pos x="T8" y="T9"/>
                </a:cxn>
              </a:cxnLst>
              <a:rect l="0" t="0" r="r" b="b"/>
              <a:pathLst>
                <a:path w="25" h="55">
                  <a:moveTo>
                    <a:pt x="1" y="26"/>
                  </a:moveTo>
                  <a:cubicBezTo>
                    <a:pt x="2" y="15"/>
                    <a:pt x="8" y="6"/>
                    <a:pt x="15" y="0"/>
                  </a:cubicBezTo>
                  <a:cubicBezTo>
                    <a:pt x="22" y="7"/>
                    <a:pt x="25" y="18"/>
                    <a:pt x="24" y="28"/>
                  </a:cubicBezTo>
                  <a:cubicBezTo>
                    <a:pt x="23" y="39"/>
                    <a:pt x="18" y="48"/>
                    <a:pt x="10" y="55"/>
                  </a:cubicBezTo>
                  <a:cubicBezTo>
                    <a:pt x="4" y="47"/>
                    <a:pt x="0" y="37"/>
                    <a:pt x="1"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1"/>
            <p:cNvSpPr/>
            <p:nvPr/>
          </p:nvSpPr>
          <p:spPr bwMode="auto">
            <a:xfrm>
              <a:off x="784225" y="4244976"/>
              <a:ext cx="127000" cy="104775"/>
            </a:xfrm>
            <a:custGeom>
              <a:avLst/>
              <a:gdLst>
                <a:gd name="T0" fmla="*/ 12 w 34"/>
                <a:gd name="T1" fmla="*/ 7 h 28"/>
                <a:gd name="T2" fmla="*/ 0 w 34"/>
                <a:gd name="T3" fmla="*/ 27 h 28"/>
                <a:gd name="T4" fmla="*/ 22 w 34"/>
                <a:gd name="T5" fmla="*/ 21 h 28"/>
                <a:gd name="T6" fmla="*/ 34 w 34"/>
                <a:gd name="T7" fmla="*/ 2 h 28"/>
                <a:gd name="T8" fmla="*/ 12 w 34"/>
                <a:gd name="T9" fmla="*/ 7 h 28"/>
              </a:gdLst>
              <a:ahLst/>
              <a:cxnLst>
                <a:cxn ang="0">
                  <a:pos x="T0" y="T1"/>
                </a:cxn>
                <a:cxn ang="0">
                  <a:pos x="T2" y="T3"/>
                </a:cxn>
                <a:cxn ang="0">
                  <a:pos x="T4" y="T5"/>
                </a:cxn>
                <a:cxn ang="0">
                  <a:pos x="T6" y="T7"/>
                </a:cxn>
                <a:cxn ang="0">
                  <a:pos x="T8" y="T9"/>
                </a:cxn>
              </a:cxnLst>
              <a:rect l="0" t="0" r="r" b="b"/>
              <a:pathLst>
                <a:path w="34" h="28">
                  <a:moveTo>
                    <a:pt x="12" y="7"/>
                  </a:moveTo>
                  <a:cubicBezTo>
                    <a:pt x="5" y="12"/>
                    <a:pt x="1" y="19"/>
                    <a:pt x="0" y="27"/>
                  </a:cubicBezTo>
                  <a:cubicBezTo>
                    <a:pt x="8" y="28"/>
                    <a:pt x="16" y="26"/>
                    <a:pt x="22" y="21"/>
                  </a:cubicBezTo>
                  <a:cubicBezTo>
                    <a:pt x="29" y="17"/>
                    <a:pt x="33" y="9"/>
                    <a:pt x="34" y="2"/>
                  </a:cubicBezTo>
                  <a:cubicBezTo>
                    <a:pt x="27" y="0"/>
                    <a:pt x="18" y="2"/>
                    <a:pt x="12" y="7"/>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2"/>
            <p:cNvSpPr/>
            <p:nvPr/>
          </p:nvSpPr>
          <p:spPr bwMode="auto">
            <a:xfrm>
              <a:off x="809625" y="4102101"/>
              <a:ext cx="112713" cy="55563"/>
            </a:xfrm>
            <a:custGeom>
              <a:avLst/>
              <a:gdLst>
                <a:gd name="T0" fmla="*/ 16 w 30"/>
                <a:gd name="T1" fmla="*/ 1 h 15"/>
                <a:gd name="T2" fmla="*/ 0 w 30"/>
                <a:gd name="T3" fmla="*/ 5 h 15"/>
                <a:gd name="T4" fmla="*/ 14 w 30"/>
                <a:gd name="T5" fmla="*/ 14 h 15"/>
                <a:gd name="T6" fmla="*/ 30 w 30"/>
                <a:gd name="T7" fmla="*/ 10 h 15"/>
                <a:gd name="T8" fmla="*/ 16 w 30"/>
                <a:gd name="T9" fmla="*/ 1 h 15"/>
              </a:gdLst>
              <a:ahLst/>
              <a:cxnLst>
                <a:cxn ang="0">
                  <a:pos x="T0" y="T1"/>
                </a:cxn>
                <a:cxn ang="0">
                  <a:pos x="T2" y="T3"/>
                </a:cxn>
                <a:cxn ang="0">
                  <a:pos x="T4" y="T5"/>
                </a:cxn>
                <a:cxn ang="0">
                  <a:pos x="T6" y="T7"/>
                </a:cxn>
                <a:cxn ang="0">
                  <a:pos x="T8" y="T9"/>
                </a:cxn>
              </a:cxnLst>
              <a:rect l="0" t="0" r="r" b="b"/>
              <a:pathLst>
                <a:path w="30" h="15">
                  <a:moveTo>
                    <a:pt x="16" y="1"/>
                  </a:moveTo>
                  <a:cubicBezTo>
                    <a:pt x="10" y="0"/>
                    <a:pt x="4" y="2"/>
                    <a:pt x="0" y="5"/>
                  </a:cubicBezTo>
                  <a:cubicBezTo>
                    <a:pt x="3" y="10"/>
                    <a:pt x="8" y="13"/>
                    <a:pt x="14" y="14"/>
                  </a:cubicBezTo>
                  <a:cubicBezTo>
                    <a:pt x="20" y="15"/>
                    <a:pt x="26" y="13"/>
                    <a:pt x="30" y="10"/>
                  </a:cubicBezTo>
                  <a:cubicBezTo>
                    <a:pt x="27" y="6"/>
                    <a:pt x="22" y="2"/>
                    <a:pt x="16" y="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3"/>
            <p:cNvSpPr/>
            <p:nvPr/>
          </p:nvSpPr>
          <p:spPr bwMode="auto">
            <a:xfrm>
              <a:off x="4184650" y="5767388"/>
              <a:ext cx="593725" cy="49213"/>
            </a:xfrm>
            <a:custGeom>
              <a:avLst/>
              <a:gdLst>
                <a:gd name="T0" fmla="*/ 374 w 374"/>
                <a:gd name="T1" fmla="*/ 7 h 31"/>
                <a:gd name="T2" fmla="*/ 24 w 374"/>
                <a:gd name="T3" fmla="*/ 0 h 31"/>
                <a:gd name="T4" fmla="*/ 0 w 374"/>
                <a:gd name="T5" fmla="*/ 31 h 31"/>
                <a:gd name="T6" fmla="*/ 374 w 374"/>
                <a:gd name="T7" fmla="*/ 7 h 31"/>
              </a:gdLst>
              <a:ahLst/>
              <a:cxnLst>
                <a:cxn ang="0">
                  <a:pos x="T0" y="T1"/>
                </a:cxn>
                <a:cxn ang="0">
                  <a:pos x="T2" y="T3"/>
                </a:cxn>
                <a:cxn ang="0">
                  <a:pos x="T4" y="T5"/>
                </a:cxn>
                <a:cxn ang="0">
                  <a:pos x="T6" y="T7"/>
                </a:cxn>
              </a:cxnLst>
              <a:rect l="0" t="0" r="r" b="b"/>
              <a:pathLst>
                <a:path w="374" h="31">
                  <a:moveTo>
                    <a:pt x="374" y="7"/>
                  </a:moveTo>
                  <a:lnTo>
                    <a:pt x="24" y="0"/>
                  </a:lnTo>
                  <a:lnTo>
                    <a:pt x="0" y="31"/>
                  </a:lnTo>
                  <a:lnTo>
                    <a:pt x="374" y="7"/>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4"/>
            <p:cNvSpPr/>
            <p:nvPr/>
          </p:nvSpPr>
          <p:spPr bwMode="auto">
            <a:xfrm>
              <a:off x="4492625" y="5789613"/>
              <a:ext cx="282575" cy="134938"/>
            </a:xfrm>
            <a:custGeom>
              <a:avLst/>
              <a:gdLst>
                <a:gd name="T0" fmla="*/ 26 w 178"/>
                <a:gd name="T1" fmla="*/ 0 h 85"/>
                <a:gd name="T2" fmla="*/ 178 w 178"/>
                <a:gd name="T3" fmla="*/ 85 h 85"/>
                <a:gd name="T4" fmla="*/ 0 w 178"/>
                <a:gd name="T5" fmla="*/ 0 h 85"/>
                <a:gd name="T6" fmla="*/ 26 w 178"/>
                <a:gd name="T7" fmla="*/ 0 h 85"/>
              </a:gdLst>
              <a:ahLst/>
              <a:cxnLst>
                <a:cxn ang="0">
                  <a:pos x="T0" y="T1"/>
                </a:cxn>
                <a:cxn ang="0">
                  <a:pos x="T2" y="T3"/>
                </a:cxn>
                <a:cxn ang="0">
                  <a:pos x="T4" y="T5"/>
                </a:cxn>
                <a:cxn ang="0">
                  <a:pos x="T6" y="T7"/>
                </a:cxn>
              </a:cxnLst>
              <a:rect l="0" t="0" r="r" b="b"/>
              <a:pathLst>
                <a:path w="178" h="85">
                  <a:moveTo>
                    <a:pt x="26" y="0"/>
                  </a:moveTo>
                  <a:lnTo>
                    <a:pt x="178" y="85"/>
                  </a:lnTo>
                  <a:lnTo>
                    <a:pt x="0" y="0"/>
                  </a:lnTo>
                  <a:lnTo>
                    <a:pt x="26"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5"/>
            <p:cNvSpPr/>
            <p:nvPr/>
          </p:nvSpPr>
          <p:spPr bwMode="auto">
            <a:xfrm>
              <a:off x="4616450" y="5649913"/>
              <a:ext cx="123825" cy="128588"/>
            </a:xfrm>
            <a:custGeom>
              <a:avLst/>
              <a:gdLst>
                <a:gd name="T0" fmla="*/ 24 w 33"/>
                <a:gd name="T1" fmla="*/ 24 h 34"/>
                <a:gd name="T2" fmla="*/ 33 w 33"/>
                <a:gd name="T3" fmla="*/ 0 h 34"/>
                <a:gd name="T4" fmla="*/ 10 w 33"/>
                <a:gd name="T5" fmla="*/ 10 h 34"/>
                <a:gd name="T6" fmla="*/ 1 w 33"/>
                <a:gd name="T7" fmla="*/ 34 h 34"/>
                <a:gd name="T8" fmla="*/ 24 w 33"/>
                <a:gd name="T9" fmla="*/ 24 h 34"/>
              </a:gdLst>
              <a:ahLst/>
              <a:cxnLst>
                <a:cxn ang="0">
                  <a:pos x="T0" y="T1"/>
                </a:cxn>
                <a:cxn ang="0">
                  <a:pos x="T2" y="T3"/>
                </a:cxn>
                <a:cxn ang="0">
                  <a:pos x="T4" y="T5"/>
                </a:cxn>
                <a:cxn ang="0">
                  <a:pos x="T6" y="T7"/>
                </a:cxn>
                <a:cxn ang="0">
                  <a:pos x="T8" y="T9"/>
                </a:cxn>
              </a:cxnLst>
              <a:rect l="0" t="0" r="r" b="b"/>
              <a:pathLst>
                <a:path w="33" h="34">
                  <a:moveTo>
                    <a:pt x="24" y="24"/>
                  </a:moveTo>
                  <a:cubicBezTo>
                    <a:pt x="30" y="17"/>
                    <a:pt x="33" y="9"/>
                    <a:pt x="33" y="0"/>
                  </a:cubicBezTo>
                  <a:cubicBezTo>
                    <a:pt x="24" y="0"/>
                    <a:pt x="16" y="4"/>
                    <a:pt x="10" y="10"/>
                  </a:cubicBezTo>
                  <a:cubicBezTo>
                    <a:pt x="3" y="17"/>
                    <a:pt x="0" y="25"/>
                    <a:pt x="1" y="34"/>
                  </a:cubicBezTo>
                  <a:cubicBezTo>
                    <a:pt x="9" y="34"/>
                    <a:pt x="17" y="30"/>
                    <a:pt x="24" y="24"/>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6"/>
            <p:cNvSpPr/>
            <p:nvPr/>
          </p:nvSpPr>
          <p:spPr bwMode="auto">
            <a:xfrm>
              <a:off x="4605338" y="5857876"/>
              <a:ext cx="60325" cy="131763"/>
            </a:xfrm>
            <a:custGeom>
              <a:avLst/>
              <a:gdLst>
                <a:gd name="T0" fmla="*/ 16 w 16"/>
                <a:gd name="T1" fmla="*/ 17 h 35"/>
                <a:gd name="T2" fmla="*/ 10 w 16"/>
                <a:gd name="T3" fmla="*/ 35 h 35"/>
                <a:gd name="T4" fmla="*/ 1 w 16"/>
                <a:gd name="T5" fmla="*/ 18 h 35"/>
                <a:gd name="T6" fmla="*/ 7 w 16"/>
                <a:gd name="T7" fmla="*/ 0 h 35"/>
                <a:gd name="T8" fmla="*/ 16 w 16"/>
                <a:gd name="T9" fmla="*/ 17 h 35"/>
              </a:gdLst>
              <a:ahLst/>
              <a:cxnLst>
                <a:cxn ang="0">
                  <a:pos x="T0" y="T1"/>
                </a:cxn>
                <a:cxn ang="0">
                  <a:pos x="T2" y="T3"/>
                </a:cxn>
                <a:cxn ang="0">
                  <a:pos x="T4" y="T5"/>
                </a:cxn>
                <a:cxn ang="0">
                  <a:pos x="T6" y="T7"/>
                </a:cxn>
                <a:cxn ang="0">
                  <a:pos x="T8" y="T9"/>
                </a:cxn>
              </a:cxnLst>
              <a:rect l="0" t="0" r="r" b="b"/>
              <a:pathLst>
                <a:path w="16" h="35">
                  <a:moveTo>
                    <a:pt x="16" y="17"/>
                  </a:moveTo>
                  <a:cubicBezTo>
                    <a:pt x="16" y="24"/>
                    <a:pt x="14" y="30"/>
                    <a:pt x="10" y="35"/>
                  </a:cubicBezTo>
                  <a:cubicBezTo>
                    <a:pt x="5" y="31"/>
                    <a:pt x="1" y="25"/>
                    <a:pt x="1" y="18"/>
                  </a:cubicBezTo>
                  <a:cubicBezTo>
                    <a:pt x="0" y="11"/>
                    <a:pt x="3" y="4"/>
                    <a:pt x="7" y="0"/>
                  </a:cubicBezTo>
                  <a:cubicBezTo>
                    <a:pt x="12" y="4"/>
                    <a:pt x="15" y="10"/>
                    <a:pt x="16" y="17"/>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7"/>
            <p:cNvSpPr/>
            <p:nvPr/>
          </p:nvSpPr>
          <p:spPr bwMode="auto">
            <a:xfrm>
              <a:off x="4695825" y="5786438"/>
              <a:ext cx="74613" cy="66675"/>
            </a:xfrm>
            <a:custGeom>
              <a:avLst/>
              <a:gdLst>
                <a:gd name="T0" fmla="*/ 14 w 20"/>
                <a:gd name="T1" fmla="*/ 5 h 18"/>
                <a:gd name="T2" fmla="*/ 20 w 20"/>
                <a:gd name="T3" fmla="*/ 17 h 18"/>
                <a:gd name="T4" fmla="*/ 7 w 20"/>
                <a:gd name="T5" fmla="*/ 13 h 18"/>
                <a:gd name="T6" fmla="*/ 0 w 20"/>
                <a:gd name="T7" fmla="*/ 0 h 18"/>
                <a:gd name="T8" fmla="*/ 14 w 20"/>
                <a:gd name="T9" fmla="*/ 5 h 18"/>
              </a:gdLst>
              <a:ahLst/>
              <a:cxnLst>
                <a:cxn ang="0">
                  <a:pos x="T0" y="T1"/>
                </a:cxn>
                <a:cxn ang="0">
                  <a:pos x="T2" y="T3"/>
                </a:cxn>
                <a:cxn ang="0">
                  <a:pos x="T4" y="T5"/>
                </a:cxn>
                <a:cxn ang="0">
                  <a:pos x="T6" y="T7"/>
                </a:cxn>
                <a:cxn ang="0">
                  <a:pos x="T8" y="T9"/>
                </a:cxn>
              </a:cxnLst>
              <a:rect l="0" t="0" r="r" b="b"/>
              <a:pathLst>
                <a:path w="20" h="18">
                  <a:moveTo>
                    <a:pt x="14" y="5"/>
                  </a:moveTo>
                  <a:cubicBezTo>
                    <a:pt x="17" y="8"/>
                    <a:pt x="20" y="12"/>
                    <a:pt x="20" y="17"/>
                  </a:cubicBezTo>
                  <a:cubicBezTo>
                    <a:pt x="15" y="18"/>
                    <a:pt x="10" y="16"/>
                    <a:pt x="7" y="13"/>
                  </a:cubicBezTo>
                  <a:cubicBezTo>
                    <a:pt x="3" y="10"/>
                    <a:pt x="1" y="5"/>
                    <a:pt x="0" y="0"/>
                  </a:cubicBezTo>
                  <a:cubicBezTo>
                    <a:pt x="5" y="0"/>
                    <a:pt x="10" y="1"/>
                    <a:pt x="14" y="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8"/>
            <p:cNvSpPr/>
            <p:nvPr/>
          </p:nvSpPr>
          <p:spPr bwMode="auto">
            <a:xfrm>
              <a:off x="4222750" y="5553076"/>
              <a:ext cx="269875" cy="349250"/>
            </a:xfrm>
            <a:custGeom>
              <a:avLst/>
              <a:gdLst>
                <a:gd name="T0" fmla="*/ 17 w 72"/>
                <a:gd name="T1" fmla="*/ 60 h 93"/>
                <a:gd name="T2" fmla="*/ 68 w 72"/>
                <a:gd name="T3" fmla="*/ 93 h 93"/>
                <a:gd name="T4" fmla="*/ 56 w 72"/>
                <a:gd name="T5" fmla="*/ 33 h 93"/>
                <a:gd name="T6" fmla="*/ 4 w 72"/>
                <a:gd name="T7" fmla="*/ 0 h 93"/>
                <a:gd name="T8" fmla="*/ 17 w 72"/>
                <a:gd name="T9" fmla="*/ 60 h 93"/>
              </a:gdLst>
              <a:ahLst/>
              <a:cxnLst>
                <a:cxn ang="0">
                  <a:pos x="T0" y="T1"/>
                </a:cxn>
                <a:cxn ang="0">
                  <a:pos x="T2" y="T3"/>
                </a:cxn>
                <a:cxn ang="0">
                  <a:pos x="T4" y="T5"/>
                </a:cxn>
                <a:cxn ang="0">
                  <a:pos x="T6" y="T7"/>
                </a:cxn>
                <a:cxn ang="0">
                  <a:pos x="T8" y="T9"/>
                </a:cxn>
              </a:cxnLst>
              <a:rect l="0" t="0" r="r" b="b"/>
              <a:pathLst>
                <a:path w="72" h="93">
                  <a:moveTo>
                    <a:pt x="17" y="60"/>
                  </a:moveTo>
                  <a:cubicBezTo>
                    <a:pt x="29" y="78"/>
                    <a:pt x="48" y="89"/>
                    <a:pt x="68" y="93"/>
                  </a:cubicBezTo>
                  <a:cubicBezTo>
                    <a:pt x="72" y="73"/>
                    <a:pt x="68" y="51"/>
                    <a:pt x="56" y="33"/>
                  </a:cubicBezTo>
                  <a:cubicBezTo>
                    <a:pt x="43" y="15"/>
                    <a:pt x="25" y="4"/>
                    <a:pt x="4" y="0"/>
                  </a:cubicBezTo>
                  <a:cubicBezTo>
                    <a:pt x="0" y="20"/>
                    <a:pt x="4" y="42"/>
                    <a:pt x="17" y="6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9"/>
            <p:cNvSpPr/>
            <p:nvPr/>
          </p:nvSpPr>
          <p:spPr bwMode="auto">
            <a:xfrm>
              <a:off x="3763963" y="6053138"/>
              <a:ext cx="266700" cy="346075"/>
            </a:xfrm>
            <a:custGeom>
              <a:avLst/>
              <a:gdLst>
                <a:gd name="T0" fmla="*/ 16 w 71"/>
                <a:gd name="T1" fmla="*/ 59 h 92"/>
                <a:gd name="T2" fmla="*/ 67 w 71"/>
                <a:gd name="T3" fmla="*/ 92 h 92"/>
                <a:gd name="T4" fmla="*/ 55 w 71"/>
                <a:gd name="T5" fmla="*/ 33 h 92"/>
                <a:gd name="T6" fmla="*/ 4 w 71"/>
                <a:gd name="T7" fmla="*/ 0 h 92"/>
                <a:gd name="T8" fmla="*/ 16 w 71"/>
                <a:gd name="T9" fmla="*/ 59 h 92"/>
              </a:gdLst>
              <a:ahLst/>
              <a:cxnLst>
                <a:cxn ang="0">
                  <a:pos x="T0" y="T1"/>
                </a:cxn>
                <a:cxn ang="0">
                  <a:pos x="T2" y="T3"/>
                </a:cxn>
                <a:cxn ang="0">
                  <a:pos x="T4" y="T5"/>
                </a:cxn>
                <a:cxn ang="0">
                  <a:pos x="T6" y="T7"/>
                </a:cxn>
                <a:cxn ang="0">
                  <a:pos x="T8" y="T9"/>
                </a:cxn>
              </a:cxnLst>
              <a:rect l="0" t="0" r="r" b="b"/>
              <a:pathLst>
                <a:path w="71" h="92">
                  <a:moveTo>
                    <a:pt x="16" y="59"/>
                  </a:moveTo>
                  <a:cubicBezTo>
                    <a:pt x="28" y="78"/>
                    <a:pt x="47" y="89"/>
                    <a:pt x="67" y="92"/>
                  </a:cubicBezTo>
                  <a:cubicBezTo>
                    <a:pt x="71" y="72"/>
                    <a:pt x="68" y="51"/>
                    <a:pt x="55" y="33"/>
                  </a:cubicBezTo>
                  <a:cubicBezTo>
                    <a:pt x="43" y="14"/>
                    <a:pt x="24" y="3"/>
                    <a:pt x="4" y="0"/>
                  </a:cubicBezTo>
                  <a:cubicBezTo>
                    <a:pt x="0" y="20"/>
                    <a:pt x="3" y="41"/>
                    <a:pt x="16" y="5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40"/>
            <p:cNvSpPr/>
            <p:nvPr/>
          </p:nvSpPr>
          <p:spPr bwMode="auto">
            <a:xfrm>
              <a:off x="3411538" y="6399213"/>
              <a:ext cx="266700" cy="349250"/>
            </a:xfrm>
            <a:custGeom>
              <a:avLst/>
              <a:gdLst>
                <a:gd name="T0" fmla="*/ 16 w 71"/>
                <a:gd name="T1" fmla="*/ 60 h 93"/>
                <a:gd name="T2" fmla="*/ 67 w 71"/>
                <a:gd name="T3" fmla="*/ 93 h 93"/>
                <a:gd name="T4" fmla="*/ 55 w 71"/>
                <a:gd name="T5" fmla="*/ 33 h 93"/>
                <a:gd name="T6" fmla="*/ 4 w 71"/>
                <a:gd name="T7" fmla="*/ 0 h 93"/>
                <a:gd name="T8" fmla="*/ 16 w 71"/>
                <a:gd name="T9" fmla="*/ 60 h 93"/>
              </a:gdLst>
              <a:ahLst/>
              <a:cxnLst>
                <a:cxn ang="0">
                  <a:pos x="T0" y="T1"/>
                </a:cxn>
                <a:cxn ang="0">
                  <a:pos x="T2" y="T3"/>
                </a:cxn>
                <a:cxn ang="0">
                  <a:pos x="T4" y="T5"/>
                </a:cxn>
                <a:cxn ang="0">
                  <a:pos x="T6" y="T7"/>
                </a:cxn>
                <a:cxn ang="0">
                  <a:pos x="T8" y="T9"/>
                </a:cxn>
              </a:cxnLst>
              <a:rect l="0" t="0" r="r" b="b"/>
              <a:pathLst>
                <a:path w="71" h="93">
                  <a:moveTo>
                    <a:pt x="16" y="60"/>
                  </a:moveTo>
                  <a:cubicBezTo>
                    <a:pt x="28" y="78"/>
                    <a:pt x="47" y="89"/>
                    <a:pt x="67" y="93"/>
                  </a:cubicBezTo>
                  <a:cubicBezTo>
                    <a:pt x="71" y="73"/>
                    <a:pt x="68" y="51"/>
                    <a:pt x="55" y="33"/>
                  </a:cubicBezTo>
                  <a:cubicBezTo>
                    <a:pt x="43" y="15"/>
                    <a:pt x="24" y="4"/>
                    <a:pt x="4" y="0"/>
                  </a:cubicBezTo>
                  <a:cubicBezTo>
                    <a:pt x="0" y="20"/>
                    <a:pt x="3" y="42"/>
                    <a:pt x="16" y="6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41"/>
            <p:cNvSpPr/>
            <p:nvPr/>
          </p:nvSpPr>
          <p:spPr bwMode="auto">
            <a:xfrm>
              <a:off x="3460750" y="6361113"/>
              <a:ext cx="311150" cy="161925"/>
            </a:xfrm>
            <a:custGeom>
              <a:avLst/>
              <a:gdLst>
                <a:gd name="T0" fmla="*/ 38 w 83"/>
                <a:gd name="T1" fmla="*/ 39 h 43"/>
                <a:gd name="T2" fmla="*/ 83 w 83"/>
                <a:gd name="T3" fmla="*/ 30 h 43"/>
                <a:gd name="T4" fmla="*/ 46 w 83"/>
                <a:gd name="T5" fmla="*/ 4 h 43"/>
                <a:gd name="T6" fmla="*/ 0 w 83"/>
                <a:gd name="T7" fmla="*/ 12 h 43"/>
                <a:gd name="T8" fmla="*/ 38 w 83"/>
                <a:gd name="T9" fmla="*/ 39 h 43"/>
              </a:gdLst>
              <a:ahLst/>
              <a:cxnLst>
                <a:cxn ang="0">
                  <a:pos x="T0" y="T1"/>
                </a:cxn>
                <a:cxn ang="0">
                  <a:pos x="T2" y="T3"/>
                </a:cxn>
                <a:cxn ang="0">
                  <a:pos x="T4" y="T5"/>
                </a:cxn>
                <a:cxn ang="0">
                  <a:pos x="T6" y="T7"/>
                </a:cxn>
                <a:cxn ang="0">
                  <a:pos x="T8" y="T9"/>
                </a:cxn>
              </a:cxnLst>
              <a:rect l="0" t="0" r="r" b="b"/>
              <a:pathLst>
                <a:path w="83" h="43">
                  <a:moveTo>
                    <a:pt x="38" y="39"/>
                  </a:moveTo>
                  <a:cubicBezTo>
                    <a:pt x="54" y="43"/>
                    <a:pt x="70" y="39"/>
                    <a:pt x="83" y="30"/>
                  </a:cubicBezTo>
                  <a:cubicBezTo>
                    <a:pt x="75" y="17"/>
                    <a:pt x="62" y="7"/>
                    <a:pt x="46" y="4"/>
                  </a:cubicBezTo>
                  <a:cubicBezTo>
                    <a:pt x="29" y="0"/>
                    <a:pt x="13" y="4"/>
                    <a:pt x="0" y="12"/>
                  </a:cubicBezTo>
                  <a:cubicBezTo>
                    <a:pt x="8" y="25"/>
                    <a:pt x="22" y="35"/>
                    <a:pt x="38"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2"/>
            <p:cNvSpPr/>
            <p:nvPr/>
          </p:nvSpPr>
          <p:spPr bwMode="auto">
            <a:xfrm>
              <a:off x="3232150" y="6654801"/>
              <a:ext cx="141288" cy="112713"/>
            </a:xfrm>
            <a:custGeom>
              <a:avLst/>
              <a:gdLst>
                <a:gd name="T0" fmla="*/ 13 w 38"/>
                <a:gd name="T1" fmla="*/ 23 h 30"/>
                <a:gd name="T2" fmla="*/ 38 w 38"/>
                <a:gd name="T3" fmla="*/ 29 h 30"/>
                <a:gd name="T4" fmla="*/ 25 w 38"/>
                <a:gd name="T5" fmla="*/ 7 h 30"/>
                <a:gd name="T6" fmla="*/ 0 w 38"/>
                <a:gd name="T7" fmla="*/ 1 h 30"/>
                <a:gd name="T8" fmla="*/ 13 w 38"/>
                <a:gd name="T9" fmla="*/ 23 h 30"/>
              </a:gdLst>
              <a:ahLst/>
              <a:cxnLst>
                <a:cxn ang="0">
                  <a:pos x="T0" y="T1"/>
                </a:cxn>
                <a:cxn ang="0">
                  <a:pos x="T2" y="T3"/>
                </a:cxn>
                <a:cxn ang="0">
                  <a:pos x="T4" y="T5"/>
                </a:cxn>
                <a:cxn ang="0">
                  <a:pos x="T6" y="T7"/>
                </a:cxn>
                <a:cxn ang="0">
                  <a:pos x="T8" y="T9"/>
                </a:cxn>
              </a:cxnLst>
              <a:rect l="0" t="0" r="r" b="b"/>
              <a:pathLst>
                <a:path w="38" h="30">
                  <a:moveTo>
                    <a:pt x="13" y="23"/>
                  </a:moveTo>
                  <a:cubicBezTo>
                    <a:pt x="21" y="29"/>
                    <a:pt x="30" y="30"/>
                    <a:pt x="38" y="29"/>
                  </a:cubicBezTo>
                  <a:cubicBezTo>
                    <a:pt x="37" y="20"/>
                    <a:pt x="32" y="12"/>
                    <a:pt x="25" y="7"/>
                  </a:cubicBezTo>
                  <a:cubicBezTo>
                    <a:pt x="18" y="2"/>
                    <a:pt x="9" y="0"/>
                    <a:pt x="0" y="1"/>
                  </a:cubicBezTo>
                  <a:cubicBezTo>
                    <a:pt x="1" y="10"/>
                    <a:pt x="6" y="18"/>
                    <a:pt x="13" y="23"/>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3"/>
            <p:cNvSpPr/>
            <p:nvPr/>
          </p:nvSpPr>
          <p:spPr bwMode="auto">
            <a:xfrm>
              <a:off x="3386138" y="6481763"/>
              <a:ext cx="100013" cy="228600"/>
            </a:xfrm>
            <a:custGeom>
              <a:avLst/>
              <a:gdLst>
                <a:gd name="T0" fmla="*/ 0 w 27"/>
                <a:gd name="T1" fmla="*/ 30 h 61"/>
                <a:gd name="T2" fmla="*/ 11 w 27"/>
                <a:gd name="T3" fmla="*/ 61 h 61"/>
                <a:gd name="T4" fmla="*/ 26 w 27"/>
                <a:gd name="T5" fmla="*/ 32 h 61"/>
                <a:gd name="T6" fmla="*/ 15 w 27"/>
                <a:gd name="T7" fmla="*/ 0 h 61"/>
                <a:gd name="T8" fmla="*/ 0 w 27"/>
                <a:gd name="T9" fmla="*/ 30 h 61"/>
              </a:gdLst>
              <a:ahLst/>
              <a:cxnLst>
                <a:cxn ang="0">
                  <a:pos x="T0" y="T1"/>
                </a:cxn>
                <a:cxn ang="0">
                  <a:pos x="T2" y="T3"/>
                </a:cxn>
                <a:cxn ang="0">
                  <a:pos x="T4" y="T5"/>
                </a:cxn>
                <a:cxn ang="0">
                  <a:pos x="T6" y="T7"/>
                </a:cxn>
                <a:cxn ang="0">
                  <a:pos x="T8" y="T9"/>
                </a:cxn>
              </a:cxnLst>
              <a:rect l="0" t="0" r="r" b="b"/>
              <a:pathLst>
                <a:path w="27" h="61">
                  <a:moveTo>
                    <a:pt x="0" y="30"/>
                  </a:moveTo>
                  <a:cubicBezTo>
                    <a:pt x="0" y="42"/>
                    <a:pt x="4" y="53"/>
                    <a:pt x="11" y="61"/>
                  </a:cubicBezTo>
                  <a:cubicBezTo>
                    <a:pt x="20" y="54"/>
                    <a:pt x="25" y="44"/>
                    <a:pt x="26" y="32"/>
                  </a:cubicBezTo>
                  <a:cubicBezTo>
                    <a:pt x="27" y="20"/>
                    <a:pt x="23" y="9"/>
                    <a:pt x="15" y="0"/>
                  </a:cubicBezTo>
                  <a:cubicBezTo>
                    <a:pt x="7" y="7"/>
                    <a:pt x="1" y="18"/>
                    <a:pt x="0" y="3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4"/>
            <p:cNvSpPr/>
            <p:nvPr/>
          </p:nvSpPr>
          <p:spPr bwMode="auto">
            <a:xfrm>
              <a:off x="3768725" y="6207126"/>
              <a:ext cx="71438" cy="153988"/>
            </a:xfrm>
            <a:custGeom>
              <a:avLst/>
              <a:gdLst>
                <a:gd name="T0" fmla="*/ 1 w 19"/>
                <a:gd name="T1" fmla="*/ 20 h 41"/>
                <a:gd name="T2" fmla="*/ 8 w 19"/>
                <a:gd name="T3" fmla="*/ 41 h 41"/>
                <a:gd name="T4" fmla="*/ 18 w 19"/>
                <a:gd name="T5" fmla="*/ 21 h 41"/>
                <a:gd name="T6" fmla="*/ 11 w 19"/>
                <a:gd name="T7" fmla="*/ 0 h 41"/>
                <a:gd name="T8" fmla="*/ 1 w 19"/>
                <a:gd name="T9" fmla="*/ 20 h 41"/>
              </a:gdLst>
              <a:ahLst/>
              <a:cxnLst>
                <a:cxn ang="0">
                  <a:pos x="T0" y="T1"/>
                </a:cxn>
                <a:cxn ang="0">
                  <a:pos x="T2" y="T3"/>
                </a:cxn>
                <a:cxn ang="0">
                  <a:pos x="T4" y="T5"/>
                </a:cxn>
                <a:cxn ang="0">
                  <a:pos x="T6" y="T7"/>
                </a:cxn>
                <a:cxn ang="0">
                  <a:pos x="T8" y="T9"/>
                </a:cxn>
              </a:cxnLst>
              <a:rect l="0" t="0" r="r" b="b"/>
              <a:pathLst>
                <a:path w="19" h="41">
                  <a:moveTo>
                    <a:pt x="1" y="20"/>
                  </a:moveTo>
                  <a:cubicBezTo>
                    <a:pt x="0" y="28"/>
                    <a:pt x="3" y="35"/>
                    <a:pt x="8" y="41"/>
                  </a:cubicBezTo>
                  <a:cubicBezTo>
                    <a:pt x="14" y="36"/>
                    <a:pt x="18" y="29"/>
                    <a:pt x="18" y="21"/>
                  </a:cubicBezTo>
                  <a:cubicBezTo>
                    <a:pt x="19" y="13"/>
                    <a:pt x="16" y="5"/>
                    <a:pt x="11" y="0"/>
                  </a:cubicBezTo>
                  <a:cubicBezTo>
                    <a:pt x="5" y="4"/>
                    <a:pt x="1" y="12"/>
                    <a:pt x="1" y="2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5"/>
            <p:cNvSpPr/>
            <p:nvPr/>
          </p:nvSpPr>
          <p:spPr bwMode="auto">
            <a:xfrm>
              <a:off x="3073400" y="6684963"/>
              <a:ext cx="176213" cy="190500"/>
            </a:xfrm>
            <a:custGeom>
              <a:avLst/>
              <a:gdLst>
                <a:gd name="T0" fmla="*/ 12 w 47"/>
                <a:gd name="T1" fmla="*/ 35 h 51"/>
                <a:gd name="T2" fmla="*/ 46 w 47"/>
                <a:gd name="T3" fmla="*/ 51 h 51"/>
                <a:gd name="T4" fmla="*/ 34 w 47"/>
                <a:gd name="T5" fmla="*/ 16 h 51"/>
                <a:gd name="T6" fmla="*/ 1 w 47"/>
                <a:gd name="T7" fmla="*/ 0 h 51"/>
                <a:gd name="T8" fmla="*/ 12 w 47"/>
                <a:gd name="T9" fmla="*/ 35 h 51"/>
              </a:gdLst>
              <a:ahLst/>
              <a:cxnLst>
                <a:cxn ang="0">
                  <a:pos x="T0" y="T1"/>
                </a:cxn>
                <a:cxn ang="0">
                  <a:pos x="T2" y="T3"/>
                </a:cxn>
                <a:cxn ang="0">
                  <a:pos x="T4" y="T5"/>
                </a:cxn>
                <a:cxn ang="0">
                  <a:pos x="T6" y="T7"/>
                </a:cxn>
                <a:cxn ang="0">
                  <a:pos x="T8" y="T9"/>
                </a:cxn>
              </a:cxnLst>
              <a:rect l="0" t="0" r="r" b="b"/>
              <a:pathLst>
                <a:path w="47" h="51">
                  <a:moveTo>
                    <a:pt x="12" y="35"/>
                  </a:moveTo>
                  <a:cubicBezTo>
                    <a:pt x="21" y="45"/>
                    <a:pt x="33" y="50"/>
                    <a:pt x="46" y="51"/>
                  </a:cubicBezTo>
                  <a:cubicBezTo>
                    <a:pt x="47" y="39"/>
                    <a:pt x="43" y="26"/>
                    <a:pt x="34" y="16"/>
                  </a:cubicBezTo>
                  <a:cubicBezTo>
                    <a:pt x="25" y="6"/>
                    <a:pt x="13" y="0"/>
                    <a:pt x="1" y="0"/>
                  </a:cubicBezTo>
                  <a:cubicBezTo>
                    <a:pt x="0" y="12"/>
                    <a:pt x="3" y="25"/>
                    <a:pt x="12" y="3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6"/>
            <p:cNvSpPr/>
            <p:nvPr/>
          </p:nvSpPr>
          <p:spPr bwMode="auto">
            <a:xfrm>
              <a:off x="3216275" y="6665913"/>
              <a:ext cx="57150" cy="115888"/>
            </a:xfrm>
            <a:custGeom>
              <a:avLst/>
              <a:gdLst>
                <a:gd name="T0" fmla="*/ 1 w 15"/>
                <a:gd name="T1" fmla="*/ 17 h 31"/>
                <a:gd name="T2" fmla="*/ 10 w 15"/>
                <a:gd name="T3" fmla="*/ 31 h 31"/>
                <a:gd name="T4" fmla="*/ 14 w 15"/>
                <a:gd name="T5" fmla="*/ 15 h 31"/>
                <a:gd name="T6" fmla="*/ 5 w 15"/>
                <a:gd name="T7" fmla="*/ 0 h 31"/>
                <a:gd name="T8" fmla="*/ 1 w 15"/>
                <a:gd name="T9" fmla="*/ 17 h 31"/>
              </a:gdLst>
              <a:ahLst/>
              <a:cxnLst>
                <a:cxn ang="0">
                  <a:pos x="T0" y="T1"/>
                </a:cxn>
                <a:cxn ang="0">
                  <a:pos x="T2" y="T3"/>
                </a:cxn>
                <a:cxn ang="0">
                  <a:pos x="T4" y="T5"/>
                </a:cxn>
                <a:cxn ang="0">
                  <a:pos x="T6" y="T7"/>
                </a:cxn>
                <a:cxn ang="0">
                  <a:pos x="T8" y="T9"/>
                </a:cxn>
              </a:cxnLst>
              <a:rect l="0" t="0" r="r" b="b"/>
              <a:pathLst>
                <a:path w="15" h="31">
                  <a:moveTo>
                    <a:pt x="1" y="17"/>
                  </a:moveTo>
                  <a:cubicBezTo>
                    <a:pt x="2" y="23"/>
                    <a:pt x="6" y="28"/>
                    <a:pt x="10" y="31"/>
                  </a:cubicBezTo>
                  <a:cubicBezTo>
                    <a:pt x="14" y="26"/>
                    <a:pt x="15" y="21"/>
                    <a:pt x="14" y="15"/>
                  </a:cubicBezTo>
                  <a:cubicBezTo>
                    <a:pt x="13" y="9"/>
                    <a:pt x="10" y="4"/>
                    <a:pt x="5" y="0"/>
                  </a:cubicBezTo>
                  <a:cubicBezTo>
                    <a:pt x="2" y="5"/>
                    <a:pt x="0" y="11"/>
                    <a:pt x="1" y="1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7"/>
            <p:cNvSpPr/>
            <p:nvPr/>
          </p:nvSpPr>
          <p:spPr bwMode="auto">
            <a:xfrm>
              <a:off x="3840163" y="6075363"/>
              <a:ext cx="307975" cy="158750"/>
            </a:xfrm>
            <a:custGeom>
              <a:avLst/>
              <a:gdLst>
                <a:gd name="T0" fmla="*/ 37 w 82"/>
                <a:gd name="T1" fmla="*/ 39 h 42"/>
                <a:gd name="T2" fmla="*/ 82 w 82"/>
                <a:gd name="T3" fmla="*/ 30 h 42"/>
                <a:gd name="T4" fmla="*/ 45 w 82"/>
                <a:gd name="T5" fmla="*/ 3 h 42"/>
                <a:gd name="T6" fmla="*/ 0 w 82"/>
                <a:gd name="T7" fmla="*/ 12 h 42"/>
                <a:gd name="T8" fmla="*/ 37 w 82"/>
                <a:gd name="T9" fmla="*/ 39 h 42"/>
              </a:gdLst>
              <a:ahLst/>
              <a:cxnLst>
                <a:cxn ang="0">
                  <a:pos x="T0" y="T1"/>
                </a:cxn>
                <a:cxn ang="0">
                  <a:pos x="T2" y="T3"/>
                </a:cxn>
                <a:cxn ang="0">
                  <a:pos x="T4" y="T5"/>
                </a:cxn>
                <a:cxn ang="0">
                  <a:pos x="T6" y="T7"/>
                </a:cxn>
                <a:cxn ang="0">
                  <a:pos x="T8" y="T9"/>
                </a:cxn>
              </a:cxnLst>
              <a:rect l="0" t="0" r="r" b="b"/>
              <a:pathLst>
                <a:path w="82" h="42">
                  <a:moveTo>
                    <a:pt x="37" y="39"/>
                  </a:moveTo>
                  <a:cubicBezTo>
                    <a:pt x="53" y="42"/>
                    <a:pt x="70" y="39"/>
                    <a:pt x="82" y="30"/>
                  </a:cubicBezTo>
                  <a:cubicBezTo>
                    <a:pt x="74" y="17"/>
                    <a:pt x="61" y="7"/>
                    <a:pt x="45" y="3"/>
                  </a:cubicBezTo>
                  <a:cubicBezTo>
                    <a:pt x="29" y="0"/>
                    <a:pt x="12" y="3"/>
                    <a:pt x="0" y="12"/>
                  </a:cubicBezTo>
                  <a:cubicBezTo>
                    <a:pt x="8" y="25"/>
                    <a:pt x="21" y="35"/>
                    <a:pt x="37"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8"/>
            <p:cNvSpPr/>
            <p:nvPr/>
          </p:nvSpPr>
          <p:spPr bwMode="auto">
            <a:xfrm>
              <a:off x="4357688" y="5608638"/>
              <a:ext cx="184150" cy="98425"/>
            </a:xfrm>
            <a:custGeom>
              <a:avLst/>
              <a:gdLst>
                <a:gd name="T0" fmla="*/ 22 w 49"/>
                <a:gd name="T1" fmla="*/ 23 h 26"/>
                <a:gd name="T2" fmla="*/ 49 w 49"/>
                <a:gd name="T3" fmla="*/ 18 h 26"/>
                <a:gd name="T4" fmla="*/ 27 w 49"/>
                <a:gd name="T5" fmla="*/ 3 h 26"/>
                <a:gd name="T6" fmla="*/ 0 w 49"/>
                <a:gd name="T7" fmla="*/ 8 h 26"/>
                <a:gd name="T8" fmla="*/ 22 w 49"/>
                <a:gd name="T9" fmla="*/ 23 h 26"/>
              </a:gdLst>
              <a:ahLst/>
              <a:cxnLst>
                <a:cxn ang="0">
                  <a:pos x="T0" y="T1"/>
                </a:cxn>
                <a:cxn ang="0">
                  <a:pos x="T2" y="T3"/>
                </a:cxn>
                <a:cxn ang="0">
                  <a:pos x="T4" y="T5"/>
                </a:cxn>
                <a:cxn ang="0">
                  <a:pos x="T6" y="T7"/>
                </a:cxn>
                <a:cxn ang="0">
                  <a:pos x="T8" y="T9"/>
                </a:cxn>
              </a:cxnLst>
              <a:rect l="0" t="0" r="r" b="b"/>
              <a:pathLst>
                <a:path w="49" h="26">
                  <a:moveTo>
                    <a:pt x="22" y="23"/>
                  </a:moveTo>
                  <a:cubicBezTo>
                    <a:pt x="32" y="26"/>
                    <a:pt x="42" y="23"/>
                    <a:pt x="49" y="18"/>
                  </a:cubicBezTo>
                  <a:cubicBezTo>
                    <a:pt x="45" y="11"/>
                    <a:pt x="37" y="5"/>
                    <a:pt x="27" y="3"/>
                  </a:cubicBezTo>
                  <a:cubicBezTo>
                    <a:pt x="17" y="0"/>
                    <a:pt x="8" y="2"/>
                    <a:pt x="0" y="8"/>
                  </a:cubicBezTo>
                  <a:cubicBezTo>
                    <a:pt x="5" y="15"/>
                    <a:pt x="13" y="21"/>
                    <a:pt x="22" y="23"/>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9"/>
            <p:cNvSpPr/>
            <p:nvPr/>
          </p:nvSpPr>
          <p:spPr bwMode="auto">
            <a:xfrm>
              <a:off x="4673600" y="5000626"/>
              <a:ext cx="311150" cy="157163"/>
            </a:xfrm>
            <a:custGeom>
              <a:avLst/>
              <a:gdLst>
                <a:gd name="T0" fmla="*/ 37 w 83"/>
                <a:gd name="T1" fmla="*/ 39 h 42"/>
                <a:gd name="T2" fmla="*/ 83 w 83"/>
                <a:gd name="T3" fmla="*/ 30 h 42"/>
                <a:gd name="T4" fmla="*/ 45 w 83"/>
                <a:gd name="T5" fmla="*/ 3 h 42"/>
                <a:gd name="T6" fmla="*/ 0 w 83"/>
                <a:gd name="T7" fmla="*/ 12 h 42"/>
                <a:gd name="T8" fmla="*/ 37 w 83"/>
                <a:gd name="T9" fmla="*/ 39 h 42"/>
              </a:gdLst>
              <a:ahLst/>
              <a:cxnLst>
                <a:cxn ang="0">
                  <a:pos x="T0" y="T1"/>
                </a:cxn>
                <a:cxn ang="0">
                  <a:pos x="T2" y="T3"/>
                </a:cxn>
                <a:cxn ang="0">
                  <a:pos x="T4" y="T5"/>
                </a:cxn>
                <a:cxn ang="0">
                  <a:pos x="T6" y="T7"/>
                </a:cxn>
                <a:cxn ang="0">
                  <a:pos x="T8" y="T9"/>
                </a:cxn>
              </a:cxnLst>
              <a:rect l="0" t="0" r="r" b="b"/>
              <a:pathLst>
                <a:path w="83" h="42">
                  <a:moveTo>
                    <a:pt x="37" y="39"/>
                  </a:moveTo>
                  <a:cubicBezTo>
                    <a:pt x="54" y="42"/>
                    <a:pt x="70" y="39"/>
                    <a:pt x="83" y="30"/>
                  </a:cubicBezTo>
                  <a:cubicBezTo>
                    <a:pt x="74" y="17"/>
                    <a:pt x="61" y="7"/>
                    <a:pt x="45" y="3"/>
                  </a:cubicBezTo>
                  <a:cubicBezTo>
                    <a:pt x="29" y="0"/>
                    <a:pt x="13" y="3"/>
                    <a:pt x="0" y="12"/>
                  </a:cubicBezTo>
                  <a:cubicBezTo>
                    <a:pt x="8" y="25"/>
                    <a:pt x="21" y="35"/>
                    <a:pt x="37"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50"/>
            <p:cNvSpPr/>
            <p:nvPr/>
          </p:nvSpPr>
          <p:spPr bwMode="auto">
            <a:xfrm>
              <a:off x="4225925" y="3071813"/>
              <a:ext cx="173038" cy="296863"/>
            </a:xfrm>
            <a:custGeom>
              <a:avLst/>
              <a:gdLst>
                <a:gd name="T0" fmla="*/ 40 w 46"/>
                <a:gd name="T1" fmla="*/ 47 h 79"/>
                <a:gd name="T2" fmla="*/ 38 w 46"/>
                <a:gd name="T3" fmla="*/ 0 h 79"/>
                <a:gd name="T4" fmla="*/ 6 w 46"/>
                <a:gd name="T5" fmla="*/ 33 h 79"/>
                <a:gd name="T6" fmla="*/ 7 w 46"/>
                <a:gd name="T7" fmla="*/ 79 h 79"/>
                <a:gd name="T8" fmla="*/ 40 w 46"/>
                <a:gd name="T9" fmla="*/ 47 h 79"/>
              </a:gdLst>
              <a:ahLst/>
              <a:cxnLst>
                <a:cxn ang="0">
                  <a:pos x="T0" y="T1"/>
                </a:cxn>
                <a:cxn ang="0">
                  <a:pos x="T2" y="T3"/>
                </a:cxn>
                <a:cxn ang="0">
                  <a:pos x="T4" y="T5"/>
                </a:cxn>
                <a:cxn ang="0">
                  <a:pos x="T6" y="T7"/>
                </a:cxn>
                <a:cxn ang="0">
                  <a:pos x="T8" y="T9"/>
                </a:cxn>
              </a:cxnLst>
              <a:rect l="0" t="0" r="r" b="b"/>
              <a:pathLst>
                <a:path w="46" h="79">
                  <a:moveTo>
                    <a:pt x="40" y="47"/>
                  </a:moveTo>
                  <a:cubicBezTo>
                    <a:pt x="46" y="31"/>
                    <a:pt x="45" y="14"/>
                    <a:pt x="38" y="0"/>
                  </a:cubicBezTo>
                  <a:cubicBezTo>
                    <a:pt x="24" y="6"/>
                    <a:pt x="12" y="18"/>
                    <a:pt x="6" y="33"/>
                  </a:cubicBezTo>
                  <a:cubicBezTo>
                    <a:pt x="0" y="49"/>
                    <a:pt x="1" y="65"/>
                    <a:pt x="7" y="79"/>
                  </a:cubicBezTo>
                  <a:cubicBezTo>
                    <a:pt x="22" y="74"/>
                    <a:pt x="33" y="62"/>
                    <a:pt x="40" y="4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51"/>
            <p:cNvSpPr/>
            <p:nvPr/>
          </p:nvSpPr>
          <p:spPr bwMode="auto">
            <a:xfrm>
              <a:off x="3779838" y="3121026"/>
              <a:ext cx="96838" cy="119063"/>
            </a:xfrm>
            <a:custGeom>
              <a:avLst/>
              <a:gdLst>
                <a:gd name="T0" fmla="*/ 20 w 26"/>
                <a:gd name="T1" fmla="*/ 21 h 32"/>
                <a:gd name="T2" fmla="*/ 25 w 26"/>
                <a:gd name="T3" fmla="*/ 0 h 32"/>
                <a:gd name="T4" fmla="*/ 6 w 26"/>
                <a:gd name="T5" fmla="*/ 11 h 32"/>
                <a:gd name="T6" fmla="*/ 1 w 26"/>
                <a:gd name="T7" fmla="*/ 32 h 32"/>
                <a:gd name="T8" fmla="*/ 20 w 26"/>
                <a:gd name="T9" fmla="*/ 21 h 32"/>
              </a:gdLst>
              <a:ahLst/>
              <a:cxnLst>
                <a:cxn ang="0">
                  <a:pos x="T0" y="T1"/>
                </a:cxn>
                <a:cxn ang="0">
                  <a:pos x="T2" y="T3"/>
                </a:cxn>
                <a:cxn ang="0">
                  <a:pos x="T4" y="T5"/>
                </a:cxn>
                <a:cxn ang="0">
                  <a:pos x="T6" y="T7"/>
                </a:cxn>
                <a:cxn ang="0">
                  <a:pos x="T8" y="T9"/>
                </a:cxn>
              </a:cxnLst>
              <a:rect l="0" t="0" r="r" b="b"/>
              <a:pathLst>
                <a:path w="26" h="32">
                  <a:moveTo>
                    <a:pt x="20" y="21"/>
                  </a:moveTo>
                  <a:cubicBezTo>
                    <a:pt x="24" y="15"/>
                    <a:pt x="26" y="7"/>
                    <a:pt x="25" y="0"/>
                  </a:cubicBezTo>
                  <a:cubicBezTo>
                    <a:pt x="17" y="1"/>
                    <a:pt x="11" y="5"/>
                    <a:pt x="6" y="11"/>
                  </a:cubicBezTo>
                  <a:cubicBezTo>
                    <a:pt x="1" y="17"/>
                    <a:pt x="0" y="25"/>
                    <a:pt x="1" y="32"/>
                  </a:cubicBezTo>
                  <a:cubicBezTo>
                    <a:pt x="8" y="31"/>
                    <a:pt x="15" y="28"/>
                    <a:pt x="20" y="21"/>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2"/>
            <p:cNvSpPr/>
            <p:nvPr/>
          </p:nvSpPr>
          <p:spPr bwMode="auto">
            <a:xfrm>
              <a:off x="3438525" y="3192463"/>
              <a:ext cx="153988" cy="119063"/>
            </a:xfrm>
            <a:custGeom>
              <a:avLst/>
              <a:gdLst>
                <a:gd name="T0" fmla="*/ 26 w 41"/>
                <a:gd name="T1" fmla="*/ 7 h 32"/>
                <a:gd name="T2" fmla="*/ 0 w 41"/>
                <a:gd name="T3" fmla="*/ 2 h 32"/>
                <a:gd name="T4" fmla="*/ 14 w 41"/>
                <a:gd name="T5" fmla="*/ 25 h 32"/>
                <a:gd name="T6" fmla="*/ 41 w 41"/>
                <a:gd name="T7" fmla="*/ 30 h 32"/>
                <a:gd name="T8" fmla="*/ 26 w 41"/>
                <a:gd name="T9" fmla="*/ 7 h 32"/>
              </a:gdLst>
              <a:ahLst/>
              <a:cxnLst>
                <a:cxn ang="0">
                  <a:pos x="T0" y="T1"/>
                </a:cxn>
                <a:cxn ang="0">
                  <a:pos x="T2" y="T3"/>
                </a:cxn>
                <a:cxn ang="0">
                  <a:pos x="T4" y="T5"/>
                </a:cxn>
                <a:cxn ang="0">
                  <a:pos x="T6" y="T7"/>
                </a:cxn>
                <a:cxn ang="0">
                  <a:pos x="T8" y="T9"/>
                </a:cxn>
              </a:cxnLst>
              <a:rect l="0" t="0" r="r" b="b"/>
              <a:pathLst>
                <a:path w="41" h="32">
                  <a:moveTo>
                    <a:pt x="26" y="7"/>
                  </a:moveTo>
                  <a:cubicBezTo>
                    <a:pt x="18" y="2"/>
                    <a:pt x="9" y="0"/>
                    <a:pt x="0" y="2"/>
                  </a:cubicBezTo>
                  <a:cubicBezTo>
                    <a:pt x="1" y="11"/>
                    <a:pt x="6" y="19"/>
                    <a:pt x="14" y="25"/>
                  </a:cubicBezTo>
                  <a:cubicBezTo>
                    <a:pt x="22" y="30"/>
                    <a:pt x="32" y="32"/>
                    <a:pt x="41" y="30"/>
                  </a:cubicBezTo>
                  <a:cubicBezTo>
                    <a:pt x="39" y="21"/>
                    <a:pt x="34" y="13"/>
                    <a:pt x="26" y="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3"/>
            <p:cNvSpPr/>
            <p:nvPr/>
          </p:nvSpPr>
          <p:spPr bwMode="auto">
            <a:xfrm>
              <a:off x="4267200" y="3187701"/>
              <a:ext cx="296863" cy="173038"/>
            </a:xfrm>
            <a:custGeom>
              <a:avLst/>
              <a:gdLst>
                <a:gd name="T0" fmla="*/ 46 w 79"/>
                <a:gd name="T1" fmla="*/ 40 h 46"/>
                <a:gd name="T2" fmla="*/ 0 w 79"/>
                <a:gd name="T3" fmla="*/ 39 h 46"/>
                <a:gd name="T4" fmla="*/ 33 w 79"/>
                <a:gd name="T5" fmla="*/ 6 h 46"/>
                <a:gd name="T6" fmla="*/ 79 w 79"/>
                <a:gd name="T7" fmla="*/ 8 h 46"/>
                <a:gd name="T8" fmla="*/ 46 w 79"/>
                <a:gd name="T9" fmla="*/ 40 h 46"/>
              </a:gdLst>
              <a:ahLst/>
              <a:cxnLst>
                <a:cxn ang="0">
                  <a:pos x="T0" y="T1"/>
                </a:cxn>
                <a:cxn ang="0">
                  <a:pos x="T2" y="T3"/>
                </a:cxn>
                <a:cxn ang="0">
                  <a:pos x="T4" y="T5"/>
                </a:cxn>
                <a:cxn ang="0">
                  <a:pos x="T6" y="T7"/>
                </a:cxn>
                <a:cxn ang="0">
                  <a:pos x="T8" y="T9"/>
                </a:cxn>
              </a:cxnLst>
              <a:rect l="0" t="0" r="r" b="b"/>
              <a:pathLst>
                <a:path w="79" h="46">
                  <a:moveTo>
                    <a:pt x="46" y="40"/>
                  </a:moveTo>
                  <a:cubicBezTo>
                    <a:pt x="30" y="46"/>
                    <a:pt x="14" y="45"/>
                    <a:pt x="0" y="39"/>
                  </a:cubicBezTo>
                  <a:cubicBezTo>
                    <a:pt x="6" y="24"/>
                    <a:pt x="17" y="12"/>
                    <a:pt x="33" y="6"/>
                  </a:cubicBezTo>
                  <a:cubicBezTo>
                    <a:pt x="48" y="0"/>
                    <a:pt x="65" y="1"/>
                    <a:pt x="79" y="8"/>
                  </a:cubicBezTo>
                  <a:cubicBezTo>
                    <a:pt x="73" y="22"/>
                    <a:pt x="61" y="34"/>
                    <a:pt x="46" y="4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4"/>
            <p:cNvSpPr/>
            <p:nvPr/>
          </p:nvSpPr>
          <p:spPr bwMode="auto">
            <a:xfrm>
              <a:off x="4767263" y="4921251"/>
              <a:ext cx="201613" cy="115888"/>
            </a:xfrm>
            <a:custGeom>
              <a:avLst/>
              <a:gdLst>
                <a:gd name="T0" fmla="*/ 32 w 54"/>
                <a:gd name="T1" fmla="*/ 27 h 31"/>
                <a:gd name="T2" fmla="*/ 0 w 54"/>
                <a:gd name="T3" fmla="*/ 26 h 31"/>
                <a:gd name="T4" fmla="*/ 23 w 54"/>
                <a:gd name="T5" fmla="*/ 4 h 31"/>
                <a:gd name="T6" fmla="*/ 54 w 54"/>
                <a:gd name="T7" fmla="*/ 5 h 31"/>
                <a:gd name="T8" fmla="*/ 32 w 54"/>
                <a:gd name="T9" fmla="*/ 27 h 31"/>
              </a:gdLst>
              <a:ahLst/>
              <a:cxnLst>
                <a:cxn ang="0">
                  <a:pos x="T0" y="T1"/>
                </a:cxn>
                <a:cxn ang="0">
                  <a:pos x="T2" y="T3"/>
                </a:cxn>
                <a:cxn ang="0">
                  <a:pos x="T4" y="T5"/>
                </a:cxn>
                <a:cxn ang="0">
                  <a:pos x="T6" y="T7"/>
                </a:cxn>
                <a:cxn ang="0">
                  <a:pos x="T8" y="T9"/>
                </a:cxn>
              </a:cxnLst>
              <a:rect l="0" t="0" r="r" b="b"/>
              <a:pathLst>
                <a:path w="54" h="31">
                  <a:moveTo>
                    <a:pt x="32" y="27"/>
                  </a:moveTo>
                  <a:cubicBezTo>
                    <a:pt x="21" y="31"/>
                    <a:pt x="10" y="31"/>
                    <a:pt x="0" y="26"/>
                  </a:cubicBezTo>
                  <a:cubicBezTo>
                    <a:pt x="4" y="16"/>
                    <a:pt x="12" y="8"/>
                    <a:pt x="23" y="4"/>
                  </a:cubicBezTo>
                  <a:cubicBezTo>
                    <a:pt x="33" y="0"/>
                    <a:pt x="45" y="1"/>
                    <a:pt x="54" y="5"/>
                  </a:cubicBezTo>
                  <a:cubicBezTo>
                    <a:pt x="50" y="15"/>
                    <a:pt x="42" y="23"/>
                    <a:pt x="32"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5"/>
            <p:cNvSpPr/>
            <p:nvPr/>
          </p:nvSpPr>
          <p:spPr bwMode="auto">
            <a:xfrm>
              <a:off x="4875213" y="4699001"/>
              <a:ext cx="214313" cy="109538"/>
            </a:xfrm>
            <a:custGeom>
              <a:avLst/>
              <a:gdLst>
                <a:gd name="T0" fmla="*/ 26 w 57"/>
                <a:gd name="T1" fmla="*/ 27 h 29"/>
                <a:gd name="T2" fmla="*/ 0 w 57"/>
                <a:gd name="T3" fmla="*/ 7 h 29"/>
                <a:gd name="T4" fmla="*/ 32 w 57"/>
                <a:gd name="T5" fmla="*/ 2 h 29"/>
                <a:gd name="T6" fmla="*/ 57 w 57"/>
                <a:gd name="T7" fmla="*/ 22 h 29"/>
                <a:gd name="T8" fmla="*/ 26 w 57"/>
                <a:gd name="T9" fmla="*/ 27 h 29"/>
              </a:gdLst>
              <a:ahLst/>
              <a:cxnLst>
                <a:cxn ang="0">
                  <a:pos x="T0" y="T1"/>
                </a:cxn>
                <a:cxn ang="0">
                  <a:pos x="T2" y="T3"/>
                </a:cxn>
                <a:cxn ang="0">
                  <a:pos x="T4" y="T5"/>
                </a:cxn>
                <a:cxn ang="0">
                  <a:pos x="T6" y="T7"/>
                </a:cxn>
                <a:cxn ang="0">
                  <a:pos x="T8" y="T9"/>
                </a:cxn>
              </a:cxnLst>
              <a:rect l="0" t="0" r="r" b="b"/>
              <a:pathLst>
                <a:path w="57" h="29">
                  <a:moveTo>
                    <a:pt x="26" y="27"/>
                  </a:moveTo>
                  <a:cubicBezTo>
                    <a:pt x="14" y="24"/>
                    <a:pt x="6" y="17"/>
                    <a:pt x="0" y="7"/>
                  </a:cubicBezTo>
                  <a:cubicBezTo>
                    <a:pt x="9" y="2"/>
                    <a:pt x="21" y="0"/>
                    <a:pt x="32" y="2"/>
                  </a:cubicBezTo>
                  <a:cubicBezTo>
                    <a:pt x="43" y="5"/>
                    <a:pt x="52" y="12"/>
                    <a:pt x="57" y="22"/>
                  </a:cubicBezTo>
                  <a:cubicBezTo>
                    <a:pt x="48" y="27"/>
                    <a:pt x="37" y="29"/>
                    <a:pt x="26"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6"/>
            <p:cNvSpPr/>
            <p:nvPr/>
          </p:nvSpPr>
          <p:spPr bwMode="auto">
            <a:xfrm>
              <a:off x="4864100" y="4699001"/>
              <a:ext cx="214313" cy="109538"/>
            </a:xfrm>
            <a:custGeom>
              <a:avLst/>
              <a:gdLst>
                <a:gd name="T0" fmla="*/ 25 w 57"/>
                <a:gd name="T1" fmla="*/ 27 h 29"/>
                <a:gd name="T2" fmla="*/ 0 w 57"/>
                <a:gd name="T3" fmla="*/ 7 h 29"/>
                <a:gd name="T4" fmla="*/ 32 w 57"/>
                <a:gd name="T5" fmla="*/ 2 h 29"/>
                <a:gd name="T6" fmla="*/ 57 w 57"/>
                <a:gd name="T7" fmla="*/ 22 h 29"/>
                <a:gd name="T8" fmla="*/ 25 w 57"/>
                <a:gd name="T9" fmla="*/ 27 h 29"/>
              </a:gdLst>
              <a:ahLst/>
              <a:cxnLst>
                <a:cxn ang="0">
                  <a:pos x="T0" y="T1"/>
                </a:cxn>
                <a:cxn ang="0">
                  <a:pos x="T2" y="T3"/>
                </a:cxn>
                <a:cxn ang="0">
                  <a:pos x="T4" y="T5"/>
                </a:cxn>
                <a:cxn ang="0">
                  <a:pos x="T6" y="T7"/>
                </a:cxn>
                <a:cxn ang="0">
                  <a:pos x="T8" y="T9"/>
                </a:cxn>
              </a:cxnLst>
              <a:rect l="0" t="0" r="r" b="b"/>
              <a:pathLst>
                <a:path w="57" h="29">
                  <a:moveTo>
                    <a:pt x="25" y="27"/>
                  </a:moveTo>
                  <a:cubicBezTo>
                    <a:pt x="14" y="24"/>
                    <a:pt x="5" y="17"/>
                    <a:pt x="0" y="7"/>
                  </a:cubicBezTo>
                  <a:cubicBezTo>
                    <a:pt x="9" y="2"/>
                    <a:pt x="20" y="0"/>
                    <a:pt x="32" y="2"/>
                  </a:cubicBezTo>
                  <a:cubicBezTo>
                    <a:pt x="43" y="5"/>
                    <a:pt x="52" y="12"/>
                    <a:pt x="57" y="22"/>
                  </a:cubicBezTo>
                  <a:cubicBezTo>
                    <a:pt x="48" y="27"/>
                    <a:pt x="37" y="29"/>
                    <a:pt x="25"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7"/>
            <p:cNvSpPr/>
            <p:nvPr/>
          </p:nvSpPr>
          <p:spPr bwMode="auto">
            <a:xfrm>
              <a:off x="4775200" y="4338638"/>
              <a:ext cx="423863" cy="198438"/>
            </a:xfrm>
            <a:custGeom>
              <a:avLst/>
              <a:gdLst>
                <a:gd name="T0" fmla="*/ 59 w 113"/>
                <a:gd name="T1" fmla="*/ 51 h 53"/>
                <a:gd name="T2" fmla="*/ 0 w 113"/>
                <a:gd name="T3" fmla="*/ 32 h 53"/>
                <a:gd name="T4" fmla="*/ 54 w 113"/>
                <a:gd name="T5" fmla="*/ 2 h 53"/>
                <a:gd name="T6" fmla="*/ 113 w 113"/>
                <a:gd name="T7" fmla="*/ 20 h 53"/>
                <a:gd name="T8" fmla="*/ 59 w 113"/>
                <a:gd name="T9" fmla="*/ 51 h 53"/>
              </a:gdLst>
              <a:ahLst/>
              <a:cxnLst>
                <a:cxn ang="0">
                  <a:pos x="T0" y="T1"/>
                </a:cxn>
                <a:cxn ang="0">
                  <a:pos x="T2" y="T3"/>
                </a:cxn>
                <a:cxn ang="0">
                  <a:pos x="T4" y="T5"/>
                </a:cxn>
                <a:cxn ang="0">
                  <a:pos x="T6" y="T7"/>
                </a:cxn>
                <a:cxn ang="0">
                  <a:pos x="T8" y="T9"/>
                </a:cxn>
              </a:cxnLst>
              <a:rect l="0" t="0" r="r" b="b"/>
              <a:pathLst>
                <a:path w="113" h="53">
                  <a:moveTo>
                    <a:pt x="59" y="51"/>
                  </a:moveTo>
                  <a:cubicBezTo>
                    <a:pt x="37" y="53"/>
                    <a:pt x="16" y="46"/>
                    <a:pt x="0" y="32"/>
                  </a:cubicBezTo>
                  <a:cubicBezTo>
                    <a:pt x="12" y="16"/>
                    <a:pt x="32" y="5"/>
                    <a:pt x="54" y="2"/>
                  </a:cubicBezTo>
                  <a:cubicBezTo>
                    <a:pt x="76" y="0"/>
                    <a:pt x="97" y="7"/>
                    <a:pt x="113" y="20"/>
                  </a:cubicBezTo>
                  <a:cubicBezTo>
                    <a:pt x="100" y="37"/>
                    <a:pt x="81" y="48"/>
                    <a:pt x="59" y="51"/>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8"/>
            <p:cNvSpPr/>
            <p:nvPr/>
          </p:nvSpPr>
          <p:spPr bwMode="auto">
            <a:xfrm>
              <a:off x="4538663" y="5338763"/>
              <a:ext cx="206375" cy="120650"/>
            </a:xfrm>
            <a:custGeom>
              <a:avLst/>
              <a:gdLst>
                <a:gd name="T0" fmla="*/ 32 w 55"/>
                <a:gd name="T1" fmla="*/ 27 h 32"/>
                <a:gd name="T2" fmla="*/ 0 w 55"/>
                <a:gd name="T3" fmla="*/ 26 h 32"/>
                <a:gd name="T4" fmla="*/ 23 w 55"/>
                <a:gd name="T5" fmla="*/ 4 h 32"/>
                <a:gd name="T6" fmla="*/ 55 w 55"/>
                <a:gd name="T7" fmla="*/ 5 h 32"/>
                <a:gd name="T8" fmla="*/ 32 w 55"/>
                <a:gd name="T9" fmla="*/ 27 h 32"/>
              </a:gdLst>
              <a:ahLst/>
              <a:cxnLst>
                <a:cxn ang="0">
                  <a:pos x="T0" y="T1"/>
                </a:cxn>
                <a:cxn ang="0">
                  <a:pos x="T2" y="T3"/>
                </a:cxn>
                <a:cxn ang="0">
                  <a:pos x="T4" y="T5"/>
                </a:cxn>
                <a:cxn ang="0">
                  <a:pos x="T6" y="T7"/>
                </a:cxn>
                <a:cxn ang="0">
                  <a:pos x="T8" y="T9"/>
                </a:cxn>
              </a:cxnLst>
              <a:rect l="0" t="0" r="r" b="b"/>
              <a:pathLst>
                <a:path w="55" h="32">
                  <a:moveTo>
                    <a:pt x="32" y="27"/>
                  </a:moveTo>
                  <a:cubicBezTo>
                    <a:pt x="21" y="32"/>
                    <a:pt x="10" y="31"/>
                    <a:pt x="0" y="26"/>
                  </a:cubicBezTo>
                  <a:cubicBezTo>
                    <a:pt x="4" y="17"/>
                    <a:pt x="12" y="8"/>
                    <a:pt x="23" y="4"/>
                  </a:cubicBezTo>
                  <a:cubicBezTo>
                    <a:pt x="34" y="0"/>
                    <a:pt x="45" y="1"/>
                    <a:pt x="55" y="5"/>
                  </a:cubicBezTo>
                  <a:cubicBezTo>
                    <a:pt x="51" y="15"/>
                    <a:pt x="43" y="23"/>
                    <a:pt x="32" y="27"/>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9"/>
            <p:cNvSpPr/>
            <p:nvPr/>
          </p:nvSpPr>
          <p:spPr bwMode="auto">
            <a:xfrm>
              <a:off x="4916488" y="4503738"/>
              <a:ext cx="219075" cy="101600"/>
            </a:xfrm>
            <a:custGeom>
              <a:avLst/>
              <a:gdLst>
                <a:gd name="T0" fmla="*/ 31 w 58"/>
                <a:gd name="T1" fmla="*/ 26 h 27"/>
                <a:gd name="T2" fmla="*/ 0 w 58"/>
                <a:gd name="T3" fmla="*/ 16 h 27"/>
                <a:gd name="T4" fmla="*/ 28 w 58"/>
                <a:gd name="T5" fmla="*/ 1 h 27"/>
                <a:gd name="T6" fmla="*/ 58 w 58"/>
                <a:gd name="T7" fmla="*/ 11 h 27"/>
                <a:gd name="T8" fmla="*/ 31 w 58"/>
                <a:gd name="T9" fmla="*/ 26 h 27"/>
              </a:gdLst>
              <a:ahLst/>
              <a:cxnLst>
                <a:cxn ang="0">
                  <a:pos x="T0" y="T1"/>
                </a:cxn>
                <a:cxn ang="0">
                  <a:pos x="T2" y="T3"/>
                </a:cxn>
                <a:cxn ang="0">
                  <a:pos x="T4" y="T5"/>
                </a:cxn>
                <a:cxn ang="0">
                  <a:pos x="T6" y="T7"/>
                </a:cxn>
                <a:cxn ang="0">
                  <a:pos x="T8" y="T9"/>
                </a:cxn>
              </a:cxnLst>
              <a:rect l="0" t="0" r="r" b="b"/>
              <a:pathLst>
                <a:path w="58" h="27">
                  <a:moveTo>
                    <a:pt x="31" y="26"/>
                  </a:moveTo>
                  <a:cubicBezTo>
                    <a:pt x="19" y="27"/>
                    <a:pt x="8" y="23"/>
                    <a:pt x="0" y="16"/>
                  </a:cubicBezTo>
                  <a:cubicBezTo>
                    <a:pt x="7" y="8"/>
                    <a:pt x="17" y="2"/>
                    <a:pt x="28" y="1"/>
                  </a:cubicBezTo>
                  <a:cubicBezTo>
                    <a:pt x="40" y="0"/>
                    <a:pt x="50" y="4"/>
                    <a:pt x="58" y="11"/>
                  </a:cubicBezTo>
                  <a:cubicBezTo>
                    <a:pt x="52" y="19"/>
                    <a:pt x="42" y="25"/>
                    <a:pt x="31" y="26"/>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60"/>
            <p:cNvSpPr/>
            <p:nvPr/>
          </p:nvSpPr>
          <p:spPr bwMode="auto">
            <a:xfrm>
              <a:off x="4811713" y="3797301"/>
              <a:ext cx="211138" cy="112713"/>
            </a:xfrm>
            <a:custGeom>
              <a:avLst/>
              <a:gdLst>
                <a:gd name="T0" fmla="*/ 32 w 56"/>
                <a:gd name="T1" fmla="*/ 27 h 30"/>
                <a:gd name="T2" fmla="*/ 0 w 56"/>
                <a:gd name="T3" fmla="*/ 23 h 30"/>
                <a:gd name="T4" fmla="*/ 25 w 56"/>
                <a:gd name="T5" fmla="*/ 3 h 30"/>
                <a:gd name="T6" fmla="*/ 56 w 56"/>
                <a:gd name="T7" fmla="*/ 7 h 30"/>
                <a:gd name="T8" fmla="*/ 32 w 56"/>
                <a:gd name="T9" fmla="*/ 27 h 30"/>
              </a:gdLst>
              <a:ahLst/>
              <a:cxnLst>
                <a:cxn ang="0">
                  <a:pos x="T0" y="T1"/>
                </a:cxn>
                <a:cxn ang="0">
                  <a:pos x="T2" y="T3"/>
                </a:cxn>
                <a:cxn ang="0">
                  <a:pos x="T4" y="T5"/>
                </a:cxn>
                <a:cxn ang="0">
                  <a:pos x="T6" y="T7"/>
                </a:cxn>
                <a:cxn ang="0">
                  <a:pos x="T8" y="T9"/>
                </a:cxn>
              </a:cxnLst>
              <a:rect l="0" t="0" r="r" b="b"/>
              <a:pathLst>
                <a:path w="56" h="30">
                  <a:moveTo>
                    <a:pt x="32" y="27"/>
                  </a:moveTo>
                  <a:cubicBezTo>
                    <a:pt x="21" y="30"/>
                    <a:pt x="10" y="29"/>
                    <a:pt x="0" y="23"/>
                  </a:cubicBezTo>
                  <a:cubicBezTo>
                    <a:pt x="5" y="14"/>
                    <a:pt x="14" y="6"/>
                    <a:pt x="25" y="3"/>
                  </a:cubicBezTo>
                  <a:cubicBezTo>
                    <a:pt x="36" y="0"/>
                    <a:pt x="47" y="2"/>
                    <a:pt x="56" y="7"/>
                  </a:cubicBezTo>
                  <a:cubicBezTo>
                    <a:pt x="51" y="16"/>
                    <a:pt x="43" y="24"/>
                    <a:pt x="32"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61"/>
            <p:cNvSpPr/>
            <p:nvPr/>
          </p:nvSpPr>
          <p:spPr bwMode="auto">
            <a:xfrm>
              <a:off x="4827588" y="3860801"/>
              <a:ext cx="212725" cy="112713"/>
            </a:xfrm>
            <a:custGeom>
              <a:avLst/>
              <a:gdLst>
                <a:gd name="T0" fmla="*/ 26 w 57"/>
                <a:gd name="T1" fmla="*/ 27 h 30"/>
                <a:gd name="T2" fmla="*/ 0 w 57"/>
                <a:gd name="T3" fmla="*/ 8 h 30"/>
                <a:gd name="T4" fmla="*/ 31 w 57"/>
                <a:gd name="T5" fmla="*/ 3 h 30"/>
                <a:gd name="T6" fmla="*/ 57 w 57"/>
                <a:gd name="T7" fmla="*/ 22 h 30"/>
                <a:gd name="T8" fmla="*/ 26 w 57"/>
                <a:gd name="T9" fmla="*/ 27 h 30"/>
              </a:gdLst>
              <a:ahLst/>
              <a:cxnLst>
                <a:cxn ang="0">
                  <a:pos x="T0" y="T1"/>
                </a:cxn>
                <a:cxn ang="0">
                  <a:pos x="T2" y="T3"/>
                </a:cxn>
                <a:cxn ang="0">
                  <a:pos x="T4" y="T5"/>
                </a:cxn>
                <a:cxn ang="0">
                  <a:pos x="T6" y="T7"/>
                </a:cxn>
                <a:cxn ang="0">
                  <a:pos x="T8" y="T9"/>
                </a:cxn>
              </a:cxnLst>
              <a:rect l="0" t="0" r="r" b="b"/>
              <a:pathLst>
                <a:path w="57" h="30">
                  <a:moveTo>
                    <a:pt x="26" y="27"/>
                  </a:moveTo>
                  <a:cubicBezTo>
                    <a:pt x="15" y="24"/>
                    <a:pt x="6" y="17"/>
                    <a:pt x="0" y="8"/>
                  </a:cubicBezTo>
                  <a:cubicBezTo>
                    <a:pt x="9" y="2"/>
                    <a:pt x="20" y="0"/>
                    <a:pt x="31" y="3"/>
                  </a:cubicBezTo>
                  <a:cubicBezTo>
                    <a:pt x="43" y="5"/>
                    <a:pt x="52" y="13"/>
                    <a:pt x="57" y="22"/>
                  </a:cubicBezTo>
                  <a:cubicBezTo>
                    <a:pt x="48" y="27"/>
                    <a:pt x="37" y="30"/>
                    <a:pt x="26"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62"/>
            <p:cNvSpPr/>
            <p:nvPr/>
          </p:nvSpPr>
          <p:spPr bwMode="auto">
            <a:xfrm>
              <a:off x="4932363" y="4000501"/>
              <a:ext cx="138113" cy="79375"/>
            </a:xfrm>
            <a:custGeom>
              <a:avLst/>
              <a:gdLst>
                <a:gd name="T0" fmla="*/ 21 w 37"/>
                <a:gd name="T1" fmla="*/ 18 h 21"/>
                <a:gd name="T2" fmla="*/ 0 w 37"/>
                <a:gd name="T3" fmla="*/ 17 h 21"/>
                <a:gd name="T4" fmla="*/ 16 w 37"/>
                <a:gd name="T5" fmla="*/ 2 h 21"/>
                <a:gd name="T6" fmla="*/ 37 w 37"/>
                <a:gd name="T7" fmla="*/ 4 h 21"/>
                <a:gd name="T8" fmla="*/ 21 w 37"/>
                <a:gd name="T9" fmla="*/ 18 h 21"/>
              </a:gdLst>
              <a:ahLst/>
              <a:cxnLst>
                <a:cxn ang="0">
                  <a:pos x="T0" y="T1"/>
                </a:cxn>
                <a:cxn ang="0">
                  <a:pos x="T2" y="T3"/>
                </a:cxn>
                <a:cxn ang="0">
                  <a:pos x="T4" y="T5"/>
                </a:cxn>
                <a:cxn ang="0">
                  <a:pos x="T6" y="T7"/>
                </a:cxn>
                <a:cxn ang="0">
                  <a:pos x="T8" y="T9"/>
                </a:cxn>
              </a:cxnLst>
              <a:rect l="0" t="0" r="r" b="b"/>
              <a:pathLst>
                <a:path w="37" h="21">
                  <a:moveTo>
                    <a:pt x="21" y="18"/>
                  </a:moveTo>
                  <a:cubicBezTo>
                    <a:pt x="14" y="21"/>
                    <a:pt x="6" y="20"/>
                    <a:pt x="0" y="17"/>
                  </a:cubicBezTo>
                  <a:cubicBezTo>
                    <a:pt x="3" y="10"/>
                    <a:pt x="8" y="5"/>
                    <a:pt x="16" y="2"/>
                  </a:cubicBezTo>
                  <a:cubicBezTo>
                    <a:pt x="23" y="0"/>
                    <a:pt x="30" y="0"/>
                    <a:pt x="37" y="4"/>
                  </a:cubicBezTo>
                  <a:cubicBezTo>
                    <a:pt x="34" y="10"/>
                    <a:pt x="28" y="15"/>
                    <a:pt x="21" y="1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63"/>
            <p:cNvSpPr/>
            <p:nvPr/>
          </p:nvSpPr>
          <p:spPr bwMode="auto">
            <a:xfrm>
              <a:off x="4910138" y="4056063"/>
              <a:ext cx="179388" cy="106363"/>
            </a:xfrm>
            <a:custGeom>
              <a:avLst/>
              <a:gdLst>
                <a:gd name="T0" fmla="*/ 20 w 48"/>
                <a:gd name="T1" fmla="*/ 24 h 28"/>
                <a:gd name="T2" fmla="*/ 0 w 48"/>
                <a:gd name="T3" fmla="*/ 4 h 28"/>
                <a:gd name="T4" fmla="*/ 28 w 48"/>
                <a:gd name="T5" fmla="*/ 4 h 28"/>
                <a:gd name="T6" fmla="*/ 48 w 48"/>
                <a:gd name="T7" fmla="*/ 23 h 28"/>
                <a:gd name="T8" fmla="*/ 20 w 48"/>
                <a:gd name="T9" fmla="*/ 24 h 28"/>
              </a:gdLst>
              <a:ahLst/>
              <a:cxnLst>
                <a:cxn ang="0">
                  <a:pos x="T0" y="T1"/>
                </a:cxn>
                <a:cxn ang="0">
                  <a:pos x="T2" y="T3"/>
                </a:cxn>
                <a:cxn ang="0">
                  <a:pos x="T4" y="T5"/>
                </a:cxn>
                <a:cxn ang="0">
                  <a:pos x="T6" y="T7"/>
                </a:cxn>
                <a:cxn ang="0">
                  <a:pos x="T8" y="T9"/>
                </a:cxn>
              </a:cxnLst>
              <a:rect l="0" t="0" r="r" b="b"/>
              <a:pathLst>
                <a:path w="48" h="28">
                  <a:moveTo>
                    <a:pt x="20" y="24"/>
                  </a:moveTo>
                  <a:cubicBezTo>
                    <a:pt x="10" y="20"/>
                    <a:pt x="3" y="13"/>
                    <a:pt x="0" y="4"/>
                  </a:cubicBezTo>
                  <a:cubicBezTo>
                    <a:pt x="8" y="0"/>
                    <a:pt x="18" y="0"/>
                    <a:pt x="28" y="4"/>
                  </a:cubicBezTo>
                  <a:cubicBezTo>
                    <a:pt x="37" y="7"/>
                    <a:pt x="44" y="14"/>
                    <a:pt x="48" y="23"/>
                  </a:cubicBezTo>
                  <a:cubicBezTo>
                    <a:pt x="39" y="27"/>
                    <a:pt x="29" y="28"/>
                    <a:pt x="20" y="24"/>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64"/>
            <p:cNvSpPr/>
            <p:nvPr/>
          </p:nvSpPr>
          <p:spPr bwMode="auto">
            <a:xfrm>
              <a:off x="4225925" y="5726113"/>
              <a:ext cx="109538" cy="217488"/>
            </a:xfrm>
            <a:custGeom>
              <a:avLst/>
              <a:gdLst>
                <a:gd name="T0" fmla="*/ 3 w 29"/>
                <a:gd name="T1" fmla="*/ 27 h 58"/>
                <a:gd name="T2" fmla="*/ 21 w 29"/>
                <a:gd name="T3" fmla="*/ 0 h 58"/>
                <a:gd name="T4" fmla="*/ 27 w 29"/>
                <a:gd name="T5" fmla="*/ 32 h 58"/>
                <a:gd name="T6" fmla="*/ 9 w 29"/>
                <a:gd name="T7" fmla="*/ 58 h 58"/>
                <a:gd name="T8" fmla="*/ 3 w 29"/>
                <a:gd name="T9" fmla="*/ 27 h 58"/>
              </a:gdLst>
              <a:ahLst/>
              <a:cxnLst>
                <a:cxn ang="0">
                  <a:pos x="T0" y="T1"/>
                </a:cxn>
                <a:cxn ang="0">
                  <a:pos x="T2" y="T3"/>
                </a:cxn>
                <a:cxn ang="0">
                  <a:pos x="T4" y="T5"/>
                </a:cxn>
                <a:cxn ang="0">
                  <a:pos x="T6" y="T7"/>
                </a:cxn>
                <a:cxn ang="0">
                  <a:pos x="T8" y="T9"/>
                </a:cxn>
              </a:cxnLst>
              <a:rect l="0" t="0" r="r" b="b"/>
              <a:pathLst>
                <a:path w="29" h="58">
                  <a:moveTo>
                    <a:pt x="3" y="27"/>
                  </a:moveTo>
                  <a:cubicBezTo>
                    <a:pt x="5" y="15"/>
                    <a:pt x="12" y="6"/>
                    <a:pt x="21" y="0"/>
                  </a:cubicBezTo>
                  <a:cubicBezTo>
                    <a:pt x="27" y="9"/>
                    <a:pt x="29" y="20"/>
                    <a:pt x="27" y="32"/>
                  </a:cubicBezTo>
                  <a:cubicBezTo>
                    <a:pt x="25" y="43"/>
                    <a:pt x="18" y="52"/>
                    <a:pt x="9" y="58"/>
                  </a:cubicBezTo>
                  <a:cubicBezTo>
                    <a:pt x="3" y="49"/>
                    <a:pt x="0" y="38"/>
                    <a:pt x="3"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65"/>
            <p:cNvSpPr/>
            <p:nvPr/>
          </p:nvSpPr>
          <p:spPr bwMode="auto">
            <a:xfrm>
              <a:off x="4046538" y="5918201"/>
              <a:ext cx="209550" cy="112713"/>
            </a:xfrm>
            <a:custGeom>
              <a:avLst/>
              <a:gdLst>
                <a:gd name="T0" fmla="*/ 25 w 56"/>
                <a:gd name="T1" fmla="*/ 27 h 30"/>
                <a:gd name="T2" fmla="*/ 0 w 56"/>
                <a:gd name="T3" fmla="*/ 6 h 30"/>
                <a:gd name="T4" fmla="*/ 32 w 56"/>
                <a:gd name="T5" fmla="*/ 3 h 30"/>
                <a:gd name="T6" fmla="*/ 56 w 56"/>
                <a:gd name="T7" fmla="*/ 23 h 30"/>
                <a:gd name="T8" fmla="*/ 25 w 56"/>
                <a:gd name="T9" fmla="*/ 27 h 30"/>
              </a:gdLst>
              <a:ahLst/>
              <a:cxnLst>
                <a:cxn ang="0">
                  <a:pos x="T0" y="T1"/>
                </a:cxn>
                <a:cxn ang="0">
                  <a:pos x="T2" y="T3"/>
                </a:cxn>
                <a:cxn ang="0">
                  <a:pos x="T4" y="T5"/>
                </a:cxn>
                <a:cxn ang="0">
                  <a:pos x="T6" y="T7"/>
                </a:cxn>
                <a:cxn ang="0">
                  <a:pos x="T8" y="T9"/>
                </a:cxn>
              </a:cxnLst>
              <a:rect l="0" t="0" r="r" b="b"/>
              <a:pathLst>
                <a:path w="56" h="30">
                  <a:moveTo>
                    <a:pt x="25" y="27"/>
                  </a:moveTo>
                  <a:cubicBezTo>
                    <a:pt x="14" y="23"/>
                    <a:pt x="5" y="16"/>
                    <a:pt x="0" y="6"/>
                  </a:cubicBezTo>
                  <a:cubicBezTo>
                    <a:pt x="10" y="1"/>
                    <a:pt x="21" y="0"/>
                    <a:pt x="32" y="3"/>
                  </a:cubicBezTo>
                  <a:cubicBezTo>
                    <a:pt x="43" y="6"/>
                    <a:pt x="51" y="14"/>
                    <a:pt x="56" y="23"/>
                  </a:cubicBezTo>
                  <a:cubicBezTo>
                    <a:pt x="47" y="29"/>
                    <a:pt x="36" y="30"/>
                    <a:pt x="25"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66"/>
            <p:cNvSpPr/>
            <p:nvPr/>
          </p:nvSpPr>
          <p:spPr bwMode="auto">
            <a:xfrm>
              <a:off x="4000500" y="5902326"/>
              <a:ext cx="211138" cy="244475"/>
            </a:xfrm>
            <a:custGeom>
              <a:avLst/>
              <a:gdLst>
                <a:gd name="T0" fmla="*/ 14 w 56"/>
                <a:gd name="T1" fmla="*/ 43 h 65"/>
                <a:gd name="T2" fmla="*/ 2 w 56"/>
                <a:gd name="T3" fmla="*/ 0 h 65"/>
                <a:gd name="T4" fmla="*/ 42 w 56"/>
                <a:gd name="T5" fmla="*/ 21 h 65"/>
                <a:gd name="T6" fmla="*/ 54 w 56"/>
                <a:gd name="T7" fmla="*/ 65 h 65"/>
                <a:gd name="T8" fmla="*/ 14 w 56"/>
                <a:gd name="T9" fmla="*/ 43 h 65"/>
              </a:gdLst>
              <a:ahLst/>
              <a:cxnLst>
                <a:cxn ang="0">
                  <a:pos x="T0" y="T1"/>
                </a:cxn>
                <a:cxn ang="0">
                  <a:pos x="T2" y="T3"/>
                </a:cxn>
                <a:cxn ang="0">
                  <a:pos x="T4" y="T5"/>
                </a:cxn>
                <a:cxn ang="0">
                  <a:pos x="T6" y="T7"/>
                </a:cxn>
                <a:cxn ang="0">
                  <a:pos x="T8" y="T9"/>
                </a:cxn>
              </a:cxnLst>
              <a:rect l="0" t="0" r="r" b="b"/>
              <a:pathLst>
                <a:path w="56" h="65">
                  <a:moveTo>
                    <a:pt x="14" y="43"/>
                  </a:moveTo>
                  <a:cubicBezTo>
                    <a:pt x="4" y="31"/>
                    <a:pt x="0" y="15"/>
                    <a:pt x="2" y="0"/>
                  </a:cubicBezTo>
                  <a:cubicBezTo>
                    <a:pt x="17" y="1"/>
                    <a:pt x="32" y="9"/>
                    <a:pt x="42" y="21"/>
                  </a:cubicBezTo>
                  <a:cubicBezTo>
                    <a:pt x="52" y="34"/>
                    <a:pt x="56" y="50"/>
                    <a:pt x="54" y="65"/>
                  </a:cubicBezTo>
                  <a:cubicBezTo>
                    <a:pt x="39" y="64"/>
                    <a:pt x="24" y="56"/>
                    <a:pt x="14" y="43"/>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67"/>
            <p:cNvSpPr/>
            <p:nvPr/>
          </p:nvSpPr>
          <p:spPr bwMode="auto">
            <a:xfrm>
              <a:off x="4899025" y="4256088"/>
              <a:ext cx="182563" cy="138113"/>
            </a:xfrm>
            <a:custGeom>
              <a:avLst/>
              <a:gdLst>
                <a:gd name="T0" fmla="*/ 31 w 49"/>
                <a:gd name="T1" fmla="*/ 29 h 37"/>
                <a:gd name="T2" fmla="*/ 0 w 49"/>
                <a:gd name="T3" fmla="*/ 35 h 37"/>
                <a:gd name="T4" fmla="*/ 17 w 49"/>
                <a:gd name="T5" fmla="*/ 8 h 37"/>
                <a:gd name="T6" fmla="*/ 49 w 49"/>
                <a:gd name="T7" fmla="*/ 2 h 37"/>
                <a:gd name="T8" fmla="*/ 31 w 49"/>
                <a:gd name="T9" fmla="*/ 29 h 37"/>
              </a:gdLst>
              <a:ahLst/>
              <a:cxnLst>
                <a:cxn ang="0">
                  <a:pos x="T0" y="T1"/>
                </a:cxn>
                <a:cxn ang="0">
                  <a:pos x="T2" y="T3"/>
                </a:cxn>
                <a:cxn ang="0">
                  <a:pos x="T4" y="T5"/>
                </a:cxn>
                <a:cxn ang="0">
                  <a:pos x="T6" y="T7"/>
                </a:cxn>
                <a:cxn ang="0">
                  <a:pos x="T8" y="T9"/>
                </a:cxn>
              </a:cxnLst>
              <a:rect l="0" t="0" r="r" b="b"/>
              <a:pathLst>
                <a:path w="49" h="37">
                  <a:moveTo>
                    <a:pt x="31" y="29"/>
                  </a:moveTo>
                  <a:cubicBezTo>
                    <a:pt x="22" y="35"/>
                    <a:pt x="11" y="37"/>
                    <a:pt x="0" y="35"/>
                  </a:cubicBezTo>
                  <a:cubicBezTo>
                    <a:pt x="2" y="24"/>
                    <a:pt x="8" y="14"/>
                    <a:pt x="17" y="8"/>
                  </a:cubicBezTo>
                  <a:cubicBezTo>
                    <a:pt x="27" y="2"/>
                    <a:pt x="38" y="0"/>
                    <a:pt x="49" y="2"/>
                  </a:cubicBezTo>
                  <a:cubicBezTo>
                    <a:pt x="47" y="12"/>
                    <a:pt x="41" y="22"/>
                    <a:pt x="31" y="2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68"/>
            <p:cNvSpPr/>
            <p:nvPr/>
          </p:nvSpPr>
          <p:spPr bwMode="auto">
            <a:xfrm>
              <a:off x="4357688" y="5387976"/>
              <a:ext cx="409575" cy="209550"/>
            </a:xfrm>
            <a:custGeom>
              <a:avLst/>
              <a:gdLst>
                <a:gd name="T0" fmla="*/ 49 w 109"/>
                <a:gd name="T1" fmla="*/ 51 h 56"/>
                <a:gd name="T2" fmla="*/ 109 w 109"/>
                <a:gd name="T3" fmla="*/ 41 h 56"/>
                <a:gd name="T4" fmla="*/ 60 w 109"/>
                <a:gd name="T5" fmla="*/ 5 h 56"/>
                <a:gd name="T6" fmla="*/ 0 w 109"/>
                <a:gd name="T7" fmla="*/ 15 h 56"/>
                <a:gd name="T8" fmla="*/ 49 w 109"/>
                <a:gd name="T9" fmla="*/ 51 h 56"/>
              </a:gdLst>
              <a:ahLst/>
              <a:cxnLst>
                <a:cxn ang="0">
                  <a:pos x="T0" y="T1"/>
                </a:cxn>
                <a:cxn ang="0">
                  <a:pos x="T2" y="T3"/>
                </a:cxn>
                <a:cxn ang="0">
                  <a:pos x="T4" y="T5"/>
                </a:cxn>
                <a:cxn ang="0">
                  <a:pos x="T6" y="T7"/>
                </a:cxn>
                <a:cxn ang="0">
                  <a:pos x="T8" y="T9"/>
                </a:cxn>
              </a:cxnLst>
              <a:rect l="0" t="0" r="r" b="b"/>
              <a:pathLst>
                <a:path w="109" h="56">
                  <a:moveTo>
                    <a:pt x="49" y="51"/>
                  </a:moveTo>
                  <a:cubicBezTo>
                    <a:pt x="70" y="56"/>
                    <a:pt x="92" y="52"/>
                    <a:pt x="109" y="41"/>
                  </a:cubicBezTo>
                  <a:cubicBezTo>
                    <a:pt x="99" y="24"/>
                    <a:pt x="82" y="10"/>
                    <a:pt x="60" y="5"/>
                  </a:cubicBezTo>
                  <a:cubicBezTo>
                    <a:pt x="39" y="0"/>
                    <a:pt x="17" y="4"/>
                    <a:pt x="0" y="15"/>
                  </a:cubicBezTo>
                  <a:cubicBezTo>
                    <a:pt x="11" y="33"/>
                    <a:pt x="28" y="46"/>
                    <a:pt x="49" y="51"/>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9"/>
            <p:cNvSpPr/>
            <p:nvPr/>
          </p:nvSpPr>
          <p:spPr bwMode="auto">
            <a:xfrm>
              <a:off x="3084513" y="3352801"/>
              <a:ext cx="158750" cy="304800"/>
            </a:xfrm>
            <a:custGeom>
              <a:avLst/>
              <a:gdLst>
                <a:gd name="T0" fmla="*/ 38 w 42"/>
                <a:gd name="T1" fmla="*/ 36 h 81"/>
                <a:gd name="T2" fmla="*/ 12 w 42"/>
                <a:gd name="T3" fmla="*/ 0 h 81"/>
                <a:gd name="T4" fmla="*/ 4 w 42"/>
                <a:gd name="T5" fmla="*/ 44 h 81"/>
                <a:gd name="T6" fmla="*/ 31 w 42"/>
                <a:gd name="T7" fmla="*/ 81 h 81"/>
                <a:gd name="T8" fmla="*/ 38 w 42"/>
                <a:gd name="T9" fmla="*/ 36 h 81"/>
              </a:gdLst>
              <a:ahLst/>
              <a:cxnLst>
                <a:cxn ang="0">
                  <a:pos x="T0" y="T1"/>
                </a:cxn>
                <a:cxn ang="0">
                  <a:pos x="T2" y="T3"/>
                </a:cxn>
                <a:cxn ang="0">
                  <a:pos x="T4" y="T5"/>
                </a:cxn>
                <a:cxn ang="0">
                  <a:pos x="T6" y="T7"/>
                </a:cxn>
                <a:cxn ang="0">
                  <a:pos x="T8" y="T9"/>
                </a:cxn>
              </a:cxnLst>
              <a:rect l="0" t="0" r="r" b="b"/>
              <a:pathLst>
                <a:path w="42" h="81">
                  <a:moveTo>
                    <a:pt x="38" y="36"/>
                  </a:moveTo>
                  <a:cubicBezTo>
                    <a:pt x="35" y="20"/>
                    <a:pt x="25" y="8"/>
                    <a:pt x="12" y="0"/>
                  </a:cubicBezTo>
                  <a:cubicBezTo>
                    <a:pt x="4" y="13"/>
                    <a:pt x="0" y="29"/>
                    <a:pt x="4" y="44"/>
                  </a:cubicBezTo>
                  <a:cubicBezTo>
                    <a:pt x="8" y="60"/>
                    <a:pt x="18" y="73"/>
                    <a:pt x="31" y="81"/>
                  </a:cubicBezTo>
                  <a:cubicBezTo>
                    <a:pt x="39" y="68"/>
                    <a:pt x="42" y="52"/>
                    <a:pt x="38" y="36"/>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70"/>
            <p:cNvSpPr/>
            <p:nvPr/>
          </p:nvSpPr>
          <p:spPr bwMode="auto">
            <a:xfrm>
              <a:off x="3190875" y="3275013"/>
              <a:ext cx="157163" cy="304800"/>
            </a:xfrm>
            <a:custGeom>
              <a:avLst/>
              <a:gdLst>
                <a:gd name="T0" fmla="*/ 38 w 42"/>
                <a:gd name="T1" fmla="*/ 45 h 81"/>
                <a:gd name="T2" fmla="*/ 31 w 42"/>
                <a:gd name="T3" fmla="*/ 0 h 81"/>
                <a:gd name="T4" fmla="*/ 4 w 42"/>
                <a:gd name="T5" fmla="*/ 36 h 81"/>
                <a:gd name="T6" fmla="*/ 12 w 42"/>
                <a:gd name="T7" fmla="*/ 81 h 81"/>
                <a:gd name="T8" fmla="*/ 38 w 42"/>
                <a:gd name="T9" fmla="*/ 45 h 81"/>
              </a:gdLst>
              <a:ahLst/>
              <a:cxnLst>
                <a:cxn ang="0">
                  <a:pos x="T0" y="T1"/>
                </a:cxn>
                <a:cxn ang="0">
                  <a:pos x="T2" y="T3"/>
                </a:cxn>
                <a:cxn ang="0">
                  <a:pos x="T4" y="T5"/>
                </a:cxn>
                <a:cxn ang="0">
                  <a:pos x="T6" y="T7"/>
                </a:cxn>
                <a:cxn ang="0">
                  <a:pos x="T8" y="T9"/>
                </a:cxn>
              </a:cxnLst>
              <a:rect l="0" t="0" r="r" b="b"/>
              <a:pathLst>
                <a:path w="42" h="81">
                  <a:moveTo>
                    <a:pt x="38" y="45"/>
                  </a:moveTo>
                  <a:cubicBezTo>
                    <a:pt x="42" y="29"/>
                    <a:pt x="39" y="13"/>
                    <a:pt x="31" y="0"/>
                  </a:cubicBezTo>
                  <a:cubicBezTo>
                    <a:pt x="18" y="8"/>
                    <a:pt x="8" y="21"/>
                    <a:pt x="4" y="36"/>
                  </a:cubicBezTo>
                  <a:cubicBezTo>
                    <a:pt x="0" y="52"/>
                    <a:pt x="4" y="68"/>
                    <a:pt x="12" y="81"/>
                  </a:cubicBezTo>
                  <a:cubicBezTo>
                    <a:pt x="25" y="73"/>
                    <a:pt x="35" y="60"/>
                    <a:pt x="38" y="4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71"/>
            <p:cNvSpPr/>
            <p:nvPr/>
          </p:nvSpPr>
          <p:spPr bwMode="auto">
            <a:xfrm>
              <a:off x="4770438" y="3522663"/>
              <a:ext cx="192088" cy="266700"/>
            </a:xfrm>
            <a:custGeom>
              <a:avLst/>
              <a:gdLst>
                <a:gd name="T0" fmla="*/ 40 w 51"/>
                <a:gd name="T1" fmla="*/ 45 h 71"/>
                <a:gd name="T2" fmla="*/ 47 w 51"/>
                <a:gd name="T3" fmla="*/ 0 h 71"/>
                <a:gd name="T4" fmla="*/ 10 w 51"/>
                <a:gd name="T5" fmla="*/ 26 h 71"/>
                <a:gd name="T6" fmla="*/ 3 w 51"/>
                <a:gd name="T7" fmla="*/ 71 h 71"/>
                <a:gd name="T8" fmla="*/ 40 w 51"/>
                <a:gd name="T9" fmla="*/ 45 h 71"/>
              </a:gdLst>
              <a:ahLst/>
              <a:cxnLst>
                <a:cxn ang="0">
                  <a:pos x="T0" y="T1"/>
                </a:cxn>
                <a:cxn ang="0">
                  <a:pos x="T2" y="T3"/>
                </a:cxn>
                <a:cxn ang="0">
                  <a:pos x="T4" y="T5"/>
                </a:cxn>
                <a:cxn ang="0">
                  <a:pos x="T6" y="T7"/>
                </a:cxn>
                <a:cxn ang="0">
                  <a:pos x="T8" y="T9"/>
                </a:cxn>
              </a:cxnLst>
              <a:rect l="0" t="0" r="r" b="b"/>
              <a:pathLst>
                <a:path w="51" h="71">
                  <a:moveTo>
                    <a:pt x="40" y="45"/>
                  </a:moveTo>
                  <a:cubicBezTo>
                    <a:pt x="49" y="31"/>
                    <a:pt x="51" y="15"/>
                    <a:pt x="47" y="0"/>
                  </a:cubicBezTo>
                  <a:cubicBezTo>
                    <a:pt x="32" y="4"/>
                    <a:pt x="19" y="12"/>
                    <a:pt x="10" y="26"/>
                  </a:cubicBezTo>
                  <a:cubicBezTo>
                    <a:pt x="2" y="40"/>
                    <a:pt x="0" y="56"/>
                    <a:pt x="3" y="71"/>
                  </a:cubicBezTo>
                  <a:cubicBezTo>
                    <a:pt x="18" y="68"/>
                    <a:pt x="32" y="59"/>
                    <a:pt x="40" y="4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72"/>
            <p:cNvSpPr/>
            <p:nvPr/>
          </p:nvSpPr>
          <p:spPr bwMode="auto">
            <a:xfrm>
              <a:off x="4597400" y="3341688"/>
              <a:ext cx="147638" cy="207963"/>
            </a:xfrm>
            <a:custGeom>
              <a:avLst/>
              <a:gdLst>
                <a:gd name="T0" fmla="*/ 31 w 39"/>
                <a:gd name="T1" fmla="*/ 35 h 55"/>
                <a:gd name="T2" fmla="*/ 36 w 39"/>
                <a:gd name="T3" fmla="*/ 0 h 55"/>
                <a:gd name="T4" fmla="*/ 8 w 39"/>
                <a:gd name="T5" fmla="*/ 21 h 55"/>
                <a:gd name="T6" fmla="*/ 3 w 39"/>
                <a:gd name="T7" fmla="*/ 55 h 55"/>
                <a:gd name="T8" fmla="*/ 31 w 39"/>
                <a:gd name="T9" fmla="*/ 35 h 55"/>
              </a:gdLst>
              <a:ahLst/>
              <a:cxnLst>
                <a:cxn ang="0">
                  <a:pos x="T0" y="T1"/>
                </a:cxn>
                <a:cxn ang="0">
                  <a:pos x="T2" y="T3"/>
                </a:cxn>
                <a:cxn ang="0">
                  <a:pos x="T4" y="T5"/>
                </a:cxn>
                <a:cxn ang="0">
                  <a:pos x="T6" y="T7"/>
                </a:cxn>
                <a:cxn ang="0">
                  <a:pos x="T8" y="T9"/>
                </a:cxn>
              </a:cxnLst>
              <a:rect l="0" t="0" r="r" b="b"/>
              <a:pathLst>
                <a:path w="39" h="55">
                  <a:moveTo>
                    <a:pt x="31" y="35"/>
                  </a:moveTo>
                  <a:cubicBezTo>
                    <a:pt x="38" y="24"/>
                    <a:pt x="39" y="11"/>
                    <a:pt x="36" y="0"/>
                  </a:cubicBezTo>
                  <a:cubicBezTo>
                    <a:pt x="25" y="3"/>
                    <a:pt x="14" y="10"/>
                    <a:pt x="8" y="21"/>
                  </a:cubicBezTo>
                  <a:cubicBezTo>
                    <a:pt x="2" y="32"/>
                    <a:pt x="0" y="44"/>
                    <a:pt x="3" y="55"/>
                  </a:cubicBezTo>
                  <a:cubicBezTo>
                    <a:pt x="15" y="52"/>
                    <a:pt x="25" y="45"/>
                    <a:pt x="31" y="3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73"/>
            <p:cNvSpPr/>
            <p:nvPr/>
          </p:nvSpPr>
          <p:spPr bwMode="auto">
            <a:xfrm>
              <a:off x="4632325" y="3440113"/>
              <a:ext cx="225425" cy="131763"/>
            </a:xfrm>
            <a:custGeom>
              <a:avLst/>
              <a:gdLst>
                <a:gd name="T0" fmla="*/ 35 w 60"/>
                <a:gd name="T1" fmla="*/ 30 h 35"/>
                <a:gd name="T2" fmla="*/ 60 w 60"/>
                <a:gd name="T3" fmla="*/ 6 h 35"/>
                <a:gd name="T4" fmla="*/ 25 w 60"/>
                <a:gd name="T5" fmla="*/ 5 h 35"/>
                <a:gd name="T6" fmla="*/ 0 w 60"/>
                <a:gd name="T7" fmla="*/ 29 h 35"/>
                <a:gd name="T8" fmla="*/ 35 w 60"/>
                <a:gd name="T9" fmla="*/ 30 h 35"/>
              </a:gdLst>
              <a:ahLst/>
              <a:cxnLst>
                <a:cxn ang="0">
                  <a:pos x="T0" y="T1"/>
                </a:cxn>
                <a:cxn ang="0">
                  <a:pos x="T2" y="T3"/>
                </a:cxn>
                <a:cxn ang="0">
                  <a:pos x="T4" y="T5"/>
                </a:cxn>
                <a:cxn ang="0">
                  <a:pos x="T6" y="T7"/>
                </a:cxn>
                <a:cxn ang="0">
                  <a:pos x="T8" y="T9"/>
                </a:cxn>
              </a:cxnLst>
              <a:rect l="0" t="0" r="r" b="b"/>
              <a:pathLst>
                <a:path w="60" h="35">
                  <a:moveTo>
                    <a:pt x="35" y="30"/>
                  </a:moveTo>
                  <a:cubicBezTo>
                    <a:pt x="46" y="25"/>
                    <a:pt x="55" y="16"/>
                    <a:pt x="60" y="6"/>
                  </a:cubicBezTo>
                  <a:cubicBezTo>
                    <a:pt x="49" y="1"/>
                    <a:pt x="37" y="0"/>
                    <a:pt x="25" y="5"/>
                  </a:cubicBezTo>
                  <a:cubicBezTo>
                    <a:pt x="13" y="9"/>
                    <a:pt x="4" y="18"/>
                    <a:pt x="0" y="29"/>
                  </a:cubicBezTo>
                  <a:cubicBezTo>
                    <a:pt x="11" y="34"/>
                    <a:pt x="23" y="35"/>
                    <a:pt x="35" y="3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74"/>
            <p:cNvSpPr/>
            <p:nvPr/>
          </p:nvSpPr>
          <p:spPr bwMode="auto">
            <a:xfrm>
              <a:off x="3543300" y="3060701"/>
              <a:ext cx="184150" cy="269875"/>
            </a:xfrm>
            <a:custGeom>
              <a:avLst/>
              <a:gdLst>
                <a:gd name="T0" fmla="*/ 40 w 49"/>
                <a:gd name="T1" fmla="*/ 28 h 72"/>
                <a:gd name="T2" fmla="*/ 4 w 49"/>
                <a:gd name="T3" fmla="*/ 0 h 72"/>
                <a:gd name="T4" fmla="*/ 9 w 49"/>
                <a:gd name="T5" fmla="*/ 45 h 72"/>
                <a:gd name="T6" fmla="*/ 44 w 49"/>
                <a:gd name="T7" fmla="*/ 72 h 72"/>
                <a:gd name="T8" fmla="*/ 40 w 49"/>
                <a:gd name="T9" fmla="*/ 28 h 72"/>
              </a:gdLst>
              <a:ahLst/>
              <a:cxnLst>
                <a:cxn ang="0">
                  <a:pos x="T0" y="T1"/>
                </a:cxn>
                <a:cxn ang="0">
                  <a:pos x="T2" y="T3"/>
                </a:cxn>
                <a:cxn ang="0">
                  <a:pos x="T4" y="T5"/>
                </a:cxn>
                <a:cxn ang="0">
                  <a:pos x="T6" y="T7"/>
                </a:cxn>
                <a:cxn ang="0">
                  <a:pos x="T8" y="T9"/>
                </a:cxn>
              </a:cxnLst>
              <a:rect l="0" t="0" r="r" b="b"/>
              <a:pathLst>
                <a:path w="49" h="72">
                  <a:moveTo>
                    <a:pt x="40" y="28"/>
                  </a:moveTo>
                  <a:cubicBezTo>
                    <a:pt x="32" y="13"/>
                    <a:pt x="19" y="4"/>
                    <a:pt x="4" y="0"/>
                  </a:cubicBezTo>
                  <a:cubicBezTo>
                    <a:pt x="0" y="15"/>
                    <a:pt x="1" y="31"/>
                    <a:pt x="9" y="45"/>
                  </a:cubicBezTo>
                  <a:cubicBezTo>
                    <a:pt x="17" y="59"/>
                    <a:pt x="30" y="69"/>
                    <a:pt x="44" y="72"/>
                  </a:cubicBezTo>
                  <a:cubicBezTo>
                    <a:pt x="49" y="58"/>
                    <a:pt x="48" y="42"/>
                    <a:pt x="40" y="2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75"/>
            <p:cNvSpPr/>
            <p:nvPr/>
          </p:nvSpPr>
          <p:spPr bwMode="auto">
            <a:xfrm>
              <a:off x="3640138" y="3030538"/>
              <a:ext cx="184150" cy="269875"/>
            </a:xfrm>
            <a:custGeom>
              <a:avLst/>
              <a:gdLst>
                <a:gd name="T0" fmla="*/ 9 w 49"/>
                <a:gd name="T1" fmla="*/ 28 h 72"/>
                <a:gd name="T2" fmla="*/ 45 w 49"/>
                <a:gd name="T3" fmla="*/ 0 h 72"/>
                <a:gd name="T4" fmla="*/ 40 w 49"/>
                <a:gd name="T5" fmla="*/ 45 h 72"/>
                <a:gd name="T6" fmla="*/ 4 w 49"/>
                <a:gd name="T7" fmla="*/ 72 h 72"/>
                <a:gd name="T8" fmla="*/ 9 w 49"/>
                <a:gd name="T9" fmla="*/ 28 h 72"/>
              </a:gdLst>
              <a:ahLst/>
              <a:cxnLst>
                <a:cxn ang="0">
                  <a:pos x="T0" y="T1"/>
                </a:cxn>
                <a:cxn ang="0">
                  <a:pos x="T2" y="T3"/>
                </a:cxn>
                <a:cxn ang="0">
                  <a:pos x="T4" y="T5"/>
                </a:cxn>
                <a:cxn ang="0">
                  <a:pos x="T6" y="T7"/>
                </a:cxn>
                <a:cxn ang="0">
                  <a:pos x="T8" y="T9"/>
                </a:cxn>
              </a:cxnLst>
              <a:rect l="0" t="0" r="r" b="b"/>
              <a:pathLst>
                <a:path w="49" h="72">
                  <a:moveTo>
                    <a:pt x="9" y="28"/>
                  </a:moveTo>
                  <a:cubicBezTo>
                    <a:pt x="17" y="13"/>
                    <a:pt x="30" y="4"/>
                    <a:pt x="45" y="0"/>
                  </a:cubicBezTo>
                  <a:cubicBezTo>
                    <a:pt x="49" y="15"/>
                    <a:pt x="48" y="31"/>
                    <a:pt x="40" y="45"/>
                  </a:cubicBezTo>
                  <a:cubicBezTo>
                    <a:pt x="32" y="59"/>
                    <a:pt x="19" y="69"/>
                    <a:pt x="4" y="72"/>
                  </a:cubicBezTo>
                  <a:cubicBezTo>
                    <a:pt x="0" y="58"/>
                    <a:pt x="1" y="42"/>
                    <a:pt x="9" y="2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76"/>
            <p:cNvSpPr/>
            <p:nvPr/>
          </p:nvSpPr>
          <p:spPr bwMode="auto">
            <a:xfrm>
              <a:off x="1677988" y="5553076"/>
              <a:ext cx="269875" cy="349250"/>
            </a:xfrm>
            <a:custGeom>
              <a:avLst/>
              <a:gdLst>
                <a:gd name="T0" fmla="*/ 55 w 72"/>
                <a:gd name="T1" fmla="*/ 60 h 93"/>
                <a:gd name="T2" fmla="*/ 4 w 72"/>
                <a:gd name="T3" fmla="*/ 93 h 93"/>
                <a:gd name="T4" fmla="*/ 16 w 72"/>
                <a:gd name="T5" fmla="*/ 33 h 93"/>
                <a:gd name="T6" fmla="*/ 68 w 72"/>
                <a:gd name="T7" fmla="*/ 0 h 93"/>
                <a:gd name="T8" fmla="*/ 55 w 72"/>
                <a:gd name="T9" fmla="*/ 60 h 93"/>
              </a:gdLst>
              <a:ahLst/>
              <a:cxnLst>
                <a:cxn ang="0">
                  <a:pos x="T0" y="T1"/>
                </a:cxn>
                <a:cxn ang="0">
                  <a:pos x="T2" y="T3"/>
                </a:cxn>
                <a:cxn ang="0">
                  <a:pos x="T4" y="T5"/>
                </a:cxn>
                <a:cxn ang="0">
                  <a:pos x="T6" y="T7"/>
                </a:cxn>
                <a:cxn ang="0">
                  <a:pos x="T8" y="T9"/>
                </a:cxn>
              </a:cxnLst>
              <a:rect l="0" t="0" r="r" b="b"/>
              <a:pathLst>
                <a:path w="72" h="93">
                  <a:moveTo>
                    <a:pt x="55" y="60"/>
                  </a:moveTo>
                  <a:cubicBezTo>
                    <a:pt x="43" y="78"/>
                    <a:pt x="24" y="89"/>
                    <a:pt x="4" y="93"/>
                  </a:cubicBezTo>
                  <a:cubicBezTo>
                    <a:pt x="0" y="73"/>
                    <a:pt x="4" y="51"/>
                    <a:pt x="16" y="33"/>
                  </a:cubicBezTo>
                  <a:cubicBezTo>
                    <a:pt x="29" y="15"/>
                    <a:pt x="47" y="4"/>
                    <a:pt x="68" y="0"/>
                  </a:cubicBezTo>
                  <a:cubicBezTo>
                    <a:pt x="72" y="20"/>
                    <a:pt x="68" y="42"/>
                    <a:pt x="55" y="6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77"/>
            <p:cNvSpPr/>
            <p:nvPr/>
          </p:nvSpPr>
          <p:spPr bwMode="auto">
            <a:xfrm>
              <a:off x="2138363" y="6053138"/>
              <a:ext cx="266700" cy="346075"/>
            </a:xfrm>
            <a:custGeom>
              <a:avLst/>
              <a:gdLst>
                <a:gd name="T0" fmla="*/ 55 w 71"/>
                <a:gd name="T1" fmla="*/ 59 h 92"/>
                <a:gd name="T2" fmla="*/ 4 w 71"/>
                <a:gd name="T3" fmla="*/ 92 h 92"/>
                <a:gd name="T4" fmla="*/ 16 w 71"/>
                <a:gd name="T5" fmla="*/ 33 h 92"/>
                <a:gd name="T6" fmla="*/ 67 w 71"/>
                <a:gd name="T7" fmla="*/ 0 h 92"/>
                <a:gd name="T8" fmla="*/ 55 w 71"/>
                <a:gd name="T9" fmla="*/ 59 h 92"/>
              </a:gdLst>
              <a:ahLst/>
              <a:cxnLst>
                <a:cxn ang="0">
                  <a:pos x="T0" y="T1"/>
                </a:cxn>
                <a:cxn ang="0">
                  <a:pos x="T2" y="T3"/>
                </a:cxn>
                <a:cxn ang="0">
                  <a:pos x="T4" y="T5"/>
                </a:cxn>
                <a:cxn ang="0">
                  <a:pos x="T6" y="T7"/>
                </a:cxn>
                <a:cxn ang="0">
                  <a:pos x="T8" y="T9"/>
                </a:cxn>
              </a:cxnLst>
              <a:rect l="0" t="0" r="r" b="b"/>
              <a:pathLst>
                <a:path w="71" h="92">
                  <a:moveTo>
                    <a:pt x="55" y="59"/>
                  </a:moveTo>
                  <a:cubicBezTo>
                    <a:pt x="43" y="78"/>
                    <a:pt x="24" y="89"/>
                    <a:pt x="4" y="92"/>
                  </a:cubicBezTo>
                  <a:cubicBezTo>
                    <a:pt x="0" y="72"/>
                    <a:pt x="3" y="51"/>
                    <a:pt x="16" y="33"/>
                  </a:cubicBezTo>
                  <a:cubicBezTo>
                    <a:pt x="28" y="14"/>
                    <a:pt x="47" y="3"/>
                    <a:pt x="67" y="0"/>
                  </a:cubicBezTo>
                  <a:cubicBezTo>
                    <a:pt x="71" y="20"/>
                    <a:pt x="68" y="41"/>
                    <a:pt x="55" y="5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78"/>
            <p:cNvSpPr/>
            <p:nvPr/>
          </p:nvSpPr>
          <p:spPr bwMode="auto">
            <a:xfrm>
              <a:off x="2492375" y="6399213"/>
              <a:ext cx="266700" cy="349250"/>
            </a:xfrm>
            <a:custGeom>
              <a:avLst/>
              <a:gdLst>
                <a:gd name="T0" fmla="*/ 55 w 71"/>
                <a:gd name="T1" fmla="*/ 60 h 93"/>
                <a:gd name="T2" fmla="*/ 4 w 71"/>
                <a:gd name="T3" fmla="*/ 93 h 93"/>
                <a:gd name="T4" fmla="*/ 16 w 71"/>
                <a:gd name="T5" fmla="*/ 33 h 93"/>
                <a:gd name="T6" fmla="*/ 67 w 71"/>
                <a:gd name="T7" fmla="*/ 0 h 93"/>
                <a:gd name="T8" fmla="*/ 55 w 71"/>
                <a:gd name="T9" fmla="*/ 60 h 93"/>
              </a:gdLst>
              <a:ahLst/>
              <a:cxnLst>
                <a:cxn ang="0">
                  <a:pos x="T0" y="T1"/>
                </a:cxn>
                <a:cxn ang="0">
                  <a:pos x="T2" y="T3"/>
                </a:cxn>
                <a:cxn ang="0">
                  <a:pos x="T4" y="T5"/>
                </a:cxn>
                <a:cxn ang="0">
                  <a:pos x="T6" y="T7"/>
                </a:cxn>
                <a:cxn ang="0">
                  <a:pos x="T8" y="T9"/>
                </a:cxn>
              </a:cxnLst>
              <a:rect l="0" t="0" r="r" b="b"/>
              <a:pathLst>
                <a:path w="71" h="93">
                  <a:moveTo>
                    <a:pt x="55" y="60"/>
                  </a:moveTo>
                  <a:cubicBezTo>
                    <a:pt x="43" y="78"/>
                    <a:pt x="24" y="89"/>
                    <a:pt x="4" y="93"/>
                  </a:cubicBezTo>
                  <a:cubicBezTo>
                    <a:pt x="0" y="73"/>
                    <a:pt x="3" y="51"/>
                    <a:pt x="16" y="33"/>
                  </a:cubicBezTo>
                  <a:cubicBezTo>
                    <a:pt x="28" y="15"/>
                    <a:pt x="47" y="4"/>
                    <a:pt x="67" y="0"/>
                  </a:cubicBezTo>
                  <a:cubicBezTo>
                    <a:pt x="71" y="20"/>
                    <a:pt x="68" y="42"/>
                    <a:pt x="55" y="6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9"/>
            <p:cNvSpPr/>
            <p:nvPr/>
          </p:nvSpPr>
          <p:spPr bwMode="auto">
            <a:xfrm>
              <a:off x="2398713" y="6361113"/>
              <a:ext cx="311150" cy="161925"/>
            </a:xfrm>
            <a:custGeom>
              <a:avLst/>
              <a:gdLst>
                <a:gd name="T0" fmla="*/ 45 w 83"/>
                <a:gd name="T1" fmla="*/ 39 h 43"/>
                <a:gd name="T2" fmla="*/ 0 w 83"/>
                <a:gd name="T3" fmla="*/ 30 h 43"/>
                <a:gd name="T4" fmla="*/ 37 w 83"/>
                <a:gd name="T5" fmla="*/ 4 h 43"/>
                <a:gd name="T6" fmla="*/ 83 w 83"/>
                <a:gd name="T7" fmla="*/ 12 h 43"/>
                <a:gd name="T8" fmla="*/ 45 w 83"/>
                <a:gd name="T9" fmla="*/ 39 h 43"/>
              </a:gdLst>
              <a:ahLst/>
              <a:cxnLst>
                <a:cxn ang="0">
                  <a:pos x="T0" y="T1"/>
                </a:cxn>
                <a:cxn ang="0">
                  <a:pos x="T2" y="T3"/>
                </a:cxn>
                <a:cxn ang="0">
                  <a:pos x="T4" y="T5"/>
                </a:cxn>
                <a:cxn ang="0">
                  <a:pos x="T6" y="T7"/>
                </a:cxn>
                <a:cxn ang="0">
                  <a:pos x="T8" y="T9"/>
                </a:cxn>
              </a:cxnLst>
              <a:rect l="0" t="0" r="r" b="b"/>
              <a:pathLst>
                <a:path w="83" h="43">
                  <a:moveTo>
                    <a:pt x="45" y="39"/>
                  </a:moveTo>
                  <a:cubicBezTo>
                    <a:pt x="29" y="43"/>
                    <a:pt x="13" y="39"/>
                    <a:pt x="0" y="30"/>
                  </a:cubicBezTo>
                  <a:cubicBezTo>
                    <a:pt x="8" y="17"/>
                    <a:pt x="21" y="7"/>
                    <a:pt x="37" y="4"/>
                  </a:cubicBezTo>
                  <a:cubicBezTo>
                    <a:pt x="54" y="0"/>
                    <a:pt x="70" y="4"/>
                    <a:pt x="83" y="12"/>
                  </a:cubicBezTo>
                  <a:cubicBezTo>
                    <a:pt x="75" y="25"/>
                    <a:pt x="61" y="35"/>
                    <a:pt x="45"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80"/>
            <p:cNvSpPr/>
            <p:nvPr/>
          </p:nvSpPr>
          <p:spPr bwMode="auto">
            <a:xfrm>
              <a:off x="2795588" y="6654801"/>
              <a:ext cx="142875" cy="112713"/>
            </a:xfrm>
            <a:custGeom>
              <a:avLst/>
              <a:gdLst>
                <a:gd name="T0" fmla="*/ 25 w 38"/>
                <a:gd name="T1" fmla="*/ 23 h 30"/>
                <a:gd name="T2" fmla="*/ 0 w 38"/>
                <a:gd name="T3" fmla="*/ 29 h 30"/>
                <a:gd name="T4" fmla="*/ 13 w 38"/>
                <a:gd name="T5" fmla="*/ 7 h 30"/>
                <a:gd name="T6" fmla="*/ 38 w 38"/>
                <a:gd name="T7" fmla="*/ 1 h 30"/>
                <a:gd name="T8" fmla="*/ 25 w 38"/>
                <a:gd name="T9" fmla="*/ 23 h 30"/>
              </a:gdLst>
              <a:ahLst/>
              <a:cxnLst>
                <a:cxn ang="0">
                  <a:pos x="T0" y="T1"/>
                </a:cxn>
                <a:cxn ang="0">
                  <a:pos x="T2" y="T3"/>
                </a:cxn>
                <a:cxn ang="0">
                  <a:pos x="T4" y="T5"/>
                </a:cxn>
                <a:cxn ang="0">
                  <a:pos x="T6" y="T7"/>
                </a:cxn>
                <a:cxn ang="0">
                  <a:pos x="T8" y="T9"/>
                </a:cxn>
              </a:cxnLst>
              <a:rect l="0" t="0" r="r" b="b"/>
              <a:pathLst>
                <a:path w="38" h="30">
                  <a:moveTo>
                    <a:pt x="25" y="23"/>
                  </a:moveTo>
                  <a:cubicBezTo>
                    <a:pt x="17" y="29"/>
                    <a:pt x="8" y="30"/>
                    <a:pt x="0" y="29"/>
                  </a:cubicBezTo>
                  <a:cubicBezTo>
                    <a:pt x="1" y="20"/>
                    <a:pt x="6" y="12"/>
                    <a:pt x="13" y="7"/>
                  </a:cubicBezTo>
                  <a:cubicBezTo>
                    <a:pt x="21" y="2"/>
                    <a:pt x="29" y="0"/>
                    <a:pt x="38" y="1"/>
                  </a:cubicBezTo>
                  <a:cubicBezTo>
                    <a:pt x="37" y="10"/>
                    <a:pt x="32" y="18"/>
                    <a:pt x="25" y="23"/>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81"/>
            <p:cNvSpPr/>
            <p:nvPr/>
          </p:nvSpPr>
          <p:spPr bwMode="auto">
            <a:xfrm>
              <a:off x="2682875" y="6481763"/>
              <a:ext cx="101600" cy="228600"/>
            </a:xfrm>
            <a:custGeom>
              <a:avLst/>
              <a:gdLst>
                <a:gd name="T0" fmla="*/ 27 w 27"/>
                <a:gd name="T1" fmla="*/ 30 h 61"/>
                <a:gd name="T2" fmla="*/ 16 w 27"/>
                <a:gd name="T3" fmla="*/ 61 h 61"/>
                <a:gd name="T4" fmla="*/ 1 w 27"/>
                <a:gd name="T5" fmla="*/ 32 h 61"/>
                <a:gd name="T6" fmla="*/ 12 w 27"/>
                <a:gd name="T7" fmla="*/ 0 h 61"/>
                <a:gd name="T8" fmla="*/ 27 w 27"/>
                <a:gd name="T9" fmla="*/ 30 h 61"/>
              </a:gdLst>
              <a:ahLst/>
              <a:cxnLst>
                <a:cxn ang="0">
                  <a:pos x="T0" y="T1"/>
                </a:cxn>
                <a:cxn ang="0">
                  <a:pos x="T2" y="T3"/>
                </a:cxn>
                <a:cxn ang="0">
                  <a:pos x="T4" y="T5"/>
                </a:cxn>
                <a:cxn ang="0">
                  <a:pos x="T6" y="T7"/>
                </a:cxn>
                <a:cxn ang="0">
                  <a:pos x="T8" y="T9"/>
                </a:cxn>
              </a:cxnLst>
              <a:rect l="0" t="0" r="r" b="b"/>
              <a:pathLst>
                <a:path w="27" h="61">
                  <a:moveTo>
                    <a:pt x="27" y="30"/>
                  </a:moveTo>
                  <a:cubicBezTo>
                    <a:pt x="27" y="42"/>
                    <a:pt x="23" y="53"/>
                    <a:pt x="16" y="61"/>
                  </a:cubicBezTo>
                  <a:cubicBezTo>
                    <a:pt x="7" y="54"/>
                    <a:pt x="2" y="44"/>
                    <a:pt x="1" y="32"/>
                  </a:cubicBezTo>
                  <a:cubicBezTo>
                    <a:pt x="0" y="20"/>
                    <a:pt x="4" y="9"/>
                    <a:pt x="12" y="0"/>
                  </a:cubicBezTo>
                  <a:cubicBezTo>
                    <a:pt x="20" y="7"/>
                    <a:pt x="26" y="18"/>
                    <a:pt x="27" y="3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82"/>
            <p:cNvSpPr/>
            <p:nvPr/>
          </p:nvSpPr>
          <p:spPr bwMode="auto">
            <a:xfrm>
              <a:off x="2330450" y="6207126"/>
              <a:ext cx="71438" cy="153988"/>
            </a:xfrm>
            <a:custGeom>
              <a:avLst/>
              <a:gdLst>
                <a:gd name="T0" fmla="*/ 18 w 19"/>
                <a:gd name="T1" fmla="*/ 20 h 41"/>
                <a:gd name="T2" fmla="*/ 11 w 19"/>
                <a:gd name="T3" fmla="*/ 41 h 41"/>
                <a:gd name="T4" fmla="*/ 1 w 19"/>
                <a:gd name="T5" fmla="*/ 21 h 41"/>
                <a:gd name="T6" fmla="*/ 8 w 19"/>
                <a:gd name="T7" fmla="*/ 0 h 41"/>
                <a:gd name="T8" fmla="*/ 18 w 19"/>
                <a:gd name="T9" fmla="*/ 20 h 41"/>
              </a:gdLst>
              <a:ahLst/>
              <a:cxnLst>
                <a:cxn ang="0">
                  <a:pos x="T0" y="T1"/>
                </a:cxn>
                <a:cxn ang="0">
                  <a:pos x="T2" y="T3"/>
                </a:cxn>
                <a:cxn ang="0">
                  <a:pos x="T4" y="T5"/>
                </a:cxn>
                <a:cxn ang="0">
                  <a:pos x="T6" y="T7"/>
                </a:cxn>
                <a:cxn ang="0">
                  <a:pos x="T8" y="T9"/>
                </a:cxn>
              </a:cxnLst>
              <a:rect l="0" t="0" r="r" b="b"/>
              <a:pathLst>
                <a:path w="19" h="41">
                  <a:moveTo>
                    <a:pt x="18" y="20"/>
                  </a:moveTo>
                  <a:cubicBezTo>
                    <a:pt x="19" y="28"/>
                    <a:pt x="16" y="35"/>
                    <a:pt x="11" y="41"/>
                  </a:cubicBezTo>
                  <a:cubicBezTo>
                    <a:pt x="5" y="36"/>
                    <a:pt x="1" y="29"/>
                    <a:pt x="1" y="21"/>
                  </a:cubicBezTo>
                  <a:cubicBezTo>
                    <a:pt x="0" y="13"/>
                    <a:pt x="3" y="5"/>
                    <a:pt x="8" y="0"/>
                  </a:cubicBezTo>
                  <a:cubicBezTo>
                    <a:pt x="14" y="4"/>
                    <a:pt x="18" y="12"/>
                    <a:pt x="18" y="2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83"/>
            <p:cNvSpPr/>
            <p:nvPr/>
          </p:nvSpPr>
          <p:spPr bwMode="auto">
            <a:xfrm>
              <a:off x="2919413" y="6684963"/>
              <a:ext cx="180975" cy="190500"/>
            </a:xfrm>
            <a:custGeom>
              <a:avLst/>
              <a:gdLst>
                <a:gd name="T0" fmla="*/ 35 w 48"/>
                <a:gd name="T1" fmla="*/ 35 h 51"/>
                <a:gd name="T2" fmla="*/ 1 w 48"/>
                <a:gd name="T3" fmla="*/ 51 h 51"/>
                <a:gd name="T4" fmla="*/ 13 w 48"/>
                <a:gd name="T5" fmla="*/ 16 h 51"/>
                <a:gd name="T6" fmla="*/ 46 w 48"/>
                <a:gd name="T7" fmla="*/ 0 h 51"/>
                <a:gd name="T8" fmla="*/ 35 w 48"/>
                <a:gd name="T9" fmla="*/ 35 h 51"/>
              </a:gdLst>
              <a:ahLst/>
              <a:cxnLst>
                <a:cxn ang="0">
                  <a:pos x="T0" y="T1"/>
                </a:cxn>
                <a:cxn ang="0">
                  <a:pos x="T2" y="T3"/>
                </a:cxn>
                <a:cxn ang="0">
                  <a:pos x="T4" y="T5"/>
                </a:cxn>
                <a:cxn ang="0">
                  <a:pos x="T6" y="T7"/>
                </a:cxn>
                <a:cxn ang="0">
                  <a:pos x="T8" y="T9"/>
                </a:cxn>
              </a:cxnLst>
              <a:rect l="0" t="0" r="r" b="b"/>
              <a:pathLst>
                <a:path w="48" h="51">
                  <a:moveTo>
                    <a:pt x="35" y="35"/>
                  </a:moveTo>
                  <a:cubicBezTo>
                    <a:pt x="26" y="45"/>
                    <a:pt x="14" y="50"/>
                    <a:pt x="1" y="51"/>
                  </a:cubicBezTo>
                  <a:cubicBezTo>
                    <a:pt x="0" y="39"/>
                    <a:pt x="4" y="26"/>
                    <a:pt x="13" y="16"/>
                  </a:cubicBezTo>
                  <a:cubicBezTo>
                    <a:pt x="22" y="6"/>
                    <a:pt x="34" y="0"/>
                    <a:pt x="46" y="0"/>
                  </a:cubicBezTo>
                  <a:cubicBezTo>
                    <a:pt x="48" y="12"/>
                    <a:pt x="44" y="25"/>
                    <a:pt x="35" y="3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84"/>
            <p:cNvSpPr/>
            <p:nvPr/>
          </p:nvSpPr>
          <p:spPr bwMode="auto">
            <a:xfrm>
              <a:off x="2897188" y="6665913"/>
              <a:ext cx="57150" cy="115888"/>
            </a:xfrm>
            <a:custGeom>
              <a:avLst/>
              <a:gdLst>
                <a:gd name="T0" fmla="*/ 14 w 15"/>
                <a:gd name="T1" fmla="*/ 17 h 31"/>
                <a:gd name="T2" fmla="*/ 5 w 15"/>
                <a:gd name="T3" fmla="*/ 31 h 31"/>
                <a:gd name="T4" fmla="*/ 1 w 15"/>
                <a:gd name="T5" fmla="*/ 15 h 31"/>
                <a:gd name="T6" fmla="*/ 10 w 15"/>
                <a:gd name="T7" fmla="*/ 0 h 31"/>
                <a:gd name="T8" fmla="*/ 14 w 15"/>
                <a:gd name="T9" fmla="*/ 17 h 31"/>
              </a:gdLst>
              <a:ahLst/>
              <a:cxnLst>
                <a:cxn ang="0">
                  <a:pos x="T0" y="T1"/>
                </a:cxn>
                <a:cxn ang="0">
                  <a:pos x="T2" y="T3"/>
                </a:cxn>
                <a:cxn ang="0">
                  <a:pos x="T4" y="T5"/>
                </a:cxn>
                <a:cxn ang="0">
                  <a:pos x="T6" y="T7"/>
                </a:cxn>
                <a:cxn ang="0">
                  <a:pos x="T8" y="T9"/>
                </a:cxn>
              </a:cxnLst>
              <a:rect l="0" t="0" r="r" b="b"/>
              <a:pathLst>
                <a:path w="15" h="31">
                  <a:moveTo>
                    <a:pt x="14" y="17"/>
                  </a:moveTo>
                  <a:cubicBezTo>
                    <a:pt x="13" y="23"/>
                    <a:pt x="9" y="28"/>
                    <a:pt x="5" y="31"/>
                  </a:cubicBezTo>
                  <a:cubicBezTo>
                    <a:pt x="1" y="26"/>
                    <a:pt x="0" y="21"/>
                    <a:pt x="1" y="15"/>
                  </a:cubicBezTo>
                  <a:cubicBezTo>
                    <a:pt x="2" y="9"/>
                    <a:pt x="5" y="4"/>
                    <a:pt x="10" y="0"/>
                  </a:cubicBezTo>
                  <a:cubicBezTo>
                    <a:pt x="13" y="5"/>
                    <a:pt x="15" y="11"/>
                    <a:pt x="14" y="1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85"/>
            <p:cNvSpPr/>
            <p:nvPr/>
          </p:nvSpPr>
          <p:spPr bwMode="auto">
            <a:xfrm>
              <a:off x="2022475" y="6075363"/>
              <a:ext cx="311150" cy="158750"/>
            </a:xfrm>
            <a:custGeom>
              <a:avLst/>
              <a:gdLst>
                <a:gd name="T0" fmla="*/ 45 w 83"/>
                <a:gd name="T1" fmla="*/ 39 h 42"/>
                <a:gd name="T2" fmla="*/ 0 w 83"/>
                <a:gd name="T3" fmla="*/ 30 h 42"/>
                <a:gd name="T4" fmla="*/ 37 w 83"/>
                <a:gd name="T5" fmla="*/ 3 h 42"/>
                <a:gd name="T6" fmla="*/ 83 w 83"/>
                <a:gd name="T7" fmla="*/ 12 h 42"/>
                <a:gd name="T8" fmla="*/ 45 w 83"/>
                <a:gd name="T9" fmla="*/ 39 h 42"/>
              </a:gdLst>
              <a:ahLst/>
              <a:cxnLst>
                <a:cxn ang="0">
                  <a:pos x="T0" y="T1"/>
                </a:cxn>
                <a:cxn ang="0">
                  <a:pos x="T2" y="T3"/>
                </a:cxn>
                <a:cxn ang="0">
                  <a:pos x="T4" y="T5"/>
                </a:cxn>
                <a:cxn ang="0">
                  <a:pos x="T6" y="T7"/>
                </a:cxn>
                <a:cxn ang="0">
                  <a:pos x="T8" y="T9"/>
                </a:cxn>
              </a:cxnLst>
              <a:rect l="0" t="0" r="r" b="b"/>
              <a:pathLst>
                <a:path w="83" h="42">
                  <a:moveTo>
                    <a:pt x="45" y="39"/>
                  </a:moveTo>
                  <a:cubicBezTo>
                    <a:pt x="29" y="42"/>
                    <a:pt x="12" y="39"/>
                    <a:pt x="0" y="30"/>
                  </a:cubicBezTo>
                  <a:cubicBezTo>
                    <a:pt x="8" y="17"/>
                    <a:pt x="21" y="7"/>
                    <a:pt x="37" y="3"/>
                  </a:cubicBezTo>
                  <a:cubicBezTo>
                    <a:pt x="53" y="0"/>
                    <a:pt x="70" y="3"/>
                    <a:pt x="83" y="12"/>
                  </a:cubicBezTo>
                  <a:cubicBezTo>
                    <a:pt x="74" y="25"/>
                    <a:pt x="61" y="35"/>
                    <a:pt x="45"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86"/>
            <p:cNvSpPr/>
            <p:nvPr/>
          </p:nvSpPr>
          <p:spPr bwMode="auto">
            <a:xfrm>
              <a:off x="1628775" y="5608638"/>
              <a:ext cx="184150" cy="98425"/>
            </a:xfrm>
            <a:custGeom>
              <a:avLst/>
              <a:gdLst>
                <a:gd name="T0" fmla="*/ 27 w 49"/>
                <a:gd name="T1" fmla="*/ 23 h 26"/>
                <a:gd name="T2" fmla="*/ 0 w 49"/>
                <a:gd name="T3" fmla="*/ 18 h 26"/>
                <a:gd name="T4" fmla="*/ 22 w 49"/>
                <a:gd name="T5" fmla="*/ 3 h 26"/>
                <a:gd name="T6" fmla="*/ 49 w 49"/>
                <a:gd name="T7" fmla="*/ 8 h 26"/>
                <a:gd name="T8" fmla="*/ 27 w 49"/>
                <a:gd name="T9" fmla="*/ 23 h 26"/>
              </a:gdLst>
              <a:ahLst/>
              <a:cxnLst>
                <a:cxn ang="0">
                  <a:pos x="T0" y="T1"/>
                </a:cxn>
                <a:cxn ang="0">
                  <a:pos x="T2" y="T3"/>
                </a:cxn>
                <a:cxn ang="0">
                  <a:pos x="T4" y="T5"/>
                </a:cxn>
                <a:cxn ang="0">
                  <a:pos x="T6" y="T7"/>
                </a:cxn>
                <a:cxn ang="0">
                  <a:pos x="T8" y="T9"/>
                </a:cxn>
              </a:cxnLst>
              <a:rect l="0" t="0" r="r" b="b"/>
              <a:pathLst>
                <a:path w="49" h="26">
                  <a:moveTo>
                    <a:pt x="27" y="23"/>
                  </a:moveTo>
                  <a:cubicBezTo>
                    <a:pt x="17" y="26"/>
                    <a:pt x="7" y="23"/>
                    <a:pt x="0" y="18"/>
                  </a:cubicBezTo>
                  <a:cubicBezTo>
                    <a:pt x="4" y="11"/>
                    <a:pt x="12" y="5"/>
                    <a:pt x="22" y="3"/>
                  </a:cubicBezTo>
                  <a:cubicBezTo>
                    <a:pt x="32" y="0"/>
                    <a:pt x="41" y="2"/>
                    <a:pt x="49" y="8"/>
                  </a:cubicBezTo>
                  <a:cubicBezTo>
                    <a:pt x="44" y="15"/>
                    <a:pt x="36" y="21"/>
                    <a:pt x="27" y="23"/>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87"/>
            <p:cNvSpPr/>
            <p:nvPr/>
          </p:nvSpPr>
          <p:spPr bwMode="auto">
            <a:xfrm>
              <a:off x="1185863" y="5000626"/>
              <a:ext cx="311150" cy="157163"/>
            </a:xfrm>
            <a:custGeom>
              <a:avLst/>
              <a:gdLst>
                <a:gd name="T0" fmla="*/ 46 w 83"/>
                <a:gd name="T1" fmla="*/ 39 h 42"/>
                <a:gd name="T2" fmla="*/ 0 w 83"/>
                <a:gd name="T3" fmla="*/ 30 h 42"/>
                <a:gd name="T4" fmla="*/ 38 w 83"/>
                <a:gd name="T5" fmla="*/ 3 h 42"/>
                <a:gd name="T6" fmla="*/ 83 w 83"/>
                <a:gd name="T7" fmla="*/ 12 h 42"/>
                <a:gd name="T8" fmla="*/ 46 w 83"/>
                <a:gd name="T9" fmla="*/ 39 h 42"/>
              </a:gdLst>
              <a:ahLst/>
              <a:cxnLst>
                <a:cxn ang="0">
                  <a:pos x="T0" y="T1"/>
                </a:cxn>
                <a:cxn ang="0">
                  <a:pos x="T2" y="T3"/>
                </a:cxn>
                <a:cxn ang="0">
                  <a:pos x="T4" y="T5"/>
                </a:cxn>
                <a:cxn ang="0">
                  <a:pos x="T6" y="T7"/>
                </a:cxn>
                <a:cxn ang="0">
                  <a:pos x="T8" y="T9"/>
                </a:cxn>
              </a:cxnLst>
              <a:rect l="0" t="0" r="r" b="b"/>
              <a:pathLst>
                <a:path w="83" h="42">
                  <a:moveTo>
                    <a:pt x="46" y="39"/>
                  </a:moveTo>
                  <a:cubicBezTo>
                    <a:pt x="29" y="42"/>
                    <a:pt x="13" y="39"/>
                    <a:pt x="0" y="30"/>
                  </a:cubicBezTo>
                  <a:cubicBezTo>
                    <a:pt x="9" y="17"/>
                    <a:pt x="22" y="7"/>
                    <a:pt x="38" y="3"/>
                  </a:cubicBezTo>
                  <a:cubicBezTo>
                    <a:pt x="54" y="0"/>
                    <a:pt x="70" y="3"/>
                    <a:pt x="83" y="12"/>
                  </a:cubicBezTo>
                  <a:cubicBezTo>
                    <a:pt x="75" y="25"/>
                    <a:pt x="62" y="35"/>
                    <a:pt x="46"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88"/>
            <p:cNvSpPr/>
            <p:nvPr/>
          </p:nvSpPr>
          <p:spPr bwMode="auto">
            <a:xfrm>
              <a:off x="1771650" y="3071813"/>
              <a:ext cx="173038" cy="296863"/>
            </a:xfrm>
            <a:custGeom>
              <a:avLst/>
              <a:gdLst>
                <a:gd name="T0" fmla="*/ 6 w 46"/>
                <a:gd name="T1" fmla="*/ 47 h 79"/>
                <a:gd name="T2" fmla="*/ 8 w 46"/>
                <a:gd name="T3" fmla="*/ 0 h 79"/>
                <a:gd name="T4" fmla="*/ 40 w 46"/>
                <a:gd name="T5" fmla="*/ 33 h 79"/>
                <a:gd name="T6" fmla="*/ 39 w 46"/>
                <a:gd name="T7" fmla="*/ 79 h 79"/>
                <a:gd name="T8" fmla="*/ 6 w 46"/>
                <a:gd name="T9" fmla="*/ 47 h 79"/>
              </a:gdLst>
              <a:ahLst/>
              <a:cxnLst>
                <a:cxn ang="0">
                  <a:pos x="T0" y="T1"/>
                </a:cxn>
                <a:cxn ang="0">
                  <a:pos x="T2" y="T3"/>
                </a:cxn>
                <a:cxn ang="0">
                  <a:pos x="T4" y="T5"/>
                </a:cxn>
                <a:cxn ang="0">
                  <a:pos x="T6" y="T7"/>
                </a:cxn>
                <a:cxn ang="0">
                  <a:pos x="T8" y="T9"/>
                </a:cxn>
              </a:cxnLst>
              <a:rect l="0" t="0" r="r" b="b"/>
              <a:pathLst>
                <a:path w="46" h="79">
                  <a:moveTo>
                    <a:pt x="6" y="47"/>
                  </a:moveTo>
                  <a:cubicBezTo>
                    <a:pt x="0" y="31"/>
                    <a:pt x="1" y="14"/>
                    <a:pt x="8" y="0"/>
                  </a:cubicBezTo>
                  <a:cubicBezTo>
                    <a:pt x="22" y="6"/>
                    <a:pt x="34" y="18"/>
                    <a:pt x="40" y="33"/>
                  </a:cubicBezTo>
                  <a:cubicBezTo>
                    <a:pt x="46" y="49"/>
                    <a:pt x="45" y="65"/>
                    <a:pt x="39" y="79"/>
                  </a:cubicBezTo>
                  <a:cubicBezTo>
                    <a:pt x="24" y="74"/>
                    <a:pt x="13" y="62"/>
                    <a:pt x="6" y="4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89"/>
            <p:cNvSpPr/>
            <p:nvPr/>
          </p:nvSpPr>
          <p:spPr bwMode="auto">
            <a:xfrm>
              <a:off x="2292350" y="3121026"/>
              <a:ext cx="98425" cy="119063"/>
            </a:xfrm>
            <a:custGeom>
              <a:avLst/>
              <a:gdLst>
                <a:gd name="T0" fmla="*/ 6 w 26"/>
                <a:gd name="T1" fmla="*/ 21 h 32"/>
                <a:gd name="T2" fmla="*/ 1 w 26"/>
                <a:gd name="T3" fmla="*/ 0 h 32"/>
                <a:gd name="T4" fmla="*/ 20 w 26"/>
                <a:gd name="T5" fmla="*/ 11 h 32"/>
                <a:gd name="T6" fmla="*/ 25 w 26"/>
                <a:gd name="T7" fmla="*/ 32 h 32"/>
                <a:gd name="T8" fmla="*/ 6 w 26"/>
                <a:gd name="T9" fmla="*/ 21 h 32"/>
              </a:gdLst>
              <a:ahLst/>
              <a:cxnLst>
                <a:cxn ang="0">
                  <a:pos x="T0" y="T1"/>
                </a:cxn>
                <a:cxn ang="0">
                  <a:pos x="T2" y="T3"/>
                </a:cxn>
                <a:cxn ang="0">
                  <a:pos x="T4" y="T5"/>
                </a:cxn>
                <a:cxn ang="0">
                  <a:pos x="T6" y="T7"/>
                </a:cxn>
                <a:cxn ang="0">
                  <a:pos x="T8" y="T9"/>
                </a:cxn>
              </a:cxnLst>
              <a:rect l="0" t="0" r="r" b="b"/>
              <a:pathLst>
                <a:path w="26" h="32">
                  <a:moveTo>
                    <a:pt x="6" y="21"/>
                  </a:moveTo>
                  <a:cubicBezTo>
                    <a:pt x="2" y="15"/>
                    <a:pt x="0" y="7"/>
                    <a:pt x="1" y="0"/>
                  </a:cubicBezTo>
                  <a:cubicBezTo>
                    <a:pt x="9" y="1"/>
                    <a:pt x="15" y="5"/>
                    <a:pt x="20" y="11"/>
                  </a:cubicBezTo>
                  <a:cubicBezTo>
                    <a:pt x="25" y="17"/>
                    <a:pt x="26" y="25"/>
                    <a:pt x="25" y="32"/>
                  </a:cubicBezTo>
                  <a:cubicBezTo>
                    <a:pt x="18" y="31"/>
                    <a:pt x="11" y="28"/>
                    <a:pt x="6" y="21"/>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90"/>
            <p:cNvSpPr/>
            <p:nvPr/>
          </p:nvSpPr>
          <p:spPr bwMode="auto">
            <a:xfrm>
              <a:off x="2578100" y="3192463"/>
              <a:ext cx="153988" cy="119063"/>
            </a:xfrm>
            <a:custGeom>
              <a:avLst/>
              <a:gdLst>
                <a:gd name="T0" fmla="*/ 15 w 41"/>
                <a:gd name="T1" fmla="*/ 7 h 32"/>
                <a:gd name="T2" fmla="*/ 41 w 41"/>
                <a:gd name="T3" fmla="*/ 2 h 32"/>
                <a:gd name="T4" fmla="*/ 27 w 41"/>
                <a:gd name="T5" fmla="*/ 25 h 32"/>
                <a:gd name="T6" fmla="*/ 0 w 41"/>
                <a:gd name="T7" fmla="*/ 30 h 32"/>
                <a:gd name="T8" fmla="*/ 15 w 41"/>
                <a:gd name="T9" fmla="*/ 7 h 32"/>
              </a:gdLst>
              <a:ahLst/>
              <a:cxnLst>
                <a:cxn ang="0">
                  <a:pos x="T0" y="T1"/>
                </a:cxn>
                <a:cxn ang="0">
                  <a:pos x="T2" y="T3"/>
                </a:cxn>
                <a:cxn ang="0">
                  <a:pos x="T4" y="T5"/>
                </a:cxn>
                <a:cxn ang="0">
                  <a:pos x="T6" y="T7"/>
                </a:cxn>
                <a:cxn ang="0">
                  <a:pos x="T8" y="T9"/>
                </a:cxn>
              </a:cxnLst>
              <a:rect l="0" t="0" r="r" b="b"/>
              <a:pathLst>
                <a:path w="41" h="32">
                  <a:moveTo>
                    <a:pt x="15" y="7"/>
                  </a:moveTo>
                  <a:cubicBezTo>
                    <a:pt x="23" y="2"/>
                    <a:pt x="32" y="0"/>
                    <a:pt x="41" y="2"/>
                  </a:cubicBezTo>
                  <a:cubicBezTo>
                    <a:pt x="40" y="11"/>
                    <a:pt x="35" y="19"/>
                    <a:pt x="27" y="25"/>
                  </a:cubicBezTo>
                  <a:cubicBezTo>
                    <a:pt x="19" y="30"/>
                    <a:pt x="9" y="32"/>
                    <a:pt x="0" y="30"/>
                  </a:cubicBezTo>
                  <a:cubicBezTo>
                    <a:pt x="2" y="21"/>
                    <a:pt x="7" y="13"/>
                    <a:pt x="15" y="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91"/>
            <p:cNvSpPr/>
            <p:nvPr/>
          </p:nvSpPr>
          <p:spPr bwMode="auto">
            <a:xfrm>
              <a:off x="1606550" y="3187701"/>
              <a:ext cx="295275" cy="173038"/>
            </a:xfrm>
            <a:custGeom>
              <a:avLst/>
              <a:gdLst>
                <a:gd name="T0" fmla="*/ 33 w 79"/>
                <a:gd name="T1" fmla="*/ 40 h 46"/>
                <a:gd name="T2" fmla="*/ 79 w 79"/>
                <a:gd name="T3" fmla="*/ 39 h 46"/>
                <a:gd name="T4" fmla="*/ 46 w 79"/>
                <a:gd name="T5" fmla="*/ 6 h 46"/>
                <a:gd name="T6" fmla="*/ 0 w 79"/>
                <a:gd name="T7" fmla="*/ 8 h 46"/>
                <a:gd name="T8" fmla="*/ 33 w 79"/>
                <a:gd name="T9" fmla="*/ 40 h 46"/>
              </a:gdLst>
              <a:ahLst/>
              <a:cxnLst>
                <a:cxn ang="0">
                  <a:pos x="T0" y="T1"/>
                </a:cxn>
                <a:cxn ang="0">
                  <a:pos x="T2" y="T3"/>
                </a:cxn>
                <a:cxn ang="0">
                  <a:pos x="T4" y="T5"/>
                </a:cxn>
                <a:cxn ang="0">
                  <a:pos x="T6" y="T7"/>
                </a:cxn>
                <a:cxn ang="0">
                  <a:pos x="T8" y="T9"/>
                </a:cxn>
              </a:cxnLst>
              <a:rect l="0" t="0" r="r" b="b"/>
              <a:pathLst>
                <a:path w="79" h="46">
                  <a:moveTo>
                    <a:pt x="33" y="40"/>
                  </a:moveTo>
                  <a:cubicBezTo>
                    <a:pt x="49" y="46"/>
                    <a:pt x="65" y="45"/>
                    <a:pt x="79" y="39"/>
                  </a:cubicBezTo>
                  <a:cubicBezTo>
                    <a:pt x="73" y="24"/>
                    <a:pt x="62" y="12"/>
                    <a:pt x="46" y="6"/>
                  </a:cubicBezTo>
                  <a:cubicBezTo>
                    <a:pt x="31" y="0"/>
                    <a:pt x="14" y="1"/>
                    <a:pt x="0" y="8"/>
                  </a:cubicBezTo>
                  <a:cubicBezTo>
                    <a:pt x="6" y="22"/>
                    <a:pt x="18" y="34"/>
                    <a:pt x="33" y="4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92"/>
            <p:cNvSpPr/>
            <p:nvPr/>
          </p:nvSpPr>
          <p:spPr bwMode="auto">
            <a:xfrm>
              <a:off x="1200150" y="4921251"/>
              <a:ext cx="203200" cy="115888"/>
            </a:xfrm>
            <a:custGeom>
              <a:avLst/>
              <a:gdLst>
                <a:gd name="T0" fmla="*/ 22 w 54"/>
                <a:gd name="T1" fmla="*/ 27 h 31"/>
                <a:gd name="T2" fmla="*/ 54 w 54"/>
                <a:gd name="T3" fmla="*/ 26 h 31"/>
                <a:gd name="T4" fmla="*/ 31 w 54"/>
                <a:gd name="T5" fmla="*/ 4 h 31"/>
                <a:gd name="T6" fmla="*/ 0 w 54"/>
                <a:gd name="T7" fmla="*/ 5 h 31"/>
                <a:gd name="T8" fmla="*/ 22 w 54"/>
                <a:gd name="T9" fmla="*/ 27 h 31"/>
              </a:gdLst>
              <a:ahLst/>
              <a:cxnLst>
                <a:cxn ang="0">
                  <a:pos x="T0" y="T1"/>
                </a:cxn>
                <a:cxn ang="0">
                  <a:pos x="T2" y="T3"/>
                </a:cxn>
                <a:cxn ang="0">
                  <a:pos x="T4" y="T5"/>
                </a:cxn>
                <a:cxn ang="0">
                  <a:pos x="T6" y="T7"/>
                </a:cxn>
                <a:cxn ang="0">
                  <a:pos x="T8" y="T9"/>
                </a:cxn>
              </a:cxnLst>
              <a:rect l="0" t="0" r="r" b="b"/>
              <a:pathLst>
                <a:path w="54" h="31">
                  <a:moveTo>
                    <a:pt x="22" y="27"/>
                  </a:moveTo>
                  <a:cubicBezTo>
                    <a:pt x="33" y="31"/>
                    <a:pt x="44" y="31"/>
                    <a:pt x="54" y="26"/>
                  </a:cubicBezTo>
                  <a:cubicBezTo>
                    <a:pt x="50" y="16"/>
                    <a:pt x="42" y="8"/>
                    <a:pt x="31" y="4"/>
                  </a:cubicBezTo>
                  <a:cubicBezTo>
                    <a:pt x="21" y="0"/>
                    <a:pt x="9" y="1"/>
                    <a:pt x="0" y="5"/>
                  </a:cubicBezTo>
                  <a:cubicBezTo>
                    <a:pt x="4" y="15"/>
                    <a:pt x="12" y="23"/>
                    <a:pt x="22"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93"/>
            <p:cNvSpPr/>
            <p:nvPr/>
          </p:nvSpPr>
          <p:spPr bwMode="auto">
            <a:xfrm>
              <a:off x="1081088" y="4699001"/>
              <a:ext cx="212725" cy="109538"/>
            </a:xfrm>
            <a:custGeom>
              <a:avLst/>
              <a:gdLst>
                <a:gd name="T0" fmla="*/ 31 w 57"/>
                <a:gd name="T1" fmla="*/ 27 h 29"/>
                <a:gd name="T2" fmla="*/ 57 w 57"/>
                <a:gd name="T3" fmla="*/ 7 h 29"/>
                <a:gd name="T4" fmla="*/ 25 w 57"/>
                <a:gd name="T5" fmla="*/ 2 h 29"/>
                <a:gd name="T6" fmla="*/ 0 w 57"/>
                <a:gd name="T7" fmla="*/ 22 h 29"/>
                <a:gd name="T8" fmla="*/ 31 w 57"/>
                <a:gd name="T9" fmla="*/ 27 h 29"/>
              </a:gdLst>
              <a:ahLst/>
              <a:cxnLst>
                <a:cxn ang="0">
                  <a:pos x="T0" y="T1"/>
                </a:cxn>
                <a:cxn ang="0">
                  <a:pos x="T2" y="T3"/>
                </a:cxn>
                <a:cxn ang="0">
                  <a:pos x="T4" y="T5"/>
                </a:cxn>
                <a:cxn ang="0">
                  <a:pos x="T6" y="T7"/>
                </a:cxn>
                <a:cxn ang="0">
                  <a:pos x="T8" y="T9"/>
                </a:cxn>
              </a:cxnLst>
              <a:rect l="0" t="0" r="r" b="b"/>
              <a:pathLst>
                <a:path w="57" h="29">
                  <a:moveTo>
                    <a:pt x="31" y="27"/>
                  </a:moveTo>
                  <a:cubicBezTo>
                    <a:pt x="43" y="24"/>
                    <a:pt x="51" y="17"/>
                    <a:pt x="57" y="7"/>
                  </a:cubicBezTo>
                  <a:cubicBezTo>
                    <a:pt x="48" y="2"/>
                    <a:pt x="37" y="0"/>
                    <a:pt x="25" y="2"/>
                  </a:cubicBezTo>
                  <a:cubicBezTo>
                    <a:pt x="14" y="5"/>
                    <a:pt x="5" y="12"/>
                    <a:pt x="0" y="22"/>
                  </a:cubicBezTo>
                  <a:cubicBezTo>
                    <a:pt x="9" y="27"/>
                    <a:pt x="20" y="29"/>
                    <a:pt x="31"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94"/>
            <p:cNvSpPr/>
            <p:nvPr/>
          </p:nvSpPr>
          <p:spPr bwMode="auto">
            <a:xfrm>
              <a:off x="1092200" y="4699001"/>
              <a:ext cx="214313" cy="109538"/>
            </a:xfrm>
            <a:custGeom>
              <a:avLst/>
              <a:gdLst>
                <a:gd name="T0" fmla="*/ 32 w 57"/>
                <a:gd name="T1" fmla="*/ 27 h 29"/>
                <a:gd name="T2" fmla="*/ 57 w 57"/>
                <a:gd name="T3" fmla="*/ 7 h 29"/>
                <a:gd name="T4" fmla="*/ 25 w 57"/>
                <a:gd name="T5" fmla="*/ 2 h 29"/>
                <a:gd name="T6" fmla="*/ 0 w 57"/>
                <a:gd name="T7" fmla="*/ 22 h 29"/>
                <a:gd name="T8" fmla="*/ 32 w 57"/>
                <a:gd name="T9" fmla="*/ 27 h 29"/>
              </a:gdLst>
              <a:ahLst/>
              <a:cxnLst>
                <a:cxn ang="0">
                  <a:pos x="T0" y="T1"/>
                </a:cxn>
                <a:cxn ang="0">
                  <a:pos x="T2" y="T3"/>
                </a:cxn>
                <a:cxn ang="0">
                  <a:pos x="T4" y="T5"/>
                </a:cxn>
                <a:cxn ang="0">
                  <a:pos x="T6" y="T7"/>
                </a:cxn>
                <a:cxn ang="0">
                  <a:pos x="T8" y="T9"/>
                </a:cxn>
              </a:cxnLst>
              <a:rect l="0" t="0" r="r" b="b"/>
              <a:pathLst>
                <a:path w="57" h="29">
                  <a:moveTo>
                    <a:pt x="32" y="27"/>
                  </a:moveTo>
                  <a:cubicBezTo>
                    <a:pt x="43" y="24"/>
                    <a:pt x="52" y="17"/>
                    <a:pt x="57" y="7"/>
                  </a:cubicBezTo>
                  <a:cubicBezTo>
                    <a:pt x="48" y="2"/>
                    <a:pt x="37" y="0"/>
                    <a:pt x="25" y="2"/>
                  </a:cubicBezTo>
                  <a:cubicBezTo>
                    <a:pt x="14" y="5"/>
                    <a:pt x="6" y="12"/>
                    <a:pt x="0" y="22"/>
                  </a:cubicBezTo>
                  <a:cubicBezTo>
                    <a:pt x="9" y="27"/>
                    <a:pt x="20" y="29"/>
                    <a:pt x="32"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95"/>
            <p:cNvSpPr/>
            <p:nvPr/>
          </p:nvSpPr>
          <p:spPr bwMode="auto">
            <a:xfrm>
              <a:off x="971550" y="4338638"/>
              <a:ext cx="423863" cy="198438"/>
            </a:xfrm>
            <a:custGeom>
              <a:avLst/>
              <a:gdLst>
                <a:gd name="T0" fmla="*/ 54 w 113"/>
                <a:gd name="T1" fmla="*/ 51 h 53"/>
                <a:gd name="T2" fmla="*/ 113 w 113"/>
                <a:gd name="T3" fmla="*/ 32 h 53"/>
                <a:gd name="T4" fmla="*/ 59 w 113"/>
                <a:gd name="T5" fmla="*/ 2 h 53"/>
                <a:gd name="T6" fmla="*/ 0 w 113"/>
                <a:gd name="T7" fmla="*/ 20 h 53"/>
                <a:gd name="T8" fmla="*/ 54 w 113"/>
                <a:gd name="T9" fmla="*/ 51 h 53"/>
              </a:gdLst>
              <a:ahLst/>
              <a:cxnLst>
                <a:cxn ang="0">
                  <a:pos x="T0" y="T1"/>
                </a:cxn>
                <a:cxn ang="0">
                  <a:pos x="T2" y="T3"/>
                </a:cxn>
                <a:cxn ang="0">
                  <a:pos x="T4" y="T5"/>
                </a:cxn>
                <a:cxn ang="0">
                  <a:pos x="T6" y="T7"/>
                </a:cxn>
                <a:cxn ang="0">
                  <a:pos x="T8" y="T9"/>
                </a:cxn>
              </a:cxnLst>
              <a:rect l="0" t="0" r="r" b="b"/>
              <a:pathLst>
                <a:path w="113" h="53">
                  <a:moveTo>
                    <a:pt x="54" y="51"/>
                  </a:moveTo>
                  <a:cubicBezTo>
                    <a:pt x="76" y="53"/>
                    <a:pt x="97" y="46"/>
                    <a:pt x="113" y="32"/>
                  </a:cubicBezTo>
                  <a:cubicBezTo>
                    <a:pt x="101" y="16"/>
                    <a:pt x="81" y="5"/>
                    <a:pt x="59" y="2"/>
                  </a:cubicBezTo>
                  <a:cubicBezTo>
                    <a:pt x="37" y="0"/>
                    <a:pt x="16" y="7"/>
                    <a:pt x="0" y="20"/>
                  </a:cubicBezTo>
                  <a:cubicBezTo>
                    <a:pt x="13" y="37"/>
                    <a:pt x="32" y="48"/>
                    <a:pt x="54" y="51"/>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96"/>
            <p:cNvSpPr/>
            <p:nvPr/>
          </p:nvSpPr>
          <p:spPr bwMode="auto">
            <a:xfrm>
              <a:off x="1425575" y="5338763"/>
              <a:ext cx="206375" cy="120650"/>
            </a:xfrm>
            <a:custGeom>
              <a:avLst/>
              <a:gdLst>
                <a:gd name="T0" fmla="*/ 23 w 55"/>
                <a:gd name="T1" fmla="*/ 27 h 32"/>
                <a:gd name="T2" fmla="*/ 55 w 55"/>
                <a:gd name="T3" fmla="*/ 26 h 32"/>
                <a:gd name="T4" fmla="*/ 32 w 55"/>
                <a:gd name="T5" fmla="*/ 4 h 32"/>
                <a:gd name="T6" fmla="*/ 0 w 55"/>
                <a:gd name="T7" fmla="*/ 5 h 32"/>
                <a:gd name="T8" fmla="*/ 23 w 55"/>
                <a:gd name="T9" fmla="*/ 27 h 32"/>
              </a:gdLst>
              <a:ahLst/>
              <a:cxnLst>
                <a:cxn ang="0">
                  <a:pos x="T0" y="T1"/>
                </a:cxn>
                <a:cxn ang="0">
                  <a:pos x="T2" y="T3"/>
                </a:cxn>
                <a:cxn ang="0">
                  <a:pos x="T4" y="T5"/>
                </a:cxn>
                <a:cxn ang="0">
                  <a:pos x="T6" y="T7"/>
                </a:cxn>
                <a:cxn ang="0">
                  <a:pos x="T8" y="T9"/>
                </a:cxn>
              </a:cxnLst>
              <a:rect l="0" t="0" r="r" b="b"/>
              <a:pathLst>
                <a:path w="55" h="32">
                  <a:moveTo>
                    <a:pt x="23" y="27"/>
                  </a:moveTo>
                  <a:cubicBezTo>
                    <a:pt x="34" y="32"/>
                    <a:pt x="45" y="31"/>
                    <a:pt x="55" y="26"/>
                  </a:cubicBezTo>
                  <a:cubicBezTo>
                    <a:pt x="51" y="17"/>
                    <a:pt x="43" y="8"/>
                    <a:pt x="32" y="4"/>
                  </a:cubicBezTo>
                  <a:cubicBezTo>
                    <a:pt x="21" y="0"/>
                    <a:pt x="10" y="1"/>
                    <a:pt x="0" y="5"/>
                  </a:cubicBezTo>
                  <a:cubicBezTo>
                    <a:pt x="4" y="15"/>
                    <a:pt x="12" y="23"/>
                    <a:pt x="23" y="27"/>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97"/>
            <p:cNvSpPr/>
            <p:nvPr/>
          </p:nvSpPr>
          <p:spPr bwMode="auto">
            <a:xfrm>
              <a:off x="1035050" y="4503738"/>
              <a:ext cx="217488" cy="101600"/>
            </a:xfrm>
            <a:custGeom>
              <a:avLst/>
              <a:gdLst>
                <a:gd name="T0" fmla="*/ 28 w 58"/>
                <a:gd name="T1" fmla="*/ 26 h 27"/>
                <a:gd name="T2" fmla="*/ 58 w 58"/>
                <a:gd name="T3" fmla="*/ 16 h 27"/>
                <a:gd name="T4" fmla="*/ 30 w 58"/>
                <a:gd name="T5" fmla="*/ 1 h 27"/>
                <a:gd name="T6" fmla="*/ 0 w 58"/>
                <a:gd name="T7" fmla="*/ 11 h 27"/>
                <a:gd name="T8" fmla="*/ 28 w 58"/>
                <a:gd name="T9" fmla="*/ 26 h 27"/>
              </a:gdLst>
              <a:ahLst/>
              <a:cxnLst>
                <a:cxn ang="0">
                  <a:pos x="T0" y="T1"/>
                </a:cxn>
                <a:cxn ang="0">
                  <a:pos x="T2" y="T3"/>
                </a:cxn>
                <a:cxn ang="0">
                  <a:pos x="T4" y="T5"/>
                </a:cxn>
                <a:cxn ang="0">
                  <a:pos x="T6" y="T7"/>
                </a:cxn>
                <a:cxn ang="0">
                  <a:pos x="T8" y="T9"/>
                </a:cxn>
              </a:cxnLst>
              <a:rect l="0" t="0" r="r" b="b"/>
              <a:pathLst>
                <a:path w="58" h="27">
                  <a:moveTo>
                    <a:pt x="28" y="26"/>
                  </a:moveTo>
                  <a:cubicBezTo>
                    <a:pt x="39" y="27"/>
                    <a:pt x="50" y="23"/>
                    <a:pt x="58" y="16"/>
                  </a:cubicBezTo>
                  <a:cubicBezTo>
                    <a:pt x="51" y="8"/>
                    <a:pt x="41" y="2"/>
                    <a:pt x="30" y="1"/>
                  </a:cubicBezTo>
                  <a:cubicBezTo>
                    <a:pt x="18" y="0"/>
                    <a:pt x="8" y="4"/>
                    <a:pt x="0" y="11"/>
                  </a:cubicBezTo>
                  <a:cubicBezTo>
                    <a:pt x="6" y="19"/>
                    <a:pt x="16" y="25"/>
                    <a:pt x="28" y="26"/>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98"/>
            <p:cNvSpPr/>
            <p:nvPr/>
          </p:nvSpPr>
          <p:spPr bwMode="auto">
            <a:xfrm>
              <a:off x="1147763" y="3797301"/>
              <a:ext cx="211138" cy="112713"/>
            </a:xfrm>
            <a:custGeom>
              <a:avLst/>
              <a:gdLst>
                <a:gd name="T0" fmla="*/ 24 w 56"/>
                <a:gd name="T1" fmla="*/ 27 h 30"/>
                <a:gd name="T2" fmla="*/ 56 w 56"/>
                <a:gd name="T3" fmla="*/ 23 h 30"/>
                <a:gd name="T4" fmla="*/ 31 w 56"/>
                <a:gd name="T5" fmla="*/ 3 h 30"/>
                <a:gd name="T6" fmla="*/ 0 w 56"/>
                <a:gd name="T7" fmla="*/ 7 h 30"/>
                <a:gd name="T8" fmla="*/ 24 w 56"/>
                <a:gd name="T9" fmla="*/ 27 h 30"/>
              </a:gdLst>
              <a:ahLst/>
              <a:cxnLst>
                <a:cxn ang="0">
                  <a:pos x="T0" y="T1"/>
                </a:cxn>
                <a:cxn ang="0">
                  <a:pos x="T2" y="T3"/>
                </a:cxn>
                <a:cxn ang="0">
                  <a:pos x="T4" y="T5"/>
                </a:cxn>
                <a:cxn ang="0">
                  <a:pos x="T6" y="T7"/>
                </a:cxn>
                <a:cxn ang="0">
                  <a:pos x="T8" y="T9"/>
                </a:cxn>
              </a:cxnLst>
              <a:rect l="0" t="0" r="r" b="b"/>
              <a:pathLst>
                <a:path w="56" h="30">
                  <a:moveTo>
                    <a:pt x="24" y="27"/>
                  </a:moveTo>
                  <a:cubicBezTo>
                    <a:pt x="35" y="30"/>
                    <a:pt x="47" y="29"/>
                    <a:pt x="56" y="23"/>
                  </a:cubicBezTo>
                  <a:cubicBezTo>
                    <a:pt x="51" y="14"/>
                    <a:pt x="42" y="6"/>
                    <a:pt x="31" y="3"/>
                  </a:cubicBezTo>
                  <a:cubicBezTo>
                    <a:pt x="20" y="0"/>
                    <a:pt x="9" y="2"/>
                    <a:pt x="0" y="7"/>
                  </a:cubicBezTo>
                  <a:cubicBezTo>
                    <a:pt x="5" y="16"/>
                    <a:pt x="13" y="24"/>
                    <a:pt x="24"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99"/>
            <p:cNvSpPr/>
            <p:nvPr/>
          </p:nvSpPr>
          <p:spPr bwMode="auto">
            <a:xfrm>
              <a:off x="1128713" y="3860801"/>
              <a:ext cx="214313" cy="112713"/>
            </a:xfrm>
            <a:custGeom>
              <a:avLst/>
              <a:gdLst>
                <a:gd name="T0" fmla="*/ 31 w 57"/>
                <a:gd name="T1" fmla="*/ 27 h 30"/>
                <a:gd name="T2" fmla="*/ 57 w 57"/>
                <a:gd name="T3" fmla="*/ 8 h 30"/>
                <a:gd name="T4" fmla="*/ 26 w 57"/>
                <a:gd name="T5" fmla="*/ 3 h 30"/>
                <a:gd name="T6" fmla="*/ 0 w 57"/>
                <a:gd name="T7" fmla="*/ 22 h 30"/>
                <a:gd name="T8" fmla="*/ 31 w 57"/>
                <a:gd name="T9" fmla="*/ 27 h 30"/>
              </a:gdLst>
              <a:ahLst/>
              <a:cxnLst>
                <a:cxn ang="0">
                  <a:pos x="T0" y="T1"/>
                </a:cxn>
                <a:cxn ang="0">
                  <a:pos x="T2" y="T3"/>
                </a:cxn>
                <a:cxn ang="0">
                  <a:pos x="T4" y="T5"/>
                </a:cxn>
                <a:cxn ang="0">
                  <a:pos x="T6" y="T7"/>
                </a:cxn>
                <a:cxn ang="0">
                  <a:pos x="T8" y="T9"/>
                </a:cxn>
              </a:cxnLst>
              <a:rect l="0" t="0" r="r" b="b"/>
              <a:pathLst>
                <a:path w="57" h="30">
                  <a:moveTo>
                    <a:pt x="31" y="27"/>
                  </a:moveTo>
                  <a:cubicBezTo>
                    <a:pt x="42" y="24"/>
                    <a:pt x="51" y="17"/>
                    <a:pt x="57" y="8"/>
                  </a:cubicBezTo>
                  <a:cubicBezTo>
                    <a:pt x="48" y="2"/>
                    <a:pt x="37" y="0"/>
                    <a:pt x="26" y="3"/>
                  </a:cubicBezTo>
                  <a:cubicBezTo>
                    <a:pt x="14" y="5"/>
                    <a:pt x="5" y="13"/>
                    <a:pt x="0" y="22"/>
                  </a:cubicBezTo>
                  <a:cubicBezTo>
                    <a:pt x="9" y="27"/>
                    <a:pt x="20" y="30"/>
                    <a:pt x="31"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100"/>
            <p:cNvSpPr/>
            <p:nvPr/>
          </p:nvSpPr>
          <p:spPr bwMode="auto">
            <a:xfrm>
              <a:off x="1098550" y="4000501"/>
              <a:ext cx="139700" cy="79375"/>
            </a:xfrm>
            <a:custGeom>
              <a:avLst/>
              <a:gdLst>
                <a:gd name="T0" fmla="*/ 16 w 37"/>
                <a:gd name="T1" fmla="*/ 18 h 21"/>
                <a:gd name="T2" fmla="*/ 37 w 37"/>
                <a:gd name="T3" fmla="*/ 17 h 21"/>
                <a:gd name="T4" fmla="*/ 22 w 37"/>
                <a:gd name="T5" fmla="*/ 2 h 21"/>
                <a:gd name="T6" fmla="*/ 0 w 37"/>
                <a:gd name="T7" fmla="*/ 4 h 21"/>
                <a:gd name="T8" fmla="*/ 16 w 37"/>
                <a:gd name="T9" fmla="*/ 18 h 21"/>
              </a:gdLst>
              <a:ahLst/>
              <a:cxnLst>
                <a:cxn ang="0">
                  <a:pos x="T0" y="T1"/>
                </a:cxn>
                <a:cxn ang="0">
                  <a:pos x="T2" y="T3"/>
                </a:cxn>
                <a:cxn ang="0">
                  <a:pos x="T4" y="T5"/>
                </a:cxn>
                <a:cxn ang="0">
                  <a:pos x="T6" y="T7"/>
                </a:cxn>
                <a:cxn ang="0">
                  <a:pos x="T8" y="T9"/>
                </a:cxn>
              </a:cxnLst>
              <a:rect l="0" t="0" r="r" b="b"/>
              <a:pathLst>
                <a:path w="37" h="21">
                  <a:moveTo>
                    <a:pt x="16" y="18"/>
                  </a:moveTo>
                  <a:cubicBezTo>
                    <a:pt x="23" y="21"/>
                    <a:pt x="31" y="20"/>
                    <a:pt x="37" y="17"/>
                  </a:cubicBezTo>
                  <a:cubicBezTo>
                    <a:pt x="34" y="10"/>
                    <a:pt x="29" y="5"/>
                    <a:pt x="22" y="2"/>
                  </a:cubicBezTo>
                  <a:cubicBezTo>
                    <a:pt x="14" y="0"/>
                    <a:pt x="7" y="0"/>
                    <a:pt x="0" y="4"/>
                  </a:cubicBezTo>
                  <a:cubicBezTo>
                    <a:pt x="3" y="10"/>
                    <a:pt x="9" y="15"/>
                    <a:pt x="16" y="1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01"/>
            <p:cNvSpPr/>
            <p:nvPr/>
          </p:nvSpPr>
          <p:spPr bwMode="auto">
            <a:xfrm>
              <a:off x="1081088" y="4056063"/>
              <a:ext cx="179388" cy="106363"/>
            </a:xfrm>
            <a:custGeom>
              <a:avLst/>
              <a:gdLst>
                <a:gd name="T0" fmla="*/ 28 w 48"/>
                <a:gd name="T1" fmla="*/ 24 h 28"/>
                <a:gd name="T2" fmla="*/ 48 w 48"/>
                <a:gd name="T3" fmla="*/ 4 h 28"/>
                <a:gd name="T4" fmla="*/ 20 w 48"/>
                <a:gd name="T5" fmla="*/ 4 h 28"/>
                <a:gd name="T6" fmla="*/ 0 w 48"/>
                <a:gd name="T7" fmla="*/ 23 h 28"/>
                <a:gd name="T8" fmla="*/ 28 w 48"/>
                <a:gd name="T9" fmla="*/ 24 h 28"/>
              </a:gdLst>
              <a:ahLst/>
              <a:cxnLst>
                <a:cxn ang="0">
                  <a:pos x="T0" y="T1"/>
                </a:cxn>
                <a:cxn ang="0">
                  <a:pos x="T2" y="T3"/>
                </a:cxn>
                <a:cxn ang="0">
                  <a:pos x="T4" y="T5"/>
                </a:cxn>
                <a:cxn ang="0">
                  <a:pos x="T6" y="T7"/>
                </a:cxn>
                <a:cxn ang="0">
                  <a:pos x="T8" y="T9"/>
                </a:cxn>
              </a:cxnLst>
              <a:rect l="0" t="0" r="r" b="b"/>
              <a:pathLst>
                <a:path w="48" h="28">
                  <a:moveTo>
                    <a:pt x="28" y="24"/>
                  </a:moveTo>
                  <a:cubicBezTo>
                    <a:pt x="38" y="20"/>
                    <a:pt x="45" y="13"/>
                    <a:pt x="48" y="4"/>
                  </a:cubicBezTo>
                  <a:cubicBezTo>
                    <a:pt x="40" y="0"/>
                    <a:pt x="30" y="0"/>
                    <a:pt x="20" y="4"/>
                  </a:cubicBezTo>
                  <a:cubicBezTo>
                    <a:pt x="11" y="7"/>
                    <a:pt x="4" y="14"/>
                    <a:pt x="0" y="23"/>
                  </a:cubicBezTo>
                  <a:cubicBezTo>
                    <a:pt x="9" y="27"/>
                    <a:pt x="19" y="28"/>
                    <a:pt x="28" y="24"/>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02"/>
            <p:cNvSpPr/>
            <p:nvPr/>
          </p:nvSpPr>
          <p:spPr bwMode="auto">
            <a:xfrm>
              <a:off x="1835150" y="5726113"/>
              <a:ext cx="109538" cy="217488"/>
            </a:xfrm>
            <a:custGeom>
              <a:avLst/>
              <a:gdLst>
                <a:gd name="T0" fmla="*/ 26 w 29"/>
                <a:gd name="T1" fmla="*/ 27 h 58"/>
                <a:gd name="T2" fmla="*/ 8 w 29"/>
                <a:gd name="T3" fmla="*/ 0 h 58"/>
                <a:gd name="T4" fmla="*/ 2 w 29"/>
                <a:gd name="T5" fmla="*/ 32 h 58"/>
                <a:gd name="T6" fmla="*/ 20 w 29"/>
                <a:gd name="T7" fmla="*/ 58 h 58"/>
                <a:gd name="T8" fmla="*/ 26 w 29"/>
                <a:gd name="T9" fmla="*/ 27 h 58"/>
              </a:gdLst>
              <a:ahLst/>
              <a:cxnLst>
                <a:cxn ang="0">
                  <a:pos x="T0" y="T1"/>
                </a:cxn>
                <a:cxn ang="0">
                  <a:pos x="T2" y="T3"/>
                </a:cxn>
                <a:cxn ang="0">
                  <a:pos x="T4" y="T5"/>
                </a:cxn>
                <a:cxn ang="0">
                  <a:pos x="T6" y="T7"/>
                </a:cxn>
                <a:cxn ang="0">
                  <a:pos x="T8" y="T9"/>
                </a:cxn>
              </a:cxnLst>
              <a:rect l="0" t="0" r="r" b="b"/>
              <a:pathLst>
                <a:path w="29" h="58">
                  <a:moveTo>
                    <a:pt x="26" y="27"/>
                  </a:moveTo>
                  <a:cubicBezTo>
                    <a:pt x="24" y="15"/>
                    <a:pt x="17" y="6"/>
                    <a:pt x="8" y="0"/>
                  </a:cubicBezTo>
                  <a:cubicBezTo>
                    <a:pt x="2" y="9"/>
                    <a:pt x="0" y="20"/>
                    <a:pt x="2" y="32"/>
                  </a:cubicBezTo>
                  <a:cubicBezTo>
                    <a:pt x="4" y="43"/>
                    <a:pt x="11" y="52"/>
                    <a:pt x="20" y="58"/>
                  </a:cubicBezTo>
                  <a:cubicBezTo>
                    <a:pt x="26" y="49"/>
                    <a:pt x="29" y="38"/>
                    <a:pt x="26"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03"/>
            <p:cNvSpPr/>
            <p:nvPr/>
          </p:nvSpPr>
          <p:spPr bwMode="auto">
            <a:xfrm>
              <a:off x="1914525" y="5918201"/>
              <a:ext cx="209550" cy="112713"/>
            </a:xfrm>
            <a:custGeom>
              <a:avLst/>
              <a:gdLst>
                <a:gd name="T0" fmla="*/ 31 w 56"/>
                <a:gd name="T1" fmla="*/ 27 h 30"/>
                <a:gd name="T2" fmla="*/ 56 w 56"/>
                <a:gd name="T3" fmla="*/ 6 h 30"/>
                <a:gd name="T4" fmla="*/ 24 w 56"/>
                <a:gd name="T5" fmla="*/ 3 h 30"/>
                <a:gd name="T6" fmla="*/ 0 w 56"/>
                <a:gd name="T7" fmla="*/ 23 h 30"/>
                <a:gd name="T8" fmla="*/ 31 w 56"/>
                <a:gd name="T9" fmla="*/ 27 h 30"/>
              </a:gdLst>
              <a:ahLst/>
              <a:cxnLst>
                <a:cxn ang="0">
                  <a:pos x="T0" y="T1"/>
                </a:cxn>
                <a:cxn ang="0">
                  <a:pos x="T2" y="T3"/>
                </a:cxn>
                <a:cxn ang="0">
                  <a:pos x="T4" y="T5"/>
                </a:cxn>
                <a:cxn ang="0">
                  <a:pos x="T6" y="T7"/>
                </a:cxn>
                <a:cxn ang="0">
                  <a:pos x="T8" y="T9"/>
                </a:cxn>
              </a:cxnLst>
              <a:rect l="0" t="0" r="r" b="b"/>
              <a:pathLst>
                <a:path w="56" h="30">
                  <a:moveTo>
                    <a:pt x="31" y="27"/>
                  </a:moveTo>
                  <a:cubicBezTo>
                    <a:pt x="42" y="23"/>
                    <a:pt x="51" y="16"/>
                    <a:pt x="56" y="6"/>
                  </a:cubicBezTo>
                  <a:cubicBezTo>
                    <a:pt x="46" y="1"/>
                    <a:pt x="35" y="0"/>
                    <a:pt x="24" y="3"/>
                  </a:cubicBezTo>
                  <a:cubicBezTo>
                    <a:pt x="13" y="6"/>
                    <a:pt x="5" y="14"/>
                    <a:pt x="0" y="23"/>
                  </a:cubicBezTo>
                  <a:cubicBezTo>
                    <a:pt x="9" y="29"/>
                    <a:pt x="21" y="30"/>
                    <a:pt x="31"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04"/>
            <p:cNvSpPr/>
            <p:nvPr/>
          </p:nvSpPr>
          <p:spPr bwMode="auto">
            <a:xfrm>
              <a:off x="1958975" y="5902326"/>
              <a:ext cx="209550" cy="244475"/>
            </a:xfrm>
            <a:custGeom>
              <a:avLst/>
              <a:gdLst>
                <a:gd name="T0" fmla="*/ 42 w 56"/>
                <a:gd name="T1" fmla="*/ 43 h 65"/>
                <a:gd name="T2" fmla="*/ 54 w 56"/>
                <a:gd name="T3" fmla="*/ 0 h 65"/>
                <a:gd name="T4" fmla="*/ 14 w 56"/>
                <a:gd name="T5" fmla="*/ 21 h 65"/>
                <a:gd name="T6" fmla="*/ 2 w 56"/>
                <a:gd name="T7" fmla="*/ 65 h 65"/>
                <a:gd name="T8" fmla="*/ 42 w 56"/>
                <a:gd name="T9" fmla="*/ 43 h 65"/>
              </a:gdLst>
              <a:ahLst/>
              <a:cxnLst>
                <a:cxn ang="0">
                  <a:pos x="T0" y="T1"/>
                </a:cxn>
                <a:cxn ang="0">
                  <a:pos x="T2" y="T3"/>
                </a:cxn>
                <a:cxn ang="0">
                  <a:pos x="T4" y="T5"/>
                </a:cxn>
                <a:cxn ang="0">
                  <a:pos x="T6" y="T7"/>
                </a:cxn>
                <a:cxn ang="0">
                  <a:pos x="T8" y="T9"/>
                </a:cxn>
              </a:cxnLst>
              <a:rect l="0" t="0" r="r" b="b"/>
              <a:pathLst>
                <a:path w="56" h="65">
                  <a:moveTo>
                    <a:pt x="42" y="43"/>
                  </a:moveTo>
                  <a:cubicBezTo>
                    <a:pt x="52" y="31"/>
                    <a:pt x="56" y="15"/>
                    <a:pt x="54" y="0"/>
                  </a:cubicBezTo>
                  <a:cubicBezTo>
                    <a:pt x="39" y="1"/>
                    <a:pt x="24" y="9"/>
                    <a:pt x="14" y="21"/>
                  </a:cubicBezTo>
                  <a:cubicBezTo>
                    <a:pt x="4" y="34"/>
                    <a:pt x="0" y="50"/>
                    <a:pt x="2" y="65"/>
                  </a:cubicBezTo>
                  <a:cubicBezTo>
                    <a:pt x="17" y="64"/>
                    <a:pt x="32" y="56"/>
                    <a:pt x="42" y="43"/>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05"/>
            <p:cNvSpPr/>
            <p:nvPr/>
          </p:nvSpPr>
          <p:spPr bwMode="auto">
            <a:xfrm>
              <a:off x="1092200" y="4256088"/>
              <a:ext cx="179388" cy="138113"/>
            </a:xfrm>
            <a:custGeom>
              <a:avLst/>
              <a:gdLst>
                <a:gd name="T0" fmla="*/ 17 w 48"/>
                <a:gd name="T1" fmla="*/ 29 h 37"/>
                <a:gd name="T2" fmla="*/ 48 w 48"/>
                <a:gd name="T3" fmla="*/ 35 h 37"/>
                <a:gd name="T4" fmla="*/ 31 w 48"/>
                <a:gd name="T5" fmla="*/ 8 h 37"/>
                <a:gd name="T6" fmla="*/ 0 w 48"/>
                <a:gd name="T7" fmla="*/ 2 h 37"/>
                <a:gd name="T8" fmla="*/ 17 w 48"/>
                <a:gd name="T9" fmla="*/ 29 h 37"/>
              </a:gdLst>
              <a:ahLst/>
              <a:cxnLst>
                <a:cxn ang="0">
                  <a:pos x="T0" y="T1"/>
                </a:cxn>
                <a:cxn ang="0">
                  <a:pos x="T2" y="T3"/>
                </a:cxn>
                <a:cxn ang="0">
                  <a:pos x="T4" y="T5"/>
                </a:cxn>
                <a:cxn ang="0">
                  <a:pos x="T6" y="T7"/>
                </a:cxn>
                <a:cxn ang="0">
                  <a:pos x="T8" y="T9"/>
                </a:cxn>
              </a:cxnLst>
              <a:rect l="0" t="0" r="r" b="b"/>
              <a:pathLst>
                <a:path w="48" h="37">
                  <a:moveTo>
                    <a:pt x="17" y="29"/>
                  </a:moveTo>
                  <a:cubicBezTo>
                    <a:pt x="26" y="35"/>
                    <a:pt x="37" y="37"/>
                    <a:pt x="48" y="35"/>
                  </a:cubicBezTo>
                  <a:cubicBezTo>
                    <a:pt x="46" y="24"/>
                    <a:pt x="40" y="14"/>
                    <a:pt x="31" y="8"/>
                  </a:cubicBezTo>
                  <a:cubicBezTo>
                    <a:pt x="21" y="2"/>
                    <a:pt x="10" y="0"/>
                    <a:pt x="0" y="2"/>
                  </a:cubicBezTo>
                  <a:cubicBezTo>
                    <a:pt x="1" y="12"/>
                    <a:pt x="7" y="22"/>
                    <a:pt x="17" y="2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06"/>
            <p:cNvSpPr/>
            <p:nvPr/>
          </p:nvSpPr>
          <p:spPr bwMode="auto">
            <a:xfrm>
              <a:off x="1403350" y="5387976"/>
              <a:ext cx="409575" cy="209550"/>
            </a:xfrm>
            <a:custGeom>
              <a:avLst/>
              <a:gdLst>
                <a:gd name="T0" fmla="*/ 60 w 109"/>
                <a:gd name="T1" fmla="*/ 51 h 56"/>
                <a:gd name="T2" fmla="*/ 0 w 109"/>
                <a:gd name="T3" fmla="*/ 41 h 56"/>
                <a:gd name="T4" fmla="*/ 49 w 109"/>
                <a:gd name="T5" fmla="*/ 5 h 56"/>
                <a:gd name="T6" fmla="*/ 109 w 109"/>
                <a:gd name="T7" fmla="*/ 15 h 56"/>
                <a:gd name="T8" fmla="*/ 60 w 109"/>
                <a:gd name="T9" fmla="*/ 51 h 56"/>
              </a:gdLst>
              <a:ahLst/>
              <a:cxnLst>
                <a:cxn ang="0">
                  <a:pos x="T0" y="T1"/>
                </a:cxn>
                <a:cxn ang="0">
                  <a:pos x="T2" y="T3"/>
                </a:cxn>
                <a:cxn ang="0">
                  <a:pos x="T4" y="T5"/>
                </a:cxn>
                <a:cxn ang="0">
                  <a:pos x="T6" y="T7"/>
                </a:cxn>
                <a:cxn ang="0">
                  <a:pos x="T8" y="T9"/>
                </a:cxn>
              </a:cxnLst>
              <a:rect l="0" t="0" r="r" b="b"/>
              <a:pathLst>
                <a:path w="109" h="56">
                  <a:moveTo>
                    <a:pt x="60" y="51"/>
                  </a:moveTo>
                  <a:cubicBezTo>
                    <a:pt x="39" y="56"/>
                    <a:pt x="17" y="52"/>
                    <a:pt x="0" y="41"/>
                  </a:cubicBezTo>
                  <a:cubicBezTo>
                    <a:pt x="10" y="24"/>
                    <a:pt x="27" y="10"/>
                    <a:pt x="49" y="5"/>
                  </a:cubicBezTo>
                  <a:cubicBezTo>
                    <a:pt x="70" y="0"/>
                    <a:pt x="92" y="4"/>
                    <a:pt x="109" y="15"/>
                  </a:cubicBezTo>
                  <a:cubicBezTo>
                    <a:pt x="99" y="33"/>
                    <a:pt x="81" y="46"/>
                    <a:pt x="60" y="51"/>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07"/>
            <p:cNvSpPr/>
            <p:nvPr/>
          </p:nvSpPr>
          <p:spPr bwMode="auto">
            <a:xfrm>
              <a:off x="2927350" y="3352801"/>
              <a:ext cx="157163" cy="304800"/>
            </a:xfrm>
            <a:custGeom>
              <a:avLst/>
              <a:gdLst>
                <a:gd name="T0" fmla="*/ 4 w 42"/>
                <a:gd name="T1" fmla="*/ 36 h 81"/>
                <a:gd name="T2" fmla="*/ 30 w 42"/>
                <a:gd name="T3" fmla="*/ 0 h 81"/>
                <a:gd name="T4" fmla="*/ 38 w 42"/>
                <a:gd name="T5" fmla="*/ 44 h 81"/>
                <a:gd name="T6" fmla="*/ 11 w 42"/>
                <a:gd name="T7" fmla="*/ 81 h 81"/>
                <a:gd name="T8" fmla="*/ 4 w 42"/>
                <a:gd name="T9" fmla="*/ 36 h 81"/>
              </a:gdLst>
              <a:ahLst/>
              <a:cxnLst>
                <a:cxn ang="0">
                  <a:pos x="T0" y="T1"/>
                </a:cxn>
                <a:cxn ang="0">
                  <a:pos x="T2" y="T3"/>
                </a:cxn>
                <a:cxn ang="0">
                  <a:pos x="T4" y="T5"/>
                </a:cxn>
                <a:cxn ang="0">
                  <a:pos x="T6" y="T7"/>
                </a:cxn>
                <a:cxn ang="0">
                  <a:pos x="T8" y="T9"/>
                </a:cxn>
              </a:cxnLst>
              <a:rect l="0" t="0" r="r" b="b"/>
              <a:pathLst>
                <a:path w="42" h="81">
                  <a:moveTo>
                    <a:pt x="4" y="36"/>
                  </a:moveTo>
                  <a:cubicBezTo>
                    <a:pt x="7" y="20"/>
                    <a:pt x="17" y="8"/>
                    <a:pt x="30" y="0"/>
                  </a:cubicBezTo>
                  <a:cubicBezTo>
                    <a:pt x="38" y="13"/>
                    <a:pt x="42" y="29"/>
                    <a:pt x="38" y="44"/>
                  </a:cubicBezTo>
                  <a:cubicBezTo>
                    <a:pt x="34" y="60"/>
                    <a:pt x="24" y="73"/>
                    <a:pt x="11" y="81"/>
                  </a:cubicBezTo>
                  <a:cubicBezTo>
                    <a:pt x="3" y="68"/>
                    <a:pt x="0" y="52"/>
                    <a:pt x="4" y="36"/>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8"/>
            <p:cNvSpPr/>
            <p:nvPr/>
          </p:nvSpPr>
          <p:spPr bwMode="auto">
            <a:xfrm>
              <a:off x="2822575" y="3275013"/>
              <a:ext cx="157163" cy="304800"/>
            </a:xfrm>
            <a:custGeom>
              <a:avLst/>
              <a:gdLst>
                <a:gd name="T0" fmla="*/ 4 w 42"/>
                <a:gd name="T1" fmla="*/ 45 h 81"/>
                <a:gd name="T2" fmla="*/ 11 w 42"/>
                <a:gd name="T3" fmla="*/ 0 h 81"/>
                <a:gd name="T4" fmla="*/ 38 w 42"/>
                <a:gd name="T5" fmla="*/ 36 h 81"/>
                <a:gd name="T6" fmla="*/ 30 w 42"/>
                <a:gd name="T7" fmla="*/ 81 h 81"/>
                <a:gd name="T8" fmla="*/ 4 w 42"/>
                <a:gd name="T9" fmla="*/ 45 h 81"/>
              </a:gdLst>
              <a:ahLst/>
              <a:cxnLst>
                <a:cxn ang="0">
                  <a:pos x="T0" y="T1"/>
                </a:cxn>
                <a:cxn ang="0">
                  <a:pos x="T2" y="T3"/>
                </a:cxn>
                <a:cxn ang="0">
                  <a:pos x="T4" y="T5"/>
                </a:cxn>
                <a:cxn ang="0">
                  <a:pos x="T6" y="T7"/>
                </a:cxn>
                <a:cxn ang="0">
                  <a:pos x="T8" y="T9"/>
                </a:cxn>
              </a:cxnLst>
              <a:rect l="0" t="0" r="r" b="b"/>
              <a:pathLst>
                <a:path w="42" h="81">
                  <a:moveTo>
                    <a:pt x="4" y="45"/>
                  </a:moveTo>
                  <a:cubicBezTo>
                    <a:pt x="0" y="29"/>
                    <a:pt x="3" y="13"/>
                    <a:pt x="11" y="0"/>
                  </a:cubicBezTo>
                  <a:cubicBezTo>
                    <a:pt x="24" y="8"/>
                    <a:pt x="34" y="21"/>
                    <a:pt x="38" y="36"/>
                  </a:cubicBezTo>
                  <a:cubicBezTo>
                    <a:pt x="42" y="52"/>
                    <a:pt x="39" y="68"/>
                    <a:pt x="30" y="81"/>
                  </a:cubicBezTo>
                  <a:cubicBezTo>
                    <a:pt x="17" y="73"/>
                    <a:pt x="7" y="60"/>
                    <a:pt x="4" y="4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09"/>
            <p:cNvSpPr/>
            <p:nvPr/>
          </p:nvSpPr>
          <p:spPr bwMode="auto">
            <a:xfrm>
              <a:off x="1208088" y="3522663"/>
              <a:ext cx="192088" cy="266700"/>
            </a:xfrm>
            <a:custGeom>
              <a:avLst/>
              <a:gdLst>
                <a:gd name="T0" fmla="*/ 11 w 51"/>
                <a:gd name="T1" fmla="*/ 45 h 71"/>
                <a:gd name="T2" fmla="*/ 4 w 51"/>
                <a:gd name="T3" fmla="*/ 0 h 71"/>
                <a:gd name="T4" fmla="*/ 41 w 51"/>
                <a:gd name="T5" fmla="*/ 26 h 71"/>
                <a:gd name="T6" fmla="*/ 48 w 51"/>
                <a:gd name="T7" fmla="*/ 71 h 71"/>
                <a:gd name="T8" fmla="*/ 11 w 51"/>
                <a:gd name="T9" fmla="*/ 45 h 71"/>
              </a:gdLst>
              <a:ahLst/>
              <a:cxnLst>
                <a:cxn ang="0">
                  <a:pos x="T0" y="T1"/>
                </a:cxn>
                <a:cxn ang="0">
                  <a:pos x="T2" y="T3"/>
                </a:cxn>
                <a:cxn ang="0">
                  <a:pos x="T4" y="T5"/>
                </a:cxn>
                <a:cxn ang="0">
                  <a:pos x="T6" y="T7"/>
                </a:cxn>
                <a:cxn ang="0">
                  <a:pos x="T8" y="T9"/>
                </a:cxn>
              </a:cxnLst>
              <a:rect l="0" t="0" r="r" b="b"/>
              <a:pathLst>
                <a:path w="51" h="71">
                  <a:moveTo>
                    <a:pt x="11" y="45"/>
                  </a:moveTo>
                  <a:cubicBezTo>
                    <a:pt x="2" y="31"/>
                    <a:pt x="0" y="15"/>
                    <a:pt x="4" y="0"/>
                  </a:cubicBezTo>
                  <a:cubicBezTo>
                    <a:pt x="19" y="4"/>
                    <a:pt x="32" y="12"/>
                    <a:pt x="41" y="26"/>
                  </a:cubicBezTo>
                  <a:cubicBezTo>
                    <a:pt x="49" y="40"/>
                    <a:pt x="51" y="56"/>
                    <a:pt x="48" y="71"/>
                  </a:cubicBezTo>
                  <a:cubicBezTo>
                    <a:pt x="33" y="68"/>
                    <a:pt x="19" y="59"/>
                    <a:pt x="11" y="4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10"/>
            <p:cNvSpPr/>
            <p:nvPr/>
          </p:nvSpPr>
          <p:spPr bwMode="auto">
            <a:xfrm>
              <a:off x="1425575" y="3341688"/>
              <a:ext cx="146050" cy="207963"/>
            </a:xfrm>
            <a:custGeom>
              <a:avLst/>
              <a:gdLst>
                <a:gd name="T0" fmla="*/ 8 w 39"/>
                <a:gd name="T1" fmla="*/ 35 h 55"/>
                <a:gd name="T2" fmla="*/ 3 w 39"/>
                <a:gd name="T3" fmla="*/ 0 h 55"/>
                <a:gd name="T4" fmla="*/ 31 w 39"/>
                <a:gd name="T5" fmla="*/ 21 h 55"/>
                <a:gd name="T6" fmla="*/ 36 w 39"/>
                <a:gd name="T7" fmla="*/ 55 h 55"/>
                <a:gd name="T8" fmla="*/ 8 w 39"/>
                <a:gd name="T9" fmla="*/ 35 h 55"/>
              </a:gdLst>
              <a:ahLst/>
              <a:cxnLst>
                <a:cxn ang="0">
                  <a:pos x="T0" y="T1"/>
                </a:cxn>
                <a:cxn ang="0">
                  <a:pos x="T2" y="T3"/>
                </a:cxn>
                <a:cxn ang="0">
                  <a:pos x="T4" y="T5"/>
                </a:cxn>
                <a:cxn ang="0">
                  <a:pos x="T6" y="T7"/>
                </a:cxn>
                <a:cxn ang="0">
                  <a:pos x="T8" y="T9"/>
                </a:cxn>
              </a:cxnLst>
              <a:rect l="0" t="0" r="r" b="b"/>
              <a:pathLst>
                <a:path w="39" h="55">
                  <a:moveTo>
                    <a:pt x="8" y="35"/>
                  </a:moveTo>
                  <a:cubicBezTo>
                    <a:pt x="1" y="24"/>
                    <a:pt x="0" y="11"/>
                    <a:pt x="3" y="0"/>
                  </a:cubicBezTo>
                  <a:cubicBezTo>
                    <a:pt x="14" y="3"/>
                    <a:pt x="25" y="10"/>
                    <a:pt x="31" y="21"/>
                  </a:cubicBezTo>
                  <a:cubicBezTo>
                    <a:pt x="37" y="32"/>
                    <a:pt x="39" y="44"/>
                    <a:pt x="36" y="55"/>
                  </a:cubicBezTo>
                  <a:cubicBezTo>
                    <a:pt x="24" y="52"/>
                    <a:pt x="14" y="45"/>
                    <a:pt x="8" y="3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11"/>
            <p:cNvSpPr/>
            <p:nvPr/>
          </p:nvSpPr>
          <p:spPr bwMode="auto">
            <a:xfrm>
              <a:off x="1312863" y="3440113"/>
              <a:ext cx="225425" cy="131763"/>
            </a:xfrm>
            <a:custGeom>
              <a:avLst/>
              <a:gdLst>
                <a:gd name="T0" fmla="*/ 25 w 60"/>
                <a:gd name="T1" fmla="*/ 30 h 35"/>
                <a:gd name="T2" fmla="*/ 0 w 60"/>
                <a:gd name="T3" fmla="*/ 6 h 35"/>
                <a:gd name="T4" fmla="*/ 35 w 60"/>
                <a:gd name="T5" fmla="*/ 5 h 35"/>
                <a:gd name="T6" fmla="*/ 60 w 60"/>
                <a:gd name="T7" fmla="*/ 29 h 35"/>
                <a:gd name="T8" fmla="*/ 25 w 60"/>
                <a:gd name="T9" fmla="*/ 30 h 35"/>
              </a:gdLst>
              <a:ahLst/>
              <a:cxnLst>
                <a:cxn ang="0">
                  <a:pos x="T0" y="T1"/>
                </a:cxn>
                <a:cxn ang="0">
                  <a:pos x="T2" y="T3"/>
                </a:cxn>
                <a:cxn ang="0">
                  <a:pos x="T4" y="T5"/>
                </a:cxn>
                <a:cxn ang="0">
                  <a:pos x="T6" y="T7"/>
                </a:cxn>
                <a:cxn ang="0">
                  <a:pos x="T8" y="T9"/>
                </a:cxn>
              </a:cxnLst>
              <a:rect l="0" t="0" r="r" b="b"/>
              <a:pathLst>
                <a:path w="60" h="35">
                  <a:moveTo>
                    <a:pt x="25" y="30"/>
                  </a:moveTo>
                  <a:cubicBezTo>
                    <a:pt x="14" y="25"/>
                    <a:pt x="5" y="16"/>
                    <a:pt x="0" y="6"/>
                  </a:cubicBezTo>
                  <a:cubicBezTo>
                    <a:pt x="11" y="1"/>
                    <a:pt x="23" y="0"/>
                    <a:pt x="35" y="5"/>
                  </a:cubicBezTo>
                  <a:cubicBezTo>
                    <a:pt x="47" y="9"/>
                    <a:pt x="56" y="18"/>
                    <a:pt x="60" y="29"/>
                  </a:cubicBezTo>
                  <a:cubicBezTo>
                    <a:pt x="50" y="34"/>
                    <a:pt x="37" y="35"/>
                    <a:pt x="25" y="3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12"/>
            <p:cNvSpPr/>
            <p:nvPr/>
          </p:nvSpPr>
          <p:spPr bwMode="auto">
            <a:xfrm>
              <a:off x="2443163" y="3060701"/>
              <a:ext cx="184150" cy="269875"/>
            </a:xfrm>
            <a:custGeom>
              <a:avLst/>
              <a:gdLst>
                <a:gd name="T0" fmla="*/ 9 w 49"/>
                <a:gd name="T1" fmla="*/ 28 h 72"/>
                <a:gd name="T2" fmla="*/ 45 w 49"/>
                <a:gd name="T3" fmla="*/ 0 h 72"/>
                <a:gd name="T4" fmla="*/ 40 w 49"/>
                <a:gd name="T5" fmla="*/ 45 h 72"/>
                <a:gd name="T6" fmla="*/ 5 w 49"/>
                <a:gd name="T7" fmla="*/ 72 h 72"/>
                <a:gd name="T8" fmla="*/ 9 w 49"/>
                <a:gd name="T9" fmla="*/ 28 h 72"/>
              </a:gdLst>
              <a:ahLst/>
              <a:cxnLst>
                <a:cxn ang="0">
                  <a:pos x="T0" y="T1"/>
                </a:cxn>
                <a:cxn ang="0">
                  <a:pos x="T2" y="T3"/>
                </a:cxn>
                <a:cxn ang="0">
                  <a:pos x="T4" y="T5"/>
                </a:cxn>
                <a:cxn ang="0">
                  <a:pos x="T6" y="T7"/>
                </a:cxn>
                <a:cxn ang="0">
                  <a:pos x="T8" y="T9"/>
                </a:cxn>
              </a:cxnLst>
              <a:rect l="0" t="0" r="r" b="b"/>
              <a:pathLst>
                <a:path w="49" h="72">
                  <a:moveTo>
                    <a:pt x="9" y="28"/>
                  </a:moveTo>
                  <a:cubicBezTo>
                    <a:pt x="17" y="13"/>
                    <a:pt x="30" y="4"/>
                    <a:pt x="45" y="0"/>
                  </a:cubicBezTo>
                  <a:cubicBezTo>
                    <a:pt x="49" y="15"/>
                    <a:pt x="48" y="31"/>
                    <a:pt x="40" y="45"/>
                  </a:cubicBezTo>
                  <a:cubicBezTo>
                    <a:pt x="32" y="59"/>
                    <a:pt x="19" y="69"/>
                    <a:pt x="5" y="72"/>
                  </a:cubicBezTo>
                  <a:cubicBezTo>
                    <a:pt x="0" y="58"/>
                    <a:pt x="1" y="42"/>
                    <a:pt x="9" y="2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13"/>
            <p:cNvSpPr/>
            <p:nvPr/>
          </p:nvSpPr>
          <p:spPr bwMode="auto">
            <a:xfrm>
              <a:off x="2346325" y="3030538"/>
              <a:ext cx="182563" cy="269875"/>
            </a:xfrm>
            <a:custGeom>
              <a:avLst/>
              <a:gdLst>
                <a:gd name="T0" fmla="*/ 40 w 49"/>
                <a:gd name="T1" fmla="*/ 28 h 72"/>
                <a:gd name="T2" fmla="*/ 4 w 49"/>
                <a:gd name="T3" fmla="*/ 0 h 72"/>
                <a:gd name="T4" fmla="*/ 9 w 49"/>
                <a:gd name="T5" fmla="*/ 45 h 72"/>
                <a:gd name="T6" fmla="*/ 45 w 49"/>
                <a:gd name="T7" fmla="*/ 72 h 72"/>
                <a:gd name="T8" fmla="*/ 40 w 49"/>
                <a:gd name="T9" fmla="*/ 28 h 72"/>
              </a:gdLst>
              <a:ahLst/>
              <a:cxnLst>
                <a:cxn ang="0">
                  <a:pos x="T0" y="T1"/>
                </a:cxn>
                <a:cxn ang="0">
                  <a:pos x="T2" y="T3"/>
                </a:cxn>
                <a:cxn ang="0">
                  <a:pos x="T4" y="T5"/>
                </a:cxn>
                <a:cxn ang="0">
                  <a:pos x="T6" y="T7"/>
                </a:cxn>
                <a:cxn ang="0">
                  <a:pos x="T8" y="T9"/>
                </a:cxn>
              </a:cxnLst>
              <a:rect l="0" t="0" r="r" b="b"/>
              <a:pathLst>
                <a:path w="49" h="72">
                  <a:moveTo>
                    <a:pt x="40" y="28"/>
                  </a:moveTo>
                  <a:cubicBezTo>
                    <a:pt x="32" y="13"/>
                    <a:pt x="19" y="4"/>
                    <a:pt x="4" y="0"/>
                  </a:cubicBezTo>
                  <a:cubicBezTo>
                    <a:pt x="0" y="15"/>
                    <a:pt x="1" y="31"/>
                    <a:pt x="9" y="45"/>
                  </a:cubicBezTo>
                  <a:cubicBezTo>
                    <a:pt x="17" y="59"/>
                    <a:pt x="30" y="69"/>
                    <a:pt x="45" y="72"/>
                  </a:cubicBezTo>
                  <a:cubicBezTo>
                    <a:pt x="49" y="58"/>
                    <a:pt x="48" y="42"/>
                    <a:pt x="40" y="2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14"/>
            <p:cNvSpPr/>
            <p:nvPr/>
          </p:nvSpPr>
          <p:spPr bwMode="auto">
            <a:xfrm>
              <a:off x="1185863" y="3143251"/>
              <a:ext cx="3798888" cy="3619500"/>
            </a:xfrm>
            <a:custGeom>
              <a:avLst/>
              <a:gdLst>
                <a:gd name="T0" fmla="*/ 738 w 1012"/>
                <a:gd name="T1" fmla="*/ 0 h 963"/>
                <a:gd name="T2" fmla="*/ 784 w 1012"/>
                <a:gd name="T3" fmla="*/ 2 h 963"/>
                <a:gd name="T4" fmla="*/ 1012 w 1012"/>
                <a:gd name="T5" fmla="*/ 276 h 963"/>
                <a:gd name="T6" fmla="*/ 1012 w 1012"/>
                <a:gd name="T7" fmla="*/ 334 h 963"/>
                <a:gd name="T8" fmla="*/ 506 w 1012"/>
                <a:gd name="T9" fmla="*/ 963 h 963"/>
                <a:gd name="T10" fmla="*/ 0 w 1012"/>
                <a:gd name="T11" fmla="*/ 334 h 963"/>
                <a:gd name="T12" fmla="*/ 0 w 1012"/>
                <a:gd name="T13" fmla="*/ 276 h 963"/>
                <a:gd name="T14" fmla="*/ 228 w 1012"/>
                <a:gd name="T15" fmla="*/ 2 h 963"/>
                <a:gd name="T16" fmla="*/ 274 w 1012"/>
                <a:gd name="T17" fmla="*/ 0 h 963"/>
                <a:gd name="T18" fmla="*/ 506 w 1012"/>
                <a:gd name="T19" fmla="*/ 124 h 963"/>
                <a:gd name="T20" fmla="*/ 738 w 1012"/>
                <a:gd name="T21" fmla="*/ 0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12" h="963">
                  <a:moveTo>
                    <a:pt x="738" y="0"/>
                  </a:moveTo>
                  <a:cubicBezTo>
                    <a:pt x="752" y="0"/>
                    <a:pt x="768" y="1"/>
                    <a:pt x="784" y="2"/>
                  </a:cubicBezTo>
                  <a:cubicBezTo>
                    <a:pt x="883" y="12"/>
                    <a:pt x="998" y="103"/>
                    <a:pt x="1012" y="276"/>
                  </a:cubicBezTo>
                  <a:cubicBezTo>
                    <a:pt x="1012" y="334"/>
                    <a:pt x="1012" y="334"/>
                    <a:pt x="1012" y="334"/>
                  </a:cubicBezTo>
                  <a:cubicBezTo>
                    <a:pt x="999" y="501"/>
                    <a:pt x="873" y="706"/>
                    <a:pt x="506" y="963"/>
                  </a:cubicBezTo>
                  <a:cubicBezTo>
                    <a:pt x="139" y="706"/>
                    <a:pt x="13" y="501"/>
                    <a:pt x="0" y="334"/>
                  </a:cubicBezTo>
                  <a:cubicBezTo>
                    <a:pt x="0" y="276"/>
                    <a:pt x="0" y="276"/>
                    <a:pt x="0" y="276"/>
                  </a:cubicBezTo>
                  <a:cubicBezTo>
                    <a:pt x="14" y="103"/>
                    <a:pt x="129" y="12"/>
                    <a:pt x="228" y="2"/>
                  </a:cubicBezTo>
                  <a:cubicBezTo>
                    <a:pt x="244" y="1"/>
                    <a:pt x="260" y="0"/>
                    <a:pt x="274" y="0"/>
                  </a:cubicBezTo>
                  <a:cubicBezTo>
                    <a:pt x="388" y="0"/>
                    <a:pt x="443" y="49"/>
                    <a:pt x="506" y="124"/>
                  </a:cubicBezTo>
                  <a:cubicBezTo>
                    <a:pt x="569" y="49"/>
                    <a:pt x="624" y="0"/>
                    <a:pt x="738"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15"/>
            <p:cNvSpPr/>
            <p:nvPr/>
          </p:nvSpPr>
          <p:spPr bwMode="auto">
            <a:xfrm>
              <a:off x="3956050" y="3052763"/>
              <a:ext cx="236538" cy="379413"/>
            </a:xfrm>
            <a:custGeom>
              <a:avLst/>
              <a:gdLst>
                <a:gd name="T0" fmla="*/ 10 w 63"/>
                <a:gd name="T1" fmla="*/ 40 h 101"/>
                <a:gd name="T2" fmla="*/ 7 w 63"/>
                <a:gd name="T3" fmla="*/ 101 h 101"/>
                <a:gd name="T4" fmla="*/ 53 w 63"/>
                <a:gd name="T5" fmla="*/ 61 h 101"/>
                <a:gd name="T6" fmla="*/ 56 w 63"/>
                <a:gd name="T7" fmla="*/ 0 h 101"/>
                <a:gd name="T8" fmla="*/ 10 w 63"/>
                <a:gd name="T9" fmla="*/ 40 h 101"/>
              </a:gdLst>
              <a:ahLst/>
              <a:cxnLst>
                <a:cxn ang="0">
                  <a:pos x="T0" y="T1"/>
                </a:cxn>
                <a:cxn ang="0">
                  <a:pos x="T2" y="T3"/>
                </a:cxn>
                <a:cxn ang="0">
                  <a:pos x="T4" y="T5"/>
                </a:cxn>
                <a:cxn ang="0">
                  <a:pos x="T6" y="T7"/>
                </a:cxn>
                <a:cxn ang="0">
                  <a:pos x="T8" y="T9"/>
                </a:cxn>
              </a:cxnLst>
              <a:rect l="0" t="0" r="r" b="b"/>
              <a:pathLst>
                <a:path w="63" h="101">
                  <a:moveTo>
                    <a:pt x="10" y="40"/>
                  </a:moveTo>
                  <a:cubicBezTo>
                    <a:pt x="1" y="60"/>
                    <a:pt x="0" y="81"/>
                    <a:pt x="7" y="101"/>
                  </a:cubicBezTo>
                  <a:cubicBezTo>
                    <a:pt x="27" y="94"/>
                    <a:pt x="43" y="80"/>
                    <a:pt x="53" y="61"/>
                  </a:cubicBezTo>
                  <a:cubicBezTo>
                    <a:pt x="63" y="41"/>
                    <a:pt x="63" y="19"/>
                    <a:pt x="56" y="0"/>
                  </a:cubicBezTo>
                  <a:cubicBezTo>
                    <a:pt x="37" y="6"/>
                    <a:pt x="20" y="20"/>
                    <a:pt x="10" y="4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16"/>
            <p:cNvSpPr/>
            <p:nvPr/>
          </p:nvSpPr>
          <p:spPr bwMode="auto">
            <a:xfrm>
              <a:off x="3959225" y="4322763"/>
              <a:ext cx="349250" cy="244475"/>
            </a:xfrm>
            <a:custGeom>
              <a:avLst/>
              <a:gdLst>
                <a:gd name="T0" fmla="*/ 35 w 93"/>
                <a:gd name="T1" fmla="*/ 13 h 65"/>
                <a:gd name="T2" fmla="*/ 0 w 93"/>
                <a:gd name="T3" fmla="*/ 60 h 65"/>
                <a:gd name="T4" fmla="*/ 58 w 93"/>
                <a:gd name="T5" fmla="*/ 53 h 65"/>
                <a:gd name="T6" fmla="*/ 93 w 93"/>
                <a:gd name="T7" fmla="*/ 6 h 65"/>
                <a:gd name="T8" fmla="*/ 35 w 93"/>
                <a:gd name="T9" fmla="*/ 13 h 65"/>
              </a:gdLst>
              <a:ahLst/>
              <a:cxnLst>
                <a:cxn ang="0">
                  <a:pos x="T0" y="T1"/>
                </a:cxn>
                <a:cxn ang="0">
                  <a:pos x="T2" y="T3"/>
                </a:cxn>
                <a:cxn ang="0">
                  <a:pos x="T4" y="T5"/>
                </a:cxn>
                <a:cxn ang="0">
                  <a:pos x="T6" y="T7"/>
                </a:cxn>
                <a:cxn ang="0">
                  <a:pos x="T8" y="T9"/>
                </a:cxn>
              </a:cxnLst>
              <a:rect l="0" t="0" r="r" b="b"/>
              <a:pathLst>
                <a:path w="93" h="65">
                  <a:moveTo>
                    <a:pt x="35" y="13"/>
                  </a:moveTo>
                  <a:cubicBezTo>
                    <a:pt x="17" y="24"/>
                    <a:pt x="5" y="41"/>
                    <a:pt x="0" y="60"/>
                  </a:cubicBezTo>
                  <a:cubicBezTo>
                    <a:pt x="19" y="65"/>
                    <a:pt x="40" y="63"/>
                    <a:pt x="58" y="53"/>
                  </a:cubicBezTo>
                  <a:cubicBezTo>
                    <a:pt x="76" y="42"/>
                    <a:pt x="88" y="25"/>
                    <a:pt x="93" y="6"/>
                  </a:cubicBezTo>
                  <a:cubicBezTo>
                    <a:pt x="74" y="0"/>
                    <a:pt x="53" y="2"/>
                    <a:pt x="35"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17"/>
            <p:cNvSpPr/>
            <p:nvPr/>
          </p:nvSpPr>
          <p:spPr bwMode="auto">
            <a:xfrm>
              <a:off x="4275138" y="4064001"/>
              <a:ext cx="349250" cy="244475"/>
            </a:xfrm>
            <a:custGeom>
              <a:avLst/>
              <a:gdLst>
                <a:gd name="T0" fmla="*/ 35 w 93"/>
                <a:gd name="T1" fmla="*/ 12 h 65"/>
                <a:gd name="T2" fmla="*/ 0 w 93"/>
                <a:gd name="T3" fmla="*/ 59 h 65"/>
                <a:gd name="T4" fmla="*/ 58 w 93"/>
                <a:gd name="T5" fmla="*/ 52 h 65"/>
                <a:gd name="T6" fmla="*/ 93 w 93"/>
                <a:gd name="T7" fmla="*/ 5 h 65"/>
                <a:gd name="T8" fmla="*/ 35 w 93"/>
                <a:gd name="T9" fmla="*/ 12 h 65"/>
              </a:gdLst>
              <a:ahLst/>
              <a:cxnLst>
                <a:cxn ang="0">
                  <a:pos x="T0" y="T1"/>
                </a:cxn>
                <a:cxn ang="0">
                  <a:pos x="T2" y="T3"/>
                </a:cxn>
                <a:cxn ang="0">
                  <a:pos x="T4" y="T5"/>
                </a:cxn>
                <a:cxn ang="0">
                  <a:pos x="T6" y="T7"/>
                </a:cxn>
                <a:cxn ang="0">
                  <a:pos x="T8" y="T9"/>
                </a:cxn>
              </a:cxnLst>
              <a:rect l="0" t="0" r="r" b="b"/>
              <a:pathLst>
                <a:path w="93" h="65">
                  <a:moveTo>
                    <a:pt x="35" y="12"/>
                  </a:moveTo>
                  <a:cubicBezTo>
                    <a:pt x="17" y="23"/>
                    <a:pt x="5" y="40"/>
                    <a:pt x="0" y="59"/>
                  </a:cubicBezTo>
                  <a:cubicBezTo>
                    <a:pt x="19" y="65"/>
                    <a:pt x="40" y="63"/>
                    <a:pt x="58" y="52"/>
                  </a:cubicBezTo>
                  <a:cubicBezTo>
                    <a:pt x="76" y="41"/>
                    <a:pt x="88" y="24"/>
                    <a:pt x="93" y="5"/>
                  </a:cubicBezTo>
                  <a:cubicBezTo>
                    <a:pt x="74" y="0"/>
                    <a:pt x="53"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18"/>
            <p:cNvSpPr/>
            <p:nvPr/>
          </p:nvSpPr>
          <p:spPr bwMode="auto">
            <a:xfrm>
              <a:off x="3846513" y="4662488"/>
              <a:ext cx="349250" cy="239713"/>
            </a:xfrm>
            <a:custGeom>
              <a:avLst/>
              <a:gdLst>
                <a:gd name="T0" fmla="*/ 35 w 93"/>
                <a:gd name="T1" fmla="*/ 12 h 64"/>
                <a:gd name="T2" fmla="*/ 0 w 93"/>
                <a:gd name="T3" fmla="*/ 59 h 64"/>
                <a:gd name="T4" fmla="*/ 58 w 93"/>
                <a:gd name="T5" fmla="*/ 52 h 64"/>
                <a:gd name="T6" fmla="*/ 93 w 93"/>
                <a:gd name="T7" fmla="*/ 5 h 64"/>
                <a:gd name="T8" fmla="*/ 35 w 93"/>
                <a:gd name="T9" fmla="*/ 12 h 64"/>
              </a:gdLst>
              <a:ahLst/>
              <a:cxnLst>
                <a:cxn ang="0">
                  <a:pos x="T0" y="T1"/>
                </a:cxn>
                <a:cxn ang="0">
                  <a:pos x="T2" y="T3"/>
                </a:cxn>
                <a:cxn ang="0">
                  <a:pos x="T4" y="T5"/>
                </a:cxn>
                <a:cxn ang="0">
                  <a:pos x="T6" y="T7"/>
                </a:cxn>
                <a:cxn ang="0">
                  <a:pos x="T8" y="T9"/>
                </a:cxn>
              </a:cxnLst>
              <a:rect l="0" t="0" r="r" b="b"/>
              <a:pathLst>
                <a:path w="93" h="64">
                  <a:moveTo>
                    <a:pt x="35" y="12"/>
                  </a:moveTo>
                  <a:cubicBezTo>
                    <a:pt x="17" y="23"/>
                    <a:pt x="5" y="40"/>
                    <a:pt x="0" y="59"/>
                  </a:cubicBezTo>
                  <a:cubicBezTo>
                    <a:pt x="19" y="64"/>
                    <a:pt x="40" y="62"/>
                    <a:pt x="58" y="52"/>
                  </a:cubicBezTo>
                  <a:cubicBezTo>
                    <a:pt x="76" y="41"/>
                    <a:pt x="88" y="24"/>
                    <a:pt x="93" y="5"/>
                  </a:cubicBezTo>
                  <a:cubicBezTo>
                    <a:pt x="74" y="0"/>
                    <a:pt x="53"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19"/>
            <p:cNvSpPr/>
            <p:nvPr/>
          </p:nvSpPr>
          <p:spPr bwMode="auto">
            <a:xfrm>
              <a:off x="3959225" y="3744913"/>
              <a:ext cx="349250" cy="239713"/>
            </a:xfrm>
            <a:custGeom>
              <a:avLst/>
              <a:gdLst>
                <a:gd name="T0" fmla="*/ 35 w 93"/>
                <a:gd name="T1" fmla="*/ 12 h 64"/>
                <a:gd name="T2" fmla="*/ 0 w 93"/>
                <a:gd name="T3" fmla="*/ 59 h 64"/>
                <a:gd name="T4" fmla="*/ 58 w 93"/>
                <a:gd name="T5" fmla="*/ 52 h 64"/>
                <a:gd name="T6" fmla="*/ 93 w 93"/>
                <a:gd name="T7" fmla="*/ 5 h 64"/>
                <a:gd name="T8" fmla="*/ 35 w 93"/>
                <a:gd name="T9" fmla="*/ 12 h 64"/>
              </a:gdLst>
              <a:ahLst/>
              <a:cxnLst>
                <a:cxn ang="0">
                  <a:pos x="T0" y="T1"/>
                </a:cxn>
                <a:cxn ang="0">
                  <a:pos x="T2" y="T3"/>
                </a:cxn>
                <a:cxn ang="0">
                  <a:pos x="T4" y="T5"/>
                </a:cxn>
                <a:cxn ang="0">
                  <a:pos x="T6" y="T7"/>
                </a:cxn>
                <a:cxn ang="0">
                  <a:pos x="T8" y="T9"/>
                </a:cxn>
              </a:cxnLst>
              <a:rect l="0" t="0" r="r" b="b"/>
              <a:pathLst>
                <a:path w="93" h="64">
                  <a:moveTo>
                    <a:pt x="35" y="12"/>
                  </a:moveTo>
                  <a:cubicBezTo>
                    <a:pt x="17" y="23"/>
                    <a:pt x="5" y="40"/>
                    <a:pt x="0" y="59"/>
                  </a:cubicBezTo>
                  <a:cubicBezTo>
                    <a:pt x="19" y="64"/>
                    <a:pt x="40" y="62"/>
                    <a:pt x="58" y="52"/>
                  </a:cubicBezTo>
                  <a:cubicBezTo>
                    <a:pt x="76" y="41"/>
                    <a:pt x="88" y="24"/>
                    <a:pt x="93" y="5"/>
                  </a:cubicBezTo>
                  <a:cubicBezTo>
                    <a:pt x="74" y="0"/>
                    <a:pt x="53"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20"/>
            <p:cNvSpPr/>
            <p:nvPr/>
          </p:nvSpPr>
          <p:spPr bwMode="auto">
            <a:xfrm>
              <a:off x="4406900" y="4530726"/>
              <a:ext cx="349250" cy="244475"/>
            </a:xfrm>
            <a:custGeom>
              <a:avLst/>
              <a:gdLst>
                <a:gd name="T0" fmla="*/ 35 w 93"/>
                <a:gd name="T1" fmla="*/ 13 h 65"/>
                <a:gd name="T2" fmla="*/ 0 w 93"/>
                <a:gd name="T3" fmla="*/ 59 h 65"/>
                <a:gd name="T4" fmla="*/ 58 w 93"/>
                <a:gd name="T5" fmla="*/ 52 h 65"/>
                <a:gd name="T6" fmla="*/ 93 w 93"/>
                <a:gd name="T7" fmla="*/ 6 h 65"/>
                <a:gd name="T8" fmla="*/ 35 w 93"/>
                <a:gd name="T9" fmla="*/ 13 h 65"/>
              </a:gdLst>
              <a:ahLst/>
              <a:cxnLst>
                <a:cxn ang="0">
                  <a:pos x="T0" y="T1"/>
                </a:cxn>
                <a:cxn ang="0">
                  <a:pos x="T2" y="T3"/>
                </a:cxn>
                <a:cxn ang="0">
                  <a:pos x="T4" y="T5"/>
                </a:cxn>
                <a:cxn ang="0">
                  <a:pos x="T6" y="T7"/>
                </a:cxn>
                <a:cxn ang="0">
                  <a:pos x="T8" y="T9"/>
                </a:cxn>
              </a:cxnLst>
              <a:rect l="0" t="0" r="r" b="b"/>
              <a:pathLst>
                <a:path w="93" h="65">
                  <a:moveTo>
                    <a:pt x="35" y="13"/>
                  </a:moveTo>
                  <a:cubicBezTo>
                    <a:pt x="17" y="23"/>
                    <a:pt x="5" y="40"/>
                    <a:pt x="0" y="59"/>
                  </a:cubicBezTo>
                  <a:cubicBezTo>
                    <a:pt x="19" y="65"/>
                    <a:pt x="40" y="63"/>
                    <a:pt x="58" y="52"/>
                  </a:cubicBezTo>
                  <a:cubicBezTo>
                    <a:pt x="77" y="42"/>
                    <a:pt x="89" y="25"/>
                    <a:pt x="93" y="6"/>
                  </a:cubicBezTo>
                  <a:cubicBezTo>
                    <a:pt x="75" y="0"/>
                    <a:pt x="54" y="2"/>
                    <a:pt x="35"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21"/>
            <p:cNvSpPr/>
            <p:nvPr/>
          </p:nvSpPr>
          <p:spPr bwMode="auto">
            <a:xfrm>
              <a:off x="4302125" y="3470276"/>
              <a:ext cx="280988" cy="195263"/>
            </a:xfrm>
            <a:custGeom>
              <a:avLst/>
              <a:gdLst>
                <a:gd name="T0" fmla="*/ 28 w 75"/>
                <a:gd name="T1" fmla="*/ 10 h 52"/>
                <a:gd name="T2" fmla="*/ 0 w 75"/>
                <a:gd name="T3" fmla="*/ 48 h 52"/>
                <a:gd name="T4" fmla="*/ 47 w 75"/>
                <a:gd name="T5" fmla="*/ 42 h 52"/>
                <a:gd name="T6" fmla="*/ 75 w 75"/>
                <a:gd name="T7" fmla="*/ 4 h 52"/>
                <a:gd name="T8" fmla="*/ 28 w 75"/>
                <a:gd name="T9" fmla="*/ 10 h 52"/>
              </a:gdLst>
              <a:ahLst/>
              <a:cxnLst>
                <a:cxn ang="0">
                  <a:pos x="T0" y="T1"/>
                </a:cxn>
                <a:cxn ang="0">
                  <a:pos x="T2" y="T3"/>
                </a:cxn>
                <a:cxn ang="0">
                  <a:pos x="T4" y="T5"/>
                </a:cxn>
                <a:cxn ang="0">
                  <a:pos x="T6" y="T7"/>
                </a:cxn>
                <a:cxn ang="0">
                  <a:pos x="T8" y="T9"/>
                </a:cxn>
              </a:cxnLst>
              <a:rect l="0" t="0" r="r" b="b"/>
              <a:pathLst>
                <a:path w="75" h="52">
                  <a:moveTo>
                    <a:pt x="28" y="10"/>
                  </a:moveTo>
                  <a:cubicBezTo>
                    <a:pt x="14" y="19"/>
                    <a:pt x="4" y="32"/>
                    <a:pt x="0" y="48"/>
                  </a:cubicBezTo>
                  <a:cubicBezTo>
                    <a:pt x="15" y="52"/>
                    <a:pt x="32" y="50"/>
                    <a:pt x="47" y="42"/>
                  </a:cubicBezTo>
                  <a:cubicBezTo>
                    <a:pt x="61" y="33"/>
                    <a:pt x="71" y="20"/>
                    <a:pt x="75" y="4"/>
                  </a:cubicBezTo>
                  <a:cubicBezTo>
                    <a:pt x="60" y="0"/>
                    <a:pt x="43" y="2"/>
                    <a:pt x="28" y="1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22"/>
            <p:cNvSpPr/>
            <p:nvPr/>
          </p:nvSpPr>
          <p:spPr bwMode="auto">
            <a:xfrm>
              <a:off x="4294188" y="3616326"/>
              <a:ext cx="292100" cy="180975"/>
            </a:xfrm>
            <a:custGeom>
              <a:avLst/>
              <a:gdLst>
                <a:gd name="T0" fmla="*/ 47 w 78"/>
                <a:gd name="T1" fmla="*/ 8 h 48"/>
                <a:gd name="T2" fmla="*/ 0 w 78"/>
                <a:gd name="T3" fmla="*/ 6 h 48"/>
                <a:gd name="T4" fmla="*/ 31 w 78"/>
                <a:gd name="T5" fmla="*/ 41 h 48"/>
                <a:gd name="T6" fmla="*/ 78 w 78"/>
                <a:gd name="T7" fmla="*/ 43 h 48"/>
                <a:gd name="T8" fmla="*/ 47 w 78"/>
                <a:gd name="T9" fmla="*/ 8 h 48"/>
              </a:gdLst>
              <a:ahLst/>
              <a:cxnLst>
                <a:cxn ang="0">
                  <a:pos x="T0" y="T1"/>
                </a:cxn>
                <a:cxn ang="0">
                  <a:pos x="T2" y="T3"/>
                </a:cxn>
                <a:cxn ang="0">
                  <a:pos x="T4" y="T5"/>
                </a:cxn>
                <a:cxn ang="0">
                  <a:pos x="T6" y="T7"/>
                </a:cxn>
                <a:cxn ang="0">
                  <a:pos x="T8" y="T9"/>
                </a:cxn>
              </a:cxnLst>
              <a:rect l="0" t="0" r="r" b="b"/>
              <a:pathLst>
                <a:path w="78" h="48">
                  <a:moveTo>
                    <a:pt x="47" y="8"/>
                  </a:moveTo>
                  <a:cubicBezTo>
                    <a:pt x="32" y="0"/>
                    <a:pt x="15" y="0"/>
                    <a:pt x="0" y="6"/>
                  </a:cubicBezTo>
                  <a:cubicBezTo>
                    <a:pt x="5" y="20"/>
                    <a:pt x="16" y="33"/>
                    <a:pt x="31" y="41"/>
                  </a:cubicBezTo>
                  <a:cubicBezTo>
                    <a:pt x="47" y="48"/>
                    <a:pt x="64" y="48"/>
                    <a:pt x="78" y="43"/>
                  </a:cubicBezTo>
                  <a:cubicBezTo>
                    <a:pt x="73" y="28"/>
                    <a:pt x="63" y="15"/>
                    <a:pt x="47"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123"/>
            <p:cNvSpPr/>
            <p:nvPr/>
          </p:nvSpPr>
          <p:spPr bwMode="auto">
            <a:xfrm>
              <a:off x="4395788" y="5121276"/>
              <a:ext cx="396875" cy="195263"/>
            </a:xfrm>
            <a:custGeom>
              <a:avLst/>
              <a:gdLst>
                <a:gd name="T0" fmla="*/ 57 w 106"/>
                <a:gd name="T1" fmla="*/ 3 h 52"/>
                <a:gd name="T2" fmla="*/ 0 w 106"/>
                <a:gd name="T3" fmla="*/ 17 h 52"/>
                <a:gd name="T4" fmla="*/ 49 w 106"/>
                <a:gd name="T5" fmla="*/ 48 h 52"/>
                <a:gd name="T6" fmla="*/ 106 w 106"/>
                <a:gd name="T7" fmla="*/ 35 h 52"/>
                <a:gd name="T8" fmla="*/ 57 w 106"/>
                <a:gd name="T9" fmla="*/ 3 h 52"/>
              </a:gdLst>
              <a:ahLst/>
              <a:cxnLst>
                <a:cxn ang="0">
                  <a:pos x="T0" y="T1"/>
                </a:cxn>
                <a:cxn ang="0">
                  <a:pos x="T2" y="T3"/>
                </a:cxn>
                <a:cxn ang="0">
                  <a:pos x="T4" y="T5"/>
                </a:cxn>
                <a:cxn ang="0">
                  <a:pos x="T6" y="T7"/>
                </a:cxn>
                <a:cxn ang="0">
                  <a:pos x="T8" y="T9"/>
                </a:cxn>
              </a:cxnLst>
              <a:rect l="0" t="0" r="r" b="b"/>
              <a:pathLst>
                <a:path w="106" h="52">
                  <a:moveTo>
                    <a:pt x="57" y="3"/>
                  </a:moveTo>
                  <a:cubicBezTo>
                    <a:pt x="36" y="0"/>
                    <a:pt x="16" y="5"/>
                    <a:pt x="0" y="17"/>
                  </a:cubicBezTo>
                  <a:cubicBezTo>
                    <a:pt x="11" y="33"/>
                    <a:pt x="28" y="45"/>
                    <a:pt x="49" y="48"/>
                  </a:cubicBezTo>
                  <a:cubicBezTo>
                    <a:pt x="70" y="52"/>
                    <a:pt x="90" y="46"/>
                    <a:pt x="106" y="35"/>
                  </a:cubicBezTo>
                  <a:cubicBezTo>
                    <a:pt x="95" y="19"/>
                    <a:pt x="78" y="7"/>
                    <a:pt x="57"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124"/>
            <p:cNvSpPr/>
            <p:nvPr/>
          </p:nvSpPr>
          <p:spPr bwMode="auto">
            <a:xfrm>
              <a:off x="4781550" y="4722813"/>
              <a:ext cx="398463" cy="195263"/>
            </a:xfrm>
            <a:custGeom>
              <a:avLst/>
              <a:gdLst>
                <a:gd name="T0" fmla="*/ 57 w 106"/>
                <a:gd name="T1" fmla="*/ 3 h 52"/>
                <a:gd name="T2" fmla="*/ 0 w 106"/>
                <a:gd name="T3" fmla="*/ 17 h 52"/>
                <a:gd name="T4" fmla="*/ 49 w 106"/>
                <a:gd name="T5" fmla="*/ 49 h 52"/>
                <a:gd name="T6" fmla="*/ 106 w 106"/>
                <a:gd name="T7" fmla="*/ 35 h 52"/>
                <a:gd name="T8" fmla="*/ 57 w 106"/>
                <a:gd name="T9" fmla="*/ 3 h 52"/>
              </a:gdLst>
              <a:ahLst/>
              <a:cxnLst>
                <a:cxn ang="0">
                  <a:pos x="T0" y="T1"/>
                </a:cxn>
                <a:cxn ang="0">
                  <a:pos x="T2" y="T3"/>
                </a:cxn>
                <a:cxn ang="0">
                  <a:pos x="T4" y="T5"/>
                </a:cxn>
                <a:cxn ang="0">
                  <a:pos x="T6" y="T7"/>
                </a:cxn>
                <a:cxn ang="0">
                  <a:pos x="T8" y="T9"/>
                </a:cxn>
              </a:cxnLst>
              <a:rect l="0" t="0" r="r" b="b"/>
              <a:pathLst>
                <a:path w="106" h="52">
                  <a:moveTo>
                    <a:pt x="57" y="3"/>
                  </a:moveTo>
                  <a:cubicBezTo>
                    <a:pt x="36" y="0"/>
                    <a:pt x="16" y="5"/>
                    <a:pt x="0" y="17"/>
                  </a:cubicBezTo>
                  <a:cubicBezTo>
                    <a:pt x="11" y="33"/>
                    <a:pt x="28" y="45"/>
                    <a:pt x="49" y="49"/>
                  </a:cubicBezTo>
                  <a:cubicBezTo>
                    <a:pt x="70" y="52"/>
                    <a:pt x="90" y="47"/>
                    <a:pt x="106" y="35"/>
                  </a:cubicBezTo>
                  <a:cubicBezTo>
                    <a:pt x="95" y="19"/>
                    <a:pt x="78" y="7"/>
                    <a:pt x="57"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125"/>
            <p:cNvSpPr/>
            <p:nvPr/>
          </p:nvSpPr>
          <p:spPr bwMode="auto">
            <a:xfrm>
              <a:off x="4068763" y="5435601"/>
              <a:ext cx="412750" cy="323850"/>
            </a:xfrm>
            <a:custGeom>
              <a:avLst/>
              <a:gdLst>
                <a:gd name="T0" fmla="*/ 71 w 110"/>
                <a:gd name="T1" fmla="*/ 20 h 86"/>
                <a:gd name="T2" fmla="*/ 0 w 110"/>
                <a:gd name="T3" fmla="*/ 4 h 86"/>
                <a:gd name="T4" fmla="*/ 38 w 110"/>
                <a:gd name="T5" fmla="*/ 66 h 86"/>
                <a:gd name="T6" fmla="*/ 110 w 110"/>
                <a:gd name="T7" fmla="*/ 81 h 86"/>
                <a:gd name="T8" fmla="*/ 71 w 110"/>
                <a:gd name="T9" fmla="*/ 20 h 86"/>
              </a:gdLst>
              <a:ahLst/>
              <a:cxnLst>
                <a:cxn ang="0">
                  <a:pos x="T0" y="T1"/>
                </a:cxn>
                <a:cxn ang="0">
                  <a:pos x="T2" y="T3"/>
                </a:cxn>
                <a:cxn ang="0">
                  <a:pos x="T4" y="T5"/>
                </a:cxn>
                <a:cxn ang="0">
                  <a:pos x="T6" y="T7"/>
                </a:cxn>
                <a:cxn ang="0">
                  <a:pos x="T8" y="T9"/>
                </a:cxn>
              </a:cxnLst>
              <a:rect l="0" t="0" r="r" b="b"/>
              <a:pathLst>
                <a:path w="110" h="86">
                  <a:moveTo>
                    <a:pt x="71" y="20"/>
                  </a:moveTo>
                  <a:cubicBezTo>
                    <a:pt x="50" y="4"/>
                    <a:pt x="24" y="0"/>
                    <a:pt x="0" y="4"/>
                  </a:cubicBezTo>
                  <a:cubicBezTo>
                    <a:pt x="4" y="29"/>
                    <a:pt x="17" y="51"/>
                    <a:pt x="38" y="66"/>
                  </a:cubicBezTo>
                  <a:cubicBezTo>
                    <a:pt x="60" y="82"/>
                    <a:pt x="86" y="86"/>
                    <a:pt x="110" y="81"/>
                  </a:cubicBezTo>
                  <a:cubicBezTo>
                    <a:pt x="106" y="57"/>
                    <a:pt x="93" y="35"/>
                    <a:pt x="71" y="20"/>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126"/>
            <p:cNvSpPr/>
            <p:nvPr/>
          </p:nvSpPr>
          <p:spPr bwMode="auto">
            <a:xfrm>
              <a:off x="3903663" y="4978401"/>
              <a:ext cx="415925" cy="322263"/>
            </a:xfrm>
            <a:custGeom>
              <a:avLst/>
              <a:gdLst>
                <a:gd name="T0" fmla="*/ 72 w 111"/>
                <a:gd name="T1" fmla="*/ 20 h 86"/>
                <a:gd name="T2" fmla="*/ 0 w 111"/>
                <a:gd name="T3" fmla="*/ 5 h 86"/>
                <a:gd name="T4" fmla="*/ 39 w 111"/>
                <a:gd name="T5" fmla="*/ 67 h 86"/>
                <a:gd name="T6" fmla="*/ 111 w 111"/>
                <a:gd name="T7" fmla="*/ 82 h 86"/>
                <a:gd name="T8" fmla="*/ 72 w 111"/>
                <a:gd name="T9" fmla="*/ 20 h 86"/>
              </a:gdLst>
              <a:ahLst/>
              <a:cxnLst>
                <a:cxn ang="0">
                  <a:pos x="T0" y="T1"/>
                </a:cxn>
                <a:cxn ang="0">
                  <a:pos x="T2" y="T3"/>
                </a:cxn>
                <a:cxn ang="0">
                  <a:pos x="T4" y="T5"/>
                </a:cxn>
                <a:cxn ang="0">
                  <a:pos x="T6" y="T7"/>
                </a:cxn>
                <a:cxn ang="0">
                  <a:pos x="T8" y="T9"/>
                </a:cxn>
              </a:cxnLst>
              <a:rect l="0" t="0" r="r" b="b"/>
              <a:pathLst>
                <a:path w="111" h="86">
                  <a:moveTo>
                    <a:pt x="72" y="20"/>
                  </a:moveTo>
                  <a:cubicBezTo>
                    <a:pt x="50" y="4"/>
                    <a:pt x="24" y="0"/>
                    <a:pt x="0" y="5"/>
                  </a:cubicBezTo>
                  <a:cubicBezTo>
                    <a:pt x="4" y="29"/>
                    <a:pt x="17" y="51"/>
                    <a:pt x="39" y="67"/>
                  </a:cubicBezTo>
                  <a:cubicBezTo>
                    <a:pt x="61" y="82"/>
                    <a:pt x="87" y="86"/>
                    <a:pt x="111" y="82"/>
                  </a:cubicBezTo>
                  <a:cubicBezTo>
                    <a:pt x="107" y="57"/>
                    <a:pt x="94" y="35"/>
                    <a:pt x="72"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127"/>
            <p:cNvSpPr/>
            <p:nvPr/>
          </p:nvSpPr>
          <p:spPr bwMode="auto">
            <a:xfrm>
              <a:off x="4035425" y="5454651"/>
              <a:ext cx="165100" cy="307975"/>
            </a:xfrm>
            <a:custGeom>
              <a:avLst/>
              <a:gdLst>
                <a:gd name="T0" fmla="*/ 39 w 44"/>
                <a:gd name="T1" fmla="*/ 36 h 82"/>
                <a:gd name="T2" fmla="*/ 10 w 44"/>
                <a:gd name="T3" fmla="*/ 0 h 82"/>
                <a:gd name="T4" fmla="*/ 5 w 44"/>
                <a:gd name="T5" fmla="*/ 46 h 82"/>
                <a:gd name="T6" fmla="*/ 34 w 44"/>
                <a:gd name="T7" fmla="*/ 82 h 82"/>
                <a:gd name="T8" fmla="*/ 39 w 44"/>
                <a:gd name="T9" fmla="*/ 36 h 82"/>
              </a:gdLst>
              <a:ahLst/>
              <a:cxnLst>
                <a:cxn ang="0">
                  <a:pos x="T0" y="T1"/>
                </a:cxn>
                <a:cxn ang="0">
                  <a:pos x="T2" y="T3"/>
                </a:cxn>
                <a:cxn ang="0">
                  <a:pos x="T4" y="T5"/>
                </a:cxn>
                <a:cxn ang="0">
                  <a:pos x="T6" y="T7"/>
                </a:cxn>
                <a:cxn ang="0">
                  <a:pos x="T8" y="T9"/>
                </a:cxn>
              </a:cxnLst>
              <a:rect l="0" t="0" r="r" b="b"/>
              <a:pathLst>
                <a:path w="44" h="82">
                  <a:moveTo>
                    <a:pt x="39" y="36"/>
                  </a:moveTo>
                  <a:cubicBezTo>
                    <a:pt x="34" y="20"/>
                    <a:pt x="23" y="7"/>
                    <a:pt x="10" y="0"/>
                  </a:cubicBezTo>
                  <a:cubicBezTo>
                    <a:pt x="2" y="14"/>
                    <a:pt x="0" y="30"/>
                    <a:pt x="5" y="46"/>
                  </a:cubicBezTo>
                  <a:cubicBezTo>
                    <a:pt x="9" y="62"/>
                    <a:pt x="20" y="75"/>
                    <a:pt x="34" y="82"/>
                  </a:cubicBezTo>
                  <a:cubicBezTo>
                    <a:pt x="42" y="68"/>
                    <a:pt x="44" y="52"/>
                    <a:pt x="39" y="36"/>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128"/>
            <p:cNvSpPr/>
            <p:nvPr/>
          </p:nvSpPr>
          <p:spPr bwMode="auto">
            <a:xfrm>
              <a:off x="3870325" y="5229226"/>
              <a:ext cx="153988" cy="79375"/>
            </a:xfrm>
            <a:custGeom>
              <a:avLst/>
              <a:gdLst>
                <a:gd name="T0" fmla="*/ 18 w 41"/>
                <a:gd name="T1" fmla="*/ 2 h 21"/>
                <a:gd name="T2" fmla="*/ 0 w 41"/>
                <a:gd name="T3" fmla="*/ 16 h 21"/>
                <a:gd name="T4" fmla="*/ 23 w 41"/>
                <a:gd name="T5" fmla="*/ 19 h 21"/>
                <a:gd name="T6" fmla="*/ 41 w 41"/>
                <a:gd name="T7" fmla="*/ 4 h 21"/>
                <a:gd name="T8" fmla="*/ 18 w 41"/>
                <a:gd name="T9" fmla="*/ 2 h 21"/>
              </a:gdLst>
              <a:ahLst/>
              <a:cxnLst>
                <a:cxn ang="0">
                  <a:pos x="T0" y="T1"/>
                </a:cxn>
                <a:cxn ang="0">
                  <a:pos x="T2" y="T3"/>
                </a:cxn>
                <a:cxn ang="0">
                  <a:pos x="T4" y="T5"/>
                </a:cxn>
                <a:cxn ang="0">
                  <a:pos x="T6" y="T7"/>
                </a:cxn>
                <a:cxn ang="0">
                  <a:pos x="T8" y="T9"/>
                </a:cxn>
              </a:cxnLst>
              <a:rect l="0" t="0" r="r" b="b"/>
              <a:pathLst>
                <a:path w="41" h="21">
                  <a:moveTo>
                    <a:pt x="18" y="2"/>
                  </a:moveTo>
                  <a:cubicBezTo>
                    <a:pt x="10" y="4"/>
                    <a:pt x="4" y="10"/>
                    <a:pt x="0" y="16"/>
                  </a:cubicBezTo>
                  <a:cubicBezTo>
                    <a:pt x="7" y="20"/>
                    <a:pt x="15" y="21"/>
                    <a:pt x="23" y="19"/>
                  </a:cubicBezTo>
                  <a:cubicBezTo>
                    <a:pt x="31" y="17"/>
                    <a:pt x="37" y="11"/>
                    <a:pt x="41" y="4"/>
                  </a:cubicBezTo>
                  <a:cubicBezTo>
                    <a:pt x="34" y="1"/>
                    <a:pt x="26" y="0"/>
                    <a:pt x="18"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129"/>
            <p:cNvSpPr/>
            <p:nvPr/>
          </p:nvSpPr>
          <p:spPr bwMode="auto">
            <a:xfrm>
              <a:off x="3340100" y="5605463"/>
              <a:ext cx="150813" cy="82550"/>
            </a:xfrm>
            <a:custGeom>
              <a:avLst/>
              <a:gdLst>
                <a:gd name="T0" fmla="*/ 17 w 40"/>
                <a:gd name="T1" fmla="*/ 3 h 22"/>
                <a:gd name="T2" fmla="*/ 0 w 40"/>
                <a:gd name="T3" fmla="*/ 17 h 22"/>
                <a:gd name="T4" fmla="*/ 22 w 40"/>
                <a:gd name="T5" fmla="*/ 20 h 22"/>
                <a:gd name="T6" fmla="*/ 40 w 40"/>
                <a:gd name="T7" fmla="*/ 5 h 22"/>
                <a:gd name="T8" fmla="*/ 17 w 40"/>
                <a:gd name="T9" fmla="*/ 3 h 22"/>
              </a:gdLst>
              <a:ahLst/>
              <a:cxnLst>
                <a:cxn ang="0">
                  <a:pos x="T0" y="T1"/>
                </a:cxn>
                <a:cxn ang="0">
                  <a:pos x="T2" y="T3"/>
                </a:cxn>
                <a:cxn ang="0">
                  <a:pos x="T4" y="T5"/>
                </a:cxn>
                <a:cxn ang="0">
                  <a:pos x="T6" y="T7"/>
                </a:cxn>
                <a:cxn ang="0">
                  <a:pos x="T8" y="T9"/>
                </a:cxn>
              </a:cxnLst>
              <a:rect l="0" t="0" r="r" b="b"/>
              <a:pathLst>
                <a:path w="40" h="22">
                  <a:moveTo>
                    <a:pt x="17" y="3"/>
                  </a:moveTo>
                  <a:cubicBezTo>
                    <a:pt x="9" y="5"/>
                    <a:pt x="3" y="10"/>
                    <a:pt x="0" y="17"/>
                  </a:cubicBezTo>
                  <a:cubicBezTo>
                    <a:pt x="6" y="21"/>
                    <a:pt x="14" y="22"/>
                    <a:pt x="22" y="20"/>
                  </a:cubicBezTo>
                  <a:cubicBezTo>
                    <a:pt x="30" y="17"/>
                    <a:pt x="36" y="12"/>
                    <a:pt x="40" y="5"/>
                  </a:cubicBezTo>
                  <a:cubicBezTo>
                    <a:pt x="33" y="1"/>
                    <a:pt x="25" y="0"/>
                    <a:pt x="17" y="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130"/>
            <p:cNvSpPr/>
            <p:nvPr/>
          </p:nvSpPr>
          <p:spPr bwMode="auto">
            <a:xfrm>
              <a:off x="3502025" y="4981576"/>
              <a:ext cx="149225" cy="82550"/>
            </a:xfrm>
            <a:custGeom>
              <a:avLst/>
              <a:gdLst>
                <a:gd name="T0" fmla="*/ 17 w 40"/>
                <a:gd name="T1" fmla="*/ 3 h 22"/>
                <a:gd name="T2" fmla="*/ 0 w 40"/>
                <a:gd name="T3" fmla="*/ 17 h 22"/>
                <a:gd name="T4" fmla="*/ 22 w 40"/>
                <a:gd name="T5" fmla="*/ 20 h 22"/>
                <a:gd name="T6" fmla="*/ 40 w 40"/>
                <a:gd name="T7" fmla="*/ 5 h 22"/>
                <a:gd name="T8" fmla="*/ 17 w 40"/>
                <a:gd name="T9" fmla="*/ 3 h 22"/>
              </a:gdLst>
              <a:ahLst/>
              <a:cxnLst>
                <a:cxn ang="0">
                  <a:pos x="T0" y="T1"/>
                </a:cxn>
                <a:cxn ang="0">
                  <a:pos x="T2" y="T3"/>
                </a:cxn>
                <a:cxn ang="0">
                  <a:pos x="T4" y="T5"/>
                </a:cxn>
                <a:cxn ang="0">
                  <a:pos x="T6" y="T7"/>
                </a:cxn>
                <a:cxn ang="0">
                  <a:pos x="T8" y="T9"/>
                </a:cxn>
              </a:cxnLst>
              <a:rect l="0" t="0" r="r" b="b"/>
              <a:pathLst>
                <a:path w="40" h="22">
                  <a:moveTo>
                    <a:pt x="17" y="3"/>
                  </a:moveTo>
                  <a:cubicBezTo>
                    <a:pt x="9" y="5"/>
                    <a:pt x="3" y="10"/>
                    <a:pt x="0" y="17"/>
                  </a:cubicBezTo>
                  <a:cubicBezTo>
                    <a:pt x="6" y="21"/>
                    <a:pt x="15" y="22"/>
                    <a:pt x="22" y="20"/>
                  </a:cubicBezTo>
                  <a:cubicBezTo>
                    <a:pt x="30" y="17"/>
                    <a:pt x="36" y="12"/>
                    <a:pt x="40" y="5"/>
                  </a:cubicBezTo>
                  <a:cubicBezTo>
                    <a:pt x="33" y="1"/>
                    <a:pt x="25" y="0"/>
                    <a:pt x="17"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131"/>
            <p:cNvSpPr/>
            <p:nvPr/>
          </p:nvSpPr>
          <p:spPr bwMode="auto">
            <a:xfrm>
              <a:off x="3114675" y="4632326"/>
              <a:ext cx="184150" cy="101600"/>
            </a:xfrm>
            <a:custGeom>
              <a:avLst/>
              <a:gdLst>
                <a:gd name="T0" fmla="*/ 21 w 49"/>
                <a:gd name="T1" fmla="*/ 3 h 27"/>
                <a:gd name="T2" fmla="*/ 0 w 49"/>
                <a:gd name="T3" fmla="*/ 21 h 27"/>
                <a:gd name="T4" fmla="*/ 27 w 49"/>
                <a:gd name="T5" fmla="*/ 24 h 27"/>
                <a:gd name="T6" fmla="*/ 49 w 49"/>
                <a:gd name="T7" fmla="*/ 6 h 27"/>
                <a:gd name="T8" fmla="*/ 21 w 49"/>
                <a:gd name="T9" fmla="*/ 3 h 27"/>
              </a:gdLst>
              <a:ahLst/>
              <a:cxnLst>
                <a:cxn ang="0">
                  <a:pos x="T0" y="T1"/>
                </a:cxn>
                <a:cxn ang="0">
                  <a:pos x="T2" y="T3"/>
                </a:cxn>
                <a:cxn ang="0">
                  <a:pos x="T4" y="T5"/>
                </a:cxn>
                <a:cxn ang="0">
                  <a:pos x="T6" y="T7"/>
                </a:cxn>
                <a:cxn ang="0">
                  <a:pos x="T8" y="T9"/>
                </a:cxn>
              </a:cxnLst>
              <a:rect l="0" t="0" r="r" b="b"/>
              <a:pathLst>
                <a:path w="49" h="27">
                  <a:moveTo>
                    <a:pt x="21" y="3"/>
                  </a:moveTo>
                  <a:cubicBezTo>
                    <a:pt x="11" y="6"/>
                    <a:pt x="4" y="13"/>
                    <a:pt x="0" y="21"/>
                  </a:cubicBezTo>
                  <a:cubicBezTo>
                    <a:pt x="8" y="25"/>
                    <a:pt x="18" y="27"/>
                    <a:pt x="27" y="24"/>
                  </a:cubicBezTo>
                  <a:cubicBezTo>
                    <a:pt x="37" y="21"/>
                    <a:pt x="44" y="14"/>
                    <a:pt x="49" y="6"/>
                  </a:cubicBezTo>
                  <a:cubicBezTo>
                    <a:pt x="40" y="2"/>
                    <a:pt x="31" y="0"/>
                    <a:pt x="21"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132"/>
            <p:cNvSpPr/>
            <p:nvPr/>
          </p:nvSpPr>
          <p:spPr bwMode="auto">
            <a:xfrm>
              <a:off x="3622675" y="5229226"/>
              <a:ext cx="149225" cy="79375"/>
            </a:xfrm>
            <a:custGeom>
              <a:avLst/>
              <a:gdLst>
                <a:gd name="T0" fmla="*/ 18 w 40"/>
                <a:gd name="T1" fmla="*/ 2 h 21"/>
                <a:gd name="T2" fmla="*/ 0 w 40"/>
                <a:gd name="T3" fmla="*/ 16 h 21"/>
                <a:gd name="T4" fmla="*/ 23 w 40"/>
                <a:gd name="T5" fmla="*/ 19 h 21"/>
                <a:gd name="T6" fmla="*/ 40 w 40"/>
                <a:gd name="T7" fmla="*/ 4 h 21"/>
                <a:gd name="T8" fmla="*/ 18 w 40"/>
                <a:gd name="T9" fmla="*/ 2 h 21"/>
              </a:gdLst>
              <a:ahLst/>
              <a:cxnLst>
                <a:cxn ang="0">
                  <a:pos x="T0" y="T1"/>
                </a:cxn>
                <a:cxn ang="0">
                  <a:pos x="T2" y="T3"/>
                </a:cxn>
                <a:cxn ang="0">
                  <a:pos x="T4" y="T5"/>
                </a:cxn>
                <a:cxn ang="0">
                  <a:pos x="T6" y="T7"/>
                </a:cxn>
                <a:cxn ang="0">
                  <a:pos x="T8" y="T9"/>
                </a:cxn>
              </a:cxnLst>
              <a:rect l="0" t="0" r="r" b="b"/>
              <a:pathLst>
                <a:path w="40" h="21">
                  <a:moveTo>
                    <a:pt x="18" y="2"/>
                  </a:moveTo>
                  <a:cubicBezTo>
                    <a:pt x="10" y="4"/>
                    <a:pt x="4" y="10"/>
                    <a:pt x="0" y="16"/>
                  </a:cubicBezTo>
                  <a:cubicBezTo>
                    <a:pt x="7" y="20"/>
                    <a:pt x="15" y="21"/>
                    <a:pt x="23" y="19"/>
                  </a:cubicBezTo>
                  <a:cubicBezTo>
                    <a:pt x="31" y="17"/>
                    <a:pt x="37" y="11"/>
                    <a:pt x="40" y="4"/>
                  </a:cubicBezTo>
                  <a:cubicBezTo>
                    <a:pt x="34" y="1"/>
                    <a:pt x="26" y="0"/>
                    <a:pt x="18"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133"/>
            <p:cNvSpPr/>
            <p:nvPr/>
          </p:nvSpPr>
          <p:spPr bwMode="auto">
            <a:xfrm>
              <a:off x="3622675" y="5827713"/>
              <a:ext cx="149225" cy="82550"/>
            </a:xfrm>
            <a:custGeom>
              <a:avLst/>
              <a:gdLst>
                <a:gd name="T0" fmla="*/ 18 w 40"/>
                <a:gd name="T1" fmla="*/ 3 h 22"/>
                <a:gd name="T2" fmla="*/ 0 w 40"/>
                <a:gd name="T3" fmla="*/ 17 h 22"/>
                <a:gd name="T4" fmla="*/ 23 w 40"/>
                <a:gd name="T5" fmla="*/ 20 h 22"/>
                <a:gd name="T6" fmla="*/ 40 w 40"/>
                <a:gd name="T7" fmla="*/ 5 h 22"/>
                <a:gd name="T8" fmla="*/ 18 w 40"/>
                <a:gd name="T9" fmla="*/ 3 h 22"/>
              </a:gdLst>
              <a:ahLst/>
              <a:cxnLst>
                <a:cxn ang="0">
                  <a:pos x="T0" y="T1"/>
                </a:cxn>
                <a:cxn ang="0">
                  <a:pos x="T2" y="T3"/>
                </a:cxn>
                <a:cxn ang="0">
                  <a:pos x="T4" y="T5"/>
                </a:cxn>
                <a:cxn ang="0">
                  <a:pos x="T6" y="T7"/>
                </a:cxn>
                <a:cxn ang="0">
                  <a:pos x="T8" y="T9"/>
                </a:cxn>
              </a:cxnLst>
              <a:rect l="0" t="0" r="r" b="b"/>
              <a:pathLst>
                <a:path w="40" h="22">
                  <a:moveTo>
                    <a:pt x="18" y="3"/>
                  </a:moveTo>
                  <a:cubicBezTo>
                    <a:pt x="10" y="5"/>
                    <a:pt x="4" y="11"/>
                    <a:pt x="0" y="17"/>
                  </a:cubicBezTo>
                  <a:cubicBezTo>
                    <a:pt x="7" y="21"/>
                    <a:pt x="15" y="22"/>
                    <a:pt x="23" y="20"/>
                  </a:cubicBezTo>
                  <a:cubicBezTo>
                    <a:pt x="31" y="17"/>
                    <a:pt x="37" y="12"/>
                    <a:pt x="40" y="5"/>
                  </a:cubicBezTo>
                  <a:cubicBezTo>
                    <a:pt x="34" y="2"/>
                    <a:pt x="26" y="0"/>
                    <a:pt x="1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134"/>
            <p:cNvSpPr/>
            <p:nvPr/>
          </p:nvSpPr>
          <p:spPr bwMode="auto">
            <a:xfrm>
              <a:off x="3730625" y="5699126"/>
              <a:ext cx="150813" cy="82550"/>
            </a:xfrm>
            <a:custGeom>
              <a:avLst/>
              <a:gdLst>
                <a:gd name="T0" fmla="*/ 18 w 40"/>
                <a:gd name="T1" fmla="*/ 2 h 22"/>
                <a:gd name="T2" fmla="*/ 0 w 40"/>
                <a:gd name="T3" fmla="*/ 17 h 22"/>
                <a:gd name="T4" fmla="*/ 23 w 40"/>
                <a:gd name="T5" fmla="*/ 19 h 22"/>
                <a:gd name="T6" fmla="*/ 40 w 40"/>
                <a:gd name="T7" fmla="*/ 5 h 22"/>
                <a:gd name="T8" fmla="*/ 18 w 40"/>
                <a:gd name="T9" fmla="*/ 2 h 22"/>
              </a:gdLst>
              <a:ahLst/>
              <a:cxnLst>
                <a:cxn ang="0">
                  <a:pos x="T0" y="T1"/>
                </a:cxn>
                <a:cxn ang="0">
                  <a:pos x="T2" y="T3"/>
                </a:cxn>
                <a:cxn ang="0">
                  <a:pos x="T4" y="T5"/>
                </a:cxn>
                <a:cxn ang="0">
                  <a:pos x="T6" y="T7"/>
                </a:cxn>
                <a:cxn ang="0">
                  <a:pos x="T8" y="T9"/>
                </a:cxn>
              </a:cxnLst>
              <a:rect l="0" t="0" r="r" b="b"/>
              <a:pathLst>
                <a:path w="40" h="22">
                  <a:moveTo>
                    <a:pt x="18" y="2"/>
                  </a:moveTo>
                  <a:cubicBezTo>
                    <a:pt x="10" y="5"/>
                    <a:pt x="4" y="10"/>
                    <a:pt x="0" y="17"/>
                  </a:cubicBezTo>
                  <a:cubicBezTo>
                    <a:pt x="7" y="21"/>
                    <a:pt x="15" y="22"/>
                    <a:pt x="23" y="19"/>
                  </a:cubicBezTo>
                  <a:cubicBezTo>
                    <a:pt x="31" y="17"/>
                    <a:pt x="37" y="12"/>
                    <a:pt x="40" y="5"/>
                  </a:cubicBezTo>
                  <a:cubicBezTo>
                    <a:pt x="34" y="1"/>
                    <a:pt x="26" y="0"/>
                    <a:pt x="18"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135"/>
            <p:cNvSpPr/>
            <p:nvPr/>
          </p:nvSpPr>
          <p:spPr bwMode="auto">
            <a:xfrm>
              <a:off x="4184650" y="5346701"/>
              <a:ext cx="150813" cy="82550"/>
            </a:xfrm>
            <a:custGeom>
              <a:avLst/>
              <a:gdLst>
                <a:gd name="T0" fmla="*/ 18 w 40"/>
                <a:gd name="T1" fmla="*/ 2 h 22"/>
                <a:gd name="T2" fmla="*/ 0 w 40"/>
                <a:gd name="T3" fmla="*/ 17 h 22"/>
                <a:gd name="T4" fmla="*/ 23 w 40"/>
                <a:gd name="T5" fmla="*/ 19 h 22"/>
                <a:gd name="T6" fmla="*/ 40 w 40"/>
                <a:gd name="T7" fmla="*/ 5 h 22"/>
                <a:gd name="T8" fmla="*/ 18 w 40"/>
                <a:gd name="T9" fmla="*/ 2 h 22"/>
              </a:gdLst>
              <a:ahLst/>
              <a:cxnLst>
                <a:cxn ang="0">
                  <a:pos x="T0" y="T1"/>
                </a:cxn>
                <a:cxn ang="0">
                  <a:pos x="T2" y="T3"/>
                </a:cxn>
                <a:cxn ang="0">
                  <a:pos x="T4" y="T5"/>
                </a:cxn>
                <a:cxn ang="0">
                  <a:pos x="T6" y="T7"/>
                </a:cxn>
                <a:cxn ang="0">
                  <a:pos x="T8" y="T9"/>
                </a:cxn>
              </a:cxnLst>
              <a:rect l="0" t="0" r="r" b="b"/>
              <a:pathLst>
                <a:path w="40" h="22">
                  <a:moveTo>
                    <a:pt x="18" y="2"/>
                  </a:moveTo>
                  <a:cubicBezTo>
                    <a:pt x="10" y="5"/>
                    <a:pt x="4" y="10"/>
                    <a:pt x="0" y="17"/>
                  </a:cubicBezTo>
                  <a:cubicBezTo>
                    <a:pt x="7" y="21"/>
                    <a:pt x="15" y="22"/>
                    <a:pt x="23" y="19"/>
                  </a:cubicBezTo>
                  <a:cubicBezTo>
                    <a:pt x="31" y="17"/>
                    <a:pt x="37" y="12"/>
                    <a:pt x="40" y="5"/>
                  </a:cubicBezTo>
                  <a:cubicBezTo>
                    <a:pt x="34" y="1"/>
                    <a:pt x="26" y="0"/>
                    <a:pt x="18" y="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136"/>
            <p:cNvSpPr/>
            <p:nvPr/>
          </p:nvSpPr>
          <p:spPr bwMode="auto">
            <a:xfrm>
              <a:off x="4830763" y="4665663"/>
              <a:ext cx="150813" cy="82550"/>
            </a:xfrm>
            <a:custGeom>
              <a:avLst/>
              <a:gdLst>
                <a:gd name="T0" fmla="*/ 17 w 40"/>
                <a:gd name="T1" fmla="*/ 2 h 22"/>
                <a:gd name="T2" fmla="*/ 0 w 40"/>
                <a:gd name="T3" fmla="*/ 17 h 22"/>
                <a:gd name="T4" fmla="*/ 22 w 40"/>
                <a:gd name="T5" fmla="*/ 19 h 22"/>
                <a:gd name="T6" fmla="*/ 40 w 40"/>
                <a:gd name="T7" fmla="*/ 5 h 22"/>
                <a:gd name="T8" fmla="*/ 17 w 40"/>
                <a:gd name="T9" fmla="*/ 2 h 22"/>
              </a:gdLst>
              <a:ahLst/>
              <a:cxnLst>
                <a:cxn ang="0">
                  <a:pos x="T0" y="T1"/>
                </a:cxn>
                <a:cxn ang="0">
                  <a:pos x="T2" y="T3"/>
                </a:cxn>
                <a:cxn ang="0">
                  <a:pos x="T4" y="T5"/>
                </a:cxn>
                <a:cxn ang="0">
                  <a:pos x="T6" y="T7"/>
                </a:cxn>
                <a:cxn ang="0">
                  <a:pos x="T8" y="T9"/>
                </a:cxn>
              </a:cxnLst>
              <a:rect l="0" t="0" r="r" b="b"/>
              <a:pathLst>
                <a:path w="40" h="22">
                  <a:moveTo>
                    <a:pt x="17" y="2"/>
                  </a:moveTo>
                  <a:cubicBezTo>
                    <a:pt x="9" y="5"/>
                    <a:pt x="3" y="10"/>
                    <a:pt x="0" y="17"/>
                  </a:cubicBezTo>
                  <a:cubicBezTo>
                    <a:pt x="6" y="21"/>
                    <a:pt x="14" y="22"/>
                    <a:pt x="22" y="19"/>
                  </a:cubicBezTo>
                  <a:cubicBezTo>
                    <a:pt x="30" y="17"/>
                    <a:pt x="36" y="12"/>
                    <a:pt x="40" y="5"/>
                  </a:cubicBezTo>
                  <a:cubicBezTo>
                    <a:pt x="33" y="1"/>
                    <a:pt x="25" y="0"/>
                    <a:pt x="17"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137"/>
            <p:cNvSpPr/>
            <p:nvPr/>
          </p:nvSpPr>
          <p:spPr bwMode="auto">
            <a:xfrm>
              <a:off x="4065588" y="5827713"/>
              <a:ext cx="250825" cy="127000"/>
            </a:xfrm>
            <a:custGeom>
              <a:avLst/>
              <a:gdLst>
                <a:gd name="T0" fmla="*/ 37 w 67"/>
                <a:gd name="T1" fmla="*/ 3 h 34"/>
                <a:gd name="T2" fmla="*/ 0 w 67"/>
                <a:gd name="T3" fmla="*/ 10 h 34"/>
                <a:gd name="T4" fmla="*/ 31 w 67"/>
                <a:gd name="T5" fmla="*/ 31 h 34"/>
                <a:gd name="T6" fmla="*/ 67 w 67"/>
                <a:gd name="T7" fmla="*/ 24 h 34"/>
                <a:gd name="T8" fmla="*/ 37 w 67"/>
                <a:gd name="T9" fmla="*/ 3 h 34"/>
              </a:gdLst>
              <a:ahLst/>
              <a:cxnLst>
                <a:cxn ang="0">
                  <a:pos x="T0" y="T1"/>
                </a:cxn>
                <a:cxn ang="0">
                  <a:pos x="T2" y="T3"/>
                </a:cxn>
                <a:cxn ang="0">
                  <a:pos x="T4" y="T5"/>
                </a:cxn>
                <a:cxn ang="0">
                  <a:pos x="T6" y="T7"/>
                </a:cxn>
                <a:cxn ang="0">
                  <a:pos x="T8" y="T9"/>
                </a:cxn>
              </a:cxnLst>
              <a:rect l="0" t="0" r="r" b="b"/>
              <a:pathLst>
                <a:path w="67" h="34">
                  <a:moveTo>
                    <a:pt x="37" y="3"/>
                  </a:moveTo>
                  <a:cubicBezTo>
                    <a:pt x="24" y="0"/>
                    <a:pt x="11" y="3"/>
                    <a:pt x="0" y="10"/>
                  </a:cubicBezTo>
                  <a:cubicBezTo>
                    <a:pt x="7" y="20"/>
                    <a:pt x="18" y="28"/>
                    <a:pt x="31" y="31"/>
                  </a:cubicBezTo>
                  <a:cubicBezTo>
                    <a:pt x="44" y="34"/>
                    <a:pt x="57" y="31"/>
                    <a:pt x="67" y="24"/>
                  </a:cubicBezTo>
                  <a:cubicBezTo>
                    <a:pt x="61" y="13"/>
                    <a:pt x="50" y="5"/>
                    <a:pt x="37"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138"/>
            <p:cNvSpPr/>
            <p:nvPr/>
          </p:nvSpPr>
          <p:spPr bwMode="auto">
            <a:xfrm>
              <a:off x="3805238" y="5549901"/>
              <a:ext cx="241300" cy="195263"/>
            </a:xfrm>
            <a:custGeom>
              <a:avLst/>
              <a:gdLst>
                <a:gd name="T0" fmla="*/ 42 w 64"/>
                <a:gd name="T1" fmla="*/ 13 h 52"/>
                <a:gd name="T2" fmla="*/ 0 w 64"/>
                <a:gd name="T3" fmla="*/ 2 h 52"/>
                <a:gd name="T4" fmla="*/ 22 w 64"/>
                <a:gd name="T5" fmla="*/ 40 h 52"/>
                <a:gd name="T6" fmla="*/ 64 w 64"/>
                <a:gd name="T7" fmla="*/ 50 h 52"/>
                <a:gd name="T8" fmla="*/ 42 w 64"/>
                <a:gd name="T9" fmla="*/ 13 h 52"/>
              </a:gdLst>
              <a:ahLst/>
              <a:cxnLst>
                <a:cxn ang="0">
                  <a:pos x="T0" y="T1"/>
                </a:cxn>
                <a:cxn ang="0">
                  <a:pos x="T2" y="T3"/>
                </a:cxn>
                <a:cxn ang="0">
                  <a:pos x="T4" y="T5"/>
                </a:cxn>
                <a:cxn ang="0">
                  <a:pos x="T6" y="T7"/>
                </a:cxn>
                <a:cxn ang="0">
                  <a:pos x="T8" y="T9"/>
                </a:cxn>
              </a:cxnLst>
              <a:rect l="0" t="0" r="r" b="b"/>
              <a:pathLst>
                <a:path w="64" h="52">
                  <a:moveTo>
                    <a:pt x="42" y="13"/>
                  </a:moveTo>
                  <a:cubicBezTo>
                    <a:pt x="30" y="3"/>
                    <a:pt x="15" y="0"/>
                    <a:pt x="0" y="2"/>
                  </a:cubicBezTo>
                  <a:cubicBezTo>
                    <a:pt x="2" y="16"/>
                    <a:pt x="9" y="30"/>
                    <a:pt x="22" y="40"/>
                  </a:cubicBezTo>
                  <a:cubicBezTo>
                    <a:pt x="34" y="49"/>
                    <a:pt x="49" y="52"/>
                    <a:pt x="64" y="50"/>
                  </a:cubicBezTo>
                  <a:cubicBezTo>
                    <a:pt x="62" y="36"/>
                    <a:pt x="55" y="22"/>
                    <a:pt x="42" y="1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139"/>
            <p:cNvSpPr/>
            <p:nvPr/>
          </p:nvSpPr>
          <p:spPr bwMode="auto">
            <a:xfrm>
              <a:off x="3328988" y="5726113"/>
              <a:ext cx="239713" cy="195263"/>
            </a:xfrm>
            <a:custGeom>
              <a:avLst/>
              <a:gdLst>
                <a:gd name="T0" fmla="*/ 42 w 64"/>
                <a:gd name="T1" fmla="*/ 13 h 52"/>
                <a:gd name="T2" fmla="*/ 0 w 64"/>
                <a:gd name="T3" fmla="*/ 2 h 52"/>
                <a:gd name="T4" fmla="*/ 22 w 64"/>
                <a:gd name="T5" fmla="*/ 39 h 52"/>
                <a:gd name="T6" fmla="*/ 64 w 64"/>
                <a:gd name="T7" fmla="*/ 50 h 52"/>
                <a:gd name="T8" fmla="*/ 42 w 64"/>
                <a:gd name="T9" fmla="*/ 13 h 52"/>
              </a:gdLst>
              <a:ahLst/>
              <a:cxnLst>
                <a:cxn ang="0">
                  <a:pos x="T0" y="T1"/>
                </a:cxn>
                <a:cxn ang="0">
                  <a:pos x="T2" y="T3"/>
                </a:cxn>
                <a:cxn ang="0">
                  <a:pos x="T4" y="T5"/>
                </a:cxn>
                <a:cxn ang="0">
                  <a:pos x="T6" y="T7"/>
                </a:cxn>
                <a:cxn ang="0">
                  <a:pos x="T8" y="T9"/>
                </a:cxn>
              </a:cxnLst>
              <a:rect l="0" t="0" r="r" b="b"/>
              <a:pathLst>
                <a:path w="64" h="52">
                  <a:moveTo>
                    <a:pt x="42" y="13"/>
                  </a:moveTo>
                  <a:cubicBezTo>
                    <a:pt x="30" y="3"/>
                    <a:pt x="14" y="0"/>
                    <a:pt x="0" y="2"/>
                  </a:cubicBezTo>
                  <a:cubicBezTo>
                    <a:pt x="2" y="16"/>
                    <a:pt x="9" y="30"/>
                    <a:pt x="22" y="39"/>
                  </a:cubicBezTo>
                  <a:cubicBezTo>
                    <a:pt x="34" y="49"/>
                    <a:pt x="49" y="52"/>
                    <a:pt x="64" y="50"/>
                  </a:cubicBezTo>
                  <a:cubicBezTo>
                    <a:pt x="62" y="36"/>
                    <a:pt x="55" y="22"/>
                    <a:pt x="42"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140"/>
            <p:cNvSpPr/>
            <p:nvPr/>
          </p:nvSpPr>
          <p:spPr bwMode="auto">
            <a:xfrm>
              <a:off x="3513138" y="4794251"/>
              <a:ext cx="292100" cy="157163"/>
            </a:xfrm>
            <a:custGeom>
              <a:avLst/>
              <a:gdLst>
                <a:gd name="T0" fmla="*/ 34 w 78"/>
                <a:gd name="T1" fmla="*/ 4 h 42"/>
                <a:gd name="T2" fmla="*/ 0 w 78"/>
                <a:gd name="T3" fmla="*/ 32 h 42"/>
                <a:gd name="T4" fmla="*/ 44 w 78"/>
                <a:gd name="T5" fmla="*/ 37 h 42"/>
                <a:gd name="T6" fmla="*/ 78 w 78"/>
                <a:gd name="T7" fmla="*/ 9 h 42"/>
                <a:gd name="T8" fmla="*/ 34 w 78"/>
                <a:gd name="T9" fmla="*/ 4 h 42"/>
              </a:gdLst>
              <a:ahLst/>
              <a:cxnLst>
                <a:cxn ang="0">
                  <a:pos x="T0" y="T1"/>
                </a:cxn>
                <a:cxn ang="0">
                  <a:pos x="T2" y="T3"/>
                </a:cxn>
                <a:cxn ang="0">
                  <a:pos x="T4" y="T5"/>
                </a:cxn>
                <a:cxn ang="0">
                  <a:pos x="T6" y="T7"/>
                </a:cxn>
                <a:cxn ang="0">
                  <a:pos x="T8" y="T9"/>
                </a:cxn>
              </a:cxnLst>
              <a:rect l="0" t="0" r="r" b="b"/>
              <a:pathLst>
                <a:path w="78" h="42">
                  <a:moveTo>
                    <a:pt x="34" y="4"/>
                  </a:moveTo>
                  <a:cubicBezTo>
                    <a:pt x="18" y="9"/>
                    <a:pt x="7" y="19"/>
                    <a:pt x="0" y="32"/>
                  </a:cubicBezTo>
                  <a:cubicBezTo>
                    <a:pt x="13" y="39"/>
                    <a:pt x="28" y="42"/>
                    <a:pt x="44" y="37"/>
                  </a:cubicBezTo>
                  <a:cubicBezTo>
                    <a:pt x="59" y="33"/>
                    <a:pt x="71" y="22"/>
                    <a:pt x="78" y="9"/>
                  </a:cubicBezTo>
                  <a:cubicBezTo>
                    <a:pt x="65" y="2"/>
                    <a:pt x="49" y="0"/>
                    <a:pt x="34" y="4"/>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141"/>
            <p:cNvSpPr/>
            <p:nvPr/>
          </p:nvSpPr>
          <p:spPr bwMode="auto">
            <a:xfrm>
              <a:off x="3598863" y="4387851"/>
              <a:ext cx="293688" cy="161925"/>
            </a:xfrm>
            <a:custGeom>
              <a:avLst/>
              <a:gdLst>
                <a:gd name="T0" fmla="*/ 34 w 78"/>
                <a:gd name="T1" fmla="*/ 5 h 43"/>
                <a:gd name="T2" fmla="*/ 0 w 78"/>
                <a:gd name="T3" fmla="*/ 33 h 43"/>
                <a:gd name="T4" fmla="*/ 44 w 78"/>
                <a:gd name="T5" fmla="*/ 38 h 43"/>
                <a:gd name="T6" fmla="*/ 78 w 78"/>
                <a:gd name="T7" fmla="*/ 10 h 43"/>
                <a:gd name="T8" fmla="*/ 34 w 78"/>
                <a:gd name="T9" fmla="*/ 5 h 43"/>
              </a:gdLst>
              <a:ahLst/>
              <a:cxnLst>
                <a:cxn ang="0">
                  <a:pos x="T0" y="T1"/>
                </a:cxn>
                <a:cxn ang="0">
                  <a:pos x="T2" y="T3"/>
                </a:cxn>
                <a:cxn ang="0">
                  <a:pos x="T4" y="T5"/>
                </a:cxn>
                <a:cxn ang="0">
                  <a:pos x="T6" y="T7"/>
                </a:cxn>
                <a:cxn ang="0">
                  <a:pos x="T8" y="T9"/>
                </a:cxn>
              </a:cxnLst>
              <a:rect l="0" t="0" r="r" b="b"/>
              <a:pathLst>
                <a:path w="78" h="43">
                  <a:moveTo>
                    <a:pt x="34" y="5"/>
                  </a:moveTo>
                  <a:cubicBezTo>
                    <a:pt x="19" y="9"/>
                    <a:pt x="7" y="20"/>
                    <a:pt x="0" y="33"/>
                  </a:cubicBezTo>
                  <a:cubicBezTo>
                    <a:pt x="13" y="40"/>
                    <a:pt x="29" y="43"/>
                    <a:pt x="44" y="38"/>
                  </a:cubicBezTo>
                  <a:cubicBezTo>
                    <a:pt x="60" y="33"/>
                    <a:pt x="71" y="23"/>
                    <a:pt x="78" y="10"/>
                  </a:cubicBezTo>
                  <a:cubicBezTo>
                    <a:pt x="65" y="3"/>
                    <a:pt x="50" y="0"/>
                    <a:pt x="34"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142"/>
            <p:cNvSpPr/>
            <p:nvPr/>
          </p:nvSpPr>
          <p:spPr bwMode="auto">
            <a:xfrm>
              <a:off x="4016375" y="4891088"/>
              <a:ext cx="190500" cy="101600"/>
            </a:xfrm>
            <a:custGeom>
              <a:avLst/>
              <a:gdLst>
                <a:gd name="T0" fmla="*/ 22 w 51"/>
                <a:gd name="T1" fmla="*/ 3 h 27"/>
                <a:gd name="T2" fmla="*/ 0 w 51"/>
                <a:gd name="T3" fmla="*/ 21 h 27"/>
                <a:gd name="T4" fmla="*/ 29 w 51"/>
                <a:gd name="T5" fmla="*/ 24 h 27"/>
                <a:gd name="T6" fmla="*/ 51 w 51"/>
                <a:gd name="T7" fmla="*/ 6 h 27"/>
                <a:gd name="T8" fmla="*/ 22 w 51"/>
                <a:gd name="T9" fmla="*/ 3 h 27"/>
              </a:gdLst>
              <a:ahLst/>
              <a:cxnLst>
                <a:cxn ang="0">
                  <a:pos x="T0" y="T1"/>
                </a:cxn>
                <a:cxn ang="0">
                  <a:pos x="T2" y="T3"/>
                </a:cxn>
                <a:cxn ang="0">
                  <a:pos x="T4" y="T5"/>
                </a:cxn>
                <a:cxn ang="0">
                  <a:pos x="T6" y="T7"/>
                </a:cxn>
                <a:cxn ang="0">
                  <a:pos x="T8" y="T9"/>
                </a:cxn>
              </a:cxnLst>
              <a:rect l="0" t="0" r="r" b="b"/>
              <a:pathLst>
                <a:path w="51" h="27">
                  <a:moveTo>
                    <a:pt x="22" y="3"/>
                  </a:moveTo>
                  <a:cubicBezTo>
                    <a:pt x="12" y="6"/>
                    <a:pt x="5" y="13"/>
                    <a:pt x="0" y="21"/>
                  </a:cubicBezTo>
                  <a:cubicBezTo>
                    <a:pt x="9" y="26"/>
                    <a:pt x="19" y="27"/>
                    <a:pt x="29" y="24"/>
                  </a:cubicBezTo>
                  <a:cubicBezTo>
                    <a:pt x="38" y="21"/>
                    <a:pt x="46" y="14"/>
                    <a:pt x="51" y="6"/>
                  </a:cubicBezTo>
                  <a:cubicBezTo>
                    <a:pt x="42" y="1"/>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143"/>
            <p:cNvSpPr/>
            <p:nvPr/>
          </p:nvSpPr>
          <p:spPr bwMode="auto">
            <a:xfrm>
              <a:off x="3843338" y="4838701"/>
              <a:ext cx="195263" cy="93663"/>
            </a:xfrm>
            <a:custGeom>
              <a:avLst/>
              <a:gdLst>
                <a:gd name="T0" fmla="*/ 28 w 52"/>
                <a:gd name="T1" fmla="*/ 1 h 25"/>
                <a:gd name="T2" fmla="*/ 0 w 52"/>
                <a:gd name="T3" fmla="*/ 8 h 25"/>
                <a:gd name="T4" fmla="*/ 24 w 52"/>
                <a:gd name="T5" fmla="*/ 23 h 25"/>
                <a:gd name="T6" fmla="*/ 52 w 52"/>
                <a:gd name="T7" fmla="*/ 16 h 25"/>
                <a:gd name="T8" fmla="*/ 28 w 52"/>
                <a:gd name="T9" fmla="*/ 1 h 25"/>
              </a:gdLst>
              <a:ahLst/>
              <a:cxnLst>
                <a:cxn ang="0">
                  <a:pos x="T0" y="T1"/>
                </a:cxn>
                <a:cxn ang="0">
                  <a:pos x="T2" y="T3"/>
                </a:cxn>
                <a:cxn ang="0">
                  <a:pos x="T4" y="T5"/>
                </a:cxn>
                <a:cxn ang="0">
                  <a:pos x="T6" y="T7"/>
                </a:cxn>
                <a:cxn ang="0">
                  <a:pos x="T8" y="T9"/>
                </a:cxn>
              </a:cxnLst>
              <a:rect l="0" t="0" r="r" b="b"/>
              <a:pathLst>
                <a:path w="52" h="25">
                  <a:moveTo>
                    <a:pt x="28" y="1"/>
                  </a:moveTo>
                  <a:cubicBezTo>
                    <a:pt x="18" y="0"/>
                    <a:pt x="8" y="2"/>
                    <a:pt x="0" y="8"/>
                  </a:cubicBezTo>
                  <a:cubicBezTo>
                    <a:pt x="6" y="16"/>
                    <a:pt x="14" y="22"/>
                    <a:pt x="24" y="23"/>
                  </a:cubicBezTo>
                  <a:cubicBezTo>
                    <a:pt x="34" y="25"/>
                    <a:pt x="44" y="22"/>
                    <a:pt x="52" y="16"/>
                  </a:cubicBezTo>
                  <a:cubicBezTo>
                    <a:pt x="46" y="9"/>
                    <a:pt x="38" y="3"/>
                    <a:pt x="28" y="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144"/>
            <p:cNvSpPr/>
            <p:nvPr/>
          </p:nvSpPr>
          <p:spPr bwMode="auto">
            <a:xfrm>
              <a:off x="3268663" y="4643438"/>
              <a:ext cx="349250" cy="244475"/>
            </a:xfrm>
            <a:custGeom>
              <a:avLst/>
              <a:gdLst>
                <a:gd name="T0" fmla="*/ 35 w 93"/>
                <a:gd name="T1" fmla="*/ 13 h 65"/>
                <a:gd name="T2" fmla="*/ 0 w 93"/>
                <a:gd name="T3" fmla="*/ 59 h 65"/>
                <a:gd name="T4" fmla="*/ 58 w 93"/>
                <a:gd name="T5" fmla="*/ 52 h 65"/>
                <a:gd name="T6" fmla="*/ 93 w 93"/>
                <a:gd name="T7" fmla="*/ 6 h 65"/>
                <a:gd name="T8" fmla="*/ 35 w 93"/>
                <a:gd name="T9" fmla="*/ 13 h 65"/>
              </a:gdLst>
              <a:ahLst/>
              <a:cxnLst>
                <a:cxn ang="0">
                  <a:pos x="T0" y="T1"/>
                </a:cxn>
                <a:cxn ang="0">
                  <a:pos x="T2" y="T3"/>
                </a:cxn>
                <a:cxn ang="0">
                  <a:pos x="T4" y="T5"/>
                </a:cxn>
                <a:cxn ang="0">
                  <a:pos x="T6" y="T7"/>
                </a:cxn>
                <a:cxn ang="0">
                  <a:pos x="T8" y="T9"/>
                </a:cxn>
              </a:cxnLst>
              <a:rect l="0" t="0" r="r" b="b"/>
              <a:pathLst>
                <a:path w="93" h="65">
                  <a:moveTo>
                    <a:pt x="35" y="13"/>
                  </a:moveTo>
                  <a:cubicBezTo>
                    <a:pt x="17" y="23"/>
                    <a:pt x="5" y="40"/>
                    <a:pt x="0" y="59"/>
                  </a:cubicBezTo>
                  <a:cubicBezTo>
                    <a:pt x="19" y="65"/>
                    <a:pt x="40" y="63"/>
                    <a:pt x="58" y="52"/>
                  </a:cubicBezTo>
                  <a:cubicBezTo>
                    <a:pt x="76" y="42"/>
                    <a:pt x="88" y="25"/>
                    <a:pt x="93" y="6"/>
                  </a:cubicBezTo>
                  <a:cubicBezTo>
                    <a:pt x="74" y="0"/>
                    <a:pt x="53" y="2"/>
                    <a:pt x="35"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145"/>
            <p:cNvSpPr/>
            <p:nvPr/>
          </p:nvSpPr>
          <p:spPr bwMode="auto">
            <a:xfrm>
              <a:off x="3265488" y="4819651"/>
              <a:ext cx="195263" cy="93663"/>
            </a:xfrm>
            <a:custGeom>
              <a:avLst/>
              <a:gdLst>
                <a:gd name="T0" fmla="*/ 28 w 52"/>
                <a:gd name="T1" fmla="*/ 2 h 25"/>
                <a:gd name="T2" fmla="*/ 0 w 52"/>
                <a:gd name="T3" fmla="*/ 9 h 25"/>
                <a:gd name="T4" fmla="*/ 24 w 52"/>
                <a:gd name="T5" fmla="*/ 24 h 25"/>
                <a:gd name="T6" fmla="*/ 52 w 52"/>
                <a:gd name="T7" fmla="*/ 17 h 25"/>
                <a:gd name="T8" fmla="*/ 28 w 52"/>
                <a:gd name="T9" fmla="*/ 2 h 25"/>
              </a:gdLst>
              <a:ahLst/>
              <a:cxnLst>
                <a:cxn ang="0">
                  <a:pos x="T0" y="T1"/>
                </a:cxn>
                <a:cxn ang="0">
                  <a:pos x="T2" y="T3"/>
                </a:cxn>
                <a:cxn ang="0">
                  <a:pos x="T4" y="T5"/>
                </a:cxn>
                <a:cxn ang="0">
                  <a:pos x="T6" y="T7"/>
                </a:cxn>
                <a:cxn ang="0">
                  <a:pos x="T8" y="T9"/>
                </a:cxn>
              </a:cxnLst>
              <a:rect l="0" t="0" r="r" b="b"/>
              <a:pathLst>
                <a:path w="52" h="25">
                  <a:moveTo>
                    <a:pt x="28" y="2"/>
                  </a:moveTo>
                  <a:cubicBezTo>
                    <a:pt x="18" y="0"/>
                    <a:pt x="8" y="3"/>
                    <a:pt x="0" y="9"/>
                  </a:cubicBezTo>
                  <a:cubicBezTo>
                    <a:pt x="6" y="17"/>
                    <a:pt x="14" y="22"/>
                    <a:pt x="24" y="24"/>
                  </a:cubicBezTo>
                  <a:cubicBezTo>
                    <a:pt x="34" y="25"/>
                    <a:pt x="44" y="23"/>
                    <a:pt x="52" y="17"/>
                  </a:cubicBezTo>
                  <a:cubicBezTo>
                    <a:pt x="46" y="9"/>
                    <a:pt x="38" y="3"/>
                    <a:pt x="28"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146"/>
            <p:cNvSpPr/>
            <p:nvPr/>
          </p:nvSpPr>
          <p:spPr bwMode="auto">
            <a:xfrm>
              <a:off x="3381375" y="5297488"/>
              <a:ext cx="195263" cy="93663"/>
            </a:xfrm>
            <a:custGeom>
              <a:avLst/>
              <a:gdLst>
                <a:gd name="T0" fmla="*/ 28 w 52"/>
                <a:gd name="T1" fmla="*/ 1 h 25"/>
                <a:gd name="T2" fmla="*/ 0 w 52"/>
                <a:gd name="T3" fmla="*/ 8 h 25"/>
                <a:gd name="T4" fmla="*/ 24 w 52"/>
                <a:gd name="T5" fmla="*/ 23 h 25"/>
                <a:gd name="T6" fmla="*/ 52 w 52"/>
                <a:gd name="T7" fmla="*/ 17 h 25"/>
                <a:gd name="T8" fmla="*/ 28 w 52"/>
                <a:gd name="T9" fmla="*/ 1 h 25"/>
              </a:gdLst>
              <a:ahLst/>
              <a:cxnLst>
                <a:cxn ang="0">
                  <a:pos x="T0" y="T1"/>
                </a:cxn>
                <a:cxn ang="0">
                  <a:pos x="T2" y="T3"/>
                </a:cxn>
                <a:cxn ang="0">
                  <a:pos x="T4" y="T5"/>
                </a:cxn>
                <a:cxn ang="0">
                  <a:pos x="T6" y="T7"/>
                </a:cxn>
                <a:cxn ang="0">
                  <a:pos x="T8" y="T9"/>
                </a:cxn>
              </a:cxnLst>
              <a:rect l="0" t="0" r="r" b="b"/>
              <a:pathLst>
                <a:path w="52" h="25">
                  <a:moveTo>
                    <a:pt x="28" y="1"/>
                  </a:moveTo>
                  <a:cubicBezTo>
                    <a:pt x="18" y="0"/>
                    <a:pt x="8" y="3"/>
                    <a:pt x="0" y="8"/>
                  </a:cubicBezTo>
                  <a:cubicBezTo>
                    <a:pt x="6" y="16"/>
                    <a:pt x="14" y="22"/>
                    <a:pt x="24" y="23"/>
                  </a:cubicBezTo>
                  <a:cubicBezTo>
                    <a:pt x="35" y="25"/>
                    <a:pt x="44" y="22"/>
                    <a:pt x="52" y="17"/>
                  </a:cubicBezTo>
                  <a:cubicBezTo>
                    <a:pt x="46" y="9"/>
                    <a:pt x="38" y="3"/>
                    <a:pt x="28" y="1"/>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147"/>
            <p:cNvSpPr/>
            <p:nvPr/>
          </p:nvSpPr>
          <p:spPr bwMode="auto">
            <a:xfrm>
              <a:off x="3309938" y="5989638"/>
              <a:ext cx="188913" cy="104775"/>
            </a:xfrm>
            <a:custGeom>
              <a:avLst/>
              <a:gdLst>
                <a:gd name="T0" fmla="*/ 22 w 50"/>
                <a:gd name="T1" fmla="*/ 3 h 28"/>
                <a:gd name="T2" fmla="*/ 0 w 50"/>
                <a:gd name="T3" fmla="*/ 21 h 28"/>
                <a:gd name="T4" fmla="*/ 28 w 50"/>
                <a:gd name="T5" fmla="*/ 25 h 28"/>
                <a:gd name="T6" fmla="*/ 50 w 50"/>
                <a:gd name="T7" fmla="*/ 6 h 28"/>
                <a:gd name="T8" fmla="*/ 22 w 50"/>
                <a:gd name="T9" fmla="*/ 3 h 28"/>
              </a:gdLst>
              <a:ahLst/>
              <a:cxnLst>
                <a:cxn ang="0">
                  <a:pos x="T0" y="T1"/>
                </a:cxn>
                <a:cxn ang="0">
                  <a:pos x="T2" y="T3"/>
                </a:cxn>
                <a:cxn ang="0">
                  <a:pos x="T4" y="T5"/>
                </a:cxn>
                <a:cxn ang="0">
                  <a:pos x="T6" y="T7"/>
                </a:cxn>
                <a:cxn ang="0">
                  <a:pos x="T8" y="T9"/>
                </a:cxn>
              </a:cxnLst>
              <a:rect l="0" t="0" r="r" b="b"/>
              <a:pathLst>
                <a:path w="50" h="28">
                  <a:moveTo>
                    <a:pt x="22" y="3"/>
                  </a:moveTo>
                  <a:cubicBezTo>
                    <a:pt x="12" y="6"/>
                    <a:pt x="4" y="13"/>
                    <a:pt x="0" y="21"/>
                  </a:cubicBezTo>
                  <a:cubicBezTo>
                    <a:pt x="8" y="26"/>
                    <a:pt x="18" y="28"/>
                    <a:pt x="28" y="25"/>
                  </a:cubicBezTo>
                  <a:cubicBezTo>
                    <a:pt x="38" y="22"/>
                    <a:pt x="45" y="15"/>
                    <a:pt x="50" y="6"/>
                  </a:cubicBezTo>
                  <a:cubicBezTo>
                    <a:pt x="42" y="2"/>
                    <a:pt x="31"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148"/>
            <p:cNvSpPr/>
            <p:nvPr/>
          </p:nvSpPr>
          <p:spPr bwMode="auto">
            <a:xfrm>
              <a:off x="4151313" y="4556126"/>
              <a:ext cx="187325" cy="101600"/>
            </a:xfrm>
            <a:custGeom>
              <a:avLst/>
              <a:gdLst>
                <a:gd name="T0" fmla="*/ 22 w 50"/>
                <a:gd name="T1" fmla="*/ 3 h 27"/>
                <a:gd name="T2" fmla="*/ 0 w 50"/>
                <a:gd name="T3" fmla="*/ 21 h 27"/>
                <a:gd name="T4" fmla="*/ 28 w 50"/>
                <a:gd name="T5" fmla="*/ 24 h 27"/>
                <a:gd name="T6" fmla="*/ 50 w 50"/>
                <a:gd name="T7" fmla="*/ 6 h 27"/>
                <a:gd name="T8" fmla="*/ 22 w 50"/>
                <a:gd name="T9" fmla="*/ 3 h 27"/>
              </a:gdLst>
              <a:ahLst/>
              <a:cxnLst>
                <a:cxn ang="0">
                  <a:pos x="T0" y="T1"/>
                </a:cxn>
                <a:cxn ang="0">
                  <a:pos x="T2" y="T3"/>
                </a:cxn>
                <a:cxn ang="0">
                  <a:pos x="T4" y="T5"/>
                </a:cxn>
                <a:cxn ang="0">
                  <a:pos x="T6" y="T7"/>
                </a:cxn>
                <a:cxn ang="0">
                  <a:pos x="T8" y="T9"/>
                </a:cxn>
              </a:cxnLst>
              <a:rect l="0" t="0" r="r" b="b"/>
              <a:pathLst>
                <a:path w="50" h="27">
                  <a:moveTo>
                    <a:pt x="22" y="3"/>
                  </a:moveTo>
                  <a:cubicBezTo>
                    <a:pt x="12" y="6"/>
                    <a:pt x="4" y="12"/>
                    <a:pt x="0" y="21"/>
                  </a:cubicBezTo>
                  <a:cubicBezTo>
                    <a:pt x="8" y="26"/>
                    <a:pt x="18" y="27"/>
                    <a:pt x="28" y="24"/>
                  </a:cubicBezTo>
                  <a:cubicBezTo>
                    <a:pt x="38" y="21"/>
                    <a:pt x="46" y="14"/>
                    <a:pt x="50" y="6"/>
                  </a:cubicBezTo>
                  <a:cubicBezTo>
                    <a:pt x="42" y="1"/>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149"/>
            <p:cNvSpPr/>
            <p:nvPr/>
          </p:nvSpPr>
          <p:spPr bwMode="auto">
            <a:xfrm>
              <a:off x="4440238" y="3857626"/>
              <a:ext cx="192088" cy="104775"/>
            </a:xfrm>
            <a:custGeom>
              <a:avLst/>
              <a:gdLst>
                <a:gd name="T0" fmla="*/ 22 w 51"/>
                <a:gd name="T1" fmla="*/ 3 h 28"/>
                <a:gd name="T2" fmla="*/ 0 w 51"/>
                <a:gd name="T3" fmla="*/ 22 h 28"/>
                <a:gd name="T4" fmla="*/ 29 w 51"/>
                <a:gd name="T5" fmla="*/ 25 h 28"/>
                <a:gd name="T6" fmla="*/ 51 w 51"/>
                <a:gd name="T7" fmla="*/ 7 h 28"/>
                <a:gd name="T8" fmla="*/ 22 w 51"/>
                <a:gd name="T9" fmla="*/ 3 h 28"/>
              </a:gdLst>
              <a:ahLst/>
              <a:cxnLst>
                <a:cxn ang="0">
                  <a:pos x="T0" y="T1"/>
                </a:cxn>
                <a:cxn ang="0">
                  <a:pos x="T2" y="T3"/>
                </a:cxn>
                <a:cxn ang="0">
                  <a:pos x="T4" y="T5"/>
                </a:cxn>
                <a:cxn ang="0">
                  <a:pos x="T6" y="T7"/>
                </a:cxn>
                <a:cxn ang="0">
                  <a:pos x="T8" y="T9"/>
                </a:cxn>
              </a:cxnLst>
              <a:rect l="0" t="0" r="r" b="b"/>
              <a:pathLst>
                <a:path w="51" h="28">
                  <a:moveTo>
                    <a:pt x="22" y="3"/>
                  </a:moveTo>
                  <a:cubicBezTo>
                    <a:pt x="12" y="6"/>
                    <a:pt x="5" y="13"/>
                    <a:pt x="0" y="22"/>
                  </a:cubicBezTo>
                  <a:cubicBezTo>
                    <a:pt x="9" y="26"/>
                    <a:pt x="19" y="28"/>
                    <a:pt x="29" y="25"/>
                  </a:cubicBezTo>
                  <a:cubicBezTo>
                    <a:pt x="39" y="22"/>
                    <a:pt x="46" y="15"/>
                    <a:pt x="51" y="7"/>
                  </a:cubicBezTo>
                  <a:cubicBezTo>
                    <a:pt x="42" y="2"/>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150"/>
            <p:cNvSpPr/>
            <p:nvPr/>
          </p:nvSpPr>
          <p:spPr bwMode="auto">
            <a:xfrm>
              <a:off x="4778375" y="4429126"/>
              <a:ext cx="285750" cy="179388"/>
            </a:xfrm>
            <a:custGeom>
              <a:avLst/>
              <a:gdLst>
                <a:gd name="T0" fmla="*/ 46 w 76"/>
                <a:gd name="T1" fmla="*/ 8 h 48"/>
                <a:gd name="T2" fmla="*/ 0 w 76"/>
                <a:gd name="T3" fmla="*/ 5 h 48"/>
                <a:gd name="T4" fmla="*/ 29 w 76"/>
                <a:gd name="T5" fmla="*/ 40 h 48"/>
                <a:gd name="T6" fmla="*/ 76 w 76"/>
                <a:gd name="T7" fmla="*/ 43 h 48"/>
                <a:gd name="T8" fmla="*/ 46 w 76"/>
                <a:gd name="T9" fmla="*/ 8 h 48"/>
              </a:gdLst>
              <a:ahLst/>
              <a:cxnLst>
                <a:cxn ang="0">
                  <a:pos x="T0" y="T1"/>
                </a:cxn>
                <a:cxn ang="0">
                  <a:pos x="T2" y="T3"/>
                </a:cxn>
                <a:cxn ang="0">
                  <a:pos x="T4" y="T5"/>
                </a:cxn>
                <a:cxn ang="0">
                  <a:pos x="T6" y="T7"/>
                </a:cxn>
                <a:cxn ang="0">
                  <a:pos x="T8" y="T9"/>
                </a:cxn>
              </a:cxnLst>
              <a:rect l="0" t="0" r="r" b="b"/>
              <a:pathLst>
                <a:path w="76" h="48">
                  <a:moveTo>
                    <a:pt x="46" y="8"/>
                  </a:moveTo>
                  <a:cubicBezTo>
                    <a:pt x="31" y="1"/>
                    <a:pt x="14" y="0"/>
                    <a:pt x="0" y="5"/>
                  </a:cubicBezTo>
                  <a:cubicBezTo>
                    <a:pt x="4" y="20"/>
                    <a:pt x="14" y="33"/>
                    <a:pt x="29" y="40"/>
                  </a:cubicBezTo>
                  <a:cubicBezTo>
                    <a:pt x="44" y="48"/>
                    <a:pt x="61" y="48"/>
                    <a:pt x="76" y="43"/>
                  </a:cubicBezTo>
                  <a:cubicBezTo>
                    <a:pt x="71" y="29"/>
                    <a:pt x="61" y="16"/>
                    <a:pt x="46"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151"/>
            <p:cNvSpPr/>
            <p:nvPr/>
          </p:nvSpPr>
          <p:spPr bwMode="auto">
            <a:xfrm>
              <a:off x="4638675" y="4984751"/>
              <a:ext cx="285750" cy="184150"/>
            </a:xfrm>
            <a:custGeom>
              <a:avLst/>
              <a:gdLst>
                <a:gd name="T0" fmla="*/ 46 w 76"/>
                <a:gd name="T1" fmla="*/ 8 h 49"/>
                <a:gd name="T2" fmla="*/ 0 w 76"/>
                <a:gd name="T3" fmla="*/ 5 h 49"/>
                <a:gd name="T4" fmla="*/ 30 w 76"/>
                <a:gd name="T5" fmla="*/ 41 h 49"/>
                <a:gd name="T6" fmla="*/ 76 w 76"/>
                <a:gd name="T7" fmla="*/ 44 h 49"/>
                <a:gd name="T8" fmla="*/ 46 w 76"/>
                <a:gd name="T9" fmla="*/ 8 h 49"/>
              </a:gdLst>
              <a:ahLst/>
              <a:cxnLst>
                <a:cxn ang="0">
                  <a:pos x="T0" y="T1"/>
                </a:cxn>
                <a:cxn ang="0">
                  <a:pos x="T2" y="T3"/>
                </a:cxn>
                <a:cxn ang="0">
                  <a:pos x="T4" y="T5"/>
                </a:cxn>
                <a:cxn ang="0">
                  <a:pos x="T6" y="T7"/>
                </a:cxn>
                <a:cxn ang="0">
                  <a:pos x="T8" y="T9"/>
                </a:cxn>
              </a:cxnLst>
              <a:rect l="0" t="0" r="r" b="b"/>
              <a:pathLst>
                <a:path w="76" h="49">
                  <a:moveTo>
                    <a:pt x="46" y="8"/>
                  </a:moveTo>
                  <a:cubicBezTo>
                    <a:pt x="31" y="1"/>
                    <a:pt x="14" y="0"/>
                    <a:pt x="0" y="5"/>
                  </a:cubicBezTo>
                  <a:cubicBezTo>
                    <a:pt x="4" y="20"/>
                    <a:pt x="15" y="33"/>
                    <a:pt x="30" y="41"/>
                  </a:cubicBezTo>
                  <a:cubicBezTo>
                    <a:pt x="45" y="48"/>
                    <a:pt x="61" y="49"/>
                    <a:pt x="76" y="44"/>
                  </a:cubicBezTo>
                  <a:cubicBezTo>
                    <a:pt x="71" y="29"/>
                    <a:pt x="61" y="16"/>
                    <a:pt x="46"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152"/>
            <p:cNvSpPr/>
            <p:nvPr/>
          </p:nvSpPr>
          <p:spPr bwMode="auto">
            <a:xfrm>
              <a:off x="4665663" y="3906838"/>
              <a:ext cx="187325" cy="101600"/>
            </a:xfrm>
            <a:custGeom>
              <a:avLst/>
              <a:gdLst>
                <a:gd name="T0" fmla="*/ 22 w 50"/>
                <a:gd name="T1" fmla="*/ 3 h 27"/>
                <a:gd name="T2" fmla="*/ 0 w 50"/>
                <a:gd name="T3" fmla="*/ 21 h 27"/>
                <a:gd name="T4" fmla="*/ 28 w 50"/>
                <a:gd name="T5" fmla="*/ 24 h 27"/>
                <a:gd name="T6" fmla="*/ 50 w 50"/>
                <a:gd name="T7" fmla="*/ 6 h 27"/>
                <a:gd name="T8" fmla="*/ 22 w 50"/>
                <a:gd name="T9" fmla="*/ 3 h 27"/>
              </a:gdLst>
              <a:ahLst/>
              <a:cxnLst>
                <a:cxn ang="0">
                  <a:pos x="T0" y="T1"/>
                </a:cxn>
                <a:cxn ang="0">
                  <a:pos x="T2" y="T3"/>
                </a:cxn>
                <a:cxn ang="0">
                  <a:pos x="T4" y="T5"/>
                </a:cxn>
                <a:cxn ang="0">
                  <a:pos x="T6" y="T7"/>
                </a:cxn>
                <a:cxn ang="0">
                  <a:pos x="T8" y="T9"/>
                </a:cxn>
              </a:cxnLst>
              <a:rect l="0" t="0" r="r" b="b"/>
              <a:pathLst>
                <a:path w="50" h="27">
                  <a:moveTo>
                    <a:pt x="22" y="3"/>
                  </a:moveTo>
                  <a:cubicBezTo>
                    <a:pt x="12" y="6"/>
                    <a:pt x="4" y="12"/>
                    <a:pt x="0" y="21"/>
                  </a:cubicBezTo>
                  <a:cubicBezTo>
                    <a:pt x="8" y="25"/>
                    <a:pt x="18" y="27"/>
                    <a:pt x="28" y="24"/>
                  </a:cubicBezTo>
                  <a:cubicBezTo>
                    <a:pt x="38" y="21"/>
                    <a:pt x="46" y="14"/>
                    <a:pt x="50" y="6"/>
                  </a:cubicBezTo>
                  <a:cubicBezTo>
                    <a:pt x="42" y="1"/>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153"/>
            <p:cNvSpPr/>
            <p:nvPr/>
          </p:nvSpPr>
          <p:spPr bwMode="auto">
            <a:xfrm>
              <a:off x="4841875" y="3978276"/>
              <a:ext cx="187325" cy="101600"/>
            </a:xfrm>
            <a:custGeom>
              <a:avLst/>
              <a:gdLst>
                <a:gd name="T0" fmla="*/ 22 w 50"/>
                <a:gd name="T1" fmla="*/ 3 h 27"/>
                <a:gd name="T2" fmla="*/ 0 w 50"/>
                <a:gd name="T3" fmla="*/ 21 h 27"/>
                <a:gd name="T4" fmla="*/ 28 w 50"/>
                <a:gd name="T5" fmla="*/ 24 h 27"/>
                <a:gd name="T6" fmla="*/ 50 w 50"/>
                <a:gd name="T7" fmla="*/ 6 h 27"/>
                <a:gd name="T8" fmla="*/ 22 w 50"/>
                <a:gd name="T9" fmla="*/ 3 h 27"/>
              </a:gdLst>
              <a:ahLst/>
              <a:cxnLst>
                <a:cxn ang="0">
                  <a:pos x="T0" y="T1"/>
                </a:cxn>
                <a:cxn ang="0">
                  <a:pos x="T2" y="T3"/>
                </a:cxn>
                <a:cxn ang="0">
                  <a:pos x="T4" y="T5"/>
                </a:cxn>
                <a:cxn ang="0">
                  <a:pos x="T6" y="T7"/>
                </a:cxn>
                <a:cxn ang="0">
                  <a:pos x="T8" y="T9"/>
                </a:cxn>
              </a:cxnLst>
              <a:rect l="0" t="0" r="r" b="b"/>
              <a:pathLst>
                <a:path w="50" h="27">
                  <a:moveTo>
                    <a:pt x="22" y="3"/>
                  </a:moveTo>
                  <a:cubicBezTo>
                    <a:pt x="12" y="6"/>
                    <a:pt x="4" y="12"/>
                    <a:pt x="0" y="21"/>
                  </a:cubicBezTo>
                  <a:cubicBezTo>
                    <a:pt x="8" y="25"/>
                    <a:pt x="18" y="27"/>
                    <a:pt x="28" y="24"/>
                  </a:cubicBezTo>
                  <a:cubicBezTo>
                    <a:pt x="38" y="21"/>
                    <a:pt x="46" y="14"/>
                    <a:pt x="50" y="6"/>
                  </a:cubicBezTo>
                  <a:cubicBezTo>
                    <a:pt x="42" y="1"/>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154"/>
            <p:cNvSpPr/>
            <p:nvPr/>
          </p:nvSpPr>
          <p:spPr bwMode="auto">
            <a:xfrm>
              <a:off x="4646613" y="3681413"/>
              <a:ext cx="134938" cy="146050"/>
            </a:xfrm>
            <a:custGeom>
              <a:avLst/>
              <a:gdLst>
                <a:gd name="T0" fmla="*/ 10 w 36"/>
                <a:gd name="T1" fmla="*/ 12 h 39"/>
                <a:gd name="T2" fmla="*/ 1 w 36"/>
                <a:gd name="T3" fmla="*/ 39 h 39"/>
                <a:gd name="T4" fmla="*/ 26 w 36"/>
                <a:gd name="T5" fmla="*/ 27 h 39"/>
                <a:gd name="T6" fmla="*/ 36 w 36"/>
                <a:gd name="T7" fmla="*/ 0 h 39"/>
                <a:gd name="T8" fmla="*/ 10 w 36"/>
                <a:gd name="T9" fmla="*/ 12 h 39"/>
              </a:gdLst>
              <a:ahLst/>
              <a:cxnLst>
                <a:cxn ang="0">
                  <a:pos x="T0" y="T1"/>
                </a:cxn>
                <a:cxn ang="0">
                  <a:pos x="T2" y="T3"/>
                </a:cxn>
                <a:cxn ang="0">
                  <a:pos x="T4" y="T5"/>
                </a:cxn>
                <a:cxn ang="0">
                  <a:pos x="T6" y="T7"/>
                </a:cxn>
                <a:cxn ang="0">
                  <a:pos x="T8" y="T9"/>
                </a:cxn>
              </a:cxnLst>
              <a:rect l="0" t="0" r="r" b="b"/>
              <a:pathLst>
                <a:path w="36" h="39">
                  <a:moveTo>
                    <a:pt x="10" y="12"/>
                  </a:moveTo>
                  <a:cubicBezTo>
                    <a:pt x="3" y="19"/>
                    <a:pt x="0" y="29"/>
                    <a:pt x="1" y="39"/>
                  </a:cubicBezTo>
                  <a:cubicBezTo>
                    <a:pt x="10" y="38"/>
                    <a:pt x="19" y="34"/>
                    <a:pt x="26" y="27"/>
                  </a:cubicBezTo>
                  <a:cubicBezTo>
                    <a:pt x="33" y="19"/>
                    <a:pt x="36" y="10"/>
                    <a:pt x="36" y="0"/>
                  </a:cubicBezTo>
                  <a:cubicBezTo>
                    <a:pt x="26" y="0"/>
                    <a:pt x="17" y="4"/>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155"/>
            <p:cNvSpPr/>
            <p:nvPr/>
          </p:nvSpPr>
          <p:spPr bwMode="auto">
            <a:xfrm>
              <a:off x="4083050" y="3571876"/>
              <a:ext cx="136525" cy="146050"/>
            </a:xfrm>
            <a:custGeom>
              <a:avLst/>
              <a:gdLst>
                <a:gd name="T0" fmla="*/ 10 w 36"/>
                <a:gd name="T1" fmla="*/ 12 h 39"/>
                <a:gd name="T2" fmla="*/ 0 w 36"/>
                <a:gd name="T3" fmla="*/ 39 h 39"/>
                <a:gd name="T4" fmla="*/ 26 w 36"/>
                <a:gd name="T5" fmla="*/ 27 h 39"/>
                <a:gd name="T6" fmla="*/ 36 w 36"/>
                <a:gd name="T7" fmla="*/ 0 h 39"/>
                <a:gd name="T8" fmla="*/ 10 w 36"/>
                <a:gd name="T9" fmla="*/ 12 h 39"/>
              </a:gdLst>
              <a:ahLst/>
              <a:cxnLst>
                <a:cxn ang="0">
                  <a:pos x="T0" y="T1"/>
                </a:cxn>
                <a:cxn ang="0">
                  <a:pos x="T2" y="T3"/>
                </a:cxn>
                <a:cxn ang="0">
                  <a:pos x="T4" y="T5"/>
                </a:cxn>
                <a:cxn ang="0">
                  <a:pos x="T6" y="T7"/>
                </a:cxn>
                <a:cxn ang="0">
                  <a:pos x="T8" y="T9"/>
                </a:cxn>
              </a:cxnLst>
              <a:rect l="0" t="0" r="r" b="b"/>
              <a:pathLst>
                <a:path w="36" h="39">
                  <a:moveTo>
                    <a:pt x="10" y="12"/>
                  </a:moveTo>
                  <a:cubicBezTo>
                    <a:pt x="3" y="20"/>
                    <a:pt x="0" y="30"/>
                    <a:pt x="0" y="39"/>
                  </a:cubicBezTo>
                  <a:cubicBezTo>
                    <a:pt x="10" y="39"/>
                    <a:pt x="19" y="35"/>
                    <a:pt x="26" y="27"/>
                  </a:cubicBezTo>
                  <a:cubicBezTo>
                    <a:pt x="33" y="20"/>
                    <a:pt x="36" y="10"/>
                    <a:pt x="36" y="0"/>
                  </a:cubicBezTo>
                  <a:cubicBezTo>
                    <a:pt x="26" y="1"/>
                    <a:pt x="17" y="5"/>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156"/>
            <p:cNvSpPr/>
            <p:nvPr/>
          </p:nvSpPr>
          <p:spPr bwMode="auto">
            <a:xfrm>
              <a:off x="3471863" y="4086226"/>
              <a:ext cx="138113" cy="147638"/>
            </a:xfrm>
            <a:custGeom>
              <a:avLst/>
              <a:gdLst>
                <a:gd name="T0" fmla="*/ 10 w 37"/>
                <a:gd name="T1" fmla="*/ 12 h 39"/>
                <a:gd name="T2" fmla="*/ 1 w 37"/>
                <a:gd name="T3" fmla="*/ 39 h 39"/>
                <a:gd name="T4" fmla="*/ 27 w 37"/>
                <a:gd name="T5" fmla="*/ 27 h 39"/>
                <a:gd name="T6" fmla="*/ 36 w 37"/>
                <a:gd name="T7" fmla="*/ 0 h 39"/>
                <a:gd name="T8" fmla="*/ 10 w 37"/>
                <a:gd name="T9" fmla="*/ 12 h 39"/>
              </a:gdLst>
              <a:ahLst/>
              <a:cxnLst>
                <a:cxn ang="0">
                  <a:pos x="T0" y="T1"/>
                </a:cxn>
                <a:cxn ang="0">
                  <a:pos x="T2" y="T3"/>
                </a:cxn>
                <a:cxn ang="0">
                  <a:pos x="T4" y="T5"/>
                </a:cxn>
                <a:cxn ang="0">
                  <a:pos x="T6" y="T7"/>
                </a:cxn>
                <a:cxn ang="0">
                  <a:pos x="T8" y="T9"/>
                </a:cxn>
              </a:cxnLst>
              <a:rect l="0" t="0" r="r" b="b"/>
              <a:pathLst>
                <a:path w="37" h="39">
                  <a:moveTo>
                    <a:pt x="10" y="12"/>
                  </a:moveTo>
                  <a:cubicBezTo>
                    <a:pt x="3" y="20"/>
                    <a:pt x="0" y="29"/>
                    <a:pt x="1" y="39"/>
                  </a:cubicBezTo>
                  <a:cubicBezTo>
                    <a:pt x="10" y="39"/>
                    <a:pt x="20" y="35"/>
                    <a:pt x="27" y="27"/>
                  </a:cubicBezTo>
                  <a:cubicBezTo>
                    <a:pt x="34" y="20"/>
                    <a:pt x="37" y="10"/>
                    <a:pt x="36" y="0"/>
                  </a:cubicBezTo>
                  <a:cubicBezTo>
                    <a:pt x="27" y="1"/>
                    <a:pt x="17" y="5"/>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157"/>
            <p:cNvSpPr/>
            <p:nvPr/>
          </p:nvSpPr>
          <p:spPr bwMode="auto">
            <a:xfrm>
              <a:off x="2908300" y="6026151"/>
              <a:ext cx="134938" cy="147638"/>
            </a:xfrm>
            <a:custGeom>
              <a:avLst/>
              <a:gdLst>
                <a:gd name="T0" fmla="*/ 9 w 36"/>
                <a:gd name="T1" fmla="*/ 12 h 39"/>
                <a:gd name="T2" fmla="*/ 0 w 36"/>
                <a:gd name="T3" fmla="*/ 39 h 39"/>
                <a:gd name="T4" fmla="*/ 26 w 36"/>
                <a:gd name="T5" fmla="*/ 27 h 39"/>
                <a:gd name="T6" fmla="*/ 35 w 36"/>
                <a:gd name="T7" fmla="*/ 0 h 39"/>
                <a:gd name="T8" fmla="*/ 9 w 36"/>
                <a:gd name="T9" fmla="*/ 12 h 39"/>
              </a:gdLst>
              <a:ahLst/>
              <a:cxnLst>
                <a:cxn ang="0">
                  <a:pos x="T0" y="T1"/>
                </a:cxn>
                <a:cxn ang="0">
                  <a:pos x="T2" y="T3"/>
                </a:cxn>
                <a:cxn ang="0">
                  <a:pos x="T4" y="T5"/>
                </a:cxn>
                <a:cxn ang="0">
                  <a:pos x="T6" y="T7"/>
                </a:cxn>
                <a:cxn ang="0">
                  <a:pos x="T8" y="T9"/>
                </a:cxn>
              </a:cxnLst>
              <a:rect l="0" t="0" r="r" b="b"/>
              <a:pathLst>
                <a:path w="36" h="39">
                  <a:moveTo>
                    <a:pt x="9" y="12"/>
                  </a:moveTo>
                  <a:cubicBezTo>
                    <a:pt x="3" y="20"/>
                    <a:pt x="0" y="30"/>
                    <a:pt x="0" y="39"/>
                  </a:cubicBezTo>
                  <a:cubicBezTo>
                    <a:pt x="10" y="39"/>
                    <a:pt x="19" y="35"/>
                    <a:pt x="26" y="27"/>
                  </a:cubicBezTo>
                  <a:cubicBezTo>
                    <a:pt x="33" y="20"/>
                    <a:pt x="36" y="10"/>
                    <a:pt x="35" y="0"/>
                  </a:cubicBezTo>
                  <a:cubicBezTo>
                    <a:pt x="26" y="1"/>
                    <a:pt x="16" y="5"/>
                    <a:pt x="9"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158"/>
            <p:cNvSpPr/>
            <p:nvPr/>
          </p:nvSpPr>
          <p:spPr bwMode="auto">
            <a:xfrm>
              <a:off x="2803525" y="5816601"/>
              <a:ext cx="139700" cy="146050"/>
            </a:xfrm>
            <a:custGeom>
              <a:avLst/>
              <a:gdLst>
                <a:gd name="T0" fmla="*/ 10 w 37"/>
                <a:gd name="T1" fmla="*/ 12 h 39"/>
                <a:gd name="T2" fmla="*/ 1 w 37"/>
                <a:gd name="T3" fmla="*/ 39 h 39"/>
                <a:gd name="T4" fmla="*/ 27 w 37"/>
                <a:gd name="T5" fmla="*/ 27 h 39"/>
                <a:gd name="T6" fmla="*/ 36 w 37"/>
                <a:gd name="T7" fmla="*/ 0 h 39"/>
                <a:gd name="T8" fmla="*/ 10 w 37"/>
                <a:gd name="T9" fmla="*/ 12 h 39"/>
              </a:gdLst>
              <a:ahLst/>
              <a:cxnLst>
                <a:cxn ang="0">
                  <a:pos x="T0" y="T1"/>
                </a:cxn>
                <a:cxn ang="0">
                  <a:pos x="T2" y="T3"/>
                </a:cxn>
                <a:cxn ang="0">
                  <a:pos x="T4" y="T5"/>
                </a:cxn>
                <a:cxn ang="0">
                  <a:pos x="T6" y="T7"/>
                </a:cxn>
                <a:cxn ang="0">
                  <a:pos x="T8" y="T9"/>
                </a:cxn>
              </a:cxnLst>
              <a:rect l="0" t="0" r="r" b="b"/>
              <a:pathLst>
                <a:path w="37" h="39">
                  <a:moveTo>
                    <a:pt x="10" y="12"/>
                  </a:moveTo>
                  <a:cubicBezTo>
                    <a:pt x="3" y="20"/>
                    <a:pt x="0" y="30"/>
                    <a:pt x="1" y="39"/>
                  </a:cubicBezTo>
                  <a:cubicBezTo>
                    <a:pt x="10" y="39"/>
                    <a:pt x="20" y="35"/>
                    <a:pt x="27" y="27"/>
                  </a:cubicBezTo>
                  <a:cubicBezTo>
                    <a:pt x="34" y="20"/>
                    <a:pt x="37" y="10"/>
                    <a:pt x="36" y="0"/>
                  </a:cubicBezTo>
                  <a:cubicBezTo>
                    <a:pt x="27" y="1"/>
                    <a:pt x="17" y="5"/>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159"/>
            <p:cNvSpPr/>
            <p:nvPr/>
          </p:nvSpPr>
          <p:spPr bwMode="auto">
            <a:xfrm>
              <a:off x="2713038" y="4951413"/>
              <a:ext cx="139700" cy="146050"/>
            </a:xfrm>
            <a:custGeom>
              <a:avLst/>
              <a:gdLst>
                <a:gd name="T0" fmla="*/ 10 w 37"/>
                <a:gd name="T1" fmla="*/ 12 h 39"/>
                <a:gd name="T2" fmla="*/ 1 w 37"/>
                <a:gd name="T3" fmla="*/ 39 h 39"/>
                <a:gd name="T4" fmla="*/ 27 w 37"/>
                <a:gd name="T5" fmla="*/ 27 h 39"/>
                <a:gd name="T6" fmla="*/ 36 w 37"/>
                <a:gd name="T7" fmla="*/ 0 h 39"/>
                <a:gd name="T8" fmla="*/ 10 w 37"/>
                <a:gd name="T9" fmla="*/ 12 h 39"/>
              </a:gdLst>
              <a:ahLst/>
              <a:cxnLst>
                <a:cxn ang="0">
                  <a:pos x="T0" y="T1"/>
                </a:cxn>
                <a:cxn ang="0">
                  <a:pos x="T2" y="T3"/>
                </a:cxn>
                <a:cxn ang="0">
                  <a:pos x="T4" y="T5"/>
                </a:cxn>
                <a:cxn ang="0">
                  <a:pos x="T6" y="T7"/>
                </a:cxn>
                <a:cxn ang="0">
                  <a:pos x="T8" y="T9"/>
                </a:cxn>
              </a:cxnLst>
              <a:rect l="0" t="0" r="r" b="b"/>
              <a:pathLst>
                <a:path w="37" h="39">
                  <a:moveTo>
                    <a:pt x="10" y="12"/>
                  </a:moveTo>
                  <a:cubicBezTo>
                    <a:pt x="4" y="19"/>
                    <a:pt x="0" y="29"/>
                    <a:pt x="1" y="39"/>
                  </a:cubicBezTo>
                  <a:cubicBezTo>
                    <a:pt x="11" y="38"/>
                    <a:pt x="20" y="34"/>
                    <a:pt x="27" y="27"/>
                  </a:cubicBezTo>
                  <a:cubicBezTo>
                    <a:pt x="34" y="19"/>
                    <a:pt x="37" y="9"/>
                    <a:pt x="36" y="0"/>
                  </a:cubicBezTo>
                  <a:cubicBezTo>
                    <a:pt x="27" y="0"/>
                    <a:pt x="17" y="4"/>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160"/>
            <p:cNvSpPr/>
            <p:nvPr/>
          </p:nvSpPr>
          <p:spPr bwMode="auto">
            <a:xfrm>
              <a:off x="3167063" y="6011863"/>
              <a:ext cx="106363" cy="179388"/>
            </a:xfrm>
            <a:custGeom>
              <a:avLst/>
              <a:gdLst>
                <a:gd name="T0" fmla="*/ 4 w 28"/>
                <a:gd name="T1" fmla="*/ 28 h 48"/>
                <a:gd name="T2" fmla="*/ 24 w 28"/>
                <a:gd name="T3" fmla="*/ 48 h 48"/>
                <a:gd name="T4" fmla="*/ 24 w 28"/>
                <a:gd name="T5" fmla="*/ 20 h 48"/>
                <a:gd name="T6" fmla="*/ 4 w 28"/>
                <a:gd name="T7" fmla="*/ 0 h 48"/>
                <a:gd name="T8" fmla="*/ 4 w 28"/>
                <a:gd name="T9" fmla="*/ 28 h 48"/>
              </a:gdLst>
              <a:ahLst/>
              <a:cxnLst>
                <a:cxn ang="0">
                  <a:pos x="T0" y="T1"/>
                </a:cxn>
                <a:cxn ang="0">
                  <a:pos x="T2" y="T3"/>
                </a:cxn>
                <a:cxn ang="0">
                  <a:pos x="T4" y="T5"/>
                </a:cxn>
                <a:cxn ang="0">
                  <a:pos x="T6" y="T7"/>
                </a:cxn>
                <a:cxn ang="0">
                  <a:pos x="T8" y="T9"/>
                </a:cxn>
              </a:cxnLst>
              <a:rect l="0" t="0" r="r" b="b"/>
              <a:pathLst>
                <a:path w="28" h="48">
                  <a:moveTo>
                    <a:pt x="4" y="28"/>
                  </a:moveTo>
                  <a:cubicBezTo>
                    <a:pt x="7" y="38"/>
                    <a:pt x="15" y="45"/>
                    <a:pt x="24" y="48"/>
                  </a:cubicBezTo>
                  <a:cubicBezTo>
                    <a:pt x="27" y="40"/>
                    <a:pt x="28" y="29"/>
                    <a:pt x="24" y="20"/>
                  </a:cubicBezTo>
                  <a:cubicBezTo>
                    <a:pt x="21" y="10"/>
                    <a:pt x="13" y="3"/>
                    <a:pt x="4" y="0"/>
                  </a:cubicBezTo>
                  <a:cubicBezTo>
                    <a:pt x="0" y="8"/>
                    <a:pt x="0" y="18"/>
                    <a:pt x="4" y="2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161"/>
            <p:cNvSpPr/>
            <p:nvPr/>
          </p:nvSpPr>
          <p:spPr bwMode="auto">
            <a:xfrm>
              <a:off x="3355975" y="5368926"/>
              <a:ext cx="104775" cy="180975"/>
            </a:xfrm>
            <a:custGeom>
              <a:avLst/>
              <a:gdLst>
                <a:gd name="T0" fmla="*/ 4 w 28"/>
                <a:gd name="T1" fmla="*/ 28 h 48"/>
                <a:gd name="T2" fmla="*/ 24 w 28"/>
                <a:gd name="T3" fmla="*/ 48 h 48"/>
                <a:gd name="T4" fmla="*/ 24 w 28"/>
                <a:gd name="T5" fmla="*/ 20 h 48"/>
                <a:gd name="T6" fmla="*/ 4 w 28"/>
                <a:gd name="T7" fmla="*/ 0 h 48"/>
                <a:gd name="T8" fmla="*/ 4 w 28"/>
                <a:gd name="T9" fmla="*/ 28 h 48"/>
              </a:gdLst>
              <a:ahLst/>
              <a:cxnLst>
                <a:cxn ang="0">
                  <a:pos x="T0" y="T1"/>
                </a:cxn>
                <a:cxn ang="0">
                  <a:pos x="T2" y="T3"/>
                </a:cxn>
                <a:cxn ang="0">
                  <a:pos x="T4" y="T5"/>
                </a:cxn>
                <a:cxn ang="0">
                  <a:pos x="T6" y="T7"/>
                </a:cxn>
                <a:cxn ang="0">
                  <a:pos x="T8" y="T9"/>
                </a:cxn>
              </a:cxnLst>
              <a:rect l="0" t="0" r="r" b="b"/>
              <a:pathLst>
                <a:path w="28" h="48">
                  <a:moveTo>
                    <a:pt x="4" y="28"/>
                  </a:moveTo>
                  <a:cubicBezTo>
                    <a:pt x="7" y="38"/>
                    <a:pt x="15" y="45"/>
                    <a:pt x="24" y="48"/>
                  </a:cubicBezTo>
                  <a:cubicBezTo>
                    <a:pt x="28" y="40"/>
                    <a:pt x="28" y="30"/>
                    <a:pt x="24" y="20"/>
                  </a:cubicBezTo>
                  <a:cubicBezTo>
                    <a:pt x="21" y="10"/>
                    <a:pt x="13" y="3"/>
                    <a:pt x="4" y="0"/>
                  </a:cubicBezTo>
                  <a:cubicBezTo>
                    <a:pt x="1" y="8"/>
                    <a:pt x="0" y="19"/>
                    <a:pt x="4" y="28"/>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162"/>
            <p:cNvSpPr/>
            <p:nvPr/>
          </p:nvSpPr>
          <p:spPr bwMode="auto">
            <a:xfrm>
              <a:off x="3167063" y="4849813"/>
              <a:ext cx="106363" cy="184150"/>
            </a:xfrm>
            <a:custGeom>
              <a:avLst/>
              <a:gdLst>
                <a:gd name="T0" fmla="*/ 4 w 28"/>
                <a:gd name="T1" fmla="*/ 29 h 49"/>
                <a:gd name="T2" fmla="*/ 24 w 28"/>
                <a:gd name="T3" fmla="*/ 49 h 49"/>
                <a:gd name="T4" fmla="*/ 24 w 28"/>
                <a:gd name="T5" fmla="*/ 20 h 49"/>
                <a:gd name="T6" fmla="*/ 4 w 28"/>
                <a:gd name="T7" fmla="*/ 0 h 49"/>
                <a:gd name="T8" fmla="*/ 4 w 28"/>
                <a:gd name="T9" fmla="*/ 29 h 49"/>
              </a:gdLst>
              <a:ahLst/>
              <a:cxnLst>
                <a:cxn ang="0">
                  <a:pos x="T0" y="T1"/>
                </a:cxn>
                <a:cxn ang="0">
                  <a:pos x="T2" y="T3"/>
                </a:cxn>
                <a:cxn ang="0">
                  <a:pos x="T4" y="T5"/>
                </a:cxn>
                <a:cxn ang="0">
                  <a:pos x="T6" y="T7"/>
                </a:cxn>
                <a:cxn ang="0">
                  <a:pos x="T8" y="T9"/>
                </a:cxn>
              </a:cxnLst>
              <a:rect l="0" t="0" r="r" b="b"/>
              <a:pathLst>
                <a:path w="28" h="49">
                  <a:moveTo>
                    <a:pt x="4" y="29"/>
                  </a:moveTo>
                  <a:cubicBezTo>
                    <a:pt x="7" y="38"/>
                    <a:pt x="15" y="45"/>
                    <a:pt x="24" y="49"/>
                  </a:cubicBezTo>
                  <a:cubicBezTo>
                    <a:pt x="27" y="40"/>
                    <a:pt x="28" y="30"/>
                    <a:pt x="24" y="20"/>
                  </a:cubicBezTo>
                  <a:cubicBezTo>
                    <a:pt x="21" y="11"/>
                    <a:pt x="13" y="4"/>
                    <a:pt x="4" y="0"/>
                  </a:cubicBezTo>
                  <a:cubicBezTo>
                    <a:pt x="0" y="9"/>
                    <a:pt x="0" y="19"/>
                    <a:pt x="4" y="29"/>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163"/>
            <p:cNvSpPr/>
            <p:nvPr/>
          </p:nvSpPr>
          <p:spPr bwMode="auto">
            <a:xfrm>
              <a:off x="2679700" y="5157788"/>
              <a:ext cx="104775" cy="184150"/>
            </a:xfrm>
            <a:custGeom>
              <a:avLst/>
              <a:gdLst>
                <a:gd name="T0" fmla="*/ 4 w 28"/>
                <a:gd name="T1" fmla="*/ 29 h 49"/>
                <a:gd name="T2" fmla="*/ 24 w 28"/>
                <a:gd name="T3" fmla="*/ 49 h 49"/>
                <a:gd name="T4" fmla="*/ 25 w 28"/>
                <a:gd name="T5" fmla="*/ 20 h 49"/>
                <a:gd name="T6" fmla="*/ 5 w 28"/>
                <a:gd name="T7" fmla="*/ 0 h 49"/>
                <a:gd name="T8" fmla="*/ 4 w 28"/>
                <a:gd name="T9" fmla="*/ 29 h 49"/>
              </a:gdLst>
              <a:ahLst/>
              <a:cxnLst>
                <a:cxn ang="0">
                  <a:pos x="T0" y="T1"/>
                </a:cxn>
                <a:cxn ang="0">
                  <a:pos x="T2" y="T3"/>
                </a:cxn>
                <a:cxn ang="0">
                  <a:pos x="T4" y="T5"/>
                </a:cxn>
                <a:cxn ang="0">
                  <a:pos x="T6" y="T7"/>
                </a:cxn>
                <a:cxn ang="0">
                  <a:pos x="T8" y="T9"/>
                </a:cxn>
              </a:cxnLst>
              <a:rect l="0" t="0" r="r" b="b"/>
              <a:pathLst>
                <a:path w="28" h="49">
                  <a:moveTo>
                    <a:pt x="4" y="29"/>
                  </a:moveTo>
                  <a:cubicBezTo>
                    <a:pt x="8" y="38"/>
                    <a:pt x="15" y="45"/>
                    <a:pt x="24" y="49"/>
                  </a:cubicBezTo>
                  <a:cubicBezTo>
                    <a:pt x="28" y="40"/>
                    <a:pt x="28" y="30"/>
                    <a:pt x="25" y="20"/>
                  </a:cubicBezTo>
                  <a:cubicBezTo>
                    <a:pt x="21" y="11"/>
                    <a:pt x="13" y="4"/>
                    <a:pt x="5" y="0"/>
                  </a:cubicBezTo>
                  <a:cubicBezTo>
                    <a:pt x="1" y="9"/>
                    <a:pt x="0" y="19"/>
                    <a:pt x="4" y="29"/>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164"/>
            <p:cNvSpPr/>
            <p:nvPr/>
          </p:nvSpPr>
          <p:spPr bwMode="auto">
            <a:xfrm>
              <a:off x="2897188" y="4651376"/>
              <a:ext cx="104775" cy="184150"/>
            </a:xfrm>
            <a:custGeom>
              <a:avLst/>
              <a:gdLst>
                <a:gd name="T0" fmla="*/ 4 w 28"/>
                <a:gd name="T1" fmla="*/ 29 h 49"/>
                <a:gd name="T2" fmla="*/ 24 w 28"/>
                <a:gd name="T3" fmla="*/ 49 h 49"/>
                <a:gd name="T4" fmla="*/ 24 w 28"/>
                <a:gd name="T5" fmla="*/ 21 h 49"/>
                <a:gd name="T6" fmla="*/ 4 w 28"/>
                <a:gd name="T7" fmla="*/ 0 h 49"/>
                <a:gd name="T8" fmla="*/ 4 w 28"/>
                <a:gd name="T9" fmla="*/ 29 h 49"/>
              </a:gdLst>
              <a:ahLst/>
              <a:cxnLst>
                <a:cxn ang="0">
                  <a:pos x="T0" y="T1"/>
                </a:cxn>
                <a:cxn ang="0">
                  <a:pos x="T2" y="T3"/>
                </a:cxn>
                <a:cxn ang="0">
                  <a:pos x="T4" y="T5"/>
                </a:cxn>
                <a:cxn ang="0">
                  <a:pos x="T6" y="T7"/>
                </a:cxn>
                <a:cxn ang="0">
                  <a:pos x="T8" y="T9"/>
                </a:cxn>
              </a:cxnLst>
              <a:rect l="0" t="0" r="r" b="b"/>
              <a:pathLst>
                <a:path w="28" h="49">
                  <a:moveTo>
                    <a:pt x="4" y="29"/>
                  </a:moveTo>
                  <a:cubicBezTo>
                    <a:pt x="7" y="38"/>
                    <a:pt x="15" y="45"/>
                    <a:pt x="24" y="49"/>
                  </a:cubicBezTo>
                  <a:cubicBezTo>
                    <a:pt x="28" y="40"/>
                    <a:pt x="28" y="30"/>
                    <a:pt x="24" y="21"/>
                  </a:cubicBezTo>
                  <a:cubicBezTo>
                    <a:pt x="21" y="11"/>
                    <a:pt x="13" y="4"/>
                    <a:pt x="4" y="0"/>
                  </a:cubicBezTo>
                  <a:cubicBezTo>
                    <a:pt x="1" y="9"/>
                    <a:pt x="0" y="19"/>
                    <a:pt x="4" y="29"/>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165"/>
            <p:cNvSpPr/>
            <p:nvPr/>
          </p:nvSpPr>
          <p:spPr bwMode="auto">
            <a:xfrm>
              <a:off x="2498725" y="5470526"/>
              <a:ext cx="125413" cy="161925"/>
            </a:xfrm>
            <a:custGeom>
              <a:avLst/>
              <a:gdLst>
                <a:gd name="T0" fmla="*/ 8 w 33"/>
                <a:gd name="T1" fmla="*/ 15 h 43"/>
                <a:gd name="T2" fmla="*/ 2 w 33"/>
                <a:gd name="T3" fmla="*/ 43 h 43"/>
                <a:gd name="T4" fmla="*/ 26 w 33"/>
                <a:gd name="T5" fmla="*/ 28 h 43"/>
                <a:gd name="T6" fmla="*/ 32 w 33"/>
                <a:gd name="T7" fmla="*/ 0 h 43"/>
                <a:gd name="T8" fmla="*/ 8 w 33"/>
                <a:gd name="T9" fmla="*/ 15 h 43"/>
              </a:gdLst>
              <a:ahLst/>
              <a:cxnLst>
                <a:cxn ang="0">
                  <a:pos x="T0" y="T1"/>
                </a:cxn>
                <a:cxn ang="0">
                  <a:pos x="T2" y="T3"/>
                </a:cxn>
                <a:cxn ang="0">
                  <a:pos x="T4" y="T5"/>
                </a:cxn>
                <a:cxn ang="0">
                  <a:pos x="T6" y="T7"/>
                </a:cxn>
                <a:cxn ang="0">
                  <a:pos x="T8" y="T9"/>
                </a:cxn>
              </a:cxnLst>
              <a:rect l="0" t="0" r="r" b="b"/>
              <a:pathLst>
                <a:path w="33" h="43">
                  <a:moveTo>
                    <a:pt x="8" y="15"/>
                  </a:moveTo>
                  <a:cubicBezTo>
                    <a:pt x="2" y="24"/>
                    <a:pt x="0" y="34"/>
                    <a:pt x="2" y="43"/>
                  </a:cubicBezTo>
                  <a:cubicBezTo>
                    <a:pt x="11" y="41"/>
                    <a:pt x="20" y="36"/>
                    <a:pt x="26" y="28"/>
                  </a:cubicBezTo>
                  <a:cubicBezTo>
                    <a:pt x="32" y="19"/>
                    <a:pt x="33" y="9"/>
                    <a:pt x="32" y="0"/>
                  </a:cubicBezTo>
                  <a:cubicBezTo>
                    <a:pt x="22" y="1"/>
                    <a:pt x="13" y="7"/>
                    <a:pt x="8" y="15"/>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166"/>
            <p:cNvSpPr/>
            <p:nvPr/>
          </p:nvSpPr>
          <p:spPr bwMode="auto">
            <a:xfrm>
              <a:off x="2462213" y="5226051"/>
              <a:ext cx="187325" cy="244475"/>
            </a:xfrm>
            <a:custGeom>
              <a:avLst/>
              <a:gdLst>
                <a:gd name="T0" fmla="*/ 11 w 50"/>
                <a:gd name="T1" fmla="*/ 23 h 65"/>
                <a:gd name="T2" fmla="*/ 3 w 50"/>
                <a:gd name="T3" fmla="*/ 65 h 65"/>
                <a:gd name="T4" fmla="*/ 39 w 50"/>
                <a:gd name="T5" fmla="*/ 42 h 65"/>
                <a:gd name="T6" fmla="*/ 47 w 50"/>
                <a:gd name="T7" fmla="*/ 0 h 65"/>
                <a:gd name="T8" fmla="*/ 11 w 50"/>
                <a:gd name="T9" fmla="*/ 23 h 65"/>
              </a:gdLst>
              <a:ahLst/>
              <a:cxnLst>
                <a:cxn ang="0">
                  <a:pos x="T0" y="T1"/>
                </a:cxn>
                <a:cxn ang="0">
                  <a:pos x="T2" y="T3"/>
                </a:cxn>
                <a:cxn ang="0">
                  <a:pos x="T4" y="T5"/>
                </a:cxn>
                <a:cxn ang="0">
                  <a:pos x="T6" y="T7"/>
                </a:cxn>
                <a:cxn ang="0">
                  <a:pos x="T8" y="T9"/>
                </a:cxn>
              </a:cxnLst>
              <a:rect l="0" t="0" r="r" b="b"/>
              <a:pathLst>
                <a:path w="50" h="65">
                  <a:moveTo>
                    <a:pt x="11" y="23"/>
                  </a:moveTo>
                  <a:cubicBezTo>
                    <a:pt x="2" y="36"/>
                    <a:pt x="0" y="51"/>
                    <a:pt x="3" y="65"/>
                  </a:cubicBezTo>
                  <a:cubicBezTo>
                    <a:pt x="17" y="62"/>
                    <a:pt x="30" y="55"/>
                    <a:pt x="39" y="42"/>
                  </a:cubicBezTo>
                  <a:cubicBezTo>
                    <a:pt x="48" y="29"/>
                    <a:pt x="50" y="14"/>
                    <a:pt x="47" y="0"/>
                  </a:cubicBezTo>
                  <a:cubicBezTo>
                    <a:pt x="33" y="2"/>
                    <a:pt x="20" y="10"/>
                    <a:pt x="11" y="2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167"/>
            <p:cNvSpPr/>
            <p:nvPr/>
          </p:nvSpPr>
          <p:spPr bwMode="auto">
            <a:xfrm>
              <a:off x="3243263" y="5006976"/>
              <a:ext cx="190500" cy="244475"/>
            </a:xfrm>
            <a:custGeom>
              <a:avLst/>
              <a:gdLst>
                <a:gd name="T0" fmla="*/ 12 w 51"/>
                <a:gd name="T1" fmla="*/ 23 h 65"/>
                <a:gd name="T2" fmla="*/ 3 w 51"/>
                <a:gd name="T3" fmla="*/ 65 h 65"/>
                <a:gd name="T4" fmla="*/ 39 w 51"/>
                <a:gd name="T5" fmla="*/ 42 h 65"/>
                <a:gd name="T6" fmla="*/ 48 w 51"/>
                <a:gd name="T7" fmla="*/ 0 h 65"/>
                <a:gd name="T8" fmla="*/ 12 w 51"/>
                <a:gd name="T9" fmla="*/ 23 h 65"/>
              </a:gdLst>
              <a:ahLst/>
              <a:cxnLst>
                <a:cxn ang="0">
                  <a:pos x="T0" y="T1"/>
                </a:cxn>
                <a:cxn ang="0">
                  <a:pos x="T2" y="T3"/>
                </a:cxn>
                <a:cxn ang="0">
                  <a:pos x="T4" y="T5"/>
                </a:cxn>
                <a:cxn ang="0">
                  <a:pos x="T6" y="T7"/>
                </a:cxn>
                <a:cxn ang="0">
                  <a:pos x="T8" y="T9"/>
                </a:cxn>
              </a:cxnLst>
              <a:rect l="0" t="0" r="r" b="b"/>
              <a:pathLst>
                <a:path w="51" h="65">
                  <a:moveTo>
                    <a:pt x="12" y="23"/>
                  </a:moveTo>
                  <a:cubicBezTo>
                    <a:pt x="3" y="35"/>
                    <a:pt x="0" y="50"/>
                    <a:pt x="3" y="65"/>
                  </a:cubicBezTo>
                  <a:cubicBezTo>
                    <a:pt x="17" y="62"/>
                    <a:pt x="31" y="54"/>
                    <a:pt x="39" y="42"/>
                  </a:cubicBezTo>
                  <a:cubicBezTo>
                    <a:pt x="48" y="29"/>
                    <a:pt x="51" y="14"/>
                    <a:pt x="48" y="0"/>
                  </a:cubicBezTo>
                  <a:cubicBezTo>
                    <a:pt x="34" y="2"/>
                    <a:pt x="21" y="10"/>
                    <a:pt x="12"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168"/>
            <p:cNvSpPr/>
            <p:nvPr/>
          </p:nvSpPr>
          <p:spPr bwMode="auto">
            <a:xfrm>
              <a:off x="4418013" y="4424363"/>
              <a:ext cx="96838" cy="192088"/>
            </a:xfrm>
            <a:custGeom>
              <a:avLst/>
              <a:gdLst>
                <a:gd name="T0" fmla="*/ 2 w 26"/>
                <a:gd name="T1" fmla="*/ 23 h 51"/>
                <a:gd name="T2" fmla="*/ 7 w 26"/>
                <a:gd name="T3" fmla="*/ 51 h 51"/>
                <a:gd name="T4" fmla="*/ 24 w 26"/>
                <a:gd name="T5" fmla="*/ 28 h 51"/>
                <a:gd name="T6" fmla="*/ 19 w 26"/>
                <a:gd name="T7" fmla="*/ 0 h 51"/>
                <a:gd name="T8" fmla="*/ 2 w 26"/>
                <a:gd name="T9" fmla="*/ 23 h 51"/>
              </a:gdLst>
              <a:ahLst/>
              <a:cxnLst>
                <a:cxn ang="0">
                  <a:pos x="T0" y="T1"/>
                </a:cxn>
                <a:cxn ang="0">
                  <a:pos x="T2" y="T3"/>
                </a:cxn>
                <a:cxn ang="0">
                  <a:pos x="T4" y="T5"/>
                </a:cxn>
                <a:cxn ang="0">
                  <a:pos x="T6" y="T7"/>
                </a:cxn>
                <a:cxn ang="0">
                  <a:pos x="T8" y="T9"/>
                </a:cxn>
              </a:cxnLst>
              <a:rect l="0" t="0" r="r" b="b"/>
              <a:pathLst>
                <a:path w="26" h="51">
                  <a:moveTo>
                    <a:pt x="2" y="23"/>
                  </a:moveTo>
                  <a:cubicBezTo>
                    <a:pt x="0" y="33"/>
                    <a:pt x="2" y="43"/>
                    <a:pt x="7" y="51"/>
                  </a:cubicBezTo>
                  <a:cubicBezTo>
                    <a:pt x="15" y="46"/>
                    <a:pt x="22" y="38"/>
                    <a:pt x="24" y="28"/>
                  </a:cubicBezTo>
                  <a:cubicBezTo>
                    <a:pt x="26" y="18"/>
                    <a:pt x="24" y="8"/>
                    <a:pt x="19" y="0"/>
                  </a:cubicBezTo>
                  <a:cubicBezTo>
                    <a:pt x="11" y="5"/>
                    <a:pt x="5" y="13"/>
                    <a:pt x="2"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169"/>
            <p:cNvSpPr/>
            <p:nvPr/>
          </p:nvSpPr>
          <p:spPr bwMode="auto">
            <a:xfrm>
              <a:off x="4414838" y="3286126"/>
              <a:ext cx="134938" cy="146050"/>
            </a:xfrm>
            <a:custGeom>
              <a:avLst/>
              <a:gdLst>
                <a:gd name="T0" fmla="*/ 10 w 36"/>
                <a:gd name="T1" fmla="*/ 12 h 39"/>
                <a:gd name="T2" fmla="*/ 0 w 36"/>
                <a:gd name="T3" fmla="*/ 39 h 39"/>
                <a:gd name="T4" fmla="*/ 26 w 36"/>
                <a:gd name="T5" fmla="*/ 27 h 39"/>
                <a:gd name="T6" fmla="*/ 36 w 36"/>
                <a:gd name="T7" fmla="*/ 0 h 39"/>
                <a:gd name="T8" fmla="*/ 10 w 36"/>
                <a:gd name="T9" fmla="*/ 12 h 39"/>
              </a:gdLst>
              <a:ahLst/>
              <a:cxnLst>
                <a:cxn ang="0">
                  <a:pos x="T0" y="T1"/>
                </a:cxn>
                <a:cxn ang="0">
                  <a:pos x="T2" y="T3"/>
                </a:cxn>
                <a:cxn ang="0">
                  <a:pos x="T4" y="T5"/>
                </a:cxn>
                <a:cxn ang="0">
                  <a:pos x="T6" y="T7"/>
                </a:cxn>
                <a:cxn ang="0">
                  <a:pos x="T8" y="T9"/>
                </a:cxn>
              </a:cxnLst>
              <a:rect l="0" t="0" r="r" b="b"/>
              <a:pathLst>
                <a:path w="36" h="39">
                  <a:moveTo>
                    <a:pt x="10" y="12"/>
                  </a:moveTo>
                  <a:cubicBezTo>
                    <a:pt x="3" y="20"/>
                    <a:pt x="0" y="29"/>
                    <a:pt x="0" y="39"/>
                  </a:cubicBezTo>
                  <a:cubicBezTo>
                    <a:pt x="10" y="39"/>
                    <a:pt x="19" y="35"/>
                    <a:pt x="26" y="27"/>
                  </a:cubicBezTo>
                  <a:cubicBezTo>
                    <a:pt x="33" y="20"/>
                    <a:pt x="36" y="10"/>
                    <a:pt x="36" y="0"/>
                  </a:cubicBezTo>
                  <a:cubicBezTo>
                    <a:pt x="26" y="1"/>
                    <a:pt x="17" y="5"/>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170"/>
            <p:cNvSpPr/>
            <p:nvPr/>
          </p:nvSpPr>
          <p:spPr bwMode="auto">
            <a:xfrm>
              <a:off x="3763963" y="3127376"/>
              <a:ext cx="120650" cy="166688"/>
            </a:xfrm>
            <a:custGeom>
              <a:avLst/>
              <a:gdLst>
                <a:gd name="T0" fmla="*/ 26 w 32"/>
                <a:gd name="T1" fmla="*/ 16 h 44"/>
                <a:gd name="T2" fmla="*/ 30 w 32"/>
                <a:gd name="T3" fmla="*/ 44 h 44"/>
                <a:gd name="T4" fmla="*/ 7 w 32"/>
                <a:gd name="T5" fmla="*/ 28 h 44"/>
                <a:gd name="T6" fmla="*/ 2 w 32"/>
                <a:gd name="T7" fmla="*/ 0 h 44"/>
                <a:gd name="T8" fmla="*/ 26 w 32"/>
                <a:gd name="T9" fmla="*/ 16 h 44"/>
              </a:gdLst>
              <a:ahLst/>
              <a:cxnLst>
                <a:cxn ang="0">
                  <a:pos x="T0" y="T1"/>
                </a:cxn>
                <a:cxn ang="0">
                  <a:pos x="T2" y="T3"/>
                </a:cxn>
                <a:cxn ang="0">
                  <a:pos x="T4" y="T5"/>
                </a:cxn>
                <a:cxn ang="0">
                  <a:pos x="T6" y="T7"/>
                </a:cxn>
                <a:cxn ang="0">
                  <a:pos x="T8" y="T9"/>
                </a:cxn>
              </a:cxnLst>
              <a:rect l="0" t="0" r="r" b="b"/>
              <a:pathLst>
                <a:path w="32" h="44">
                  <a:moveTo>
                    <a:pt x="26" y="16"/>
                  </a:moveTo>
                  <a:cubicBezTo>
                    <a:pt x="31" y="25"/>
                    <a:pt x="32" y="35"/>
                    <a:pt x="30" y="44"/>
                  </a:cubicBezTo>
                  <a:cubicBezTo>
                    <a:pt x="21" y="42"/>
                    <a:pt x="12" y="37"/>
                    <a:pt x="7" y="28"/>
                  </a:cubicBezTo>
                  <a:cubicBezTo>
                    <a:pt x="1" y="19"/>
                    <a:pt x="0" y="9"/>
                    <a:pt x="2" y="0"/>
                  </a:cubicBezTo>
                  <a:cubicBezTo>
                    <a:pt x="11" y="2"/>
                    <a:pt x="20" y="7"/>
                    <a:pt x="26" y="1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171"/>
            <p:cNvSpPr/>
            <p:nvPr/>
          </p:nvSpPr>
          <p:spPr bwMode="auto">
            <a:xfrm>
              <a:off x="3675063" y="3233738"/>
              <a:ext cx="168275" cy="195263"/>
            </a:xfrm>
            <a:custGeom>
              <a:avLst/>
              <a:gdLst>
                <a:gd name="T0" fmla="*/ 12 w 45"/>
                <a:gd name="T1" fmla="*/ 35 h 52"/>
                <a:gd name="T2" fmla="*/ 44 w 45"/>
                <a:gd name="T3" fmla="*/ 52 h 52"/>
                <a:gd name="T4" fmla="*/ 34 w 45"/>
                <a:gd name="T5" fmla="*/ 17 h 52"/>
                <a:gd name="T6" fmla="*/ 2 w 45"/>
                <a:gd name="T7" fmla="*/ 0 h 52"/>
                <a:gd name="T8" fmla="*/ 12 w 45"/>
                <a:gd name="T9" fmla="*/ 35 h 52"/>
              </a:gdLst>
              <a:ahLst/>
              <a:cxnLst>
                <a:cxn ang="0">
                  <a:pos x="T0" y="T1"/>
                </a:cxn>
                <a:cxn ang="0">
                  <a:pos x="T2" y="T3"/>
                </a:cxn>
                <a:cxn ang="0">
                  <a:pos x="T4" y="T5"/>
                </a:cxn>
                <a:cxn ang="0">
                  <a:pos x="T6" y="T7"/>
                </a:cxn>
                <a:cxn ang="0">
                  <a:pos x="T8" y="T9"/>
                </a:cxn>
              </a:cxnLst>
              <a:rect l="0" t="0" r="r" b="b"/>
              <a:pathLst>
                <a:path w="45" h="52">
                  <a:moveTo>
                    <a:pt x="12" y="35"/>
                  </a:moveTo>
                  <a:cubicBezTo>
                    <a:pt x="20" y="45"/>
                    <a:pt x="31" y="51"/>
                    <a:pt x="44" y="52"/>
                  </a:cubicBezTo>
                  <a:cubicBezTo>
                    <a:pt x="45" y="40"/>
                    <a:pt x="42" y="28"/>
                    <a:pt x="34" y="17"/>
                  </a:cubicBezTo>
                  <a:cubicBezTo>
                    <a:pt x="25" y="7"/>
                    <a:pt x="14" y="1"/>
                    <a:pt x="2" y="0"/>
                  </a:cubicBezTo>
                  <a:cubicBezTo>
                    <a:pt x="0" y="12"/>
                    <a:pt x="3" y="25"/>
                    <a:pt x="12"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172"/>
            <p:cNvSpPr/>
            <p:nvPr/>
          </p:nvSpPr>
          <p:spPr bwMode="auto">
            <a:xfrm>
              <a:off x="3851275" y="3094038"/>
              <a:ext cx="168275" cy="195263"/>
            </a:xfrm>
            <a:custGeom>
              <a:avLst/>
              <a:gdLst>
                <a:gd name="T0" fmla="*/ 34 w 45"/>
                <a:gd name="T1" fmla="*/ 35 h 52"/>
                <a:gd name="T2" fmla="*/ 1 w 45"/>
                <a:gd name="T3" fmla="*/ 52 h 52"/>
                <a:gd name="T4" fmla="*/ 11 w 45"/>
                <a:gd name="T5" fmla="*/ 17 h 52"/>
                <a:gd name="T6" fmla="*/ 43 w 45"/>
                <a:gd name="T7" fmla="*/ 0 h 52"/>
                <a:gd name="T8" fmla="*/ 34 w 45"/>
                <a:gd name="T9" fmla="*/ 35 h 52"/>
              </a:gdLst>
              <a:ahLst/>
              <a:cxnLst>
                <a:cxn ang="0">
                  <a:pos x="T0" y="T1"/>
                </a:cxn>
                <a:cxn ang="0">
                  <a:pos x="T2" y="T3"/>
                </a:cxn>
                <a:cxn ang="0">
                  <a:pos x="T4" y="T5"/>
                </a:cxn>
                <a:cxn ang="0">
                  <a:pos x="T6" y="T7"/>
                </a:cxn>
                <a:cxn ang="0">
                  <a:pos x="T8" y="T9"/>
                </a:cxn>
              </a:cxnLst>
              <a:rect l="0" t="0" r="r" b="b"/>
              <a:pathLst>
                <a:path w="45" h="52">
                  <a:moveTo>
                    <a:pt x="34" y="35"/>
                  </a:moveTo>
                  <a:cubicBezTo>
                    <a:pt x="25" y="46"/>
                    <a:pt x="14" y="51"/>
                    <a:pt x="1" y="52"/>
                  </a:cubicBezTo>
                  <a:cubicBezTo>
                    <a:pt x="0" y="40"/>
                    <a:pt x="3" y="28"/>
                    <a:pt x="11" y="17"/>
                  </a:cubicBezTo>
                  <a:cubicBezTo>
                    <a:pt x="20" y="7"/>
                    <a:pt x="31" y="1"/>
                    <a:pt x="43" y="0"/>
                  </a:cubicBezTo>
                  <a:cubicBezTo>
                    <a:pt x="45" y="12"/>
                    <a:pt x="42" y="25"/>
                    <a:pt x="34"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173"/>
            <p:cNvSpPr/>
            <p:nvPr/>
          </p:nvSpPr>
          <p:spPr bwMode="auto">
            <a:xfrm>
              <a:off x="3557588" y="3338513"/>
              <a:ext cx="176213" cy="115888"/>
            </a:xfrm>
            <a:custGeom>
              <a:avLst/>
              <a:gdLst>
                <a:gd name="T0" fmla="*/ 18 w 47"/>
                <a:gd name="T1" fmla="*/ 26 h 31"/>
                <a:gd name="T2" fmla="*/ 47 w 47"/>
                <a:gd name="T3" fmla="*/ 28 h 31"/>
                <a:gd name="T4" fmla="*/ 29 w 47"/>
                <a:gd name="T5" fmla="*/ 6 h 31"/>
                <a:gd name="T6" fmla="*/ 0 w 47"/>
                <a:gd name="T7" fmla="*/ 3 h 31"/>
                <a:gd name="T8" fmla="*/ 18 w 47"/>
                <a:gd name="T9" fmla="*/ 26 h 31"/>
              </a:gdLst>
              <a:ahLst/>
              <a:cxnLst>
                <a:cxn ang="0">
                  <a:pos x="T0" y="T1"/>
                </a:cxn>
                <a:cxn ang="0">
                  <a:pos x="T2" y="T3"/>
                </a:cxn>
                <a:cxn ang="0">
                  <a:pos x="T4" y="T5"/>
                </a:cxn>
                <a:cxn ang="0">
                  <a:pos x="T6" y="T7"/>
                </a:cxn>
                <a:cxn ang="0">
                  <a:pos x="T8" y="T9"/>
                </a:cxn>
              </a:cxnLst>
              <a:rect l="0" t="0" r="r" b="b"/>
              <a:pathLst>
                <a:path w="47" h="31">
                  <a:moveTo>
                    <a:pt x="18" y="26"/>
                  </a:moveTo>
                  <a:cubicBezTo>
                    <a:pt x="28" y="31"/>
                    <a:pt x="38" y="31"/>
                    <a:pt x="47" y="28"/>
                  </a:cubicBezTo>
                  <a:cubicBezTo>
                    <a:pt x="45" y="19"/>
                    <a:pt x="38" y="11"/>
                    <a:pt x="29" y="6"/>
                  </a:cubicBezTo>
                  <a:cubicBezTo>
                    <a:pt x="20" y="1"/>
                    <a:pt x="10" y="0"/>
                    <a:pt x="0" y="3"/>
                  </a:cubicBezTo>
                  <a:cubicBezTo>
                    <a:pt x="3" y="12"/>
                    <a:pt x="9" y="21"/>
                    <a:pt x="18" y="2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174"/>
            <p:cNvSpPr/>
            <p:nvPr/>
          </p:nvSpPr>
          <p:spPr bwMode="auto">
            <a:xfrm>
              <a:off x="3197225" y="3459163"/>
              <a:ext cx="101600" cy="228600"/>
            </a:xfrm>
            <a:custGeom>
              <a:avLst/>
              <a:gdLst>
                <a:gd name="T0" fmla="*/ 1 w 27"/>
                <a:gd name="T1" fmla="*/ 30 h 61"/>
                <a:gd name="T2" fmla="*/ 13 w 27"/>
                <a:gd name="T3" fmla="*/ 61 h 61"/>
                <a:gd name="T4" fmla="*/ 27 w 27"/>
                <a:gd name="T5" fmla="*/ 31 h 61"/>
                <a:gd name="T6" fmla="*/ 15 w 27"/>
                <a:gd name="T7" fmla="*/ 0 h 61"/>
                <a:gd name="T8" fmla="*/ 1 w 27"/>
                <a:gd name="T9" fmla="*/ 30 h 61"/>
              </a:gdLst>
              <a:ahLst/>
              <a:cxnLst>
                <a:cxn ang="0">
                  <a:pos x="T0" y="T1"/>
                </a:cxn>
                <a:cxn ang="0">
                  <a:pos x="T2" y="T3"/>
                </a:cxn>
                <a:cxn ang="0">
                  <a:pos x="T4" y="T5"/>
                </a:cxn>
                <a:cxn ang="0">
                  <a:pos x="T6" y="T7"/>
                </a:cxn>
                <a:cxn ang="0">
                  <a:pos x="T8" y="T9"/>
                </a:cxn>
              </a:cxnLst>
              <a:rect l="0" t="0" r="r" b="b"/>
              <a:pathLst>
                <a:path w="27" h="61">
                  <a:moveTo>
                    <a:pt x="1" y="30"/>
                  </a:moveTo>
                  <a:cubicBezTo>
                    <a:pt x="0" y="42"/>
                    <a:pt x="5" y="53"/>
                    <a:pt x="13" y="61"/>
                  </a:cubicBezTo>
                  <a:cubicBezTo>
                    <a:pt x="21" y="54"/>
                    <a:pt x="26" y="43"/>
                    <a:pt x="27" y="31"/>
                  </a:cubicBezTo>
                  <a:cubicBezTo>
                    <a:pt x="27" y="19"/>
                    <a:pt x="22" y="8"/>
                    <a:pt x="15" y="0"/>
                  </a:cubicBezTo>
                  <a:cubicBezTo>
                    <a:pt x="6" y="7"/>
                    <a:pt x="1" y="18"/>
                    <a:pt x="1"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175"/>
            <p:cNvSpPr/>
            <p:nvPr/>
          </p:nvSpPr>
          <p:spPr bwMode="auto">
            <a:xfrm>
              <a:off x="3306763" y="3448051"/>
              <a:ext cx="66675" cy="153988"/>
            </a:xfrm>
            <a:custGeom>
              <a:avLst/>
              <a:gdLst>
                <a:gd name="T0" fmla="*/ 0 w 18"/>
                <a:gd name="T1" fmla="*/ 20 h 41"/>
                <a:gd name="T2" fmla="*/ 8 w 18"/>
                <a:gd name="T3" fmla="*/ 41 h 41"/>
                <a:gd name="T4" fmla="*/ 18 w 18"/>
                <a:gd name="T5" fmla="*/ 21 h 41"/>
                <a:gd name="T6" fmla="*/ 10 w 18"/>
                <a:gd name="T7" fmla="*/ 0 h 41"/>
                <a:gd name="T8" fmla="*/ 0 w 18"/>
                <a:gd name="T9" fmla="*/ 20 h 41"/>
              </a:gdLst>
              <a:ahLst/>
              <a:cxnLst>
                <a:cxn ang="0">
                  <a:pos x="T0" y="T1"/>
                </a:cxn>
                <a:cxn ang="0">
                  <a:pos x="T2" y="T3"/>
                </a:cxn>
                <a:cxn ang="0">
                  <a:pos x="T4" y="T5"/>
                </a:cxn>
                <a:cxn ang="0">
                  <a:pos x="T6" y="T7"/>
                </a:cxn>
                <a:cxn ang="0">
                  <a:pos x="T8" y="T9"/>
                </a:cxn>
              </a:cxnLst>
              <a:rect l="0" t="0" r="r" b="b"/>
              <a:pathLst>
                <a:path w="18" h="41">
                  <a:moveTo>
                    <a:pt x="0" y="20"/>
                  </a:moveTo>
                  <a:cubicBezTo>
                    <a:pt x="0" y="28"/>
                    <a:pt x="3" y="36"/>
                    <a:pt x="8" y="41"/>
                  </a:cubicBezTo>
                  <a:cubicBezTo>
                    <a:pt x="14" y="36"/>
                    <a:pt x="17" y="29"/>
                    <a:pt x="18" y="21"/>
                  </a:cubicBezTo>
                  <a:cubicBezTo>
                    <a:pt x="18" y="13"/>
                    <a:pt x="15" y="5"/>
                    <a:pt x="10" y="0"/>
                  </a:cubicBezTo>
                  <a:cubicBezTo>
                    <a:pt x="4" y="5"/>
                    <a:pt x="0" y="12"/>
                    <a:pt x="0"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176"/>
            <p:cNvSpPr/>
            <p:nvPr/>
          </p:nvSpPr>
          <p:spPr bwMode="auto">
            <a:xfrm>
              <a:off x="3444875" y="3263901"/>
              <a:ext cx="68263" cy="157163"/>
            </a:xfrm>
            <a:custGeom>
              <a:avLst/>
              <a:gdLst>
                <a:gd name="T0" fmla="*/ 0 w 18"/>
                <a:gd name="T1" fmla="*/ 21 h 42"/>
                <a:gd name="T2" fmla="*/ 8 w 18"/>
                <a:gd name="T3" fmla="*/ 42 h 42"/>
                <a:gd name="T4" fmla="*/ 18 w 18"/>
                <a:gd name="T5" fmla="*/ 21 h 42"/>
                <a:gd name="T6" fmla="*/ 10 w 18"/>
                <a:gd name="T7" fmla="*/ 0 h 42"/>
                <a:gd name="T8" fmla="*/ 0 w 18"/>
                <a:gd name="T9" fmla="*/ 21 h 42"/>
              </a:gdLst>
              <a:ahLst/>
              <a:cxnLst>
                <a:cxn ang="0">
                  <a:pos x="T0" y="T1"/>
                </a:cxn>
                <a:cxn ang="0">
                  <a:pos x="T2" y="T3"/>
                </a:cxn>
                <a:cxn ang="0">
                  <a:pos x="T4" y="T5"/>
                </a:cxn>
                <a:cxn ang="0">
                  <a:pos x="T6" y="T7"/>
                </a:cxn>
                <a:cxn ang="0">
                  <a:pos x="T8" y="T9"/>
                </a:cxn>
              </a:cxnLst>
              <a:rect l="0" t="0" r="r" b="b"/>
              <a:pathLst>
                <a:path w="18" h="42">
                  <a:moveTo>
                    <a:pt x="0" y="21"/>
                  </a:moveTo>
                  <a:cubicBezTo>
                    <a:pt x="0" y="29"/>
                    <a:pt x="3" y="36"/>
                    <a:pt x="8" y="42"/>
                  </a:cubicBezTo>
                  <a:cubicBezTo>
                    <a:pt x="14" y="37"/>
                    <a:pt x="18" y="30"/>
                    <a:pt x="18" y="21"/>
                  </a:cubicBezTo>
                  <a:cubicBezTo>
                    <a:pt x="18" y="13"/>
                    <a:pt x="15" y="6"/>
                    <a:pt x="10" y="0"/>
                  </a:cubicBezTo>
                  <a:cubicBezTo>
                    <a:pt x="4" y="5"/>
                    <a:pt x="1" y="13"/>
                    <a:pt x="0"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177"/>
            <p:cNvSpPr/>
            <p:nvPr/>
          </p:nvSpPr>
          <p:spPr bwMode="auto">
            <a:xfrm>
              <a:off x="3983038" y="3579813"/>
              <a:ext cx="66675" cy="157163"/>
            </a:xfrm>
            <a:custGeom>
              <a:avLst/>
              <a:gdLst>
                <a:gd name="T0" fmla="*/ 1 w 18"/>
                <a:gd name="T1" fmla="*/ 21 h 42"/>
                <a:gd name="T2" fmla="*/ 9 w 18"/>
                <a:gd name="T3" fmla="*/ 42 h 42"/>
                <a:gd name="T4" fmla="*/ 18 w 18"/>
                <a:gd name="T5" fmla="*/ 21 h 42"/>
                <a:gd name="T6" fmla="*/ 10 w 18"/>
                <a:gd name="T7" fmla="*/ 0 h 42"/>
                <a:gd name="T8" fmla="*/ 1 w 18"/>
                <a:gd name="T9" fmla="*/ 21 h 42"/>
              </a:gdLst>
              <a:ahLst/>
              <a:cxnLst>
                <a:cxn ang="0">
                  <a:pos x="T0" y="T1"/>
                </a:cxn>
                <a:cxn ang="0">
                  <a:pos x="T2" y="T3"/>
                </a:cxn>
                <a:cxn ang="0">
                  <a:pos x="T4" y="T5"/>
                </a:cxn>
                <a:cxn ang="0">
                  <a:pos x="T6" y="T7"/>
                </a:cxn>
                <a:cxn ang="0">
                  <a:pos x="T8" y="T9"/>
                </a:cxn>
              </a:cxnLst>
              <a:rect l="0" t="0" r="r" b="b"/>
              <a:pathLst>
                <a:path w="18" h="42">
                  <a:moveTo>
                    <a:pt x="1" y="21"/>
                  </a:moveTo>
                  <a:cubicBezTo>
                    <a:pt x="0" y="29"/>
                    <a:pt x="3" y="36"/>
                    <a:pt x="9" y="42"/>
                  </a:cubicBezTo>
                  <a:cubicBezTo>
                    <a:pt x="14" y="37"/>
                    <a:pt x="18" y="29"/>
                    <a:pt x="18" y="21"/>
                  </a:cubicBezTo>
                  <a:cubicBezTo>
                    <a:pt x="18" y="13"/>
                    <a:pt x="15" y="6"/>
                    <a:pt x="10" y="0"/>
                  </a:cubicBezTo>
                  <a:cubicBezTo>
                    <a:pt x="4" y="5"/>
                    <a:pt x="1" y="12"/>
                    <a:pt x="1"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178"/>
            <p:cNvSpPr/>
            <p:nvPr/>
          </p:nvSpPr>
          <p:spPr bwMode="auto">
            <a:xfrm>
              <a:off x="3430588" y="3995738"/>
              <a:ext cx="68263" cy="155575"/>
            </a:xfrm>
            <a:custGeom>
              <a:avLst/>
              <a:gdLst>
                <a:gd name="T0" fmla="*/ 0 w 18"/>
                <a:gd name="T1" fmla="*/ 20 h 41"/>
                <a:gd name="T2" fmla="*/ 9 w 18"/>
                <a:gd name="T3" fmla="*/ 41 h 41"/>
                <a:gd name="T4" fmla="*/ 18 w 18"/>
                <a:gd name="T5" fmla="*/ 21 h 41"/>
                <a:gd name="T6" fmla="*/ 10 w 18"/>
                <a:gd name="T7" fmla="*/ 0 h 41"/>
                <a:gd name="T8" fmla="*/ 0 w 18"/>
                <a:gd name="T9" fmla="*/ 20 h 41"/>
              </a:gdLst>
              <a:ahLst/>
              <a:cxnLst>
                <a:cxn ang="0">
                  <a:pos x="T0" y="T1"/>
                </a:cxn>
                <a:cxn ang="0">
                  <a:pos x="T2" y="T3"/>
                </a:cxn>
                <a:cxn ang="0">
                  <a:pos x="T4" y="T5"/>
                </a:cxn>
                <a:cxn ang="0">
                  <a:pos x="T6" y="T7"/>
                </a:cxn>
                <a:cxn ang="0">
                  <a:pos x="T8" y="T9"/>
                </a:cxn>
              </a:cxnLst>
              <a:rect l="0" t="0" r="r" b="b"/>
              <a:pathLst>
                <a:path w="18" h="41">
                  <a:moveTo>
                    <a:pt x="0" y="20"/>
                  </a:moveTo>
                  <a:cubicBezTo>
                    <a:pt x="0" y="28"/>
                    <a:pt x="3" y="36"/>
                    <a:pt x="9" y="41"/>
                  </a:cubicBezTo>
                  <a:cubicBezTo>
                    <a:pt x="14" y="36"/>
                    <a:pt x="18" y="29"/>
                    <a:pt x="18" y="21"/>
                  </a:cubicBezTo>
                  <a:cubicBezTo>
                    <a:pt x="18" y="13"/>
                    <a:pt x="15" y="5"/>
                    <a:pt x="10" y="0"/>
                  </a:cubicBezTo>
                  <a:cubicBezTo>
                    <a:pt x="4" y="5"/>
                    <a:pt x="1" y="12"/>
                    <a:pt x="0"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179"/>
            <p:cNvSpPr/>
            <p:nvPr/>
          </p:nvSpPr>
          <p:spPr bwMode="auto">
            <a:xfrm>
              <a:off x="3067050" y="3838576"/>
              <a:ext cx="66675" cy="157163"/>
            </a:xfrm>
            <a:custGeom>
              <a:avLst/>
              <a:gdLst>
                <a:gd name="T0" fmla="*/ 0 w 18"/>
                <a:gd name="T1" fmla="*/ 21 h 42"/>
                <a:gd name="T2" fmla="*/ 9 w 18"/>
                <a:gd name="T3" fmla="*/ 42 h 42"/>
                <a:gd name="T4" fmla="*/ 18 w 18"/>
                <a:gd name="T5" fmla="*/ 21 h 42"/>
                <a:gd name="T6" fmla="*/ 10 w 18"/>
                <a:gd name="T7" fmla="*/ 0 h 42"/>
                <a:gd name="T8" fmla="*/ 0 w 18"/>
                <a:gd name="T9" fmla="*/ 21 h 42"/>
              </a:gdLst>
              <a:ahLst/>
              <a:cxnLst>
                <a:cxn ang="0">
                  <a:pos x="T0" y="T1"/>
                </a:cxn>
                <a:cxn ang="0">
                  <a:pos x="T2" y="T3"/>
                </a:cxn>
                <a:cxn ang="0">
                  <a:pos x="T4" y="T5"/>
                </a:cxn>
                <a:cxn ang="0">
                  <a:pos x="T6" y="T7"/>
                </a:cxn>
                <a:cxn ang="0">
                  <a:pos x="T8" y="T9"/>
                </a:cxn>
              </a:cxnLst>
              <a:rect l="0" t="0" r="r" b="b"/>
              <a:pathLst>
                <a:path w="18" h="42">
                  <a:moveTo>
                    <a:pt x="0" y="21"/>
                  </a:moveTo>
                  <a:cubicBezTo>
                    <a:pt x="0" y="29"/>
                    <a:pt x="3" y="36"/>
                    <a:pt x="9" y="42"/>
                  </a:cubicBezTo>
                  <a:cubicBezTo>
                    <a:pt x="14" y="37"/>
                    <a:pt x="18" y="29"/>
                    <a:pt x="18" y="21"/>
                  </a:cubicBezTo>
                  <a:cubicBezTo>
                    <a:pt x="18" y="13"/>
                    <a:pt x="15" y="6"/>
                    <a:pt x="10" y="0"/>
                  </a:cubicBezTo>
                  <a:cubicBezTo>
                    <a:pt x="4" y="5"/>
                    <a:pt x="1" y="12"/>
                    <a:pt x="0"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180"/>
            <p:cNvSpPr/>
            <p:nvPr/>
          </p:nvSpPr>
          <p:spPr bwMode="auto">
            <a:xfrm>
              <a:off x="3832225" y="3673476"/>
              <a:ext cx="68263" cy="153988"/>
            </a:xfrm>
            <a:custGeom>
              <a:avLst/>
              <a:gdLst>
                <a:gd name="T0" fmla="*/ 0 w 18"/>
                <a:gd name="T1" fmla="*/ 20 h 41"/>
                <a:gd name="T2" fmla="*/ 8 w 18"/>
                <a:gd name="T3" fmla="*/ 41 h 41"/>
                <a:gd name="T4" fmla="*/ 18 w 18"/>
                <a:gd name="T5" fmla="*/ 21 h 41"/>
                <a:gd name="T6" fmla="*/ 10 w 18"/>
                <a:gd name="T7" fmla="*/ 0 h 41"/>
                <a:gd name="T8" fmla="*/ 0 w 18"/>
                <a:gd name="T9" fmla="*/ 20 h 41"/>
              </a:gdLst>
              <a:ahLst/>
              <a:cxnLst>
                <a:cxn ang="0">
                  <a:pos x="T0" y="T1"/>
                </a:cxn>
                <a:cxn ang="0">
                  <a:pos x="T2" y="T3"/>
                </a:cxn>
                <a:cxn ang="0">
                  <a:pos x="T4" y="T5"/>
                </a:cxn>
                <a:cxn ang="0">
                  <a:pos x="T6" y="T7"/>
                </a:cxn>
                <a:cxn ang="0">
                  <a:pos x="T8" y="T9"/>
                </a:cxn>
              </a:cxnLst>
              <a:rect l="0" t="0" r="r" b="b"/>
              <a:pathLst>
                <a:path w="18" h="41">
                  <a:moveTo>
                    <a:pt x="0" y="20"/>
                  </a:moveTo>
                  <a:cubicBezTo>
                    <a:pt x="0" y="28"/>
                    <a:pt x="3" y="36"/>
                    <a:pt x="8" y="41"/>
                  </a:cubicBezTo>
                  <a:cubicBezTo>
                    <a:pt x="14" y="36"/>
                    <a:pt x="17" y="29"/>
                    <a:pt x="18" y="21"/>
                  </a:cubicBezTo>
                  <a:cubicBezTo>
                    <a:pt x="18" y="12"/>
                    <a:pt x="15" y="5"/>
                    <a:pt x="10" y="0"/>
                  </a:cubicBezTo>
                  <a:cubicBezTo>
                    <a:pt x="4" y="5"/>
                    <a:pt x="0" y="12"/>
                    <a:pt x="0"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181"/>
            <p:cNvSpPr/>
            <p:nvPr/>
          </p:nvSpPr>
          <p:spPr bwMode="auto">
            <a:xfrm>
              <a:off x="3783013" y="5049838"/>
              <a:ext cx="68263" cy="157163"/>
            </a:xfrm>
            <a:custGeom>
              <a:avLst/>
              <a:gdLst>
                <a:gd name="T0" fmla="*/ 0 w 18"/>
                <a:gd name="T1" fmla="*/ 21 h 42"/>
                <a:gd name="T2" fmla="*/ 8 w 18"/>
                <a:gd name="T3" fmla="*/ 42 h 42"/>
                <a:gd name="T4" fmla="*/ 18 w 18"/>
                <a:gd name="T5" fmla="*/ 21 h 42"/>
                <a:gd name="T6" fmla="*/ 10 w 18"/>
                <a:gd name="T7" fmla="*/ 0 h 42"/>
                <a:gd name="T8" fmla="*/ 0 w 18"/>
                <a:gd name="T9" fmla="*/ 21 h 42"/>
              </a:gdLst>
              <a:ahLst/>
              <a:cxnLst>
                <a:cxn ang="0">
                  <a:pos x="T0" y="T1"/>
                </a:cxn>
                <a:cxn ang="0">
                  <a:pos x="T2" y="T3"/>
                </a:cxn>
                <a:cxn ang="0">
                  <a:pos x="T4" y="T5"/>
                </a:cxn>
                <a:cxn ang="0">
                  <a:pos x="T6" y="T7"/>
                </a:cxn>
                <a:cxn ang="0">
                  <a:pos x="T8" y="T9"/>
                </a:cxn>
              </a:cxnLst>
              <a:rect l="0" t="0" r="r" b="b"/>
              <a:pathLst>
                <a:path w="18" h="42">
                  <a:moveTo>
                    <a:pt x="0" y="21"/>
                  </a:moveTo>
                  <a:cubicBezTo>
                    <a:pt x="0" y="29"/>
                    <a:pt x="3" y="36"/>
                    <a:pt x="8" y="42"/>
                  </a:cubicBezTo>
                  <a:cubicBezTo>
                    <a:pt x="14" y="37"/>
                    <a:pt x="18" y="30"/>
                    <a:pt x="18" y="21"/>
                  </a:cubicBezTo>
                  <a:cubicBezTo>
                    <a:pt x="18" y="13"/>
                    <a:pt x="15" y="6"/>
                    <a:pt x="10" y="0"/>
                  </a:cubicBezTo>
                  <a:cubicBezTo>
                    <a:pt x="4" y="5"/>
                    <a:pt x="1" y="13"/>
                    <a:pt x="0"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182"/>
            <p:cNvSpPr/>
            <p:nvPr/>
          </p:nvSpPr>
          <p:spPr bwMode="auto">
            <a:xfrm>
              <a:off x="3587750" y="6022976"/>
              <a:ext cx="71438" cy="153988"/>
            </a:xfrm>
            <a:custGeom>
              <a:avLst/>
              <a:gdLst>
                <a:gd name="T0" fmla="*/ 1 w 19"/>
                <a:gd name="T1" fmla="*/ 20 h 41"/>
                <a:gd name="T2" fmla="*/ 9 w 19"/>
                <a:gd name="T3" fmla="*/ 41 h 41"/>
                <a:gd name="T4" fmla="*/ 18 w 19"/>
                <a:gd name="T5" fmla="*/ 21 h 41"/>
                <a:gd name="T6" fmla="*/ 10 w 19"/>
                <a:gd name="T7" fmla="*/ 0 h 41"/>
                <a:gd name="T8" fmla="*/ 1 w 19"/>
                <a:gd name="T9" fmla="*/ 20 h 41"/>
              </a:gdLst>
              <a:ahLst/>
              <a:cxnLst>
                <a:cxn ang="0">
                  <a:pos x="T0" y="T1"/>
                </a:cxn>
                <a:cxn ang="0">
                  <a:pos x="T2" y="T3"/>
                </a:cxn>
                <a:cxn ang="0">
                  <a:pos x="T4" y="T5"/>
                </a:cxn>
                <a:cxn ang="0">
                  <a:pos x="T6" y="T7"/>
                </a:cxn>
                <a:cxn ang="0">
                  <a:pos x="T8" y="T9"/>
                </a:cxn>
              </a:cxnLst>
              <a:rect l="0" t="0" r="r" b="b"/>
              <a:pathLst>
                <a:path w="19" h="41">
                  <a:moveTo>
                    <a:pt x="1" y="20"/>
                  </a:moveTo>
                  <a:cubicBezTo>
                    <a:pt x="0" y="29"/>
                    <a:pt x="4" y="36"/>
                    <a:pt x="9" y="41"/>
                  </a:cubicBezTo>
                  <a:cubicBezTo>
                    <a:pt x="14" y="36"/>
                    <a:pt x="18" y="29"/>
                    <a:pt x="18" y="21"/>
                  </a:cubicBezTo>
                  <a:cubicBezTo>
                    <a:pt x="19" y="13"/>
                    <a:pt x="15" y="5"/>
                    <a:pt x="10" y="0"/>
                  </a:cubicBezTo>
                  <a:cubicBezTo>
                    <a:pt x="5" y="5"/>
                    <a:pt x="1" y="12"/>
                    <a:pt x="1"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183"/>
            <p:cNvSpPr/>
            <p:nvPr/>
          </p:nvSpPr>
          <p:spPr bwMode="auto">
            <a:xfrm>
              <a:off x="4338638" y="3252788"/>
              <a:ext cx="68263" cy="157163"/>
            </a:xfrm>
            <a:custGeom>
              <a:avLst/>
              <a:gdLst>
                <a:gd name="T0" fmla="*/ 0 w 18"/>
                <a:gd name="T1" fmla="*/ 21 h 42"/>
                <a:gd name="T2" fmla="*/ 8 w 18"/>
                <a:gd name="T3" fmla="*/ 42 h 42"/>
                <a:gd name="T4" fmla="*/ 18 w 18"/>
                <a:gd name="T5" fmla="*/ 21 h 42"/>
                <a:gd name="T6" fmla="*/ 10 w 18"/>
                <a:gd name="T7" fmla="*/ 0 h 42"/>
                <a:gd name="T8" fmla="*/ 0 w 18"/>
                <a:gd name="T9" fmla="*/ 21 h 42"/>
              </a:gdLst>
              <a:ahLst/>
              <a:cxnLst>
                <a:cxn ang="0">
                  <a:pos x="T0" y="T1"/>
                </a:cxn>
                <a:cxn ang="0">
                  <a:pos x="T2" y="T3"/>
                </a:cxn>
                <a:cxn ang="0">
                  <a:pos x="T4" y="T5"/>
                </a:cxn>
                <a:cxn ang="0">
                  <a:pos x="T6" y="T7"/>
                </a:cxn>
                <a:cxn ang="0">
                  <a:pos x="T8" y="T9"/>
                </a:cxn>
              </a:cxnLst>
              <a:rect l="0" t="0" r="r" b="b"/>
              <a:pathLst>
                <a:path w="18" h="42">
                  <a:moveTo>
                    <a:pt x="0" y="21"/>
                  </a:moveTo>
                  <a:cubicBezTo>
                    <a:pt x="0" y="29"/>
                    <a:pt x="3" y="37"/>
                    <a:pt x="8" y="42"/>
                  </a:cubicBezTo>
                  <a:cubicBezTo>
                    <a:pt x="14" y="37"/>
                    <a:pt x="17" y="30"/>
                    <a:pt x="18" y="21"/>
                  </a:cubicBezTo>
                  <a:cubicBezTo>
                    <a:pt x="18" y="13"/>
                    <a:pt x="15" y="6"/>
                    <a:pt x="10" y="0"/>
                  </a:cubicBezTo>
                  <a:cubicBezTo>
                    <a:pt x="4" y="6"/>
                    <a:pt x="0" y="13"/>
                    <a:pt x="0"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184"/>
            <p:cNvSpPr/>
            <p:nvPr/>
          </p:nvSpPr>
          <p:spPr bwMode="auto">
            <a:xfrm>
              <a:off x="3111500" y="3586163"/>
              <a:ext cx="85725" cy="139700"/>
            </a:xfrm>
            <a:custGeom>
              <a:avLst/>
              <a:gdLst>
                <a:gd name="T0" fmla="*/ 3 w 23"/>
                <a:gd name="T1" fmla="*/ 23 h 37"/>
                <a:gd name="T2" fmla="*/ 21 w 23"/>
                <a:gd name="T3" fmla="*/ 37 h 37"/>
                <a:gd name="T4" fmla="*/ 19 w 23"/>
                <a:gd name="T5" fmla="*/ 15 h 37"/>
                <a:gd name="T6" fmla="*/ 2 w 23"/>
                <a:gd name="T7" fmla="*/ 0 h 37"/>
                <a:gd name="T8" fmla="*/ 3 w 23"/>
                <a:gd name="T9" fmla="*/ 23 h 37"/>
              </a:gdLst>
              <a:ahLst/>
              <a:cxnLst>
                <a:cxn ang="0">
                  <a:pos x="T0" y="T1"/>
                </a:cxn>
                <a:cxn ang="0">
                  <a:pos x="T2" y="T3"/>
                </a:cxn>
                <a:cxn ang="0">
                  <a:pos x="T4" y="T5"/>
                </a:cxn>
                <a:cxn ang="0">
                  <a:pos x="T6" y="T7"/>
                </a:cxn>
                <a:cxn ang="0">
                  <a:pos x="T8" y="T9"/>
                </a:cxn>
              </a:cxnLst>
              <a:rect l="0" t="0" r="r" b="b"/>
              <a:pathLst>
                <a:path w="23" h="37">
                  <a:moveTo>
                    <a:pt x="3" y="23"/>
                  </a:moveTo>
                  <a:cubicBezTo>
                    <a:pt x="7" y="30"/>
                    <a:pt x="13" y="35"/>
                    <a:pt x="21" y="37"/>
                  </a:cubicBezTo>
                  <a:cubicBezTo>
                    <a:pt x="23" y="30"/>
                    <a:pt x="23" y="22"/>
                    <a:pt x="19" y="15"/>
                  </a:cubicBezTo>
                  <a:cubicBezTo>
                    <a:pt x="16" y="8"/>
                    <a:pt x="9" y="3"/>
                    <a:pt x="2" y="0"/>
                  </a:cubicBezTo>
                  <a:cubicBezTo>
                    <a:pt x="0" y="7"/>
                    <a:pt x="0" y="16"/>
                    <a:pt x="3"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185"/>
            <p:cNvSpPr/>
            <p:nvPr/>
          </p:nvSpPr>
          <p:spPr bwMode="auto">
            <a:xfrm>
              <a:off x="3122613" y="5459413"/>
              <a:ext cx="85725" cy="138113"/>
            </a:xfrm>
            <a:custGeom>
              <a:avLst/>
              <a:gdLst>
                <a:gd name="T0" fmla="*/ 3 w 23"/>
                <a:gd name="T1" fmla="*/ 23 h 37"/>
                <a:gd name="T2" fmla="*/ 21 w 23"/>
                <a:gd name="T3" fmla="*/ 37 h 37"/>
                <a:gd name="T4" fmla="*/ 19 w 23"/>
                <a:gd name="T5" fmla="*/ 15 h 37"/>
                <a:gd name="T6" fmla="*/ 2 w 23"/>
                <a:gd name="T7" fmla="*/ 0 h 37"/>
                <a:gd name="T8" fmla="*/ 3 w 23"/>
                <a:gd name="T9" fmla="*/ 23 h 37"/>
              </a:gdLst>
              <a:ahLst/>
              <a:cxnLst>
                <a:cxn ang="0">
                  <a:pos x="T0" y="T1"/>
                </a:cxn>
                <a:cxn ang="0">
                  <a:pos x="T2" y="T3"/>
                </a:cxn>
                <a:cxn ang="0">
                  <a:pos x="T4" y="T5"/>
                </a:cxn>
                <a:cxn ang="0">
                  <a:pos x="T6" y="T7"/>
                </a:cxn>
                <a:cxn ang="0">
                  <a:pos x="T8" y="T9"/>
                </a:cxn>
              </a:cxnLst>
              <a:rect l="0" t="0" r="r" b="b"/>
              <a:pathLst>
                <a:path w="23" h="37">
                  <a:moveTo>
                    <a:pt x="3" y="23"/>
                  </a:moveTo>
                  <a:cubicBezTo>
                    <a:pt x="7" y="30"/>
                    <a:pt x="13" y="35"/>
                    <a:pt x="21" y="37"/>
                  </a:cubicBezTo>
                  <a:cubicBezTo>
                    <a:pt x="23" y="30"/>
                    <a:pt x="23" y="22"/>
                    <a:pt x="19" y="15"/>
                  </a:cubicBezTo>
                  <a:cubicBezTo>
                    <a:pt x="16" y="7"/>
                    <a:pt x="9" y="2"/>
                    <a:pt x="2" y="0"/>
                  </a:cubicBezTo>
                  <a:cubicBezTo>
                    <a:pt x="0" y="7"/>
                    <a:pt x="0" y="15"/>
                    <a:pt x="3" y="2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186"/>
            <p:cNvSpPr/>
            <p:nvPr/>
          </p:nvSpPr>
          <p:spPr bwMode="auto">
            <a:xfrm>
              <a:off x="3013075" y="4883151"/>
              <a:ext cx="87313" cy="139700"/>
            </a:xfrm>
            <a:custGeom>
              <a:avLst/>
              <a:gdLst>
                <a:gd name="T0" fmla="*/ 4 w 23"/>
                <a:gd name="T1" fmla="*/ 22 h 37"/>
                <a:gd name="T2" fmla="*/ 21 w 23"/>
                <a:gd name="T3" fmla="*/ 37 h 37"/>
                <a:gd name="T4" fmla="*/ 20 w 23"/>
                <a:gd name="T5" fmla="*/ 15 h 37"/>
                <a:gd name="T6" fmla="*/ 2 w 23"/>
                <a:gd name="T7" fmla="*/ 0 h 37"/>
                <a:gd name="T8" fmla="*/ 4 w 23"/>
                <a:gd name="T9" fmla="*/ 22 h 37"/>
              </a:gdLst>
              <a:ahLst/>
              <a:cxnLst>
                <a:cxn ang="0">
                  <a:pos x="T0" y="T1"/>
                </a:cxn>
                <a:cxn ang="0">
                  <a:pos x="T2" y="T3"/>
                </a:cxn>
                <a:cxn ang="0">
                  <a:pos x="T4" y="T5"/>
                </a:cxn>
                <a:cxn ang="0">
                  <a:pos x="T6" y="T7"/>
                </a:cxn>
                <a:cxn ang="0">
                  <a:pos x="T8" y="T9"/>
                </a:cxn>
              </a:cxnLst>
              <a:rect l="0" t="0" r="r" b="b"/>
              <a:pathLst>
                <a:path w="23" h="37">
                  <a:moveTo>
                    <a:pt x="4" y="22"/>
                  </a:moveTo>
                  <a:cubicBezTo>
                    <a:pt x="7" y="30"/>
                    <a:pt x="14" y="35"/>
                    <a:pt x="21" y="37"/>
                  </a:cubicBezTo>
                  <a:cubicBezTo>
                    <a:pt x="23" y="30"/>
                    <a:pt x="23" y="22"/>
                    <a:pt x="20" y="15"/>
                  </a:cubicBezTo>
                  <a:cubicBezTo>
                    <a:pt x="16" y="7"/>
                    <a:pt x="10" y="2"/>
                    <a:pt x="2" y="0"/>
                  </a:cubicBezTo>
                  <a:cubicBezTo>
                    <a:pt x="0" y="7"/>
                    <a:pt x="0" y="15"/>
                    <a:pt x="4" y="2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187"/>
            <p:cNvSpPr/>
            <p:nvPr/>
          </p:nvSpPr>
          <p:spPr bwMode="auto">
            <a:xfrm>
              <a:off x="2830513" y="5327651"/>
              <a:ext cx="85725" cy="138113"/>
            </a:xfrm>
            <a:custGeom>
              <a:avLst/>
              <a:gdLst>
                <a:gd name="T0" fmla="*/ 4 w 23"/>
                <a:gd name="T1" fmla="*/ 23 h 37"/>
                <a:gd name="T2" fmla="*/ 21 w 23"/>
                <a:gd name="T3" fmla="*/ 37 h 37"/>
                <a:gd name="T4" fmla="*/ 19 w 23"/>
                <a:gd name="T5" fmla="*/ 15 h 37"/>
                <a:gd name="T6" fmla="*/ 2 w 23"/>
                <a:gd name="T7" fmla="*/ 0 h 37"/>
                <a:gd name="T8" fmla="*/ 4 w 23"/>
                <a:gd name="T9" fmla="*/ 23 h 37"/>
              </a:gdLst>
              <a:ahLst/>
              <a:cxnLst>
                <a:cxn ang="0">
                  <a:pos x="T0" y="T1"/>
                </a:cxn>
                <a:cxn ang="0">
                  <a:pos x="T2" y="T3"/>
                </a:cxn>
                <a:cxn ang="0">
                  <a:pos x="T4" y="T5"/>
                </a:cxn>
                <a:cxn ang="0">
                  <a:pos x="T6" y="T7"/>
                </a:cxn>
                <a:cxn ang="0">
                  <a:pos x="T8" y="T9"/>
                </a:cxn>
              </a:cxnLst>
              <a:rect l="0" t="0" r="r" b="b"/>
              <a:pathLst>
                <a:path w="23" h="37">
                  <a:moveTo>
                    <a:pt x="4" y="23"/>
                  </a:moveTo>
                  <a:cubicBezTo>
                    <a:pt x="7" y="30"/>
                    <a:pt x="14" y="35"/>
                    <a:pt x="21" y="37"/>
                  </a:cubicBezTo>
                  <a:cubicBezTo>
                    <a:pt x="23" y="30"/>
                    <a:pt x="23" y="22"/>
                    <a:pt x="19" y="15"/>
                  </a:cubicBezTo>
                  <a:cubicBezTo>
                    <a:pt x="16" y="8"/>
                    <a:pt x="9" y="3"/>
                    <a:pt x="2" y="0"/>
                  </a:cubicBezTo>
                  <a:cubicBezTo>
                    <a:pt x="0" y="7"/>
                    <a:pt x="0" y="15"/>
                    <a:pt x="4" y="2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188"/>
            <p:cNvSpPr/>
            <p:nvPr/>
          </p:nvSpPr>
          <p:spPr bwMode="auto">
            <a:xfrm>
              <a:off x="2784475" y="5424488"/>
              <a:ext cx="90488" cy="139700"/>
            </a:xfrm>
            <a:custGeom>
              <a:avLst/>
              <a:gdLst>
                <a:gd name="T0" fmla="*/ 4 w 24"/>
                <a:gd name="T1" fmla="*/ 22 h 37"/>
                <a:gd name="T2" fmla="*/ 21 w 24"/>
                <a:gd name="T3" fmla="*/ 37 h 37"/>
                <a:gd name="T4" fmla="*/ 20 w 24"/>
                <a:gd name="T5" fmla="*/ 14 h 37"/>
                <a:gd name="T6" fmla="*/ 3 w 24"/>
                <a:gd name="T7" fmla="*/ 0 h 37"/>
                <a:gd name="T8" fmla="*/ 4 w 24"/>
                <a:gd name="T9" fmla="*/ 22 h 37"/>
              </a:gdLst>
              <a:ahLst/>
              <a:cxnLst>
                <a:cxn ang="0">
                  <a:pos x="T0" y="T1"/>
                </a:cxn>
                <a:cxn ang="0">
                  <a:pos x="T2" y="T3"/>
                </a:cxn>
                <a:cxn ang="0">
                  <a:pos x="T4" y="T5"/>
                </a:cxn>
                <a:cxn ang="0">
                  <a:pos x="T6" y="T7"/>
                </a:cxn>
                <a:cxn ang="0">
                  <a:pos x="T8" y="T9"/>
                </a:cxn>
              </a:cxnLst>
              <a:rect l="0" t="0" r="r" b="b"/>
              <a:pathLst>
                <a:path w="24" h="37">
                  <a:moveTo>
                    <a:pt x="4" y="22"/>
                  </a:moveTo>
                  <a:cubicBezTo>
                    <a:pt x="8" y="29"/>
                    <a:pt x="14" y="34"/>
                    <a:pt x="21" y="37"/>
                  </a:cubicBezTo>
                  <a:cubicBezTo>
                    <a:pt x="24" y="30"/>
                    <a:pt x="24" y="21"/>
                    <a:pt x="20" y="14"/>
                  </a:cubicBezTo>
                  <a:cubicBezTo>
                    <a:pt x="16" y="7"/>
                    <a:pt x="10" y="2"/>
                    <a:pt x="3" y="0"/>
                  </a:cubicBezTo>
                  <a:cubicBezTo>
                    <a:pt x="0" y="7"/>
                    <a:pt x="1" y="15"/>
                    <a:pt x="4" y="2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189"/>
            <p:cNvSpPr/>
            <p:nvPr/>
          </p:nvSpPr>
          <p:spPr bwMode="auto">
            <a:xfrm>
              <a:off x="3749675" y="5819776"/>
              <a:ext cx="292100" cy="285750"/>
            </a:xfrm>
            <a:custGeom>
              <a:avLst/>
              <a:gdLst>
                <a:gd name="T0" fmla="*/ 55 w 78"/>
                <a:gd name="T1" fmla="*/ 21 h 76"/>
                <a:gd name="T2" fmla="*/ 0 w 78"/>
                <a:gd name="T3" fmla="*/ 1 h 76"/>
                <a:gd name="T4" fmla="*/ 23 w 78"/>
                <a:gd name="T5" fmla="*/ 55 h 76"/>
                <a:gd name="T6" fmla="*/ 78 w 78"/>
                <a:gd name="T7" fmla="*/ 75 h 76"/>
                <a:gd name="T8" fmla="*/ 55 w 78"/>
                <a:gd name="T9" fmla="*/ 21 h 76"/>
              </a:gdLst>
              <a:ahLst/>
              <a:cxnLst>
                <a:cxn ang="0">
                  <a:pos x="T0" y="T1"/>
                </a:cxn>
                <a:cxn ang="0">
                  <a:pos x="T2" y="T3"/>
                </a:cxn>
                <a:cxn ang="0">
                  <a:pos x="T4" y="T5"/>
                </a:cxn>
                <a:cxn ang="0">
                  <a:pos x="T6" y="T7"/>
                </a:cxn>
                <a:cxn ang="0">
                  <a:pos x="T8" y="T9"/>
                </a:cxn>
              </a:cxnLst>
              <a:rect l="0" t="0" r="r" b="b"/>
              <a:pathLst>
                <a:path w="78" h="76">
                  <a:moveTo>
                    <a:pt x="55" y="21"/>
                  </a:moveTo>
                  <a:cubicBezTo>
                    <a:pt x="39" y="7"/>
                    <a:pt x="19" y="0"/>
                    <a:pt x="0" y="1"/>
                  </a:cubicBezTo>
                  <a:cubicBezTo>
                    <a:pt x="0" y="21"/>
                    <a:pt x="8" y="40"/>
                    <a:pt x="23" y="55"/>
                  </a:cubicBezTo>
                  <a:cubicBezTo>
                    <a:pt x="39" y="69"/>
                    <a:pt x="58" y="76"/>
                    <a:pt x="78" y="75"/>
                  </a:cubicBezTo>
                  <a:cubicBezTo>
                    <a:pt x="78" y="55"/>
                    <a:pt x="70" y="36"/>
                    <a:pt x="55"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0" name="Freeform 190"/>
            <p:cNvSpPr/>
            <p:nvPr/>
          </p:nvSpPr>
          <p:spPr bwMode="auto">
            <a:xfrm>
              <a:off x="3306763" y="6061076"/>
              <a:ext cx="280988" cy="296863"/>
            </a:xfrm>
            <a:custGeom>
              <a:avLst/>
              <a:gdLst>
                <a:gd name="T0" fmla="*/ 54 w 75"/>
                <a:gd name="T1" fmla="*/ 24 h 79"/>
                <a:gd name="T2" fmla="*/ 1 w 75"/>
                <a:gd name="T3" fmla="*/ 0 h 79"/>
                <a:gd name="T4" fmla="*/ 21 w 75"/>
                <a:gd name="T5" fmla="*/ 55 h 79"/>
                <a:gd name="T6" fmla="*/ 74 w 75"/>
                <a:gd name="T7" fmla="*/ 79 h 79"/>
                <a:gd name="T8" fmla="*/ 54 w 75"/>
                <a:gd name="T9" fmla="*/ 24 h 79"/>
              </a:gdLst>
              <a:ahLst/>
              <a:cxnLst>
                <a:cxn ang="0">
                  <a:pos x="T0" y="T1"/>
                </a:cxn>
                <a:cxn ang="0">
                  <a:pos x="T2" y="T3"/>
                </a:cxn>
                <a:cxn ang="0">
                  <a:pos x="T4" y="T5"/>
                </a:cxn>
                <a:cxn ang="0">
                  <a:pos x="T6" y="T7"/>
                </a:cxn>
                <a:cxn ang="0">
                  <a:pos x="T8" y="T9"/>
                </a:cxn>
              </a:cxnLst>
              <a:rect l="0" t="0" r="r" b="b"/>
              <a:pathLst>
                <a:path w="75" h="79">
                  <a:moveTo>
                    <a:pt x="54" y="24"/>
                  </a:moveTo>
                  <a:cubicBezTo>
                    <a:pt x="40" y="9"/>
                    <a:pt x="20" y="1"/>
                    <a:pt x="1" y="0"/>
                  </a:cubicBezTo>
                  <a:cubicBezTo>
                    <a:pt x="0" y="20"/>
                    <a:pt x="6" y="40"/>
                    <a:pt x="21" y="55"/>
                  </a:cubicBezTo>
                  <a:cubicBezTo>
                    <a:pt x="35" y="71"/>
                    <a:pt x="55" y="79"/>
                    <a:pt x="74" y="79"/>
                  </a:cubicBezTo>
                  <a:cubicBezTo>
                    <a:pt x="75" y="59"/>
                    <a:pt x="69" y="40"/>
                    <a:pt x="54" y="24"/>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1" name="Freeform 191"/>
            <p:cNvSpPr/>
            <p:nvPr/>
          </p:nvSpPr>
          <p:spPr bwMode="auto">
            <a:xfrm>
              <a:off x="3303588" y="6207126"/>
              <a:ext cx="146050" cy="274638"/>
            </a:xfrm>
            <a:custGeom>
              <a:avLst/>
              <a:gdLst>
                <a:gd name="T0" fmla="*/ 35 w 39"/>
                <a:gd name="T1" fmla="*/ 33 h 73"/>
                <a:gd name="T2" fmla="*/ 10 w 39"/>
                <a:gd name="T3" fmla="*/ 0 h 73"/>
                <a:gd name="T4" fmla="*/ 4 w 39"/>
                <a:gd name="T5" fmla="*/ 41 h 73"/>
                <a:gd name="T6" fmla="*/ 30 w 39"/>
                <a:gd name="T7" fmla="*/ 73 h 73"/>
                <a:gd name="T8" fmla="*/ 35 w 39"/>
                <a:gd name="T9" fmla="*/ 33 h 73"/>
              </a:gdLst>
              <a:ahLst/>
              <a:cxnLst>
                <a:cxn ang="0">
                  <a:pos x="T0" y="T1"/>
                </a:cxn>
                <a:cxn ang="0">
                  <a:pos x="T2" y="T3"/>
                </a:cxn>
                <a:cxn ang="0">
                  <a:pos x="T4" y="T5"/>
                </a:cxn>
                <a:cxn ang="0">
                  <a:pos x="T6" y="T7"/>
                </a:cxn>
                <a:cxn ang="0">
                  <a:pos x="T8" y="T9"/>
                </a:cxn>
              </a:cxnLst>
              <a:rect l="0" t="0" r="r" b="b"/>
              <a:pathLst>
                <a:path w="39" h="73">
                  <a:moveTo>
                    <a:pt x="35" y="33"/>
                  </a:moveTo>
                  <a:cubicBezTo>
                    <a:pt x="32" y="18"/>
                    <a:pt x="22" y="7"/>
                    <a:pt x="10" y="0"/>
                  </a:cubicBezTo>
                  <a:cubicBezTo>
                    <a:pt x="3" y="12"/>
                    <a:pt x="0" y="26"/>
                    <a:pt x="4" y="41"/>
                  </a:cubicBezTo>
                  <a:cubicBezTo>
                    <a:pt x="8" y="55"/>
                    <a:pt x="17" y="67"/>
                    <a:pt x="30" y="73"/>
                  </a:cubicBezTo>
                  <a:cubicBezTo>
                    <a:pt x="37" y="62"/>
                    <a:pt x="39" y="47"/>
                    <a:pt x="35" y="3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2" name="Freeform 192"/>
            <p:cNvSpPr/>
            <p:nvPr/>
          </p:nvSpPr>
          <p:spPr bwMode="auto">
            <a:xfrm>
              <a:off x="3719513" y="5822951"/>
              <a:ext cx="146050" cy="279400"/>
            </a:xfrm>
            <a:custGeom>
              <a:avLst/>
              <a:gdLst>
                <a:gd name="T0" fmla="*/ 35 w 39"/>
                <a:gd name="T1" fmla="*/ 33 h 74"/>
                <a:gd name="T2" fmla="*/ 10 w 39"/>
                <a:gd name="T3" fmla="*/ 0 h 74"/>
                <a:gd name="T4" fmla="*/ 4 w 39"/>
                <a:gd name="T5" fmla="*/ 41 h 74"/>
                <a:gd name="T6" fmla="*/ 29 w 39"/>
                <a:gd name="T7" fmla="*/ 74 h 74"/>
                <a:gd name="T8" fmla="*/ 35 w 39"/>
                <a:gd name="T9" fmla="*/ 33 h 74"/>
              </a:gdLst>
              <a:ahLst/>
              <a:cxnLst>
                <a:cxn ang="0">
                  <a:pos x="T0" y="T1"/>
                </a:cxn>
                <a:cxn ang="0">
                  <a:pos x="T2" y="T3"/>
                </a:cxn>
                <a:cxn ang="0">
                  <a:pos x="T4" y="T5"/>
                </a:cxn>
                <a:cxn ang="0">
                  <a:pos x="T6" y="T7"/>
                </a:cxn>
                <a:cxn ang="0">
                  <a:pos x="T8" y="T9"/>
                </a:cxn>
              </a:cxnLst>
              <a:rect l="0" t="0" r="r" b="b"/>
              <a:pathLst>
                <a:path w="39" h="74">
                  <a:moveTo>
                    <a:pt x="35" y="33"/>
                  </a:moveTo>
                  <a:cubicBezTo>
                    <a:pt x="31" y="18"/>
                    <a:pt x="22" y="7"/>
                    <a:pt x="10" y="0"/>
                  </a:cubicBezTo>
                  <a:cubicBezTo>
                    <a:pt x="2" y="12"/>
                    <a:pt x="0" y="27"/>
                    <a:pt x="4" y="41"/>
                  </a:cubicBezTo>
                  <a:cubicBezTo>
                    <a:pt x="8" y="56"/>
                    <a:pt x="17" y="67"/>
                    <a:pt x="29" y="74"/>
                  </a:cubicBezTo>
                  <a:cubicBezTo>
                    <a:pt x="36" y="62"/>
                    <a:pt x="39" y="47"/>
                    <a:pt x="35" y="3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3" name="Freeform 193"/>
            <p:cNvSpPr/>
            <p:nvPr/>
          </p:nvSpPr>
          <p:spPr bwMode="auto">
            <a:xfrm>
              <a:off x="4365625" y="5180013"/>
              <a:ext cx="146050" cy="279400"/>
            </a:xfrm>
            <a:custGeom>
              <a:avLst/>
              <a:gdLst>
                <a:gd name="T0" fmla="*/ 35 w 39"/>
                <a:gd name="T1" fmla="*/ 33 h 74"/>
                <a:gd name="T2" fmla="*/ 9 w 39"/>
                <a:gd name="T3" fmla="*/ 0 h 74"/>
                <a:gd name="T4" fmla="*/ 4 w 39"/>
                <a:gd name="T5" fmla="*/ 41 h 74"/>
                <a:gd name="T6" fmla="*/ 29 w 39"/>
                <a:gd name="T7" fmla="*/ 74 h 74"/>
                <a:gd name="T8" fmla="*/ 35 w 39"/>
                <a:gd name="T9" fmla="*/ 33 h 74"/>
              </a:gdLst>
              <a:ahLst/>
              <a:cxnLst>
                <a:cxn ang="0">
                  <a:pos x="T0" y="T1"/>
                </a:cxn>
                <a:cxn ang="0">
                  <a:pos x="T2" y="T3"/>
                </a:cxn>
                <a:cxn ang="0">
                  <a:pos x="T4" y="T5"/>
                </a:cxn>
                <a:cxn ang="0">
                  <a:pos x="T6" y="T7"/>
                </a:cxn>
                <a:cxn ang="0">
                  <a:pos x="T8" y="T9"/>
                </a:cxn>
              </a:cxnLst>
              <a:rect l="0" t="0" r="r" b="b"/>
              <a:pathLst>
                <a:path w="39" h="74">
                  <a:moveTo>
                    <a:pt x="35" y="33"/>
                  </a:moveTo>
                  <a:cubicBezTo>
                    <a:pt x="31" y="19"/>
                    <a:pt x="21" y="7"/>
                    <a:pt x="9" y="0"/>
                  </a:cubicBezTo>
                  <a:cubicBezTo>
                    <a:pt x="2" y="12"/>
                    <a:pt x="0" y="27"/>
                    <a:pt x="4" y="41"/>
                  </a:cubicBezTo>
                  <a:cubicBezTo>
                    <a:pt x="7" y="56"/>
                    <a:pt x="17" y="67"/>
                    <a:pt x="29" y="74"/>
                  </a:cubicBezTo>
                  <a:cubicBezTo>
                    <a:pt x="36" y="62"/>
                    <a:pt x="39" y="48"/>
                    <a:pt x="35" y="3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4" name="Freeform 194"/>
            <p:cNvSpPr/>
            <p:nvPr/>
          </p:nvSpPr>
          <p:spPr bwMode="auto">
            <a:xfrm>
              <a:off x="3941763" y="4270376"/>
              <a:ext cx="153988" cy="271463"/>
            </a:xfrm>
            <a:custGeom>
              <a:avLst/>
              <a:gdLst>
                <a:gd name="T0" fmla="*/ 5 w 41"/>
                <a:gd name="T1" fmla="*/ 30 h 72"/>
                <a:gd name="T2" fmla="*/ 7 w 41"/>
                <a:gd name="T3" fmla="*/ 72 h 72"/>
                <a:gd name="T4" fmla="*/ 36 w 41"/>
                <a:gd name="T5" fmla="*/ 42 h 72"/>
                <a:gd name="T6" fmla="*/ 34 w 41"/>
                <a:gd name="T7" fmla="*/ 0 h 72"/>
                <a:gd name="T8" fmla="*/ 5 w 41"/>
                <a:gd name="T9" fmla="*/ 30 h 72"/>
              </a:gdLst>
              <a:ahLst/>
              <a:cxnLst>
                <a:cxn ang="0">
                  <a:pos x="T0" y="T1"/>
                </a:cxn>
                <a:cxn ang="0">
                  <a:pos x="T2" y="T3"/>
                </a:cxn>
                <a:cxn ang="0">
                  <a:pos x="T4" y="T5"/>
                </a:cxn>
                <a:cxn ang="0">
                  <a:pos x="T6" y="T7"/>
                </a:cxn>
                <a:cxn ang="0">
                  <a:pos x="T8" y="T9"/>
                </a:cxn>
              </a:cxnLst>
              <a:rect l="0" t="0" r="r" b="b"/>
              <a:pathLst>
                <a:path w="41" h="72">
                  <a:moveTo>
                    <a:pt x="5" y="30"/>
                  </a:moveTo>
                  <a:cubicBezTo>
                    <a:pt x="0" y="44"/>
                    <a:pt x="1" y="59"/>
                    <a:pt x="7" y="72"/>
                  </a:cubicBezTo>
                  <a:cubicBezTo>
                    <a:pt x="20" y="66"/>
                    <a:pt x="30" y="56"/>
                    <a:pt x="36" y="42"/>
                  </a:cubicBezTo>
                  <a:cubicBezTo>
                    <a:pt x="41" y="28"/>
                    <a:pt x="40" y="13"/>
                    <a:pt x="34" y="0"/>
                  </a:cubicBezTo>
                  <a:cubicBezTo>
                    <a:pt x="21" y="6"/>
                    <a:pt x="11" y="16"/>
                    <a:pt x="5"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5" name="Freeform 195"/>
            <p:cNvSpPr/>
            <p:nvPr/>
          </p:nvSpPr>
          <p:spPr bwMode="auto">
            <a:xfrm>
              <a:off x="3449638" y="3567113"/>
              <a:ext cx="349250" cy="241300"/>
            </a:xfrm>
            <a:custGeom>
              <a:avLst/>
              <a:gdLst>
                <a:gd name="T0" fmla="*/ 35 w 93"/>
                <a:gd name="T1" fmla="*/ 12 h 64"/>
                <a:gd name="T2" fmla="*/ 0 w 93"/>
                <a:gd name="T3" fmla="*/ 59 h 64"/>
                <a:gd name="T4" fmla="*/ 58 w 93"/>
                <a:gd name="T5" fmla="*/ 52 h 64"/>
                <a:gd name="T6" fmla="*/ 93 w 93"/>
                <a:gd name="T7" fmla="*/ 5 h 64"/>
                <a:gd name="T8" fmla="*/ 35 w 93"/>
                <a:gd name="T9" fmla="*/ 12 h 64"/>
              </a:gdLst>
              <a:ahLst/>
              <a:cxnLst>
                <a:cxn ang="0">
                  <a:pos x="T0" y="T1"/>
                </a:cxn>
                <a:cxn ang="0">
                  <a:pos x="T2" y="T3"/>
                </a:cxn>
                <a:cxn ang="0">
                  <a:pos x="T4" y="T5"/>
                </a:cxn>
                <a:cxn ang="0">
                  <a:pos x="T6" y="T7"/>
                </a:cxn>
                <a:cxn ang="0">
                  <a:pos x="T8" y="T9"/>
                </a:cxn>
              </a:cxnLst>
              <a:rect l="0" t="0" r="r" b="b"/>
              <a:pathLst>
                <a:path w="93" h="64">
                  <a:moveTo>
                    <a:pt x="35" y="12"/>
                  </a:moveTo>
                  <a:cubicBezTo>
                    <a:pt x="17" y="23"/>
                    <a:pt x="5" y="40"/>
                    <a:pt x="0" y="59"/>
                  </a:cubicBezTo>
                  <a:cubicBezTo>
                    <a:pt x="19" y="64"/>
                    <a:pt x="40" y="62"/>
                    <a:pt x="58" y="52"/>
                  </a:cubicBezTo>
                  <a:cubicBezTo>
                    <a:pt x="76" y="41"/>
                    <a:pt x="88" y="24"/>
                    <a:pt x="93" y="5"/>
                  </a:cubicBezTo>
                  <a:cubicBezTo>
                    <a:pt x="74" y="0"/>
                    <a:pt x="53"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6" name="Freeform 196"/>
            <p:cNvSpPr/>
            <p:nvPr/>
          </p:nvSpPr>
          <p:spPr bwMode="auto">
            <a:xfrm>
              <a:off x="3136900" y="4346576"/>
              <a:ext cx="349250" cy="244475"/>
            </a:xfrm>
            <a:custGeom>
              <a:avLst/>
              <a:gdLst>
                <a:gd name="T0" fmla="*/ 35 w 93"/>
                <a:gd name="T1" fmla="*/ 13 h 65"/>
                <a:gd name="T2" fmla="*/ 0 w 93"/>
                <a:gd name="T3" fmla="*/ 59 h 65"/>
                <a:gd name="T4" fmla="*/ 58 w 93"/>
                <a:gd name="T5" fmla="*/ 52 h 65"/>
                <a:gd name="T6" fmla="*/ 93 w 93"/>
                <a:gd name="T7" fmla="*/ 6 h 65"/>
                <a:gd name="T8" fmla="*/ 35 w 93"/>
                <a:gd name="T9" fmla="*/ 13 h 65"/>
              </a:gdLst>
              <a:ahLst/>
              <a:cxnLst>
                <a:cxn ang="0">
                  <a:pos x="T0" y="T1"/>
                </a:cxn>
                <a:cxn ang="0">
                  <a:pos x="T2" y="T3"/>
                </a:cxn>
                <a:cxn ang="0">
                  <a:pos x="T4" y="T5"/>
                </a:cxn>
                <a:cxn ang="0">
                  <a:pos x="T6" y="T7"/>
                </a:cxn>
                <a:cxn ang="0">
                  <a:pos x="T8" y="T9"/>
                </a:cxn>
              </a:cxnLst>
              <a:rect l="0" t="0" r="r" b="b"/>
              <a:pathLst>
                <a:path w="93" h="65">
                  <a:moveTo>
                    <a:pt x="35" y="13"/>
                  </a:moveTo>
                  <a:cubicBezTo>
                    <a:pt x="17" y="23"/>
                    <a:pt x="5" y="40"/>
                    <a:pt x="0" y="59"/>
                  </a:cubicBezTo>
                  <a:cubicBezTo>
                    <a:pt x="19" y="65"/>
                    <a:pt x="39" y="63"/>
                    <a:pt x="58" y="52"/>
                  </a:cubicBezTo>
                  <a:cubicBezTo>
                    <a:pt x="76" y="42"/>
                    <a:pt x="88" y="25"/>
                    <a:pt x="93" y="6"/>
                  </a:cubicBezTo>
                  <a:cubicBezTo>
                    <a:pt x="74" y="0"/>
                    <a:pt x="53" y="2"/>
                    <a:pt x="35"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7" name="Freeform 197"/>
            <p:cNvSpPr/>
            <p:nvPr/>
          </p:nvSpPr>
          <p:spPr bwMode="auto">
            <a:xfrm>
              <a:off x="2908300" y="5060951"/>
              <a:ext cx="354013" cy="244475"/>
            </a:xfrm>
            <a:custGeom>
              <a:avLst/>
              <a:gdLst>
                <a:gd name="T0" fmla="*/ 36 w 94"/>
                <a:gd name="T1" fmla="*/ 13 h 65"/>
                <a:gd name="T2" fmla="*/ 0 w 94"/>
                <a:gd name="T3" fmla="*/ 59 h 65"/>
                <a:gd name="T4" fmla="*/ 58 w 94"/>
                <a:gd name="T5" fmla="*/ 52 h 65"/>
                <a:gd name="T6" fmla="*/ 94 w 94"/>
                <a:gd name="T7" fmla="*/ 6 h 65"/>
                <a:gd name="T8" fmla="*/ 36 w 94"/>
                <a:gd name="T9" fmla="*/ 13 h 65"/>
              </a:gdLst>
              <a:ahLst/>
              <a:cxnLst>
                <a:cxn ang="0">
                  <a:pos x="T0" y="T1"/>
                </a:cxn>
                <a:cxn ang="0">
                  <a:pos x="T2" y="T3"/>
                </a:cxn>
                <a:cxn ang="0">
                  <a:pos x="T4" y="T5"/>
                </a:cxn>
                <a:cxn ang="0">
                  <a:pos x="T6" y="T7"/>
                </a:cxn>
                <a:cxn ang="0">
                  <a:pos x="T8" y="T9"/>
                </a:cxn>
              </a:cxnLst>
              <a:rect l="0" t="0" r="r" b="b"/>
              <a:pathLst>
                <a:path w="94" h="65">
                  <a:moveTo>
                    <a:pt x="36" y="13"/>
                  </a:moveTo>
                  <a:cubicBezTo>
                    <a:pt x="17" y="23"/>
                    <a:pt x="5" y="40"/>
                    <a:pt x="0" y="59"/>
                  </a:cubicBezTo>
                  <a:cubicBezTo>
                    <a:pt x="19" y="65"/>
                    <a:pt x="40" y="63"/>
                    <a:pt x="58" y="52"/>
                  </a:cubicBezTo>
                  <a:cubicBezTo>
                    <a:pt x="77" y="42"/>
                    <a:pt x="89" y="25"/>
                    <a:pt x="94" y="6"/>
                  </a:cubicBezTo>
                  <a:cubicBezTo>
                    <a:pt x="75" y="0"/>
                    <a:pt x="54" y="2"/>
                    <a:pt x="36"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8" name="Freeform 198"/>
            <p:cNvSpPr/>
            <p:nvPr/>
          </p:nvSpPr>
          <p:spPr bwMode="auto">
            <a:xfrm>
              <a:off x="2968625" y="5703888"/>
              <a:ext cx="352425" cy="239713"/>
            </a:xfrm>
            <a:custGeom>
              <a:avLst/>
              <a:gdLst>
                <a:gd name="T0" fmla="*/ 35 w 94"/>
                <a:gd name="T1" fmla="*/ 12 h 64"/>
                <a:gd name="T2" fmla="*/ 0 w 94"/>
                <a:gd name="T3" fmla="*/ 59 h 64"/>
                <a:gd name="T4" fmla="*/ 58 w 94"/>
                <a:gd name="T5" fmla="*/ 52 h 64"/>
                <a:gd name="T6" fmla="*/ 94 w 94"/>
                <a:gd name="T7" fmla="*/ 5 h 64"/>
                <a:gd name="T8" fmla="*/ 35 w 94"/>
                <a:gd name="T9" fmla="*/ 12 h 64"/>
              </a:gdLst>
              <a:ahLst/>
              <a:cxnLst>
                <a:cxn ang="0">
                  <a:pos x="T0" y="T1"/>
                </a:cxn>
                <a:cxn ang="0">
                  <a:pos x="T2" y="T3"/>
                </a:cxn>
                <a:cxn ang="0">
                  <a:pos x="T4" y="T5"/>
                </a:cxn>
                <a:cxn ang="0">
                  <a:pos x="T6" y="T7"/>
                </a:cxn>
                <a:cxn ang="0">
                  <a:pos x="T8" y="T9"/>
                </a:cxn>
              </a:cxnLst>
              <a:rect l="0" t="0" r="r" b="b"/>
              <a:pathLst>
                <a:path w="94" h="64">
                  <a:moveTo>
                    <a:pt x="35" y="12"/>
                  </a:moveTo>
                  <a:cubicBezTo>
                    <a:pt x="17" y="23"/>
                    <a:pt x="5" y="40"/>
                    <a:pt x="0" y="59"/>
                  </a:cubicBezTo>
                  <a:cubicBezTo>
                    <a:pt x="19" y="64"/>
                    <a:pt x="40" y="63"/>
                    <a:pt x="58" y="52"/>
                  </a:cubicBezTo>
                  <a:cubicBezTo>
                    <a:pt x="77" y="41"/>
                    <a:pt x="89" y="24"/>
                    <a:pt x="94" y="5"/>
                  </a:cubicBezTo>
                  <a:cubicBezTo>
                    <a:pt x="75" y="0"/>
                    <a:pt x="54"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9" name="Freeform 199"/>
            <p:cNvSpPr/>
            <p:nvPr/>
          </p:nvSpPr>
          <p:spPr bwMode="auto">
            <a:xfrm>
              <a:off x="3430588" y="3514726"/>
              <a:ext cx="153988" cy="266700"/>
            </a:xfrm>
            <a:custGeom>
              <a:avLst/>
              <a:gdLst>
                <a:gd name="T0" fmla="*/ 5 w 41"/>
                <a:gd name="T1" fmla="*/ 30 h 71"/>
                <a:gd name="T2" fmla="*/ 7 w 41"/>
                <a:gd name="T3" fmla="*/ 71 h 71"/>
                <a:gd name="T4" fmla="*/ 35 w 41"/>
                <a:gd name="T5" fmla="*/ 41 h 71"/>
                <a:gd name="T6" fmla="*/ 34 w 41"/>
                <a:gd name="T7" fmla="*/ 0 h 71"/>
                <a:gd name="T8" fmla="*/ 5 w 41"/>
                <a:gd name="T9" fmla="*/ 30 h 71"/>
              </a:gdLst>
              <a:ahLst/>
              <a:cxnLst>
                <a:cxn ang="0">
                  <a:pos x="T0" y="T1"/>
                </a:cxn>
                <a:cxn ang="0">
                  <a:pos x="T2" y="T3"/>
                </a:cxn>
                <a:cxn ang="0">
                  <a:pos x="T4" y="T5"/>
                </a:cxn>
                <a:cxn ang="0">
                  <a:pos x="T6" y="T7"/>
                </a:cxn>
                <a:cxn ang="0">
                  <a:pos x="T8" y="T9"/>
                </a:cxn>
              </a:cxnLst>
              <a:rect l="0" t="0" r="r" b="b"/>
              <a:pathLst>
                <a:path w="41" h="71">
                  <a:moveTo>
                    <a:pt x="5" y="30"/>
                  </a:moveTo>
                  <a:cubicBezTo>
                    <a:pt x="0" y="44"/>
                    <a:pt x="1" y="59"/>
                    <a:pt x="7" y="71"/>
                  </a:cubicBezTo>
                  <a:cubicBezTo>
                    <a:pt x="20" y="66"/>
                    <a:pt x="30" y="55"/>
                    <a:pt x="35" y="41"/>
                  </a:cubicBezTo>
                  <a:cubicBezTo>
                    <a:pt x="41" y="27"/>
                    <a:pt x="40" y="12"/>
                    <a:pt x="34" y="0"/>
                  </a:cubicBezTo>
                  <a:cubicBezTo>
                    <a:pt x="21" y="5"/>
                    <a:pt x="10" y="16"/>
                    <a:pt x="5"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200"/>
            <p:cNvSpPr/>
            <p:nvPr/>
          </p:nvSpPr>
          <p:spPr bwMode="auto">
            <a:xfrm>
              <a:off x="4260850" y="4838701"/>
              <a:ext cx="157163" cy="153988"/>
            </a:xfrm>
            <a:custGeom>
              <a:avLst/>
              <a:gdLst>
                <a:gd name="T0" fmla="*/ 12 w 42"/>
                <a:gd name="T1" fmla="*/ 12 h 41"/>
                <a:gd name="T2" fmla="*/ 0 w 42"/>
                <a:gd name="T3" fmla="*/ 41 h 41"/>
                <a:gd name="T4" fmla="*/ 30 w 42"/>
                <a:gd name="T5" fmla="*/ 29 h 41"/>
                <a:gd name="T6" fmla="*/ 42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2" y="37"/>
                    <a:pt x="30" y="29"/>
                  </a:cubicBezTo>
                  <a:cubicBezTo>
                    <a:pt x="38" y="21"/>
                    <a:pt x="42" y="11"/>
                    <a:pt x="42" y="0"/>
                  </a:cubicBezTo>
                  <a:cubicBezTo>
                    <a:pt x="31" y="0"/>
                    <a:pt x="21"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201"/>
            <p:cNvSpPr/>
            <p:nvPr/>
          </p:nvSpPr>
          <p:spPr bwMode="auto">
            <a:xfrm>
              <a:off x="4522788" y="4391026"/>
              <a:ext cx="157163" cy="153988"/>
            </a:xfrm>
            <a:custGeom>
              <a:avLst/>
              <a:gdLst>
                <a:gd name="T0" fmla="*/ 12 w 42"/>
                <a:gd name="T1" fmla="*/ 12 h 41"/>
                <a:gd name="T2" fmla="*/ 0 w 42"/>
                <a:gd name="T3" fmla="*/ 41 h 41"/>
                <a:gd name="T4" fmla="*/ 30 w 42"/>
                <a:gd name="T5" fmla="*/ 29 h 41"/>
                <a:gd name="T6" fmla="*/ 41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1" y="37"/>
                    <a:pt x="30" y="29"/>
                  </a:cubicBezTo>
                  <a:cubicBezTo>
                    <a:pt x="38" y="21"/>
                    <a:pt x="42" y="11"/>
                    <a:pt x="41" y="0"/>
                  </a:cubicBezTo>
                  <a:cubicBezTo>
                    <a:pt x="31"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202"/>
            <p:cNvSpPr/>
            <p:nvPr/>
          </p:nvSpPr>
          <p:spPr bwMode="auto">
            <a:xfrm>
              <a:off x="3622675" y="4105276"/>
              <a:ext cx="352425" cy="244475"/>
            </a:xfrm>
            <a:custGeom>
              <a:avLst/>
              <a:gdLst>
                <a:gd name="T0" fmla="*/ 36 w 94"/>
                <a:gd name="T1" fmla="*/ 13 h 65"/>
                <a:gd name="T2" fmla="*/ 0 w 94"/>
                <a:gd name="T3" fmla="*/ 60 h 65"/>
                <a:gd name="T4" fmla="*/ 58 w 94"/>
                <a:gd name="T5" fmla="*/ 53 h 65"/>
                <a:gd name="T6" fmla="*/ 94 w 94"/>
                <a:gd name="T7" fmla="*/ 6 h 65"/>
                <a:gd name="T8" fmla="*/ 36 w 94"/>
                <a:gd name="T9" fmla="*/ 13 h 65"/>
              </a:gdLst>
              <a:ahLst/>
              <a:cxnLst>
                <a:cxn ang="0">
                  <a:pos x="T0" y="T1"/>
                </a:cxn>
                <a:cxn ang="0">
                  <a:pos x="T2" y="T3"/>
                </a:cxn>
                <a:cxn ang="0">
                  <a:pos x="T4" y="T5"/>
                </a:cxn>
                <a:cxn ang="0">
                  <a:pos x="T6" y="T7"/>
                </a:cxn>
                <a:cxn ang="0">
                  <a:pos x="T8" y="T9"/>
                </a:cxn>
              </a:cxnLst>
              <a:rect l="0" t="0" r="r" b="b"/>
              <a:pathLst>
                <a:path w="94" h="65">
                  <a:moveTo>
                    <a:pt x="36" y="13"/>
                  </a:moveTo>
                  <a:cubicBezTo>
                    <a:pt x="17" y="23"/>
                    <a:pt x="5" y="41"/>
                    <a:pt x="0" y="60"/>
                  </a:cubicBezTo>
                  <a:cubicBezTo>
                    <a:pt x="19" y="65"/>
                    <a:pt x="40" y="63"/>
                    <a:pt x="58" y="53"/>
                  </a:cubicBezTo>
                  <a:cubicBezTo>
                    <a:pt x="77" y="42"/>
                    <a:pt x="89" y="25"/>
                    <a:pt x="94" y="6"/>
                  </a:cubicBezTo>
                  <a:cubicBezTo>
                    <a:pt x="75" y="0"/>
                    <a:pt x="54" y="2"/>
                    <a:pt x="36"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203"/>
            <p:cNvSpPr/>
            <p:nvPr/>
          </p:nvSpPr>
          <p:spPr bwMode="auto">
            <a:xfrm>
              <a:off x="3524250" y="5338763"/>
              <a:ext cx="349250" cy="239713"/>
            </a:xfrm>
            <a:custGeom>
              <a:avLst/>
              <a:gdLst>
                <a:gd name="T0" fmla="*/ 35 w 93"/>
                <a:gd name="T1" fmla="*/ 12 h 64"/>
                <a:gd name="T2" fmla="*/ 0 w 93"/>
                <a:gd name="T3" fmla="*/ 59 h 64"/>
                <a:gd name="T4" fmla="*/ 58 w 93"/>
                <a:gd name="T5" fmla="*/ 52 h 64"/>
                <a:gd name="T6" fmla="*/ 93 w 93"/>
                <a:gd name="T7" fmla="*/ 5 h 64"/>
                <a:gd name="T8" fmla="*/ 35 w 93"/>
                <a:gd name="T9" fmla="*/ 12 h 64"/>
              </a:gdLst>
              <a:ahLst/>
              <a:cxnLst>
                <a:cxn ang="0">
                  <a:pos x="T0" y="T1"/>
                </a:cxn>
                <a:cxn ang="0">
                  <a:pos x="T2" y="T3"/>
                </a:cxn>
                <a:cxn ang="0">
                  <a:pos x="T4" y="T5"/>
                </a:cxn>
                <a:cxn ang="0">
                  <a:pos x="T6" y="T7"/>
                </a:cxn>
                <a:cxn ang="0">
                  <a:pos x="T8" y="T9"/>
                </a:cxn>
              </a:cxnLst>
              <a:rect l="0" t="0" r="r" b="b"/>
              <a:pathLst>
                <a:path w="93" h="64">
                  <a:moveTo>
                    <a:pt x="35" y="12"/>
                  </a:moveTo>
                  <a:cubicBezTo>
                    <a:pt x="17" y="23"/>
                    <a:pt x="4" y="40"/>
                    <a:pt x="0" y="59"/>
                  </a:cubicBezTo>
                  <a:cubicBezTo>
                    <a:pt x="19" y="64"/>
                    <a:pt x="39" y="62"/>
                    <a:pt x="58" y="52"/>
                  </a:cubicBezTo>
                  <a:cubicBezTo>
                    <a:pt x="76" y="41"/>
                    <a:pt x="88" y="24"/>
                    <a:pt x="93" y="5"/>
                  </a:cubicBezTo>
                  <a:cubicBezTo>
                    <a:pt x="74" y="0"/>
                    <a:pt x="53" y="2"/>
                    <a:pt x="35" y="1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204"/>
            <p:cNvSpPr/>
            <p:nvPr/>
          </p:nvSpPr>
          <p:spPr bwMode="auto">
            <a:xfrm>
              <a:off x="3738563" y="3965576"/>
              <a:ext cx="157163" cy="155575"/>
            </a:xfrm>
            <a:custGeom>
              <a:avLst/>
              <a:gdLst>
                <a:gd name="T0" fmla="*/ 12 w 42"/>
                <a:gd name="T1" fmla="*/ 12 h 41"/>
                <a:gd name="T2" fmla="*/ 0 w 42"/>
                <a:gd name="T3" fmla="*/ 41 h 41"/>
                <a:gd name="T4" fmla="*/ 30 w 42"/>
                <a:gd name="T5" fmla="*/ 29 h 41"/>
                <a:gd name="T6" fmla="*/ 42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2" y="37"/>
                    <a:pt x="30" y="29"/>
                  </a:cubicBezTo>
                  <a:cubicBezTo>
                    <a:pt x="38" y="21"/>
                    <a:pt x="42" y="11"/>
                    <a:pt x="42" y="0"/>
                  </a:cubicBezTo>
                  <a:cubicBezTo>
                    <a:pt x="31" y="0"/>
                    <a:pt x="21"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206"/>
            <p:cNvSpPr/>
            <p:nvPr/>
          </p:nvSpPr>
          <p:spPr bwMode="auto">
            <a:xfrm>
              <a:off x="3190875" y="5289550"/>
              <a:ext cx="157163" cy="153988"/>
            </a:xfrm>
            <a:custGeom>
              <a:avLst/>
              <a:gdLst>
                <a:gd name="T0" fmla="*/ 12 w 42"/>
                <a:gd name="T1" fmla="*/ 12 h 41"/>
                <a:gd name="T2" fmla="*/ 0 w 42"/>
                <a:gd name="T3" fmla="*/ 41 h 41"/>
                <a:gd name="T4" fmla="*/ 29 w 42"/>
                <a:gd name="T5" fmla="*/ 29 h 41"/>
                <a:gd name="T6" fmla="*/ 41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1" y="37"/>
                    <a:pt x="29" y="29"/>
                  </a:cubicBezTo>
                  <a:cubicBezTo>
                    <a:pt x="38" y="21"/>
                    <a:pt x="42" y="11"/>
                    <a:pt x="41" y="0"/>
                  </a:cubicBezTo>
                  <a:cubicBezTo>
                    <a:pt x="31" y="0"/>
                    <a:pt x="20" y="4"/>
                    <a:pt x="12" y="1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207"/>
            <p:cNvSpPr/>
            <p:nvPr/>
          </p:nvSpPr>
          <p:spPr bwMode="auto">
            <a:xfrm>
              <a:off x="2424113" y="5105400"/>
              <a:ext cx="153988" cy="153988"/>
            </a:xfrm>
            <a:custGeom>
              <a:avLst/>
              <a:gdLst>
                <a:gd name="T0" fmla="*/ 12 w 41"/>
                <a:gd name="T1" fmla="*/ 12 h 41"/>
                <a:gd name="T2" fmla="*/ 0 w 41"/>
                <a:gd name="T3" fmla="*/ 41 h 41"/>
                <a:gd name="T4" fmla="*/ 29 w 41"/>
                <a:gd name="T5" fmla="*/ 29 h 41"/>
                <a:gd name="T6" fmla="*/ 41 w 41"/>
                <a:gd name="T7" fmla="*/ 0 h 41"/>
                <a:gd name="T8" fmla="*/ 12 w 41"/>
                <a:gd name="T9" fmla="*/ 12 h 41"/>
              </a:gdLst>
              <a:ahLst/>
              <a:cxnLst>
                <a:cxn ang="0">
                  <a:pos x="T0" y="T1"/>
                </a:cxn>
                <a:cxn ang="0">
                  <a:pos x="T2" y="T3"/>
                </a:cxn>
                <a:cxn ang="0">
                  <a:pos x="T4" y="T5"/>
                </a:cxn>
                <a:cxn ang="0">
                  <a:pos x="T6" y="T7"/>
                </a:cxn>
                <a:cxn ang="0">
                  <a:pos x="T8" y="T9"/>
                </a:cxn>
              </a:cxnLst>
              <a:rect l="0" t="0" r="r" b="b"/>
              <a:pathLst>
                <a:path w="41" h="41">
                  <a:moveTo>
                    <a:pt x="12" y="12"/>
                  </a:moveTo>
                  <a:cubicBezTo>
                    <a:pt x="4" y="20"/>
                    <a:pt x="0" y="30"/>
                    <a:pt x="0" y="41"/>
                  </a:cubicBezTo>
                  <a:cubicBezTo>
                    <a:pt x="10" y="41"/>
                    <a:pt x="21" y="37"/>
                    <a:pt x="29" y="29"/>
                  </a:cubicBezTo>
                  <a:cubicBezTo>
                    <a:pt x="37" y="21"/>
                    <a:pt x="41" y="11"/>
                    <a:pt x="41" y="0"/>
                  </a:cubicBezTo>
                  <a:cubicBezTo>
                    <a:pt x="30"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208"/>
            <p:cNvSpPr/>
            <p:nvPr/>
          </p:nvSpPr>
          <p:spPr bwMode="auto">
            <a:xfrm>
              <a:off x="3254375" y="4157663"/>
              <a:ext cx="153988" cy="158750"/>
            </a:xfrm>
            <a:custGeom>
              <a:avLst/>
              <a:gdLst>
                <a:gd name="T0" fmla="*/ 12 w 41"/>
                <a:gd name="T1" fmla="*/ 12 h 42"/>
                <a:gd name="T2" fmla="*/ 0 w 41"/>
                <a:gd name="T3" fmla="*/ 41 h 42"/>
                <a:gd name="T4" fmla="*/ 29 w 41"/>
                <a:gd name="T5" fmla="*/ 30 h 42"/>
                <a:gd name="T6" fmla="*/ 41 w 41"/>
                <a:gd name="T7" fmla="*/ 1 h 42"/>
                <a:gd name="T8" fmla="*/ 12 w 41"/>
                <a:gd name="T9" fmla="*/ 12 h 42"/>
              </a:gdLst>
              <a:ahLst/>
              <a:cxnLst>
                <a:cxn ang="0">
                  <a:pos x="T0" y="T1"/>
                </a:cxn>
                <a:cxn ang="0">
                  <a:pos x="T2" y="T3"/>
                </a:cxn>
                <a:cxn ang="0">
                  <a:pos x="T4" y="T5"/>
                </a:cxn>
                <a:cxn ang="0">
                  <a:pos x="T6" y="T7"/>
                </a:cxn>
                <a:cxn ang="0">
                  <a:pos x="T8" y="T9"/>
                </a:cxn>
              </a:cxnLst>
              <a:rect l="0" t="0" r="r" b="b"/>
              <a:pathLst>
                <a:path w="41" h="42">
                  <a:moveTo>
                    <a:pt x="12" y="12"/>
                  </a:moveTo>
                  <a:cubicBezTo>
                    <a:pt x="4" y="20"/>
                    <a:pt x="0" y="31"/>
                    <a:pt x="0" y="41"/>
                  </a:cubicBezTo>
                  <a:cubicBezTo>
                    <a:pt x="10" y="42"/>
                    <a:pt x="21" y="38"/>
                    <a:pt x="29" y="30"/>
                  </a:cubicBezTo>
                  <a:cubicBezTo>
                    <a:pt x="37" y="22"/>
                    <a:pt x="41" y="11"/>
                    <a:pt x="41" y="1"/>
                  </a:cubicBezTo>
                  <a:cubicBezTo>
                    <a:pt x="31"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209"/>
            <p:cNvSpPr/>
            <p:nvPr/>
          </p:nvSpPr>
          <p:spPr bwMode="auto">
            <a:xfrm>
              <a:off x="3221038" y="3748088"/>
              <a:ext cx="152400" cy="153988"/>
            </a:xfrm>
            <a:custGeom>
              <a:avLst/>
              <a:gdLst>
                <a:gd name="T0" fmla="*/ 12 w 41"/>
                <a:gd name="T1" fmla="*/ 12 h 41"/>
                <a:gd name="T2" fmla="*/ 0 w 41"/>
                <a:gd name="T3" fmla="*/ 41 h 41"/>
                <a:gd name="T4" fmla="*/ 29 w 41"/>
                <a:gd name="T5" fmla="*/ 29 h 41"/>
                <a:gd name="T6" fmla="*/ 41 w 41"/>
                <a:gd name="T7" fmla="*/ 0 h 41"/>
                <a:gd name="T8" fmla="*/ 12 w 41"/>
                <a:gd name="T9" fmla="*/ 12 h 41"/>
              </a:gdLst>
              <a:ahLst/>
              <a:cxnLst>
                <a:cxn ang="0">
                  <a:pos x="T0" y="T1"/>
                </a:cxn>
                <a:cxn ang="0">
                  <a:pos x="T2" y="T3"/>
                </a:cxn>
                <a:cxn ang="0">
                  <a:pos x="T4" y="T5"/>
                </a:cxn>
                <a:cxn ang="0">
                  <a:pos x="T6" y="T7"/>
                </a:cxn>
                <a:cxn ang="0">
                  <a:pos x="T8" y="T9"/>
                </a:cxn>
              </a:cxnLst>
              <a:rect l="0" t="0" r="r" b="b"/>
              <a:pathLst>
                <a:path w="41" h="41">
                  <a:moveTo>
                    <a:pt x="12" y="12"/>
                  </a:moveTo>
                  <a:cubicBezTo>
                    <a:pt x="4" y="20"/>
                    <a:pt x="0" y="31"/>
                    <a:pt x="0" y="41"/>
                  </a:cubicBezTo>
                  <a:cubicBezTo>
                    <a:pt x="11" y="41"/>
                    <a:pt x="21" y="37"/>
                    <a:pt x="29" y="29"/>
                  </a:cubicBezTo>
                  <a:cubicBezTo>
                    <a:pt x="37" y="21"/>
                    <a:pt x="41" y="11"/>
                    <a:pt x="41" y="0"/>
                  </a:cubicBezTo>
                  <a:cubicBezTo>
                    <a:pt x="31"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210"/>
            <p:cNvSpPr/>
            <p:nvPr/>
          </p:nvSpPr>
          <p:spPr bwMode="auto">
            <a:xfrm>
              <a:off x="4391025" y="4237038"/>
              <a:ext cx="153988" cy="153988"/>
            </a:xfrm>
            <a:custGeom>
              <a:avLst/>
              <a:gdLst>
                <a:gd name="T0" fmla="*/ 12 w 41"/>
                <a:gd name="T1" fmla="*/ 12 h 41"/>
                <a:gd name="T2" fmla="*/ 0 w 41"/>
                <a:gd name="T3" fmla="*/ 41 h 41"/>
                <a:gd name="T4" fmla="*/ 29 w 41"/>
                <a:gd name="T5" fmla="*/ 29 h 41"/>
                <a:gd name="T6" fmla="*/ 41 w 41"/>
                <a:gd name="T7" fmla="*/ 0 h 41"/>
                <a:gd name="T8" fmla="*/ 12 w 41"/>
                <a:gd name="T9" fmla="*/ 12 h 41"/>
              </a:gdLst>
              <a:ahLst/>
              <a:cxnLst>
                <a:cxn ang="0">
                  <a:pos x="T0" y="T1"/>
                </a:cxn>
                <a:cxn ang="0">
                  <a:pos x="T2" y="T3"/>
                </a:cxn>
                <a:cxn ang="0">
                  <a:pos x="T4" y="T5"/>
                </a:cxn>
                <a:cxn ang="0">
                  <a:pos x="T6" y="T7"/>
                </a:cxn>
                <a:cxn ang="0">
                  <a:pos x="T8" y="T9"/>
                </a:cxn>
              </a:cxnLst>
              <a:rect l="0" t="0" r="r" b="b"/>
              <a:pathLst>
                <a:path w="41" h="41">
                  <a:moveTo>
                    <a:pt x="12" y="12"/>
                  </a:moveTo>
                  <a:cubicBezTo>
                    <a:pt x="3" y="20"/>
                    <a:pt x="0" y="30"/>
                    <a:pt x="0" y="41"/>
                  </a:cubicBezTo>
                  <a:cubicBezTo>
                    <a:pt x="10" y="41"/>
                    <a:pt x="21" y="37"/>
                    <a:pt x="29" y="29"/>
                  </a:cubicBezTo>
                  <a:cubicBezTo>
                    <a:pt x="37" y="21"/>
                    <a:pt x="41" y="11"/>
                    <a:pt x="41" y="0"/>
                  </a:cubicBezTo>
                  <a:cubicBezTo>
                    <a:pt x="30"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 name="Freeform 211"/>
            <p:cNvSpPr/>
            <p:nvPr/>
          </p:nvSpPr>
          <p:spPr bwMode="auto">
            <a:xfrm>
              <a:off x="4602163" y="4083050"/>
              <a:ext cx="195263" cy="123825"/>
            </a:xfrm>
            <a:custGeom>
              <a:avLst/>
              <a:gdLst>
                <a:gd name="T0" fmla="*/ 21 w 52"/>
                <a:gd name="T1" fmla="*/ 5 h 33"/>
                <a:gd name="T2" fmla="*/ 0 w 52"/>
                <a:gd name="T3" fmla="*/ 29 h 33"/>
                <a:gd name="T4" fmla="*/ 31 w 52"/>
                <a:gd name="T5" fmla="*/ 28 h 33"/>
                <a:gd name="T6" fmla="*/ 52 w 52"/>
                <a:gd name="T7" fmla="*/ 4 h 33"/>
                <a:gd name="T8" fmla="*/ 21 w 52"/>
                <a:gd name="T9" fmla="*/ 5 h 33"/>
              </a:gdLst>
              <a:ahLst/>
              <a:cxnLst>
                <a:cxn ang="0">
                  <a:pos x="T0" y="T1"/>
                </a:cxn>
                <a:cxn ang="0">
                  <a:pos x="T2" y="T3"/>
                </a:cxn>
                <a:cxn ang="0">
                  <a:pos x="T4" y="T5"/>
                </a:cxn>
                <a:cxn ang="0">
                  <a:pos x="T6" y="T7"/>
                </a:cxn>
                <a:cxn ang="0">
                  <a:pos x="T8" y="T9"/>
                </a:cxn>
              </a:cxnLst>
              <a:rect l="0" t="0" r="r" b="b"/>
              <a:pathLst>
                <a:path w="52" h="33">
                  <a:moveTo>
                    <a:pt x="21" y="5"/>
                  </a:moveTo>
                  <a:cubicBezTo>
                    <a:pt x="10" y="10"/>
                    <a:pt x="3" y="19"/>
                    <a:pt x="0" y="29"/>
                  </a:cubicBezTo>
                  <a:cubicBezTo>
                    <a:pt x="10" y="33"/>
                    <a:pt x="21" y="33"/>
                    <a:pt x="31" y="28"/>
                  </a:cubicBezTo>
                  <a:cubicBezTo>
                    <a:pt x="42" y="23"/>
                    <a:pt x="49" y="14"/>
                    <a:pt x="52" y="4"/>
                  </a:cubicBezTo>
                  <a:cubicBezTo>
                    <a:pt x="42" y="0"/>
                    <a:pt x="31" y="1"/>
                    <a:pt x="21"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 name="Freeform 212"/>
            <p:cNvSpPr/>
            <p:nvPr/>
          </p:nvSpPr>
          <p:spPr bwMode="auto">
            <a:xfrm>
              <a:off x="4219575" y="4094163"/>
              <a:ext cx="198438" cy="120650"/>
            </a:xfrm>
            <a:custGeom>
              <a:avLst/>
              <a:gdLst>
                <a:gd name="T0" fmla="*/ 21 w 53"/>
                <a:gd name="T1" fmla="*/ 5 h 32"/>
                <a:gd name="T2" fmla="*/ 0 w 53"/>
                <a:gd name="T3" fmla="*/ 28 h 32"/>
                <a:gd name="T4" fmla="*/ 32 w 53"/>
                <a:gd name="T5" fmla="*/ 27 h 32"/>
                <a:gd name="T6" fmla="*/ 53 w 53"/>
                <a:gd name="T7" fmla="*/ 3 h 32"/>
                <a:gd name="T8" fmla="*/ 21 w 53"/>
                <a:gd name="T9" fmla="*/ 5 h 32"/>
              </a:gdLst>
              <a:ahLst/>
              <a:cxnLst>
                <a:cxn ang="0">
                  <a:pos x="T0" y="T1"/>
                </a:cxn>
                <a:cxn ang="0">
                  <a:pos x="T2" y="T3"/>
                </a:cxn>
                <a:cxn ang="0">
                  <a:pos x="T4" y="T5"/>
                </a:cxn>
                <a:cxn ang="0">
                  <a:pos x="T6" y="T7"/>
                </a:cxn>
                <a:cxn ang="0">
                  <a:pos x="T8" y="T9"/>
                </a:cxn>
              </a:cxnLst>
              <a:rect l="0" t="0" r="r" b="b"/>
              <a:pathLst>
                <a:path w="53" h="32">
                  <a:moveTo>
                    <a:pt x="21" y="5"/>
                  </a:moveTo>
                  <a:cubicBezTo>
                    <a:pt x="11" y="10"/>
                    <a:pt x="4" y="18"/>
                    <a:pt x="0" y="28"/>
                  </a:cubicBezTo>
                  <a:cubicBezTo>
                    <a:pt x="10" y="32"/>
                    <a:pt x="22" y="32"/>
                    <a:pt x="32" y="27"/>
                  </a:cubicBezTo>
                  <a:cubicBezTo>
                    <a:pt x="42" y="22"/>
                    <a:pt x="49" y="13"/>
                    <a:pt x="53" y="3"/>
                  </a:cubicBezTo>
                  <a:cubicBezTo>
                    <a:pt x="43" y="0"/>
                    <a:pt x="32" y="0"/>
                    <a:pt x="21"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 name="Freeform 213"/>
            <p:cNvSpPr/>
            <p:nvPr/>
          </p:nvSpPr>
          <p:spPr bwMode="auto">
            <a:xfrm>
              <a:off x="4398963" y="5049838"/>
              <a:ext cx="157163" cy="157163"/>
            </a:xfrm>
            <a:custGeom>
              <a:avLst/>
              <a:gdLst>
                <a:gd name="T0" fmla="*/ 12 w 42"/>
                <a:gd name="T1" fmla="*/ 12 h 42"/>
                <a:gd name="T2" fmla="*/ 1 w 42"/>
                <a:gd name="T3" fmla="*/ 41 h 42"/>
                <a:gd name="T4" fmla="*/ 30 w 42"/>
                <a:gd name="T5" fmla="*/ 30 h 42"/>
                <a:gd name="T6" fmla="*/ 42 w 42"/>
                <a:gd name="T7" fmla="*/ 1 h 42"/>
                <a:gd name="T8" fmla="*/ 12 w 42"/>
                <a:gd name="T9" fmla="*/ 12 h 42"/>
              </a:gdLst>
              <a:ahLst/>
              <a:cxnLst>
                <a:cxn ang="0">
                  <a:pos x="T0" y="T1"/>
                </a:cxn>
                <a:cxn ang="0">
                  <a:pos x="T2" y="T3"/>
                </a:cxn>
                <a:cxn ang="0">
                  <a:pos x="T4" y="T5"/>
                </a:cxn>
                <a:cxn ang="0">
                  <a:pos x="T6" y="T7"/>
                </a:cxn>
                <a:cxn ang="0">
                  <a:pos x="T8" y="T9"/>
                </a:cxn>
              </a:cxnLst>
              <a:rect l="0" t="0" r="r" b="b"/>
              <a:pathLst>
                <a:path w="42" h="42">
                  <a:moveTo>
                    <a:pt x="12" y="12"/>
                  </a:moveTo>
                  <a:cubicBezTo>
                    <a:pt x="4" y="20"/>
                    <a:pt x="0" y="31"/>
                    <a:pt x="1" y="41"/>
                  </a:cubicBezTo>
                  <a:cubicBezTo>
                    <a:pt x="11" y="42"/>
                    <a:pt x="22" y="38"/>
                    <a:pt x="30" y="30"/>
                  </a:cubicBezTo>
                  <a:cubicBezTo>
                    <a:pt x="38" y="22"/>
                    <a:pt x="42" y="11"/>
                    <a:pt x="42" y="1"/>
                  </a:cubicBezTo>
                  <a:cubicBezTo>
                    <a:pt x="31" y="0"/>
                    <a:pt x="21"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 name="Freeform 214"/>
            <p:cNvSpPr/>
            <p:nvPr/>
          </p:nvSpPr>
          <p:spPr bwMode="auto">
            <a:xfrm>
              <a:off x="4621213" y="4819650"/>
              <a:ext cx="157163" cy="153988"/>
            </a:xfrm>
            <a:custGeom>
              <a:avLst/>
              <a:gdLst>
                <a:gd name="T0" fmla="*/ 12 w 42"/>
                <a:gd name="T1" fmla="*/ 12 h 41"/>
                <a:gd name="T2" fmla="*/ 0 w 42"/>
                <a:gd name="T3" fmla="*/ 41 h 41"/>
                <a:gd name="T4" fmla="*/ 30 w 42"/>
                <a:gd name="T5" fmla="*/ 29 h 41"/>
                <a:gd name="T6" fmla="*/ 42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2" y="37"/>
                    <a:pt x="30" y="29"/>
                  </a:cubicBezTo>
                  <a:cubicBezTo>
                    <a:pt x="38" y="21"/>
                    <a:pt x="42" y="11"/>
                    <a:pt x="42" y="0"/>
                  </a:cubicBezTo>
                  <a:cubicBezTo>
                    <a:pt x="31"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 name="Freeform 215"/>
            <p:cNvSpPr/>
            <p:nvPr/>
          </p:nvSpPr>
          <p:spPr bwMode="auto">
            <a:xfrm>
              <a:off x="4038600" y="3371850"/>
              <a:ext cx="192088" cy="128588"/>
            </a:xfrm>
            <a:custGeom>
              <a:avLst/>
              <a:gdLst>
                <a:gd name="T0" fmla="*/ 20 w 51"/>
                <a:gd name="T1" fmla="*/ 6 h 34"/>
                <a:gd name="T2" fmla="*/ 0 w 51"/>
                <a:gd name="T3" fmla="*/ 31 h 34"/>
                <a:gd name="T4" fmla="*/ 31 w 51"/>
                <a:gd name="T5" fmla="*/ 28 h 34"/>
                <a:gd name="T6" fmla="*/ 51 w 51"/>
                <a:gd name="T7" fmla="*/ 3 h 34"/>
                <a:gd name="T8" fmla="*/ 20 w 51"/>
                <a:gd name="T9" fmla="*/ 6 h 34"/>
              </a:gdLst>
              <a:ahLst/>
              <a:cxnLst>
                <a:cxn ang="0">
                  <a:pos x="T0" y="T1"/>
                </a:cxn>
                <a:cxn ang="0">
                  <a:pos x="T2" y="T3"/>
                </a:cxn>
                <a:cxn ang="0">
                  <a:pos x="T4" y="T5"/>
                </a:cxn>
                <a:cxn ang="0">
                  <a:pos x="T6" y="T7"/>
                </a:cxn>
                <a:cxn ang="0">
                  <a:pos x="T8" y="T9"/>
                </a:cxn>
              </a:cxnLst>
              <a:rect l="0" t="0" r="r" b="b"/>
              <a:pathLst>
                <a:path w="51" h="34">
                  <a:moveTo>
                    <a:pt x="20" y="6"/>
                  </a:moveTo>
                  <a:cubicBezTo>
                    <a:pt x="10" y="12"/>
                    <a:pt x="3" y="21"/>
                    <a:pt x="0" y="31"/>
                  </a:cubicBezTo>
                  <a:cubicBezTo>
                    <a:pt x="10" y="34"/>
                    <a:pt x="22" y="33"/>
                    <a:pt x="31" y="28"/>
                  </a:cubicBezTo>
                  <a:cubicBezTo>
                    <a:pt x="41" y="22"/>
                    <a:pt x="48" y="13"/>
                    <a:pt x="51" y="3"/>
                  </a:cubicBezTo>
                  <a:cubicBezTo>
                    <a:pt x="41" y="0"/>
                    <a:pt x="30" y="1"/>
                    <a:pt x="20"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5" name="Freeform 216"/>
            <p:cNvSpPr/>
            <p:nvPr/>
          </p:nvSpPr>
          <p:spPr bwMode="auto">
            <a:xfrm>
              <a:off x="4638675" y="3503613"/>
              <a:ext cx="188913" cy="128588"/>
            </a:xfrm>
            <a:custGeom>
              <a:avLst/>
              <a:gdLst>
                <a:gd name="T0" fmla="*/ 19 w 50"/>
                <a:gd name="T1" fmla="*/ 6 h 34"/>
                <a:gd name="T2" fmla="*/ 0 w 50"/>
                <a:gd name="T3" fmla="*/ 31 h 34"/>
                <a:gd name="T4" fmla="*/ 31 w 50"/>
                <a:gd name="T5" fmla="*/ 28 h 34"/>
                <a:gd name="T6" fmla="*/ 50 w 50"/>
                <a:gd name="T7" fmla="*/ 3 h 34"/>
                <a:gd name="T8" fmla="*/ 19 w 50"/>
                <a:gd name="T9" fmla="*/ 6 h 34"/>
              </a:gdLst>
              <a:ahLst/>
              <a:cxnLst>
                <a:cxn ang="0">
                  <a:pos x="T0" y="T1"/>
                </a:cxn>
                <a:cxn ang="0">
                  <a:pos x="T2" y="T3"/>
                </a:cxn>
                <a:cxn ang="0">
                  <a:pos x="T4" y="T5"/>
                </a:cxn>
                <a:cxn ang="0">
                  <a:pos x="T6" y="T7"/>
                </a:cxn>
                <a:cxn ang="0">
                  <a:pos x="T8" y="T9"/>
                </a:cxn>
              </a:cxnLst>
              <a:rect l="0" t="0" r="r" b="b"/>
              <a:pathLst>
                <a:path w="50" h="34">
                  <a:moveTo>
                    <a:pt x="19" y="6"/>
                  </a:moveTo>
                  <a:cubicBezTo>
                    <a:pt x="9" y="12"/>
                    <a:pt x="3" y="21"/>
                    <a:pt x="0" y="31"/>
                  </a:cubicBezTo>
                  <a:cubicBezTo>
                    <a:pt x="10" y="34"/>
                    <a:pt x="21" y="33"/>
                    <a:pt x="31" y="28"/>
                  </a:cubicBezTo>
                  <a:cubicBezTo>
                    <a:pt x="41" y="22"/>
                    <a:pt x="48" y="13"/>
                    <a:pt x="50" y="3"/>
                  </a:cubicBezTo>
                  <a:cubicBezTo>
                    <a:pt x="40" y="0"/>
                    <a:pt x="29" y="1"/>
                    <a:pt x="19"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6" name="Freeform 217"/>
            <p:cNvSpPr/>
            <p:nvPr/>
          </p:nvSpPr>
          <p:spPr bwMode="auto">
            <a:xfrm>
              <a:off x="4759325" y="4244975"/>
              <a:ext cx="192088" cy="127000"/>
            </a:xfrm>
            <a:custGeom>
              <a:avLst/>
              <a:gdLst>
                <a:gd name="T0" fmla="*/ 20 w 51"/>
                <a:gd name="T1" fmla="*/ 6 h 34"/>
                <a:gd name="T2" fmla="*/ 0 w 51"/>
                <a:gd name="T3" fmla="*/ 31 h 34"/>
                <a:gd name="T4" fmla="*/ 31 w 51"/>
                <a:gd name="T5" fmla="*/ 28 h 34"/>
                <a:gd name="T6" fmla="*/ 51 w 51"/>
                <a:gd name="T7" fmla="*/ 3 h 34"/>
                <a:gd name="T8" fmla="*/ 20 w 51"/>
                <a:gd name="T9" fmla="*/ 6 h 34"/>
              </a:gdLst>
              <a:ahLst/>
              <a:cxnLst>
                <a:cxn ang="0">
                  <a:pos x="T0" y="T1"/>
                </a:cxn>
                <a:cxn ang="0">
                  <a:pos x="T2" y="T3"/>
                </a:cxn>
                <a:cxn ang="0">
                  <a:pos x="T4" y="T5"/>
                </a:cxn>
                <a:cxn ang="0">
                  <a:pos x="T6" y="T7"/>
                </a:cxn>
                <a:cxn ang="0">
                  <a:pos x="T8" y="T9"/>
                </a:cxn>
              </a:cxnLst>
              <a:rect l="0" t="0" r="r" b="b"/>
              <a:pathLst>
                <a:path w="51" h="34">
                  <a:moveTo>
                    <a:pt x="20" y="6"/>
                  </a:moveTo>
                  <a:cubicBezTo>
                    <a:pt x="10" y="12"/>
                    <a:pt x="3" y="21"/>
                    <a:pt x="0" y="31"/>
                  </a:cubicBezTo>
                  <a:cubicBezTo>
                    <a:pt x="10" y="34"/>
                    <a:pt x="21" y="33"/>
                    <a:pt x="31" y="28"/>
                  </a:cubicBezTo>
                  <a:cubicBezTo>
                    <a:pt x="41" y="22"/>
                    <a:pt x="48" y="13"/>
                    <a:pt x="51" y="3"/>
                  </a:cubicBezTo>
                  <a:cubicBezTo>
                    <a:pt x="41" y="0"/>
                    <a:pt x="29" y="1"/>
                    <a:pt x="20"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218"/>
            <p:cNvSpPr/>
            <p:nvPr/>
          </p:nvSpPr>
          <p:spPr bwMode="auto">
            <a:xfrm>
              <a:off x="4710113" y="4097338"/>
              <a:ext cx="120650" cy="196850"/>
            </a:xfrm>
            <a:custGeom>
              <a:avLst/>
              <a:gdLst>
                <a:gd name="T0" fmla="*/ 5 w 32"/>
                <a:gd name="T1" fmla="*/ 21 h 52"/>
                <a:gd name="T2" fmla="*/ 4 w 32"/>
                <a:gd name="T3" fmla="*/ 52 h 52"/>
                <a:gd name="T4" fmla="*/ 27 w 32"/>
                <a:gd name="T5" fmla="*/ 31 h 52"/>
                <a:gd name="T6" fmla="*/ 28 w 32"/>
                <a:gd name="T7" fmla="*/ 0 h 52"/>
                <a:gd name="T8" fmla="*/ 5 w 32"/>
                <a:gd name="T9" fmla="*/ 21 h 52"/>
              </a:gdLst>
              <a:ahLst/>
              <a:cxnLst>
                <a:cxn ang="0">
                  <a:pos x="T0" y="T1"/>
                </a:cxn>
                <a:cxn ang="0">
                  <a:pos x="T2" y="T3"/>
                </a:cxn>
                <a:cxn ang="0">
                  <a:pos x="T4" y="T5"/>
                </a:cxn>
                <a:cxn ang="0">
                  <a:pos x="T6" y="T7"/>
                </a:cxn>
                <a:cxn ang="0">
                  <a:pos x="T8" y="T9"/>
                </a:cxn>
              </a:cxnLst>
              <a:rect l="0" t="0" r="r" b="b"/>
              <a:pathLst>
                <a:path w="32" h="52">
                  <a:moveTo>
                    <a:pt x="5" y="21"/>
                  </a:moveTo>
                  <a:cubicBezTo>
                    <a:pt x="0" y="31"/>
                    <a:pt x="0" y="42"/>
                    <a:pt x="4" y="52"/>
                  </a:cubicBezTo>
                  <a:cubicBezTo>
                    <a:pt x="14" y="49"/>
                    <a:pt x="22" y="42"/>
                    <a:pt x="27" y="31"/>
                  </a:cubicBezTo>
                  <a:cubicBezTo>
                    <a:pt x="32" y="21"/>
                    <a:pt x="32" y="10"/>
                    <a:pt x="28" y="0"/>
                  </a:cubicBezTo>
                  <a:cubicBezTo>
                    <a:pt x="18" y="3"/>
                    <a:pt x="10" y="11"/>
                    <a:pt x="5"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219"/>
            <p:cNvSpPr/>
            <p:nvPr/>
          </p:nvSpPr>
          <p:spPr bwMode="auto">
            <a:xfrm>
              <a:off x="3095625" y="6188075"/>
              <a:ext cx="184150" cy="401638"/>
            </a:xfrm>
            <a:custGeom>
              <a:avLst/>
              <a:gdLst>
                <a:gd name="T0" fmla="*/ 47 w 49"/>
                <a:gd name="T1" fmla="*/ 51 h 107"/>
                <a:gd name="T2" fmla="*/ 19 w 49"/>
                <a:gd name="T3" fmla="*/ 0 h 107"/>
                <a:gd name="T4" fmla="*/ 2 w 49"/>
                <a:gd name="T5" fmla="*/ 55 h 107"/>
                <a:gd name="T6" fmla="*/ 29 w 49"/>
                <a:gd name="T7" fmla="*/ 107 h 107"/>
                <a:gd name="T8" fmla="*/ 47 w 49"/>
                <a:gd name="T9" fmla="*/ 51 h 107"/>
              </a:gdLst>
              <a:ahLst/>
              <a:cxnLst>
                <a:cxn ang="0">
                  <a:pos x="T0" y="T1"/>
                </a:cxn>
                <a:cxn ang="0">
                  <a:pos x="T2" y="T3"/>
                </a:cxn>
                <a:cxn ang="0">
                  <a:pos x="T4" y="T5"/>
                </a:cxn>
                <a:cxn ang="0">
                  <a:pos x="T6" y="T7"/>
                </a:cxn>
                <a:cxn ang="0">
                  <a:pos x="T8" y="T9"/>
                </a:cxn>
              </a:cxnLst>
              <a:rect l="0" t="0" r="r" b="b"/>
              <a:pathLst>
                <a:path w="49" h="107">
                  <a:moveTo>
                    <a:pt x="47" y="51"/>
                  </a:moveTo>
                  <a:cubicBezTo>
                    <a:pt x="45" y="30"/>
                    <a:pt x="35" y="12"/>
                    <a:pt x="19" y="0"/>
                  </a:cubicBezTo>
                  <a:cubicBezTo>
                    <a:pt x="7" y="15"/>
                    <a:pt x="0" y="34"/>
                    <a:pt x="2" y="55"/>
                  </a:cubicBezTo>
                  <a:cubicBezTo>
                    <a:pt x="4" y="76"/>
                    <a:pt x="14" y="95"/>
                    <a:pt x="29" y="107"/>
                  </a:cubicBezTo>
                  <a:cubicBezTo>
                    <a:pt x="42" y="92"/>
                    <a:pt x="49" y="72"/>
                    <a:pt x="47" y="5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Freeform 220"/>
            <p:cNvSpPr/>
            <p:nvPr/>
          </p:nvSpPr>
          <p:spPr bwMode="auto">
            <a:xfrm>
              <a:off x="2984500" y="6311900"/>
              <a:ext cx="182563" cy="403225"/>
            </a:xfrm>
            <a:custGeom>
              <a:avLst/>
              <a:gdLst>
                <a:gd name="T0" fmla="*/ 47 w 49"/>
                <a:gd name="T1" fmla="*/ 51 h 107"/>
                <a:gd name="T2" fmla="*/ 19 w 49"/>
                <a:gd name="T3" fmla="*/ 0 h 107"/>
                <a:gd name="T4" fmla="*/ 2 w 49"/>
                <a:gd name="T5" fmla="*/ 55 h 107"/>
                <a:gd name="T6" fmla="*/ 29 w 49"/>
                <a:gd name="T7" fmla="*/ 107 h 107"/>
                <a:gd name="T8" fmla="*/ 47 w 49"/>
                <a:gd name="T9" fmla="*/ 51 h 107"/>
              </a:gdLst>
              <a:ahLst/>
              <a:cxnLst>
                <a:cxn ang="0">
                  <a:pos x="T0" y="T1"/>
                </a:cxn>
                <a:cxn ang="0">
                  <a:pos x="T2" y="T3"/>
                </a:cxn>
                <a:cxn ang="0">
                  <a:pos x="T4" y="T5"/>
                </a:cxn>
                <a:cxn ang="0">
                  <a:pos x="T6" y="T7"/>
                </a:cxn>
                <a:cxn ang="0">
                  <a:pos x="T8" y="T9"/>
                </a:cxn>
              </a:cxnLst>
              <a:rect l="0" t="0" r="r" b="b"/>
              <a:pathLst>
                <a:path w="49" h="107">
                  <a:moveTo>
                    <a:pt x="47" y="51"/>
                  </a:moveTo>
                  <a:cubicBezTo>
                    <a:pt x="45" y="30"/>
                    <a:pt x="35" y="12"/>
                    <a:pt x="19" y="0"/>
                  </a:cubicBezTo>
                  <a:cubicBezTo>
                    <a:pt x="7" y="15"/>
                    <a:pt x="0" y="34"/>
                    <a:pt x="2" y="55"/>
                  </a:cubicBezTo>
                  <a:cubicBezTo>
                    <a:pt x="4" y="77"/>
                    <a:pt x="14" y="95"/>
                    <a:pt x="29" y="107"/>
                  </a:cubicBezTo>
                  <a:cubicBezTo>
                    <a:pt x="42" y="92"/>
                    <a:pt x="49" y="72"/>
                    <a:pt x="47" y="5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 name="Freeform 221"/>
            <p:cNvSpPr/>
            <p:nvPr/>
          </p:nvSpPr>
          <p:spPr bwMode="auto">
            <a:xfrm>
              <a:off x="2913063" y="3970338"/>
              <a:ext cx="239713" cy="349250"/>
            </a:xfrm>
            <a:custGeom>
              <a:avLst/>
              <a:gdLst>
                <a:gd name="T0" fmla="*/ 52 w 64"/>
                <a:gd name="T1" fmla="*/ 35 h 93"/>
                <a:gd name="T2" fmla="*/ 6 w 64"/>
                <a:gd name="T3" fmla="*/ 0 h 93"/>
                <a:gd name="T4" fmla="*/ 12 w 64"/>
                <a:gd name="T5" fmla="*/ 58 h 93"/>
                <a:gd name="T6" fmla="*/ 59 w 64"/>
                <a:gd name="T7" fmla="*/ 93 h 93"/>
                <a:gd name="T8" fmla="*/ 52 w 64"/>
                <a:gd name="T9" fmla="*/ 35 h 93"/>
              </a:gdLst>
              <a:ahLst/>
              <a:cxnLst>
                <a:cxn ang="0">
                  <a:pos x="T0" y="T1"/>
                </a:cxn>
                <a:cxn ang="0">
                  <a:pos x="T2" y="T3"/>
                </a:cxn>
                <a:cxn ang="0">
                  <a:pos x="T4" y="T5"/>
                </a:cxn>
                <a:cxn ang="0">
                  <a:pos x="T6" y="T7"/>
                </a:cxn>
                <a:cxn ang="0">
                  <a:pos x="T8" y="T9"/>
                </a:cxn>
              </a:cxnLst>
              <a:rect l="0" t="0" r="r" b="b"/>
              <a:pathLst>
                <a:path w="64" h="93">
                  <a:moveTo>
                    <a:pt x="52" y="35"/>
                  </a:moveTo>
                  <a:cubicBezTo>
                    <a:pt x="42" y="17"/>
                    <a:pt x="25" y="5"/>
                    <a:pt x="6" y="0"/>
                  </a:cubicBezTo>
                  <a:cubicBezTo>
                    <a:pt x="0" y="19"/>
                    <a:pt x="2" y="40"/>
                    <a:pt x="12" y="58"/>
                  </a:cubicBezTo>
                  <a:cubicBezTo>
                    <a:pt x="23" y="76"/>
                    <a:pt x="40" y="88"/>
                    <a:pt x="59" y="93"/>
                  </a:cubicBezTo>
                  <a:cubicBezTo>
                    <a:pt x="64" y="75"/>
                    <a:pt x="63" y="54"/>
                    <a:pt x="52"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1" name="Freeform 222"/>
            <p:cNvSpPr/>
            <p:nvPr/>
          </p:nvSpPr>
          <p:spPr bwMode="auto">
            <a:xfrm>
              <a:off x="3186113" y="3970338"/>
              <a:ext cx="128588" cy="239713"/>
            </a:xfrm>
            <a:custGeom>
              <a:avLst/>
              <a:gdLst>
                <a:gd name="T0" fmla="*/ 30 w 34"/>
                <a:gd name="T1" fmla="*/ 35 h 64"/>
                <a:gd name="T2" fmla="*/ 25 w 34"/>
                <a:gd name="T3" fmla="*/ 0 h 64"/>
                <a:gd name="T4" fmla="*/ 3 w 34"/>
                <a:gd name="T5" fmla="*/ 28 h 64"/>
                <a:gd name="T6" fmla="*/ 8 w 34"/>
                <a:gd name="T7" fmla="*/ 64 h 64"/>
                <a:gd name="T8" fmla="*/ 30 w 34"/>
                <a:gd name="T9" fmla="*/ 35 h 64"/>
              </a:gdLst>
              <a:ahLst/>
              <a:cxnLst>
                <a:cxn ang="0">
                  <a:pos x="T0" y="T1"/>
                </a:cxn>
                <a:cxn ang="0">
                  <a:pos x="T2" y="T3"/>
                </a:cxn>
                <a:cxn ang="0">
                  <a:pos x="T4" y="T5"/>
                </a:cxn>
                <a:cxn ang="0">
                  <a:pos x="T6" y="T7"/>
                </a:cxn>
                <a:cxn ang="0">
                  <a:pos x="T8" y="T9"/>
                </a:cxn>
              </a:cxnLst>
              <a:rect l="0" t="0" r="r" b="b"/>
              <a:pathLst>
                <a:path w="34" h="64">
                  <a:moveTo>
                    <a:pt x="30" y="35"/>
                  </a:moveTo>
                  <a:cubicBezTo>
                    <a:pt x="34" y="23"/>
                    <a:pt x="32" y="10"/>
                    <a:pt x="25" y="0"/>
                  </a:cubicBezTo>
                  <a:cubicBezTo>
                    <a:pt x="15" y="5"/>
                    <a:pt x="6" y="15"/>
                    <a:pt x="3" y="28"/>
                  </a:cubicBezTo>
                  <a:cubicBezTo>
                    <a:pt x="0" y="40"/>
                    <a:pt x="2" y="53"/>
                    <a:pt x="8" y="64"/>
                  </a:cubicBezTo>
                  <a:cubicBezTo>
                    <a:pt x="18" y="58"/>
                    <a:pt x="27" y="48"/>
                    <a:pt x="30"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2" name="Freeform 223"/>
            <p:cNvSpPr/>
            <p:nvPr/>
          </p:nvSpPr>
          <p:spPr bwMode="auto">
            <a:xfrm>
              <a:off x="1978025" y="3052763"/>
              <a:ext cx="236538" cy="379413"/>
            </a:xfrm>
            <a:custGeom>
              <a:avLst/>
              <a:gdLst>
                <a:gd name="T0" fmla="*/ 53 w 63"/>
                <a:gd name="T1" fmla="*/ 40 h 101"/>
                <a:gd name="T2" fmla="*/ 56 w 63"/>
                <a:gd name="T3" fmla="*/ 101 h 101"/>
                <a:gd name="T4" fmla="*/ 10 w 63"/>
                <a:gd name="T5" fmla="*/ 61 h 101"/>
                <a:gd name="T6" fmla="*/ 7 w 63"/>
                <a:gd name="T7" fmla="*/ 0 h 101"/>
                <a:gd name="T8" fmla="*/ 53 w 63"/>
                <a:gd name="T9" fmla="*/ 40 h 101"/>
              </a:gdLst>
              <a:ahLst/>
              <a:cxnLst>
                <a:cxn ang="0">
                  <a:pos x="T0" y="T1"/>
                </a:cxn>
                <a:cxn ang="0">
                  <a:pos x="T2" y="T3"/>
                </a:cxn>
                <a:cxn ang="0">
                  <a:pos x="T4" y="T5"/>
                </a:cxn>
                <a:cxn ang="0">
                  <a:pos x="T6" y="T7"/>
                </a:cxn>
                <a:cxn ang="0">
                  <a:pos x="T8" y="T9"/>
                </a:cxn>
              </a:cxnLst>
              <a:rect l="0" t="0" r="r" b="b"/>
              <a:pathLst>
                <a:path w="63" h="101">
                  <a:moveTo>
                    <a:pt x="53" y="40"/>
                  </a:moveTo>
                  <a:cubicBezTo>
                    <a:pt x="62" y="60"/>
                    <a:pt x="63" y="81"/>
                    <a:pt x="56" y="101"/>
                  </a:cubicBezTo>
                  <a:cubicBezTo>
                    <a:pt x="36" y="94"/>
                    <a:pt x="20" y="80"/>
                    <a:pt x="10" y="61"/>
                  </a:cubicBezTo>
                  <a:cubicBezTo>
                    <a:pt x="0" y="41"/>
                    <a:pt x="0" y="19"/>
                    <a:pt x="7" y="0"/>
                  </a:cubicBezTo>
                  <a:cubicBezTo>
                    <a:pt x="26" y="6"/>
                    <a:pt x="43" y="20"/>
                    <a:pt x="53" y="4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3" name="Freeform 224"/>
            <p:cNvSpPr/>
            <p:nvPr/>
          </p:nvSpPr>
          <p:spPr bwMode="auto">
            <a:xfrm>
              <a:off x="1860550" y="4322763"/>
              <a:ext cx="349250" cy="244475"/>
            </a:xfrm>
            <a:custGeom>
              <a:avLst/>
              <a:gdLst>
                <a:gd name="T0" fmla="*/ 58 w 93"/>
                <a:gd name="T1" fmla="*/ 13 h 65"/>
                <a:gd name="T2" fmla="*/ 93 w 93"/>
                <a:gd name="T3" fmla="*/ 60 h 65"/>
                <a:gd name="T4" fmla="*/ 35 w 93"/>
                <a:gd name="T5" fmla="*/ 53 h 65"/>
                <a:gd name="T6" fmla="*/ 0 w 93"/>
                <a:gd name="T7" fmla="*/ 6 h 65"/>
                <a:gd name="T8" fmla="*/ 58 w 93"/>
                <a:gd name="T9" fmla="*/ 13 h 65"/>
              </a:gdLst>
              <a:ahLst/>
              <a:cxnLst>
                <a:cxn ang="0">
                  <a:pos x="T0" y="T1"/>
                </a:cxn>
                <a:cxn ang="0">
                  <a:pos x="T2" y="T3"/>
                </a:cxn>
                <a:cxn ang="0">
                  <a:pos x="T4" y="T5"/>
                </a:cxn>
                <a:cxn ang="0">
                  <a:pos x="T6" y="T7"/>
                </a:cxn>
                <a:cxn ang="0">
                  <a:pos x="T8" y="T9"/>
                </a:cxn>
              </a:cxnLst>
              <a:rect l="0" t="0" r="r" b="b"/>
              <a:pathLst>
                <a:path w="93" h="65">
                  <a:moveTo>
                    <a:pt x="58" y="13"/>
                  </a:moveTo>
                  <a:cubicBezTo>
                    <a:pt x="76" y="24"/>
                    <a:pt x="88" y="41"/>
                    <a:pt x="93" y="60"/>
                  </a:cubicBezTo>
                  <a:cubicBezTo>
                    <a:pt x="74" y="65"/>
                    <a:pt x="53" y="63"/>
                    <a:pt x="35" y="53"/>
                  </a:cubicBezTo>
                  <a:cubicBezTo>
                    <a:pt x="17" y="42"/>
                    <a:pt x="5" y="25"/>
                    <a:pt x="0" y="6"/>
                  </a:cubicBezTo>
                  <a:cubicBezTo>
                    <a:pt x="19" y="0"/>
                    <a:pt x="40"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4" name="Freeform 225"/>
            <p:cNvSpPr/>
            <p:nvPr/>
          </p:nvSpPr>
          <p:spPr bwMode="auto">
            <a:xfrm>
              <a:off x="1546225" y="4064000"/>
              <a:ext cx="349250" cy="244475"/>
            </a:xfrm>
            <a:custGeom>
              <a:avLst/>
              <a:gdLst>
                <a:gd name="T0" fmla="*/ 58 w 93"/>
                <a:gd name="T1" fmla="*/ 12 h 65"/>
                <a:gd name="T2" fmla="*/ 93 w 93"/>
                <a:gd name="T3" fmla="*/ 59 h 65"/>
                <a:gd name="T4" fmla="*/ 35 w 93"/>
                <a:gd name="T5" fmla="*/ 52 h 65"/>
                <a:gd name="T6" fmla="*/ 0 w 93"/>
                <a:gd name="T7" fmla="*/ 5 h 65"/>
                <a:gd name="T8" fmla="*/ 58 w 93"/>
                <a:gd name="T9" fmla="*/ 12 h 65"/>
              </a:gdLst>
              <a:ahLst/>
              <a:cxnLst>
                <a:cxn ang="0">
                  <a:pos x="T0" y="T1"/>
                </a:cxn>
                <a:cxn ang="0">
                  <a:pos x="T2" y="T3"/>
                </a:cxn>
                <a:cxn ang="0">
                  <a:pos x="T4" y="T5"/>
                </a:cxn>
                <a:cxn ang="0">
                  <a:pos x="T6" y="T7"/>
                </a:cxn>
                <a:cxn ang="0">
                  <a:pos x="T8" y="T9"/>
                </a:cxn>
              </a:cxnLst>
              <a:rect l="0" t="0" r="r" b="b"/>
              <a:pathLst>
                <a:path w="93" h="65">
                  <a:moveTo>
                    <a:pt x="58" y="12"/>
                  </a:moveTo>
                  <a:cubicBezTo>
                    <a:pt x="76" y="23"/>
                    <a:pt x="88" y="40"/>
                    <a:pt x="93" y="59"/>
                  </a:cubicBezTo>
                  <a:cubicBezTo>
                    <a:pt x="74" y="65"/>
                    <a:pt x="53" y="63"/>
                    <a:pt x="35" y="52"/>
                  </a:cubicBezTo>
                  <a:cubicBezTo>
                    <a:pt x="17" y="41"/>
                    <a:pt x="5" y="24"/>
                    <a:pt x="0" y="5"/>
                  </a:cubicBezTo>
                  <a:cubicBezTo>
                    <a:pt x="19" y="0"/>
                    <a:pt x="40" y="2"/>
                    <a:pt x="58"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5" name="Freeform 226"/>
            <p:cNvSpPr/>
            <p:nvPr/>
          </p:nvSpPr>
          <p:spPr bwMode="auto">
            <a:xfrm>
              <a:off x="1973263" y="4662488"/>
              <a:ext cx="349250" cy="239713"/>
            </a:xfrm>
            <a:custGeom>
              <a:avLst/>
              <a:gdLst>
                <a:gd name="T0" fmla="*/ 58 w 93"/>
                <a:gd name="T1" fmla="*/ 12 h 64"/>
                <a:gd name="T2" fmla="*/ 93 w 93"/>
                <a:gd name="T3" fmla="*/ 59 h 64"/>
                <a:gd name="T4" fmla="*/ 35 w 93"/>
                <a:gd name="T5" fmla="*/ 52 h 64"/>
                <a:gd name="T6" fmla="*/ 0 w 93"/>
                <a:gd name="T7" fmla="*/ 5 h 64"/>
                <a:gd name="T8" fmla="*/ 58 w 93"/>
                <a:gd name="T9" fmla="*/ 12 h 64"/>
              </a:gdLst>
              <a:ahLst/>
              <a:cxnLst>
                <a:cxn ang="0">
                  <a:pos x="T0" y="T1"/>
                </a:cxn>
                <a:cxn ang="0">
                  <a:pos x="T2" y="T3"/>
                </a:cxn>
                <a:cxn ang="0">
                  <a:pos x="T4" y="T5"/>
                </a:cxn>
                <a:cxn ang="0">
                  <a:pos x="T6" y="T7"/>
                </a:cxn>
                <a:cxn ang="0">
                  <a:pos x="T8" y="T9"/>
                </a:cxn>
              </a:cxnLst>
              <a:rect l="0" t="0" r="r" b="b"/>
              <a:pathLst>
                <a:path w="93" h="64">
                  <a:moveTo>
                    <a:pt x="58" y="12"/>
                  </a:moveTo>
                  <a:cubicBezTo>
                    <a:pt x="76" y="23"/>
                    <a:pt x="88" y="40"/>
                    <a:pt x="93" y="59"/>
                  </a:cubicBezTo>
                  <a:cubicBezTo>
                    <a:pt x="74" y="64"/>
                    <a:pt x="53" y="62"/>
                    <a:pt x="35" y="52"/>
                  </a:cubicBezTo>
                  <a:cubicBezTo>
                    <a:pt x="17" y="41"/>
                    <a:pt x="5" y="24"/>
                    <a:pt x="0" y="5"/>
                  </a:cubicBezTo>
                  <a:cubicBezTo>
                    <a:pt x="19" y="0"/>
                    <a:pt x="40" y="2"/>
                    <a:pt x="58"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6" name="Freeform 227"/>
            <p:cNvSpPr/>
            <p:nvPr/>
          </p:nvSpPr>
          <p:spPr bwMode="auto">
            <a:xfrm>
              <a:off x="1860550" y="3744913"/>
              <a:ext cx="349250" cy="239713"/>
            </a:xfrm>
            <a:custGeom>
              <a:avLst/>
              <a:gdLst>
                <a:gd name="T0" fmla="*/ 58 w 93"/>
                <a:gd name="T1" fmla="*/ 12 h 64"/>
                <a:gd name="T2" fmla="*/ 93 w 93"/>
                <a:gd name="T3" fmla="*/ 59 h 64"/>
                <a:gd name="T4" fmla="*/ 35 w 93"/>
                <a:gd name="T5" fmla="*/ 52 h 64"/>
                <a:gd name="T6" fmla="*/ 0 w 93"/>
                <a:gd name="T7" fmla="*/ 5 h 64"/>
                <a:gd name="T8" fmla="*/ 58 w 93"/>
                <a:gd name="T9" fmla="*/ 12 h 64"/>
              </a:gdLst>
              <a:ahLst/>
              <a:cxnLst>
                <a:cxn ang="0">
                  <a:pos x="T0" y="T1"/>
                </a:cxn>
                <a:cxn ang="0">
                  <a:pos x="T2" y="T3"/>
                </a:cxn>
                <a:cxn ang="0">
                  <a:pos x="T4" y="T5"/>
                </a:cxn>
                <a:cxn ang="0">
                  <a:pos x="T6" y="T7"/>
                </a:cxn>
                <a:cxn ang="0">
                  <a:pos x="T8" y="T9"/>
                </a:cxn>
              </a:cxnLst>
              <a:rect l="0" t="0" r="r" b="b"/>
              <a:pathLst>
                <a:path w="93" h="64">
                  <a:moveTo>
                    <a:pt x="58" y="12"/>
                  </a:moveTo>
                  <a:cubicBezTo>
                    <a:pt x="76" y="23"/>
                    <a:pt x="88" y="40"/>
                    <a:pt x="93" y="59"/>
                  </a:cubicBezTo>
                  <a:cubicBezTo>
                    <a:pt x="74" y="64"/>
                    <a:pt x="53" y="62"/>
                    <a:pt x="35" y="52"/>
                  </a:cubicBezTo>
                  <a:cubicBezTo>
                    <a:pt x="17" y="41"/>
                    <a:pt x="5" y="24"/>
                    <a:pt x="0" y="5"/>
                  </a:cubicBezTo>
                  <a:cubicBezTo>
                    <a:pt x="19" y="0"/>
                    <a:pt x="40" y="2"/>
                    <a:pt x="58"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7" name="Freeform 228"/>
            <p:cNvSpPr/>
            <p:nvPr/>
          </p:nvSpPr>
          <p:spPr bwMode="auto">
            <a:xfrm>
              <a:off x="1414463" y="4530725"/>
              <a:ext cx="349250" cy="244475"/>
            </a:xfrm>
            <a:custGeom>
              <a:avLst/>
              <a:gdLst>
                <a:gd name="T0" fmla="*/ 58 w 93"/>
                <a:gd name="T1" fmla="*/ 13 h 65"/>
                <a:gd name="T2" fmla="*/ 93 w 93"/>
                <a:gd name="T3" fmla="*/ 59 h 65"/>
                <a:gd name="T4" fmla="*/ 35 w 93"/>
                <a:gd name="T5" fmla="*/ 52 h 65"/>
                <a:gd name="T6" fmla="*/ 0 w 93"/>
                <a:gd name="T7" fmla="*/ 6 h 65"/>
                <a:gd name="T8" fmla="*/ 58 w 93"/>
                <a:gd name="T9" fmla="*/ 13 h 65"/>
              </a:gdLst>
              <a:ahLst/>
              <a:cxnLst>
                <a:cxn ang="0">
                  <a:pos x="T0" y="T1"/>
                </a:cxn>
                <a:cxn ang="0">
                  <a:pos x="T2" y="T3"/>
                </a:cxn>
                <a:cxn ang="0">
                  <a:pos x="T4" y="T5"/>
                </a:cxn>
                <a:cxn ang="0">
                  <a:pos x="T6" y="T7"/>
                </a:cxn>
                <a:cxn ang="0">
                  <a:pos x="T8" y="T9"/>
                </a:cxn>
              </a:cxnLst>
              <a:rect l="0" t="0" r="r" b="b"/>
              <a:pathLst>
                <a:path w="93" h="65">
                  <a:moveTo>
                    <a:pt x="58" y="13"/>
                  </a:moveTo>
                  <a:cubicBezTo>
                    <a:pt x="76" y="23"/>
                    <a:pt x="88" y="40"/>
                    <a:pt x="93" y="59"/>
                  </a:cubicBezTo>
                  <a:cubicBezTo>
                    <a:pt x="74" y="65"/>
                    <a:pt x="53" y="63"/>
                    <a:pt x="35" y="52"/>
                  </a:cubicBezTo>
                  <a:cubicBezTo>
                    <a:pt x="16" y="42"/>
                    <a:pt x="4" y="25"/>
                    <a:pt x="0" y="6"/>
                  </a:cubicBezTo>
                  <a:cubicBezTo>
                    <a:pt x="18" y="0"/>
                    <a:pt x="39"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8" name="Freeform 229"/>
            <p:cNvSpPr/>
            <p:nvPr/>
          </p:nvSpPr>
          <p:spPr bwMode="auto">
            <a:xfrm>
              <a:off x="1587500" y="3470275"/>
              <a:ext cx="280988" cy="195263"/>
            </a:xfrm>
            <a:custGeom>
              <a:avLst/>
              <a:gdLst>
                <a:gd name="T0" fmla="*/ 47 w 75"/>
                <a:gd name="T1" fmla="*/ 10 h 52"/>
                <a:gd name="T2" fmla="*/ 75 w 75"/>
                <a:gd name="T3" fmla="*/ 48 h 52"/>
                <a:gd name="T4" fmla="*/ 28 w 75"/>
                <a:gd name="T5" fmla="*/ 42 h 52"/>
                <a:gd name="T6" fmla="*/ 0 w 75"/>
                <a:gd name="T7" fmla="*/ 4 h 52"/>
                <a:gd name="T8" fmla="*/ 47 w 75"/>
                <a:gd name="T9" fmla="*/ 10 h 52"/>
              </a:gdLst>
              <a:ahLst/>
              <a:cxnLst>
                <a:cxn ang="0">
                  <a:pos x="T0" y="T1"/>
                </a:cxn>
                <a:cxn ang="0">
                  <a:pos x="T2" y="T3"/>
                </a:cxn>
                <a:cxn ang="0">
                  <a:pos x="T4" y="T5"/>
                </a:cxn>
                <a:cxn ang="0">
                  <a:pos x="T6" y="T7"/>
                </a:cxn>
                <a:cxn ang="0">
                  <a:pos x="T8" y="T9"/>
                </a:cxn>
              </a:cxnLst>
              <a:rect l="0" t="0" r="r" b="b"/>
              <a:pathLst>
                <a:path w="75" h="52">
                  <a:moveTo>
                    <a:pt x="47" y="10"/>
                  </a:moveTo>
                  <a:cubicBezTo>
                    <a:pt x="61" y="19"/>
                    <a:pt x="71" y="32"/>
                    <a:pt x="75" y="48"/>
                  </a:cubicBezTo>
                  <a:cubicBezTo>
                    <a:pt x="60" y="52"/>
                    <a:pt x="43" y="50"/>
                    <a:pt x="28" y="42"/>
                  </a:cubicBezTo>
                  <a:cubicBezTo>
                    <a:pt x="14" y="33"/>
                    <a:pt x="4" y="20"/>
                    <a:pt x="0" y="4"/>
                  </a:cubicBezTo>
                  <a:cubicBezTo>
                    <a:pt x="15" y="0"/>
                    <a:pt x="32" y="2"/>
                    <a:pt x="47" y="1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9" name="Freeform 230"/>
            <p:cNvSpPr/>
            <p:nvPr/>
          </p:nvSpPr>
          <p:spPr bwMode="auto">
            <a:xfrm>
              <a:off x="1582738" y="3616325"/>
              <a:ext cx="293688" cy="180975"/>
            </a:xfrm>
            <a:custGeom>
              <a:avLst/>
              <a:gdLst>
                <a:gd name="T0" fmla="*/ 31 w 78"/>
                <a:gd name="T1" fmla="*/ 8 h 48"/>
                <a:gd name="T2" fmla="*/ 78 w 78"/>
                <a:gd name="T3" fmla="*/ 6 h 48"/>
                <a:gd name="T4" fmla="*/ 47 w 78"/>
                <a:gd name="T5" fmla="*/ 41 h 48"/>
                <a:gd name="T6" fmla="*/ 0 w 78"/>
                <a:gd name="T7" fmla="*/ 43 h 48"/>
                <a:gd name="T8" fmla="*/ 31 w 78"/>
                <a:gd name="T9" fmla="*/ 8 h 48"/>
              </a:gdLst>
              <a:ahLst/>
              <a:cxnLst>
                <a:cxn ang="0">
                  <a:pos x="T0" y="T1"/>
                </a:cxn>
                <a:cxn ang="0">
                  <a:pos x="T2" y="T3"/>
                </a:cxn>
                <a:cxn ang="0">
                  <a:pos x="T4" y="T5"/>
                </a:cxn>
                <a:cxn ang="0">
                  <a:pos x="T6" y="T7"/>
                </a:cxn>
                <a:cxn ang="0">
                  <a:pos x="T8" y="T9"/>
                </a:cxn>
              </a:cxnLst>
              <a:rect l="0" t="0" r="r" b="b"/>
              <a:pathLst>
                <a:path w="78" h="48">
                  <a:moveTo>
                    <a:pt x="31" y="8"/>
                  </a:moveTo>
                  <a:cubicBezTo>
                    <a:pt x="46" y="0"/>
                    <a:pt x="63" y="0"/>
                    <a:pt x="78" y="6"/>
                  </a:cubicBezTo>
                  <a:cubicBezTo>
                    <a:pt x="73" y="20"/>
                    <a:pt x="62" y="33"/>
                    <a:pt x="47" y="41"/>
                  </a:cubicBezTo>
                  <a:cubicBezTo>
                    <a:pt x="31" y="48"/>
                    <a:pt x="14" y="48"/>
                    <a:pt x="0" y="43"/>
                  </a:cubicBezTo>
                  <a:cubicBezTo>
                    <a:pt x="5" y="28"/>
                    <a:pt x="15" y="15"/>
                    <a:pt x="31"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0" name="Freeform 231"/>
            <p:cNvSpPr/>
            <p:nvPr/>
          </p:nvSpPr>
          <p:spPr bwMode="auto">
            <a:xfrm>
              <a:off x="1376363" y="5121275"/>
              <a:ext cx="398463" cy="195263"/>
            </a:xfrm>
            <a:custGeom>
              <a:avLst/>
              <a:gdLst>
                <a:gd name="T0" fmla="*/ 49 w 106"/>
                <a:gd name="T1" fmla="*/ 3 h 52"/>
                <a:gd name="T2" fmla="*/ 106 w 106"/>
                <a:gd name="T3" fmla="*/ 17 h 52"/>
                <a:gd name="T4" fmla="*/ 57 w 106"/>
                <a:gd name="T5" fmla="*/ 48 h 52"/>
                <a:gd name="T6" fmla="*/ 0 w 106"/>
                <a:gd name="T7" fmla="*/ 35 h 52"/>
                <a:gd name="T8" fmla="*/ 49 w 106"/>
                <a:gd name="T9" fmla="*/ 3 h 52"/>
              </a:gdLst>
              <a:ahLst/>
              <a:cxnLst>
                <a:cxn ang="0">
                  <a:pos x="T0" y="T1"/>
                </a:cxn>
                <a:cxn ang="0">
                  <a:pos x="T2" y="T3"/>
                </a:cxn>
                <a:cxn ang="0">
                  <a:pos x="T4" y="T5"/>
                </a:cxn>
                <a:cxn ang="0">
                  <a:pos x="T6" y="T7"/>
                </a:cxn>
                <a:cxn ang="0">
                  <a:pos x="T8" y="T9"/>
                </a:cxn>
              </a:cxnLst>
              <a:rect l="0" t="0" r="r" b="b"/>
              <a:pathLst>
                <a:path w="106" h="52">
                  <a:moveTo>
                    <a:pt x="49" y="3"/>
                  </a:moveTo>
                  <a:cubicBezTo>
                    <a:pt x="70" y="0"/>
                    <a:pt x="90" y="5"/>
                    <a:pt x="106" y="17"/>
                  </a:cubicBezTo>
                  <a:cubicBezTo>
                    <a:pt x="95" y="33"/>
                    <a:pt x="78" y="45"/>
                    <a:pt x="57" y="48"/>
                  </a:cubicBezTo>
                  <a:cubicBezTo>
                    <a:pt x="36" y="52"/>
                    <a:pt x="16" y="46"/>
                    <a:pt x="0" y="35"/>
                  </a:cubicBezTo>
                  <a:cubicBezTo>
                    <a:pt x="11" y="19"/>
                    <a:pt x="28" y="7"/>
                    <a:pt x="49"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1" name="Freeform 232"/>
            <p:cNvSpPr/>
            <p:nvPr/>
          </p:nvSpPr>
          <p:spPr bwMode="auto">
            <a:xfrm>
              <a:off x="990600" y="4722813"/>
              <a:ext cx="398463" cy="195263"/>
            </a:xfrm>
            <a:custGeom>
              <a:avLst/>
              <a:gdLst>
                <a:gd name="T0" fmla="*/ 49 w 106"/>
                <a:gd name="T1" fmla="*/ 3 h 52"/>
                <a:gd name="T2" fmla="*/ 106 w 106"/>
                <a:gd name="T3" fmla="*/ 17 h 52"/>
                <a:gd name="T4" fmla="*/ 57 w 106"/>
                <a:gd name="T5" fmla="*/ 49 h 52"/>
                <a:gd name="T6" fmla="*/ 0 w 106"/>
                <a:gd name="T7" fmla="*/ 35 h 52"/>
                <a:gd name="T8" fmla="*/ 49 w 106"/>
                <a:gd name="T9" fmla="*/ 3 h 52"/>
              </a:gdLst>
              <a:ahLst/>
              <a:cxnLst>
                <a:cxn ang="0">
                  <a:pos x="T0" y="T1"/>
                </a:cxn>
                <a:cxn ang="0">
                  <a:pos x="T2" y="T3"/>
                </a:cxn>
                <a:cxn ang="0">
                  <a:pos x="T4" y="T5"/>
                </a:cxn>
                <a:cxn ang="0">
                  <a:pos x="T6" y="T7"/>
                </a:cxn>
                <a:cxn ang="0">
                  <a:pos x="T8" y="T9"/>
                </a:cxn>
              </a:cxnLst>
              <a:rect l="0" t="0" r="r" b="b"/>
              <a:pathLst>
                <a:path w="106" h="52">
                  <a:moveTo>
                    <a:pt x="49" y="3"/>
                  </a:moveTo>
                  <a:cubicBezTo>
                    <a:pt x="70" y="0"/>
                    <a:pt x="90" y="5"/>
                    <a:pt x="106" y="17"/>
                  </a:cubicBezTo>
                  <a:cubicBezTo>
                    <a:pt x="95" y="33"/>
                    <a:pt x="78" y="45"/>
                    <a:pt x="57" y="49"/>
                  </a:cubicBezTo>
                  <a:cubicBezTo>
                    <a:pt x="36" y="52"/>
                    <a:pt x="16" y="47"/>
                    <a:pt x="0" y="35"/>
                  </a:cubicBezTo>
                  <a:cubicBezTo>
                    <a:pt x="11" y="19"/>
                    <a:pt x="28" y="7"/>
                    <a:pt x="49"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2" name="Freeform 233"/>
            <p:cNvSpPr/>
            <p:nvPr/>
          </p:nvSpPr>
          <p:spPr bwMode="auto">
            <a:xfrm>
              <a:off x="1689100" y="5435600"/>
              <a:ext cx="412750" cy="323850"/>
            </a:xfrm>
            <a:custGeom>
              <a:avLst/>
              <a:gdLst>
                <a:gd name="T0" fmla="*/ 39 w 110"/>
                <a:gd name="T1" fmla="*/ 20 h 86"/>
                <a:gd name="T2" fmla="*/ 110 w 110"/>
                <a:gd name="T3" fmla="*/ 4 h 86"/>
                <a:gd name="T4" fmla="*/ 72 w 110"/>
                <a:gd name="T5" fmla="*/ 66 h 86"/>
                <a:gd name="T6" fmla="*/ 0 w 110"/>
                <a:gd name="T7" fmla="*/ 81 h 86"/>
                <a:gd name="T8" fmla="*/ 39 w 110"/>
                <a:gd name="T9" fmla="*/ 20 h 86"/>
              </a:gdLst>
              <a:ahLst/>
              <a:cxnLst>
                <a:cxn ang="0">
                  <a:pos x="T0" y="T1"/>
                </a:cxn>
                <a:cxn ang="0">
                  <a:pos x="T2" y="T3"/>
                </a:cxn>
                <a:cxn ang="0">
                  <a:pos x="T4" y="T5"/>
                </a:cxn>
                <a:cxn ang="0">
                  <a:pos x="T6" y="T7"/>
                </a:cxn>
                <a:cxn ang="0">
                  <a:pos x="T8" y="T9"/>
                </a:cxn>
              </a:cxnLst>
              <a:rect l="0" t="0" r="r" b="b"/>
              <a:pathLst>
                <a:path w="110" h="86">
                  <a:moveTo>
                    <a:pt x="39" y="20"/>
                  </a:moveTo>
                  <a:cubicBezTo>
                    <a:pt x="60" y="4"/>
                    <a:pt x="86" y="0"/>
                    <a:pt x="110" y="4"/>
                  </a:cubicBezTo>
                  <a:cubicBezTo>
                    <a:pt x="106" y="29"/>
                    <a:pt x="93" y="51"/>
                    <a:pt x="72" y="66"/>
                  </a:cubicBezTo>
                  <a:cubicBezTo>
                    <a:pt x="50" y="82"/>
                    <a:pt x="24" y="86"/>
                    <a:pt x="0" y="81"/>
                  </a:cubicBezTo>
                  <a:cubicBezTo>
                    <a:pt x="4" y="57"/>
                    <a:pt x="17" y="35"/>
                    <a:pt x="39" y="20"/>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3" name="Freeform 234"/>
            <p:cNvSpPr/>
            <p:nvPr/>
          </p:nvSpPr>
          <p:spPr bwMode="auto">
            <a:xfrm>
              <a:off x="1849438" y="4978400"/>
              <a:ext cx="417513" cy="322263"/>
            </a:xfrm>
            <a:custGeom>
              <a:avLst/>
              <a:gdLst>
                <a:gd name="T0" fmla="*/ 39 w 111"/>
                <a:gd name="T1" fmla="*/ 20 h 86"/>
                <a:gd name="T2" fmla="*/ 111 w 111"/>
                <a:gd name="T3" fmla="*/ 5 h 86"/>
                <a:gd name="T4" fmla="*/ 72 w 111"/>
                <a:gd name="T5" fmla="*/ 67 h 86"/>
                <a:gd name="T6" fmla="*/ 0 w 111"/>
                <a:gd name="T7" fmla="*/ 82 h 86"/>
                <a:gd name="T8" fmla="*/ 39 w 111"/>
                <a:gd name="T9" fmla="*/ 20 h 86"/>
              </a:gdLst>
              <a:ahLst/>
              <a:cxnLst>
                <a:cxn ang="0">
                  <a:pos x="T0" y="T1"/>
                </a:cxn>
                <a:cxn ang="0">
                  <a:pos x="T2" y="T3"/>
                </a:cxn>
                <a:cxn ang="0">
                  <a:pos x="T4" y="T5"/>
                </a:cxn>
                <a:cxn ang="0">
                  <a:pos x="T6" y="T7"/>
                </a:cxn>
                <a:cxn ang="0">
                  <a:pos x="T8" y="T9"/>
                </a:cxn>
              </a:cxnLst>
              <a:rect l="0" t="0" r="r" b="b"/>
              <a:pathLst>
                <a:path w="111" h="86">
                  <a:moveTo>
                    <a:pt x="39" y="20"/>
                  </a:moveTo>
                  <a:cubicBezTo>
                    <a:pt x="61" y="4"/>
                    <a:pt x="87" y="0"/>
                    <a:pt x="111" y="5"/>
                  </a:cubicBezTo>
                  <a:cubicBezTo>
                    <a:pt x="107" y="29"/>
                    <a:pt x="94" y="51"/>
                    <a:pt x="72" y="67"/>
                  </a:cubicBezTo>
                  <a:cubicBezTo>
                    <a:pt x="50" y="82"/>
                    <a:pt x="24" y="86"/>
                    <a:pt x="0" y="82"/>
                  </a:cubicBezTo>
                  <a:cubicBezTo>
                    <a:pt x="4" y="57"/>
                    <a:pt x="18" y="35"/>
                    <a:pt x="39"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4" name="Freeform 235"/>
            <p:cNvSpPr/>
            <p:nvPr/>
          </p:nvSpPr>
          <p:spPr bwMode="auto">
            <a:xfrm>
              <a:off x="1970088" y="5454650"/>
              <a:ext cx="165100" cy="307975"/>
            </a:xfrm>
            <a:custGeom>
              <a:avLst/>
              <a:gdLst>
                <a:gd name="T0" fmla="*/ 5 w 44"/>
                <a:gd name="T1" fmla="*/ 36 h 82"/>
                <a:gd name="T2" fmla="*/ 34 w 44"/>
                <a:gd name="T3" fmla="*/ 0 h 82"/>
                <a:gd name="T4" fmla="*/ 39 w 44"/>
                <a:gd name="T5" fmla="*/ 46 h 82"/>
                <a:gd name="T6" fmla="*/ 10 w 44"/>
                <a:gd name="T7" fmla="*/ 82 h 82"/>
                <a:gd name="T8" fmla="*/ 5 w 44"/>
                <a:gd name="T9" fmla="*/ 36 h 82"/>
              </a:gdLst>
              <a:ahLst/>
              <a:cxnLst>
                <a:cxn ang="0">
                  <a:pos x="T0" y="T1"/>
                </a:cxn>
                <a:cxn ang="0">
                  <a:pos x="T2" y="T3"/>
                </a:cxn>
                <a:cxn ang="0">
                  <a:pos x="T4" y="T5"/>
                </a:cxn>
                <a:cxn ang="0">
                  <a:pos x="T6" y="T7"/>
                </a:cxn>
                <a:cxn ang="0">
                  <a:pos x="T8" y="T9"/>
                </a:cxn>
              </a:cxnLst>
              <a:rect l="0" t="0" r="r" b="b"/>
              <a:pathLst>
                <a:path w="44" h="82">
                  <a:moveTo>
                    <a:pt x="5" y="36"/>
                  </a:moveTo>
                  <a:cubicBezTo>
                    <a:pt x="10" y="20"/>
                    <a:pt x="21" y="7"/>
                    <a:pt x="34" y="0"/>
                  </a:cubicBezTo>
                  <a:cubicBezTo>
                    <a:pt x="42" y="14"/>
                    <a:pt x="44" y="30"/>
                    <a:pt x="39" y="46"/>
                  </a:cubicBezTo>
                  <a:cubicBezTo>
                    <a:pt x="35" y="62"/>
                    <a:pt x="24" y="75"/>
                    <a:pt x="10" y="82"/>
                  </a:cubicBezTo>
                  <a:cubicBezTo>
                    <a:pt x="2" y="68"/>
                    <a:pt x="0" y="52"/>
                    <a:pt x="5" y="36"/>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5" name="Freeform 236"/>
            <p:cNvSpPr/>
            <p:nvPr/>
          </p:nvSpPr>
          <p:spPr bwMode="auto">
            <a:xfrm>
              <a:off x="2151063" y="5229225"/>
              <a:ext cx="149225" cy="79375"/>
            </a:xfrm>
            <a:custGeom>
              <a:avLst/>
              <a:gdLst>
                <a:gd name="T0" fmla="*/ 22 w 40"/>
                <a:gd name="T1" fmla="*/ 2 h 21"/>
                <a:gd name="T2" fmla="*/ 40 w 40"/>
                <a:gd name="T3" fmla="*/ 16 h 21"/>
                <a:gd name="T4" fmla="*/ 17 w 40"/>
                <a:gd name="T5" fmla="*/ 19 h 21"/>
                <a:gd name="T6" fmla="*/ 0 w 40"/>
                <a:gd name="T7" fmla="*/ 4 h 21"/>
                <a:gd name="T8" fmla="*/ 22 w 40"/>
                <a:gd name="T9" fmla="*/ 2 h 21"/>
              </a:gdLst>
              <a:ahLst/>
              <a:cxnLst>
                <a:cxn ang="0">
                  <a:pos x="T0" y="T1"/>
                </a:cxn>
                <a:cxn ang="0">
                  <a:pos x="T2" y="T3"/>
                </a:cxn>
                <a:cxn ang="0">
                  <a:pos x="T4" y="T5"/>
                </a:cxn>
                <a:cxn ang="0">
                  <a:pos x="T6" y="T7"/>
                </a:cxn>
                <a:cxn ang="0">
                  <a:pos x="T8" y="T9"/>
                </a:cxn>
              </a:cxnLst>
              <a:rect l="0" t="0" r="r" b="b"/>
              <a:pathLst>
                <a:path w="40" h="21">
                  <a:moveTo>
                    <a:pt x="22" y="2"/>
                  </a:moveTo>
                  <a:cubicBezTo>
                    <a:pt x="30" y="4"/>
                    <a:pt x="36" y="10"/>
                    <a:pt x="40" y="16"/>
                  </a:cubicBezTo>
                  <a:cubicBezTo>
                    <a:pt x="33" y="20"/>
                    <a:pt x="25" y="21"/>
                    <a:pt x="17" y="19"/>
                  </a:cubicBezTo>
                  <a:cubicBezTo>
                    <a:pt x="9" y="17"/>
                    <a:pt x="3" y="11"/>
                    <a:pt x="0" y="4"/>
                  </a:cubicBezTo>
                  <a:cubicBezTo>
                    <a:pt x="6" y="1"/>
                    <a:pt x="14" y="0"/>
                    <a:pt x="22"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6" name="Freeform 237"/>
            <p:cNvSpPr/>
            <p:nvPr/>
          </p:nvSpPr>
          <p:spPr bwMode="auto">
            <a:xfrm>
              <a:off x="2679700" y="5605463"/>
              <a:ext cx="150813" cy="82550"/>
            </a:xfrm>
            <a:custGeom>
              <a:avLst/>
              <a:gdLst>
                <a:gd name="T0" fmla="*/ 23 w 40"/>
                <a:gd name="T1" fmla="*/ 3 h 22"/>
                <a:gd name="T2" fmla="*/ 40 w 40"/>
                <a:gd name="T3" fmla="*/ 17 h 22"/>
                <a:gd name="T4" fmla="*/ 18 w 40"/>
                <a:gd name="T5" fmla="*/ 20 h 22"/>
                <a:gd name="T6" fmla="*/ 0 w 40"/>
                <a:gd name="T7" fmla="*/ 5 h 22"/>
                <a:gd name="T8" fmla="*/ 23 w 40"/>
                <a:gd name="T9" fmla="*/ 3 h 22"/>
              </a:gdLst>
              <a:ahLst/>
              <a:cxnLst>
                <a:cxn ang="0">
                  <a:pos x="T0" y="T1"/>
                </a:cxn>
                <a:cxn ang="0">
                  <a:pos x="T2" y="T3"/>
                </a:cxn>
                <a:cxn ang="0">
                  <a:pos x="T4" y="T5"/>
                </a:cxn>
                <a:cxn ang="0">
                  <a:pos x="T6" y="T7"/>
                </a:cxn>
                <a:cxn ang="0">
                  <a:pos x="T8" y="T9"/>
                </a:cxn>
              </a:cxnLst>
              <a:rect l="0" t="0" r="r" b="b"/>
              <a:pathLst>
                <a:path w="40" h="22">
                  <a:moveTo>
                    <a:pt x="23" y="3"/>
                  </a:moveTo>
                  <a:cubicBezTo>
                    <a:pt x="31" y="5"/>
                    <a:pt x="37" y="10"/>
                    <a:pt x="40" y="17"/>
                  </a:cubicBezTo>
                  <a:cubicBezTo>
                    <a:pt x="34" y="21"/>
                    <a:pt x="26" y="22"/>
                    <a:pt x="18" y="20"/>
                  </a:cubicBezTo>
                  <a:cubicBezTo>
                    <a:pt x="10" y="17"/>
                    <a:pt x="4" y="12"/>
                    <a:pt x="0" y="5"/>
                  </a:cubicBezTo>
                  <a:cubicBezTo>
                    <a:pt x="7" y="1"/>
                    <a:pt x="15" y="0"/>
                    <a:pt x="23" y="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7" name="Freeform 238"/>
            <p:cNvSpPr/>
            <p:nvPr/>
          </p:nvSpPr>
          <p:spPr bwMode="auto">
            <a:xfrm>
              <a:off x="2517775" y="4981575"/>
              <a:ext cx="150813" cy="82550"/>
            </a:xfrm>
            <a:custGeom>
              <a:avLst/>
              <a:gdLst>
                <a:gd name="T0" fmla="*/ 23 w 40"/>
                <a:gd name="T1" fmla="*/ 3 h 22"/>
                <a:gd name="T2" fmla="*/ 40 w 40"/>
                <a:gd name="T3" fmla="*/ 17 h 22"/>
                <a:gd name="T4" fmla="*/ 18 w 40"/>
                <a:gd name="T5" fmla="*/ 20 h 22"/>
                <a:gd name="T6" fmla="*/ 0 w 40"/>
                <a:gd name="T7" fmla="*/ 5 h 22"/>
                <a:gd name="T8" fmla="*/ 23 w 40"/>
                <a:gd name="T9" fmla="*/ 3 h 22"/>
              </a:gdLst>
              <a:ahLst/>
              <a:cxnLst>
                <a:cxn ang="0">
                  <a:pos x="T0" y="T1"/>
                </a:cxn>
                <a:cxn ang="0">
                  <a:pos x="T2" y="T3"/>
                </a:cxn>
                <a:cxn ang="0">
                  <a:pos x="T4" y="T5"/>
                </a:cxn>
                <a:cxn ang="0">
                  <a:pos x="T6" y="T7"/>
                </a:cxn>
                <a:cxn ang="0">
                  <a:pos x="T8" y="T9"/>
                </a:cxn>
              </a:cxnLst>
              <a:rect l="0" t="0" r="r" b="b"/>
              <a:pathLst>
                <a:path w="40" h="22">
                  <a:moveTo>
                    <a:pt x="23" y="3"/>
                  </a:moveTo>
                  <a:cubicBezTo>
                    <a:pt x="31" y="5"/>
                    <a:pt x="37" y="10"/>
                    <a:pt x="40" y="17"/>
                  </a:cubicBezTo>
                  <a:cubicBezTo>
                    <a:pt x="34" y="21"/>
                    <a:pt x="26" y="22"/>
                    <a:pt x="18" y="20"/>
                  </a:cubicBezTo>
                  <a:cubicBezTo>
                    <a:pt x="10" y="17"/>
                    <a:pt x="4" y="12"/>
                    <a:pt x="0" y="5"/>
                  </a:cubicBezTo>
                  <a:cubicBezTo>
                    <a:pt x="7" y="1"/>
                    <a:pt x="15" y="0"/>
                    <a:pt x="23"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8" name="Freeform 239"/>
            <p:cNvSpPr/>
            <p:nvPr/>
          </p:nvSpPr>
          <p:spPr bwMode="auto">
            <a:xfrm>
              <a:off x="2398713" y="5827713"/>
              <a:ext cx="149225" cy="82550"/>
            </a:xfrm>
            <a:custGeom>
              <a:avLst/>
              <a:gdLst>
                <a:gd name="T0" fmla="*/ 22 w 40"/>
                <a:gd name="T1" fmla="*/ 3 h 22"/>
                <a:gd name="T2" fmla="*/ 40 w 40"/>
                <a:gd name="T3" fmla="*/ 17 h 22"/>
                <a:gd name="T4" fmla="*/ 17 w 40"/>
                <a:gd name="T5" fmla="*/ 20 h 22"/>
                <a:gd name="T6" fmla="*/ 0 w 40"/>
                <a:gd name="T7" fmla="*/ 5 h 22"/>
                <a:gd name="T8" fmla="*/ 22 w 40"/>
                <a:gd name="T9" fmla="*/ 3 h 22"/>
              </a:gdLst>
              <a:ahLst/>
              <a:cxnLst>
                <a:cxn ang="0">
                  <a:pos x="T0" y="T1"/>
                </a:cxn>
                <a:cxn ang="0">
                  <a:pos x="T2" y="T3"/>
                </a:cxn>
                <a:cxn ang="0">
                  <a:pos x="T4" y="T5"/>
                </a:cxn>
                <a:cxn ang="0">
                  <a:pos x="T6" y="T7"/>
                </a:cxn>
                <a:cxn ang="0">
                  <a:pos x="T8" y="T9"/>
                </a:cxn>
              </a:cxnLst>
              <a:rect l="0" t="0" r="r" b="b"/>
              <a:pathLst>
                <a:path w="40" h="22">
                  <a:moveTo>
                    <a:pt x="22" y="3"/>
                  </a:moveTo>
                  <a:cubicBezTo>
                    <a:pt x="30" y="5"/>
                    <a:pt x="36" y="11"/>
                    <a:pt x="40" y="17"/>
                  </a:cubicBezTo>
                  <a:cubicBezTo>
                    <a:pt x="33" y="21"/>
                    <a:pt x="25" y="22"/>
                    <a:pt x="17" y="20"/>
                  </a:cubicBezTo>
                  <a:cubicBezTo>
                    <a:pt x="9" y="17"/>
                    <a:pt x="3" y="12"/>
                    <a:pt x="0" y="5"/>
                  </a:cubicBezTo>
                  <a:cubicBezTo>
                    <a:pt x="6" y="2"/>
                    <a:pt x="14"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9" name="Freeform 240"/>
            <p:cNvSpPr/>
            <p:nvPr/>
          </p:nvSpPr>
          <p:spPr bwMode="auto">
            <a:xfrm>
              <a:off x="2289175" y="5699125"/>
              <a:ext cx="150813" cy="82550"/>
            </a:xfrm>
            <a:custGeom>
              <a:avLst/>
              <a:gdLst>
                <a:gd name="T0" fmla="*/ 22 w 40"/>
                <a:gd name="T1" fmla="*/ 2 h 22"/>
                <a:gd name="T2" fmla="*/ 40 w 40"/>
                <a:gd name="T3" fmla="*/ 17 h 22"/>
                <a:gd name="T4" fmla="*/ 17 w 40"/>
                <a:gd name="T5" fmla="*/ 19 h 22"/>
                <a:gd name="T6" fmla="*/ 0 w 40"/>
                <a:gd name="T7" fmla="*/ 5 h 22"/>
                <a:gd name="T8" fmla="*/ 22 w 40"/>
                <a:gd name="T9" fmla="*/ 2 h 22"/>
              </a:gdLst>
              <a:ahLst/>
              <a:cxnLst>
                <a:cxn ang="0">
                  <a:pos x="T0" y="T1"/>
                </a:cxn>
                <a:cxn ang="0">
                  <a:pos x="T2" y="T3"/>
                </a:cxn>
                <a:cxn ang="0">
                  <a:pos x="T4" y="T5"/>
                </a:cxn>
                <a:cxn ang="0">
                  <a:pos x="T6" y="T7"/>
                </a:cxn>
                <a:cxn ang="0">
                  <a:pos x="T8" y="T9"/>
                </a:cxn>
              </a:cxnLst>
              <a:rect l="0" t="0" r="r" b="b"/>
              <a:pathLst>
                <a:path w="40" h="22">
                  <a:moveTo>
                    <a:pt x="22" y="2"/>
                  </a:moveTo>
                  <a:cubicBezTo>
                    <a:pt x="30" y="5"/>
                    <a:pt x="36" y="10"/>
                    <a:pt x="40" y="17"/>
                  </a:cubicBezTo>
                  <a:cubicBezTo>
                    <a:pt x="33" y="21"/>
                    <a:pt x="25" y="22"/>
                    <a:pt x="17" y="19"/>
                  </a:cubicBezTo>
                  <a:cubicBezTo>
                    <a:pt x="9" y="17"/>
                    <a:pt x="3" y="12"/>
                    <a:pt x="0" y="5"/>
                  </a:cubicBezTo>
                  <a:cubicBezTo>
                    <a:pt x="6" y="1"/>
                    <a:pt x="14" y="0"/>
                    <a:pt x="22"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0" name="Freeform 241"/>
            <p:cNvSpPr/>
            <p:nvPr/>
          </p:nvSpPr>
          <p:spPr bwMode="auto">
            <a:xfrm>
              <a:off x="1835150" y="5346700"/>
              <a:ext cx="150813" cy="82550"/>
            </a:xfrm>
            <a:custGeom>
              <a:avLst/>
              <a:gdLst>
                <a:gd name="T0" fmla="*/ 22 w 40"/>
                <a:gd name="T1" fmla="*/ 2 h 22"/>
                <a:gd name="T2" fmla="*/ 40 w 40"/>
                <a:gd name="T3" fmla="*/ 17 h 22"/>
                <a:gd name="T4" fmla="*/ 17 w 40"/>
                <a:gd name="T5" fmla="*/ 19 h 22"/>
                <a:gd name="T6" fmla="*/ 0 w 40"/>
                <a:gd name="T7" fmla="*/ 5 h 22"/>
                <a:gd name="T8" fmla="*/ 22 w 40"/>
                <a:gd name="T9" fmla="*/ 2 h 22"/>
              </a:gdLst>
              <a:ahLst/>
              <a:cxnLst>
                <a:cxn ang="0">
                  <a:pos x="T0" y="T1"/>
                </a:cxn>
                <a:cxn ang="0">
                  <a:pos x="T2" y="T3"/>
                </a:cxn>
                <a:cxn ang="0">
                  <a:pos x="T4" y="T5"/>
                </a:cxn>
                <a:cxn ang="0">
                  <a:pos x="T6" y="T7"/>
                </a:cxn>
                <a:cxn ang="0">
                  <a:pos x="T8" y="T9"/>
                </a:cxn>
              </a:cxnLst>
              <a:rect l="0" t="0" r="r" b="b"/>
              <a:pathLst>
                <a:path w="40" h="22">
                  <a:moveTo>
                    <a:pt x="22" y="2"/>
                  </a:moveTo>
                  <a:cubicBezTo>
                    <a:pt x="30" y="5"/>
                    <a:pt x="36" y="10"/>
                    <a:pt x="40" y="17"/>
                  </a:cubicBezTo>
                  <a:cubicBezTo>
                    <a:pt x="33" y="21"/>
                    <a:pt x="25" y="22"/>
                    <a:pt x="17" y="19"/>
                  </a:cubicBezTo>
                  <a:cubicBezTo>
                    <a:pt x="9" y="17"/>
                    <a:pt x="3" y="12"/>
                    <a:pt x="0" y="5"/>
                  </a:cubicBezTo>
                  <a:cubicBezTo>
                    <a:pt x="6" y="1"/>
                    <a:pt x="14" y="0"/>
                    <a:pt x="22" y="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1" name="Freeform 242"/>
            <p:cNvSpPr/>
            <p:nvPr/>
          </p:nvSpPr>
          <p:spPr bwMode="auto">
            <a:xfrm>
              <a:off x="1189038" y="4665663"/>
              <a:ext cx="150813" cy="82550"/>
            </a:xfrm>
            <a:custGeom>
              <a:avLst/>
              <a:gdLst>
                <a:gd name="T0" fmla="*/ 23 w 40"/>
                <a:gd name="T1" fmla="*/ 2 h 22"/>
                <a:gd name="T2" fmla="*/ 40 w 40"/>
                <a:gd name="T3" fmla="*/ 17 h 22"/>
                <a:gd name="T4" fmla="*/ 18 w 40"/>
                <a:gd name="T5" fmla="*/ 19 h 22"/>
                <a:gd name="T6" fmla="*/ 0 w 40"/>
                <a:gd name="T7" fmla="*/ 5 h 22"/>
                <a:gd name="T8" fmla="*/ 23 w 40"/>
                <a:gd name="T9" fmla="*/ 2 h 22"/>
              </a:gdLst>
              <a:ahLst/>
              <a:cxnLst>
                <a:cxn ang="0">
                  <a:pos x="T0" y="T1"/>
                </a:cxn>
                <a:cxn ang="0">
                  <a:pos x="T2" y="T3"/>
                </a:cxn>
                <a:cxn ang="0">
                  <a:pos x="T4" y="T5"/>
                </a:cxn>
                <a:cxn ang="0">
                  <a:pos x="T6" y="T7"/>
                </a:cxn>
                <a:cxn ang="0">
                  <a:pos x="T8" y="T9"/>
                </a:cxn>
              </a:cxnLst>
              <a:rect l="0" t="0" r="r" b="b"/>
              <a:pathLst>
                <a:path w="40" h="22">
                  <a:moveTo>
                    <a:pt x="23" y="2"/>
                  </a:moveTo>
                  <a:cubicBezTo>
                    <a:pt x="31" y="5"/>
                    <a:pt x="37" y="10"/>
                    <a:pt x="40" y="17"/>
                  </a:cubicBezTo>
                  <a:cubicBezTo>
                    <a:pt x="34" y="21"/>
                    <a:pt x="26" y="22"/>
                    <a:pt x="18" y="19"/>
                  </a:cubicBezTo>
                  <a:cubicBezTo>
                    <a:pt x="10" y="17"/>
                    <a:pt x="4" y="12"/>
                    <a:pt x="0" y="5"/>
                  </a:cubicBezTo>
                  <a:cubicBezTo>
                    <a:pt x="7" y="1"/>
                    <a:pt x="15" y="0"/>
                    <a:pt x="23"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2" name="Freeform 243"/>
            <p:cNvSpPr/>
            <p:nvPr/>
          </p:nvSpPr>
          <p:spPr bwMode="auto">
            <a:xfrm>
              <a:off x="1854200" y="5827713"/>
              <a:ext cx="250825" cy="127000"/>
            </a:xfrm>
            <a:custGeom>
              <a:avLst/>
              <a:gdLst>
                <a:gd name="T0" fmla="*/ 30 w 67"/>
                <a:gd name="T1" fmla="*/ 3 h 34"/>
                <a:gd name="T2" fmla="*/ 67 w 67"/>
                <a:gd name="T3" fmla="*/ 10 h 34"/>
                <a:gd name="T4" fmla="*/ 36 w 67"/>
                <a:gd name="T5" fmla="*/ 31 h 34"/>
                <a:gd name="T6" fmla="*/ 0 w 67"/>
                <a:gd name="T7" fmla="*/ 24 h 34"/>
                <a:gd name="T8" fmla="*/ 30 w 67"/>
                <a:gd name="T9" fmla="*/ 3 h 34"/>
              </a:gdLst>
              <a:ahLst/>
              <a:cxnLst>
                <a:cxn ang="0">
                  <a:pos x="T0" y="T1"/>
                </a:cxn>
                <a:cxn ang="0">
                  <a:pos x="T2" y="T3"/>
                </a:cxn>
                <a:cxn ang="0">
                  <a:pos x="T4" y="T5"/>
                </a:cxn>
                <a:cxn ang="0">
                  <a:pos x="T6" y="T7"/>
                </a:cxn>
                <a:cxn ang="0">
                  <a:pos x="T8" y="T9"/>
                </a:cxn>
              </a:cxnLst>
              <a:rect l="0" t="0" r="r" b="b"/>
              <a:pathLst>
                <a:path w="67" h="34">
                  <a:moveTo>
                    <a:pt x="30" y="3"/>
                  </a:moveTo>
                  <a:cubicBezTo>
                    <a:pt x="43" y="0"/>
                    <a:pt x="56" y="3"/>
                    <a:pt x="67" y="10"/>
                  </a:cubicBezTo>
                  <a:cubicBezTo>
                    <a:pt x="60" y="20"/>
                    <a:pt x="49" y="28"/>
                    <a:pt x="36" y="31"/>
                  </a:cubicBezTo>
                  <a:cubicBezTo>
                    <a:pt x="23" y="34"/>
                    <a:pt x="10" y="31"/>
                    <a:pt x="0" y="24"/>
                  </a:cubicBezTo>
                  <a:cubicBezTo>
                    <a:pt x="6" y="13"/>
                    <a:pt x="17" y="5"/>
                    <a:pt x="30"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3" name="Freeform 244"/>
            <p:cNvSpPr/>
            <p:nvPr/>
          </p:nvSpPr>
          <p:spPr bwMode="auto">
            <a:xfrm>
              <a:off x="2124075" y="5549900"/>
              <a:ext cx="239713" cy="195263"/>
            </a:xfrm>
            <a:custGeom>
              <a:avLst/>
              <a:gdLst>
                <a:gd name="T0" fmla="*/ 22 w 64"/>
                <a:gd name="T1" fmla="*/ 13 h 52"/>
                <a:gd name="T2" fmla="*/ 64 w 64"/>
                <a:gd name="T3" fmla="*/ 2 h 52"/>
                <a:gd name="T4" fmla="*/ 42 w 64"/>
                <a:gd name="T5" fmla="*/ 40 h 52"/>
                <a:gd name="T6" fmla="*/ 0 w 64"/>
                <a:gd name="T7" fmla="*/ 50 h 52"/>
                <a:gd name="T8" fmla="*/ 22 w 64"/>
                <a:gd name="T9" fmla="*/ 13 h 52"/>
              </a:gdLst>
              <a:ahLst/>
              <a:cxnLst>
                <a:cxn ang="0">
                  <a:pos x="T0" y="T1"/>
                </a:cxn>
                <a:cxn ang="0">
                  <a:pos x="T2" y="T3"/>
                </a:cxn>
                <a:cxn ang="0">
                  <a:pos x="T4" y="T5"/>
                </a:cxn>
                <a:cxn ang="0">
                  <a:pos x="T6" y="T7"/>
                </a:cxn>
                <a:cxn ang="0">
                  <a:pos x="T8" y="T9"/>
                </a:cxn>
              </a:cxnLst>
              <a:rect l="0" t="0" r="r" b="b"/>
              <a:pathLst>
                <a:path w="64" h="52">
                  <a:moveTo>
                    <a:pt x="22" y="13"/>
                  </a:moveTo>
                  <a:cubicBezTo>
                    <a:pt x="34" y="3"/>
                    <a:pt x="49" y="0"/>
                    <a:pt x="64" y="2"/>
                  </a:cubicBezTo>
                  <a:cubicBezTo>
                    <a:pt x="62" y="16"/>
                    <a:pt x="55" y="30"/>
                    <a:pt x="42" y="40"/>
                  </a:cubicBezTo>
                  <a:cubicBezTo>
                    <a:pt x="30" y="49"/>
                    <a:pt x="15" y="52"/>
                    <a:pt x="0" y="50"/>
                  </a:cubicBezTo>
                  <a:cubicBezTo>
                    <a:pt x="2" y="36"/>
                    <a:pt x="9" y="22"/>
                    <a:pt x="22" y="1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Freeform 245"/>
            <p:cNvSpPr/>
            <p:nvPr/>
          </p:nvSpPr>
          <p:spPr bwMode="auto">
            <a:xfrm>
              <a:off x="2605088" y="5726113"/>
              <a:ext cx="236538" cy="195263"/>
            </a:xfrm>
            <a:custGeom>
              <a:avLst/>
              <a:gdLst>
                <a:gd name="T0" fmla="*/ 21 w 63"/>
                <a:gd name="T1" fmla="*/ 13 h 52"/>
                <a:gd name="T2" fmla="*/ 63 w 63"/>
                <a:gd name="T3" fmla="*/ 2 h 52"/>
                <a:gd name="T4" fmla="*/ 41 w 63"/>
                <a:gd name="T5" fmla="*/ 39 h 52"/>
                <a:gd name="T6" fmla="*/ 0 w 63"/>
                <a:gd name="T7" fmla="*/ 50 h 52"/>
                <a:gd name="T8" fmla="*/ 21 w 63"/>
                <a:gd name="T9" fmla="*/ 13 h 52"/>
              </a:gdLst>
              <a:ahLst/>
              <a:cxnLst>
                <a:cxn ang="0">
                  <a:pos x="T0" y="T1"/>
                </a:cxn>
                <a:cxn ang="0">
                  <a:pos x="T2" y="T3"/>
                </a:cxn>
                <a:cxn ang="0">
                  <a:pos x="T4" y="T5"/>
                </a:cxn>
                <a:cxn ang="0">
                  <a:pos x="T6" y="T7"/>
                </a:cxn>
                <a:cxn ang="0">
                  <a:pos x="T8" y="T9"/>
                </a:cxn>
              </a:cxnLst>
              <a:rect l="0" t="0" r="r" b="b"/>
              <a:pathLst>
                <a:path w="63" h="52">
                  <a:moveTo>
                    <a:pt x="21" y="13"/>
                  </a:moveTo>
                  <a:cubicBezTo>
                    <a:pt x="33" y="3"/>
                    <a:pt x="49" y="0"/>
                    <a:pt x="63" y="2"/>
                  </a:cubicBezTo>
                  <a:cubicBezTo>
                    <a:pt x="61" y="16"/>
                    <a:pt x="54" y="30"/>
                    <a:pt x="41" y="39"/>
                  </a:cubicBezTo>
                  <a:cubicBezTo>
                    <a:pt x="29" y="49"/>
                    <a:pt x="14" y="52"/>
                    <a:pt x="0" y="50"/>
                  </a:cubicBezTo>
                  <a:cubicBezTo>
                    <a:pt x="1" y="36"/>
                    <a:pt x="9" y="22"/>
                    <a:pt x="21"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246"/>
            <p:cNvSpPr/>
            <p:nvPr/>
          </p:nvSpPr>
          <p:spPr bwMode="auto">
            <a:xfrm>
              <a:off x="2363788" y="4794250"/>
              <a:ext cx="293688" cy="157163"/>
            </a:xfrm>
            <a:custGeom>
              <a:avLst/>
              <a:gdLst>
                <a:gd name="T0" fmla="*/ 44 w 78"/>
                <a:gd name="T1" fmla="*/ 4 h 42"/>
                <a:gd name="T2" fmla="*/ 78 w 78"/>
                <a:gd name="T3" fmla="*/ 32 h 42"/>
                <a:gd name="T4" fmla="*/ 34 w 78"/>
                <a:gd name="T5" fmla="*/ 37 h 42"/>
                <a:gd name="T6" fmla="*/ 0 w 78"/>
                <a:gd name="T7" fmla="*/ 9 h 42"/>
                <a:gd name="T8" fmla="*/ 44 w 78"/>
                <a:gd name="T9" fmla="*/ 4 h 42"/>
              </a:gdLst>
              <a:ahLst/>
              <a:cxnLst>
                <a:cxn ang="0">
                  <a:pos x="T0" y="T1"/>
                </a:cxn>
                <a:cxn ang="0">
                  <a:pos x="T2" y="T3"/>
                </a:cxn>
                <a:cxn ang="0">
                  <a:pos x="T4" y="T5"/>
                </a:cxn>
                <a:cxn ang="0">
                  <a:pos x="T6" y="T7"/>
                </a:cxn>
                <a:cxn ang="0">
                  <a:pos x="T8" y="T9"/>
                </a:cxn>
              </a:cxnLst>
              <a:rect l="0" t="0" r="r" b="b"/>
              <a:pathLst>
                <a:path w="78" h="42">
                  <a:moveTo>
                    <a:pt x="44" y="4"/>
                  </a:moveTo>
                  <a:cubicBezTo>
                    <a:pt x="60" y="9"/>
                    <a:pt x="71" y="19"/>
                    <a:pt x="78" y="32"/>
                  </a:cubicBezTo>
                  <a:cubicBezTo>
                    <a:pt x="65" y="39"/>
                    <a:pt x="50" y="42"/>
                    <a:pt x="34" y="37"/>
                  </a:cubicBezTo>
                  <a:cubicBezTo>
                    <a:pt x="19" y="33"/>
                    <a:pt x="7" y="22"/>
                    <a:pt x="0" y="9"/>
                  </a:cubicBezTo>
                  <a:cubicBezTo>
                    <a:pt x="13" y="2"/>
                    <a:pt x="29" y="0"/>
                    <a:pt x="44" y="4"/>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247"/>
            <p:cNvSpPr/>
            <p:nvPr/>
          </p:nvSpPr>
          <p:spPr bwMode="auto">
            <a:xfrm>
              <a:off x="2278063" y="4387850"/>
              <a:ext cx="292100" cy="161925"/>
            </a:xfrm>
            <a:custGeom>
              <a:avLst/>
              <a:gdLst>
                <a:gd name="T0" fmla="*/ 44 w 78"/>
                <a:gd name="T1" fmla="*/ 5 h 43"/>
                <a:gd name="T2" fmla="*/ 78 w 78"/>
                <a:gd name="T3" fmla="*/ 33 h 43"/>
                <a:gd name="T4" fmla="*/ 34 w 78"/>
                <a:gd name="T5" fmla="*/ 38 h 43"/>
                <a:gd name="T6" fmla="*/ 0 w 78"/>
                <a:gd name="T7" fmla="*/ 10 h 43"/>
                <a:gd name="T8" fmla="*/ 44 w 78"/>
                <a:gd name="T9" fmla="*/ 5 h 43"/>
              </a:gdLst>
              <a:ahLst/>
              <a:cxnLst>
                <a:cxn ang="0">
                  <a:pos x="T0" y="T1"/>
                </a:cxn>
                <a:cxn ang="0">
                  <a:pos x="T2" y="T3"/>
                </a:cxn>
                <a:cxn ang="0">
                  <a:pos x="T4" y="T5"/>
                </a:cxn>
                <a:cxn ang="0">
                  <a:pos x="T6" y="T7"/>
                </a:cxn>
                <a:cxn ang="0">
                  <a:pos x="T8" y="T9"/>
                </a:cxn>
              </a:cxnLst>
              <a:rect l="0" t="0" r="r" b="b"/>
              <a:pathLst>
                <a:path w="78" h="43">
                  <a:moveTo>
                    <a:pt x="44" y="5"/>
                  </a:moveTo>
                  <a:cubicBezTo>
                    <a:pt x="59" y="9"/>
                    <a:pt x="71" y="20"/>
                    <a:pt x="78" y="33"/>
                  </a:cubicBezTo>
                  <a:cubicBezTo>
                    <a:pt x="65" y="40"/>
                    <a:pt x="49" y="43"/>
                    <a:pt x="34" y="38"/>
                  </a:cubicBezTo>
                  <a:cubicBezTo>
                    <a:pt x="19" y="33"/>
                    <a:pt x="7" y="23"/>
                    <a:pt x="0" y="10"/>
                  </a:cubicBezTo>
                  <a:cubicBezTo>
                    <a:pt x="13" y="3"/>
                    <a:pt x="28" y="0"/>
                    <a:pt x="44"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248"/>
            <p:cNvSpPr/>
            <p:nvPr/>
          </p:nvSpPr>
          <p:spPr bwMode="auto">
            <a:xfrm>
              <a:off x="1966913" y="4891088"/>
              <a:ext cx="187325" cy="101600"/>
            </a:xfrm>
            <a:custGeom>
              <a:avLst/>
              <a:gdLst>
                <a:gd name="T0" fmla="*/ 28 w 50"/>
                <a:gd name="T1" fmla="*/ 3 h 27"/>
                <a:gd name="T2" fmla="*/ 50 w 50"/>
                <a:gd name="T3" fmla="*/ 21 h 27"/>
                <a:gd name="T4" fmla="*/ 21 w 50"/>
                <a:gd name="T5" fmla="*/ 24 h 27"/>
                <a:gd name="T6" fmla="*/ 0 w 50"/>
                <a:gd name="T7" fmla="*/ 6 h 27"/>
                <a:gd name="T8" fmla="*/ 28 w 50"/>
                <a:gd name="T9" fmla="*/ 3 h 27"/>
              </a:gdLst>
              <a:ahLst/>
              <a:cxnLst>
                <a:cxn ang="0">
                  <a:pos x="T0" y="T1"/>
                </a:cxn>
                <a:cxn ang="0">
                  <a:pos x="T2" y="T3"/>
                </a:cxn>
                <a:cxn ang="0">
                  <a:pos x="T4" y="T5"/>
                </a:cxn>
                <a:cxn ang="0">
                  <a:pos x="T6" y="T7"/>
                </a:cxn>
                <a:cxn ang="0">
                  <a:pos x="T8" y="T9"/>
                </a:cxn>
              </a:cxnLst>
              <a:rect l="0" t="0" r="r" b="b"/>
              <a:pathLst>
                <a:path w="50" h="27">
                  <a:moveTo>
                    <a:pt x="28" y="3"/>
                  </a:moveTo>
                  <a:cubicBezTo>
                    <a:pt x="38" y="6"/>
                    <a:pt x="45" y="13"/>
                    <a:pt x="50" y="21"/>
                  </a:cubicBezTo>
                  <a:cubicBezTo>
                    <a:pt x="41" y="26"/>
                    <a:pt x="31" y="27"/>
                    <a:pt x="21" y="24"/>
                  </a:cubicBezTo>
                  <a:cubicBezTo>
                    <a:pt x="12" y="21"/>
                    <a:pt x="4" y="14"/>
                    <a:pt x="0" y="6"/>
                  </a:cubicBezTo>
                  <a:cubicBezTo>
                    <a:pt x="8" y="1"/>
                    <a:pt x="18"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8" name="Freeform 249"/>
            <p:cNvSpPr/>
            <p:nvPr/>
          </p:nvSpPr>
          <p:spPr bwMode="auto">
            <a:xfrm>
              <a:off x="2132013" y="4838700"/>
              <a:ext cx="195263" cy="93663"/>
            </a:xfrm>
            <a:custGeom>
              <a:avLst/>
              <a:gdLst>
                <a:gd name="T0" fmla="*/ 24 w 52"/>
                <a:gd name="T1" fmla="*/ 1 h 25"/>
                <a:gd name="T2" fmla="*/ 52 w 52"/>
                <a:gd name="T3" fmla="*/ 8 h 25"/>
                <a:gd name="T4" fmla="*/ 28 w 52"/>
                <a:gd name="T5" fmla="*/ 23 h 25"/>
                <a:gd name="T6" fmla="*/ 0 w 52"/>
                <a:gd name="T7" fmla="*/ 16 h 25"/>
                <a:gd name="T8" fmla="*/ 24 w 52"/>
                <a:gd name="T9" fmla="*/ 1 h 25"/>
              </a:gdLst>
              <a:ahLst/>
              <a:cxnLst>
                <a:cxn ang="0">
                  <a:pos x="T0" y="T1"/>
                </a:cxn>
                <a:cxn ang="0">
                  <a:pos x="T2" y="T3"/>
                </a:cxn>
                <a:cxn ang="0">
                  <a:pos x="T4" y="T5"/>
                </a:cxn>
                <a:cxn ang="0">
                  <a:pos x="T6" y="T7"/>
                </a:cxn>
                <a:cxn ang="0">
                  <a:pos x="T8" y="T9"/>
                </a:cxn>
              </a:cxnLst>
              <a:rect l="0" t="0" r="r" b="b"/>
              <a:pathLst>
                <a:path w="52" h="25">
                  <a:moveTo>
                    <a:pt x="24" y="1"/>
                  </a:moveTo>
                  <a:cubicBezTo>
                    <a:pt x="34" y="0"/>
                    <a:pt x="44" y="2"/>
                    <a:pt x="52" y="8"/>
                  </a:cubicBezTo>
                  <a:cubicBezTo>
                    <a:pt x="46" y="16"/>
                    <a:pt x="38" y="22"/>
                    <a:pt x="28" y="23"/>
                  </a:cubicBezTo>
                  <a:cubicBezTo>
                    <a:pt x="18" y="25"/>
                    <a:pt x="8" y="22"/>
                    <a:pt x="0" y="16"/>
                  </a:cubicBezTo>
                  <a:cubicBezTo>
                    <a:pt x="6" y="9"/>
                    <a:pt x="14" y="3"/>
                    <a:pt x="24" y="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9" name="Freeform 250"/>
            <p:cNvSpPr/>
            <p:nvPr/>
          </p:nvSpPr>
          <p:spPr bwMode="auto">
            <a:xfrm>
              <a:off x="2552700" y="4643438"/>
              <a:ext cx="349250" cy="244475"/>
            </a:xfrm>
            <a:custGeom>
              <a:avLst/>
              <a:gdLst>
                <a:gd name="T0" fmla="*/ 58 w 93"/>
                <a:gd name="T1" fmla="*/ 13 h 65"/>
                <a:gd name="T2" fmla="*/ 93 w 93"/>
                <a:gd name="T3" fmla="*/ 59 h 65"/>
                <a:gd name="T4" fmla="*/ 35 w 93"/>
                <a:gd name="T5" fmla="*/ 52 h 65"/>
                <a:gd name="T6" fmla="*/ 0 w 93"/>
                <a:gd name="T7" fmla="*/ 6 h 65"/>
                <a:gd name="T8" fmla="*/ 58 w 93"/>
                <a:gd name="T9" fmla="*/ 13 h 65"/>
              </a:gdLst>
              <a:ahLst/>
              <a:cxnLst>
                <a:cxn ang="0">
                  <a:pos x="T0" y="T1"/>
                </a:cxn>
                <a:cxn ang="0">
                  <a:pos x="T2" y="T3"/>
                </a:cxn>
                <a:cxn ang="0">
                  <a:pos x="T4" y="T5"/>
                </a:cxn>
                <a:cxn ang="0">
                  <a:pos x="T6" y="T7"/>
                </a:cxn>
                <a:cxn ang="0">
                  <a:pos x="T8" y="T9"/>
                </a:cxn>
              </a:cxnLst>
              <a:rect l="0" t="0" r="r" b="b"/>
              <a:pathLst>
                <a:path w="93" h="65">
                  <a:moveTo>
                    <a:pt x="58" y="13"/>
                  </a:moveTo>
                  <a:cubicBezTo>
                    <a:pt x="76" y="23"/>
                    <a:pt x="88" y="40"/>
                    <a:pt x="93" y="59"/>
                  </a:cubicBezTo>
                  <a:cubicBezTo>
                    <a:pt x="74" y="65"/>
                    <a:pt x="53" y="63"/>
                    <a:pt x="35" y="52"/>
                  </a:cubicBezTo>
                  <a:cubicBezTo>
                    <a:pt x="17" y="42"/>
                    <a:pt x="5" y="25"/>
                    <a:pt x="0" y="6"/>
                  </a:cubicBezTo>
                  <a:cubicBezTo>
                    <a:pt x="19" y="0"/>
                    <a:pt x="40"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0" name="Freeform 251"/>
            <p:cNvSpPr/>
            <p:nvPr/>
          </p:nvSpPr>
          <p:spPr bwMode="auto">
            <a:xfrm>
              <a:off x="2709863" y="4819650"/>
              <a:ext cx="195263" cy="93663"/>
            </a:xfrm>
            <a:custGeom>
              <a:avLst/>
              <a:gdLst>
                <a:gd name="T0" fmla="*/ 24 w 52"/>
                <a:gd name="T1" fmla="*/ 2 h 25"/>
                <a:gd name="T2" fmla="*/ 52 w 52"/>
                <a:gd name="T3" fmla="*/ 9 h 25"/>
                <a:gd name="T4" fmla="*/ 28 w 52"/>
                <a:gd name="T5" fmla="*/ 24 h 25"/>
                <a:gd name="T6" fmla="*/ 0 w 52"/>
                <a:gd name="T7" fmla="*/ 17 h 25"/>
                <a:gd name="T8" fmla="*/ 24 w 52"/>
                <a:gd name="T9" fmla="*/ 2 h 25"/>
              </a:gdLst>
              <a:ahLst/>
              <a:cxnLst>
                <a:cxn ang="0">
                  <a:pos x="T0" y="T1"/>
                </a:cxn>
                <a:cxn ang="0">
                  <a:pos x="T2" y="T3"/>
                </a:cxn>
                <a:cxn ang="0">
                  <a:pos x="T4" y="T5"/>
                </a:cxn>
                <a:cxn ang="0">
                  <a:pos x="T6" y="T7"/>
                </a:cxn>
                <a:cxn ang="0">
                  <a:pos x="T8" y="T9"/>
                </a:cxn>
              </a:cxnLst>
              <a:rect l="0" t="0" r="r" b="b"/>
              <a:pathLst>
                <a:path w="52" h="25">
                  <a:moveTo>
                    <a:pt x="24" y="2"/>
                  </a:moveTo>
                  <a:cubicBezTo>
                    <a:pt x="34" y="0"/>
                    <a:pt x="44" y="3"/>
                    <a:pt x="52" y="9"/>
                  </a:cubicBezTo>
                  <a:cubicBezTo>
                    <a:pt x="46" y="17"/>
                    <a:pt x="38" y="22"/>
                    <a:pt x="28" y="24"/>
                  </a:cubicBezTo>
                  <a:cubicBezTo>
                    <a:pt x="18" y="25"/>
                    <a:pt x="8" y="23"/>
                    <a:pt x="0" y="17"/>
                  </a:cubicBezTo>
                  <a:cubicBezTo>
                    <a:pt x="6" y="9"/>
                    <a:pt x="14" y="3"/>
                    <a:pt x="24"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252"/>
            <p:cNvSpPr/>
            <p:nvPr/>
          </p:nvSpPr>
          <p:spPr bwMode="auto">
            <a:xfrm>
              <a:off x="2671763" y="5989638"/>
              <a:ext cx="188913" cy="104775"/>
            </a:xfrm>
            <a:custGeom>
              <a:avLst/>
              <a:gdLst>
                <a:gd name="T0" fmla="*/ 28 w 50"/>
                <a:gd name="T1" fmla="*/ 3 h 28"/>
                <a:gd name="T2" fmla="*/ 50 w 50"/>
                <a:gd name="T3" fmla="*/ 21 h 28"/>
                <a:gd name="T4" fmla="*/ 22 w 50"/>
                <a:gd name="T5" fmla="*/ 25 h 28"/>
                <a:gd name="T6" fmla="*/ 0 w 50"/>
                <a:gd name="T7" fmla="*/ 6 h 28"/>
                <a:gd name="T8" fmla="*/ 28 w 50"/>
                <a:gd name="T9" fmla="*/ 3 h 28"/>
              </a:gdLst>
              <a:ahLst/>
              <a:cxnLst>
                <a:cxn ang="0">
                  <a:pos x="T0" y="T1"/>
                </a:cxn>
                <a:cxn ang="0">
                  <a:pos x="T2" y="T3"/>
                </a:cxn>
                <a:cxn ang="0">
                  <a:pos x="T4" y="T5"/>
                </a:cxn>
                <a:cxn ang="0">
                  <a:pos x="T6" y="T7"/>
                </a:cxn>
                <a:cxn ang="0">
                  <a:pos x="T8" y="T9"/>
                </a:cxn>
              </a:cxnLst>
              <a:rect l="0" t="0" r="r" b="b"/>
              <a:pathLst>
                <a:path w="50" h="28">
                  <a:moveTo>
                    <a:pt x="28" y="3"/>
                  </a:moveTo>
                  <a:cubicBezTo>
                    <a:pt x="38" y="6"/>
                    <a:pt x="46" y="13"/>
                    <a:pt x="50" y="21"/>
                  </a:cubicBezTo>
                  <a:cubicBezTo>
                    <a:pt x="42" y="26"/>
                    <a:pt x="32" y="28"/>
                    <a:pt x="22" y="25"/>
                  </a:cubicBezTo>
                  <a:cubicBezTo>
                    <a:pt x="12" y="22"/>
                    <a:pt x="5" y="15"/>
                    <a:pt x="0" y="6"/>
                  </a:cubicBezTo>
                  <a:cubicBezTo>
                    <a:pt x="8" y="2"/>
                    <a:pt x="19"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253"/>
            <p:cNvSpPr/>
            <p:nvPr/>
          </p:nvSpPr>
          <p:spPr bwMode="auto">
            <a:xfrm>
              <a:off x="1831975" y="4556125"/>
              <a:ext cx="187325" cy="101600"/>
            </a:xfrm>
            <a:custGeom>
              <a:avLst/>
              <a:gdLst>
                <a:gd name="T0" fmla="*/ 28 w 50"/>
                <a:gd name="T1" fmla="*/ 3 h 27"/>
                <a:gd name="T2" fmla="*/ 50 w 50"/>
                <a:gd name="T3" fmla="*/ 21 h 27"/>
                <a:gd name="T4" fmla="*/ 22 w 50"/>
                <a:gd name="T5" fmla="*/ 24 h 27"/>
                <a:gd name="T6" fmla="*/ 0 w 50"/>
                <a:gd name="T7" fmla="*/ 6 h 27"/>
                <a:gd name="T8" fmla="*/ 28 w 50"/>
                <a:gd name="T9" fmla="*/ 3 h 27"/>
              </a:gdLst>
              <a:ahLst/>
              <a:cxnLst>
                <a:cxn ang="0">
                  <a:pos x="T0" y="T1"/>
                </a:cxn>
                <a:cxn ang="0">
                  <a:pos x="T2" y="T3"/>
                </a:cxn>
                <a:cxn ang="0">
                  <a:pos x="T4" y="T5"/>
                </a:cxn>
                <a:cxn ang="0">
                  <a:pos x="T6" y="T7"/>
                </a:cxn>
                <a:cxn ang="0">
                  <a:pos x="T8" y="T9"/>
                </a:cxn>
              </a:cxnLst>
              <a:rect l="0" t="0" r="r" b="b"/>
              <a:pathLst>
                <a:path w="50" h="27">
                  <a:moveTo>
                    <a:pt x="28" y="3"/>
                  </a:moveTo>
                  <a:cubicBezTo>
                    <a:pt x="38" y="6"/>
                    <a:pt x="46" y="12"/>
                    <a:pt x="50" y="21"/>
                  </a:cubicBezTo>
                  <a:cubicBezTo>
                    <a:pt x="42" y="26"/>
                    <a:pt x="32" y="27"/>
                    <a:pt x="22" y="24"/>
                  </a:cubicBezTo>
                  <a:cubicBezTo>
                    <a:pt x="12" y="21"/>
                    <a:pt x="4" y="14"/>
                    <a:pt x="0" y="6"/>
                  </a:cubicBezTo>
                  <a:cubicBezTo>
                    <a:pt x="8" y="1"/>
                    <a:pt x="18"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3" name="Freeform 254"/>
            <p:cNvSpPr/>
            <p:nvPr/>
          </p:nvSpPr>
          <p:spPr bwMode="auto">
            <a:xfrm>
              <a:off x="1538288" y="3857625"/>
              <a:ext cx="192088" cy="104775"/>
            </a:xfrm>
            <a:custGeom>
              <a:avLst/>
              <a:gdLst>
                <a:gd name="T0" fmla="*/ 29 w 51"/>
                <a:gd name="T1" fmla="*/ 3 h 28"/>
                <a:gd name="T2" fmla="*/ 51 w 51"/>
                <a:gd name="T3" fmla="*/ 22 h 28"/>
                <a:gd name="T4" fmla="*/ 22 w 51"/>
                <a:gd name="T5" fmla="*/ 25 h 28"/>
                <a:gd name="T6" fmla="*/ 0 w 51"/>
                <a:gd name="T7" fmla="*/ 7 h 28"/>
                <a:gd name="T8" fmla="*/ 29 w 51"/>
                <a:gd name="T9" fmla="*/ 3 h 28"/>
              </a:gdLst>
              <a:ahLst/>
              <a:cxnLst>
                <a:cxn ang="0">
                  <a:pos x="T0" y="T1"/>
                </a:cxn>
                <a:cxn ang="0">
                  <a:pos x="T2" y="T3"/>
                </a:cxn>
                <a:cxn ang="0">
                  <a:pos x="T4" y="T5"/>
                </a:cxn>
                <a:cxn ang="0">
                  <a:pos x="T6" y="T7"/>
                </a:cxn>
                <a:cxn ang="0">
                  <a:pos x="T8" y="T9"/>
                </a:cxn>
              </a:cxnLst>
              <a:rect l="0" t="0" r="r" b="b"/>
              <a:pathLst>
                <a:path w="51" h="28">
                  <a:moveTo>
                    <a:pt x="29" y="3"/>
                  </a:moveTo>
                  <a:cubicBezTo>
                    <a:pt x="39" y="6"/>
                    <a:pt x="46" y="13"/>
                    <a:pt x="51" y="22"/>
                  </a:cubicBezTo>
                  <a:cubicBezTo>
                    <a:pt x="42" y="26"/>
                    <a:pt x="32" y="28"/>
                    <a:pt x="22" y="25"/>
                  </a:cubicBezTo>
                  <a:cubicBezTo>
                    <a:pt x="13" y="22"/>
                    <a:pt x="5" y="15"/>
                    <a:pt x="0" y="7"/>
                  </a:cubicBezTo>
                  <a:cubicBezTo>
                    <a:pt x="9" y="2"/>
                    <a:pt x="19" y="0"/>
                    <a:pt x="29"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4" name="Freeform 255"/>
            <p:cNvSpPr/>
            <p:nvPr/>
          </p:nvSpPr>
          <p:spPr bwMode="auto">
            <a:xfrm>
              <a:off x="1106488" y="4429125"/>
              <a:ext cx="288925" cy="179388"/>
            </a:xfrm>
            <a:custGeom>
              <a:avLst/>
              <a:gdLst>
                <a:gd name="T0" fmla="*/ 30 w 77"/>
                <a:gd name="T1" fmla="*/ 8 h 48"/>
                <a:gd name="T2" fmla="*/ 77 w 77"/>
                <a:gd name="T3" fmla="*/ 5 h 48"/>
                <a:gd name="T4" fmla="*/ 47 w 77"/>
                <a:gd name="T5" fmla="*/ 40 h 48"/>
                <a:gd name="T6" fmla="*/ 0 w 77"/>
                <a:gd name="T7" fmla="*/ 43 h 48"/>
                <a:gd name="T8" fmla="*/ 30 w 77"/>
                <a:gd name="T9" fmla="*/ 8 h 48"/>
              </a:gdLst>
              <a:ahLst/>
              <a:cxnLst>
                <a:cxn ang="0">
                  <a:pos x="T0" y="T1"/>
                </a:cxn>
                <a:cxn ang="0">
                  <a:pos x="T2" y="T3"/>
                </a:cxn>
                <a:cxn ang="0">
                  <a:pos x="T4" y="T5"/>
                </a:cxn>
                <a:cxn ang="0">
                  <a:pos x="T6" y="T7"/>
                </a:cxn>
                <a:cxn ang="0">
                  <a:pos x="T8" y="T9"/>
                </a:cxn>
              </a:cxnLst>
              <a:rect l="0" t="0" r="r" b="b"/>
              <a:pathLst>
                <a:path w="77" h="48">
                  <a:moveTo>
                    <a:pt x="30" y="8"/>
                  </a:moveTo>
                  <a:cubicBezTo>
                    <a:pt x="45" y="1"/>
                    <a:pt x="62" y="0"/>
                    <a:pt x="77" y="5"/>
                  </a:cubicBezTo>
                  <a:cubicBezTo>
                    <a:pt x="72" y="20"/>
                    <a:pt x="62" y="33"/>
                    <a:pt x="47" y="40"/>
                  </a:cubicBezTo>
                  <a:cubicBezTo>
                    <a:pt x="32" y="48"/>
                    <a:pt x="15" y="48"/>
                    <a:pt x="0" y="43"/>
                  </a:cubicBezTo>
                  <a:cubicBezTo>
                    <a:pt x="5" y="29"/>
                    <a:pt x="15" y="16"/>
                    <a:pt x="30"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5" name="Freeform 256"/>
            <p:cNvSpPr/>
            <p:nvPr/>
          </p:nvSpPr>
          <p:spPr bwMode="auto">
            <a:xfrm>
              <a:off x="1246188" y="4984750"/>
              <a:ext cx="284163" cy="184150"/>
            </a:xfrm>
            <a:custGeom>
              <a:avLst/>
              <a:gdLst>
                <a:gd name="T0" fmla="*/ 30 w 76"/>
                <a:gd name="T1" fmla="*/ 8 h 49"/>
                <a:gd name="T2" fmla="*/ 76 w 76"/>
                <a:gd name="T3" fmla="*/ 5 h 49"/>
                <a:gd name="T4" fmla="*/ 46 w 76"/>
                <a:gd name="T5" fmla="*/ 41 h 49"/>
                <a:gd name="T6" fmla="*/ 0 w 76"/>
                <a:gd name="T7" fmla="*/ 44 h 49"/>
                <a:gd name="T8" fmla="*/ 30 w 76"/>
                <a:gd name="T9" fmla="*/ 8 h 49"/>
              </a:gdLst>
              <a:ahLst/>
              <a:cxnLst>
                <a:cxn ang="0">
                  <a:pos x="T0" y="T1"/>
                </a:cxn>
                <a:cxn ang="0">
                  <a:pos x="T2" y="T3"/>
                </a:cxn>
                <a:cxn ang="0">
                  <a:pos x="T4" y="T5"/>
                </a:cxn>
                <a:cxn ang="0">
                  <a:pos x="T6" y="T7"/>
                </a:cxn>
                <a:cxn ang="0">
                  <a:pos x="T8" y="T9"/>
                </a:cxn>
              </a:cxnLst>
              <a:rect l="0" t="0" r="r" b="b"/>
              <a:pathLst>
                <a:path w="76" h="49">
                  <a:moveTo>
                    <a:pt x="30" y="8"/>
                  </a:moveTo>
                  <a:cubicBezTo>
                    <a:pt x="45" y="1"/>
                    <a:pt x="62" y="0"/>
                    <a:pt x="76" y="5"/>
                  </a:cubicBezTo>
                  <a:cubicBezTo>
                    <a:pt x="72" y="20"/>
                    <a:pt x="61" y="33"/>
                    <a:pt x="46" y="41"/>
                  </a:cubicBezTo>
                  <a:cubicBezTo>
                    <a:pt x="31" y="48"/>
                    <a:pt x="15" y="49"/>
                    <a:pt x="0" y="44"/>
                  </a:cubicBezTo>
                  <a:cubicBezTo>
                    <a:pt x="5" y="29"/>
                    <a:pt x="15" y="16"/>
                    <a:pt x="30"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6" name="Freeform 257"/>
            <p:cNvSpPr/>
            <p:nvPr/>
          </p:nvSpPr>
          <p:spPr bwMode="auto">
            <a:xfrm>
              <a:off x="1317625" y="3906838"/>
              <a:ext cx="187325" cy="101600"/>
            </a:xfrm>
            <a:custGeom>
              <a:avLst/>
              <a:gdLst>
                <a:gd name="T0" fmla="*/ 28 w 50"/>
                <a:gd name="T1" fmla="*/ 3 h 27"/>
                <a:gd name="T2" fmla="*/ 50 w 50"/>
                <a:gd name="T3" fmla="*/ 21 h 27"/>
                <a:gd name="T4" fmla="*/ 22 w 50"/>
                <a:gd name="T5" fmla="*/ 24 h 27"/>
                <a:gd name="T6" fmla="*/ 0 w 50"/>
                <a:gd name="T7" fmla="*/ 6 h 27"/>
                <a:gd name="T8" fmla="*/ 28 w 50"/>
                <a:gd name="T9" fmla="*/ 3 h 27"/>
              </a:gdLst>
              <a:ahLst/>
              <a:cxnLst>
                <a:cxn ang="0">
                  <a:pos x="T0" y="T1"/>
                </a:cxn>
                <a:cxn ang="0">
                  <a:pos x="T2" y="T3"/>
                </a:cxn>
                <a:cxn ang="0">
                  <a:pos x="T4" y="T5"/>
                </a:cxn>
                <a:cxn ang="0">
                  <a:pos x="T6" y="T7"/>
                </a:cxn>
                <a:cxn ang="0">
                  <a:pos x="T8" y="T9"/>
                </a:cxn>
              </a:cxnLst>
              <a:rect l="0" t="0" r="r" b="b"/>
              <a:pathLst>
                <a:path w="50" h="27">
                  <a:moveTo>
                    <a:pt x="28" y="3"/>
                  </a:moveTo>
                  <a:cubicBezTo>
                    <a:pt x="38" y="6"/>
                    <a:pt x="46" y="12"/>
                    <a:pt x="50" y="21"/>
                  </a:cubicBezTo>
                  <a:cubicBezTo>
                    <a:pt x="42" y="25"/>
                    <a:pt x="32" y="27"/>
                    <a:pt x="22" y="24"/>
                  </a:cubicBezTo>
                  <a:cubicBezTo>
                    <a:pt x="12" y="21"/>
                    <a:pt x="4" y="14"/>
                    <a:pt x="0" y="6"/>
                  </a:cubicBezTo>
                  <a:cubicBezTo>
                    <a:pt x="8" y="1"/>
                    <a:pt x="18"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7" name="Freeform 258"/>
            <p:cNvSpPr/>
            <p:nvPr/>
          </p:nvSpPr>
          <p:spPr bwMode="auto">
            <a:xfrm>
              <a:off x="1139825" y="3978275"/>
              <a:ext cx="188913" cy="101600"/>
            </a:xfrm>
            <a:custGeom>
              <a:avLst/>
              <a:gdLst>
                <a:gd name="T0" fmla="*/ 28 w 50"/>
                <a:gd name="T1" fmla="*/ 3 h 27"/>
                <a:gd name="T2" fmla="*/ 50 w 50"/>
                <a:gd name="T3" fmla="*/ 21 h 27"/>
                <a:gd name="T4" fmla="*/ 22 w 50"/>
                <a:gd name="T5" fmla="*/ 24 h 27"/>
                <a:gd name="T6" fmla="*/ 0 w 50"/>
                <a:gd name="T7" fmla="*/ 6 h 27"/>
                <a:gd name="T8" fmla="*/ 28 w 50"/>
                <a:gd name="T9" fmla="*/ 3 h 27"/>
              </a:gdLst>
              <a:ahLst/>
              <a:cxnLst>
                <a:cxn ang="0">
                  <a:pos x="T0" y="T1"/>
                </a:cxn>
                <a:cxn ang="0">
                  <a:pos x="T2" y="T3"/>
                </a:cxn>
                <a:cxn ang="0">
                  <a:pos x="T4" y="T5"/>
                </a:cxn>
                <a:cxn ang="0">
                  <a:pos x="T6" y="T7"/>
                </a:cxn>
                <a:cxn ang="0">
                  <a:pos x="T8" y="T9"/>
                </a:cxn>
              </a:cxnLst>
              <a:rect l="0" t="0" r="r" b="b"/>
              <a:pathLst>
                <a:path w="50" h="27">
                  <a:moveTo>
                    <a:pt x="28" y="3"/>
                  </a:moveTo>
                  <a:cubicBezTo>
                    <a:pt x="38" y="6"/>
                    <a:pt x="46" y="12"/>
                    <a:pt x="50" y="21"/>
                  </a:cubicBezTo>
                  <a:cubicBezTo>
                    <a:pt x="42" y="25"/>
                    <a:pt x="32" y="27"/>
                    <a:pt x="22" y="24"/>
                  </a:cubicBezTo>
                  <a:cubicBezTo>
                    <a:pt x="12" y="21"/>
                    <a:pt x="4" y="14"/>
                    <a:pt x="0" y="6"/>
                  </a:cubicBezTo>
                  <a:cubicBezTo>
                    <a:pt x="8" y="1"/>
                    <a:pt x="18"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8" name="Freeform 259"/>
            <p:cNvSpPr/>
            <p:nvPr/>
          </p:nvSpPr>
          <p:spPr bwMode="auto">
            <a:xfrm>
              <a:off x="1389063" y="3681413"/>
              <a:ext cx="134938" cy="146050"/>
            </a:xfrm>
            <a:custGeom>
              <a:avLst/>
              <a:gdLst>
                <a:gd name="T0" fmla="*/ 26 w 36"/>
                <a:gd name="T1" fmla="*/ 12 h 39"/>
                <a:gd name="T2" fmla="*/ 35 w 36"/>
                <a:gd name="T3" fmla="*/ 39 h 39"/>
                <a:gd name="T4" fmla="*/ 10 w 36"/>
                <a:gd name="T5" fmla="*/ 27 h 39"/>
                <a:gd name="T6" fmla="*/ 0 w 36"/>
                <a:gd name="T7" fmla="*/ 0 h 39"/>
                <a:gd name="T8" fmla="*/ 26 w 36"/>
                <a:gd name="T9" fmla="*/ 12 h 39"/>
              </a:gdLst>
              <a:ahLst/>
              <a:cxnLst>
                <a:cxn ang="0">
                  <a:pos x="T0" y="T1"/>
                </a:cxn>
                <a:cxn ang="0">
                  <a:pos x="T2" y="T3"/>
                </a:cxn>
                <a:cxn ang="0">
                  <a:pos x="T4" y="T5"/>
                </a:cxn>
                <a:cxn ang="0">
                  <a:pos x="T6" y="T7"/>
                </a:cxn>
                <a:cxn ang="0">
                  <a:pos x="T8" y="T9"/>
                </a:cxn>
              </a:cxnLst>
              <a:rect l="0" t="0" r="r" b="b"/>
              <a:pathLst>
                <a:path w="36" h="39">
                  <a:moveTo>
                    <a:pt x="26" y="12"/>
                  </a:moveTo>
                  <a:cubicBezTo>
                    <a:pt x="33" y="19"/>
                    <a:pt x="36" y="29"/>
                    <a:pt x="35" y="39"/>
                  </a:cubicBezTo>
                  <a:cubicBezTo>
                    <a:pt x="26" y="38"/>
                    <a:pt x="17" y="34"/>
                    <a:pt x="10" y="27"/>
                  </a:cubicBezTo>
                  <a:cubicBezTo>
                    <a:pt x="3" y="19"/>
                    <a:pt x="0" y="10"/>
                    <a:pt x="0" y="0"/>
                  </a:cubicBezTo>
                  <a:cubicBezTo>
                    <a:pt x="10" y="0"/>
                    <a:pt x="19" y="4"/>
                    <a:pt x="26"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9" name="Freeform 260"/>
            <p:cNvSpPr/>
            <p:nvPr/>
          </p:nvSpPr>
          <p:spPr bwMode="auto">
            <a:xfrm>
              <a:off x="1951038" y="3571875"/>
              <a:ext cx="134938" cy="146050"/>
            </a:xfrm>
            <a:custGeom>
              <a:avLst/>
              <a:gdLst>
                <a:gd name="T0" fmla="*/ 26 w 36"/>
                <a:gd name="T1" fmla="*/ 12 h 39"/>
                <a:gd name="T2" fmla="*/ 36 w 36"/>
                <a:gd name="T3" fmla="*/ 39 h 39"/>
                <a:gd name="T4" fmla="*/ 10 w 36"/>
                <a:gd name="T5" fmla="*/ 27 h 39"/>
                <a:gd name="T6" fmla="*/ 0 w 36"/>
                <a:gd name="T7" fmla="*/ 0 h 39"/>
                <a:gd name="T8" fmla="*/ 26 w 36"/>
                <a:gd name="T9" fmla="*/ 12 h 39"/>
              </a:gdLst>
              <a:ahLst/>
              <a:cxnLst>
                <a:cxn ang="0">
                  <a:pos x="T0" y="T1"/>
                </a:cxn>
                <a:cxn ang="0">
                  <a:pos x="T2" y="T3"/>
                </a:cxn>
                <a:cxn ang="0">
                  <a:pos x="T4" y="T5"/>
                </a:cxn>
                <a:cxn ang="0">
                  <a:pos x="T6" y="T7"/>
                </a:cxn>
                <a:cxn ang="0">
                  <a:pos x="T8" y="T9"/>
                </a:cxn>
              </a:cxnLst>
              <a:rect l="0" t="0" r="r" b="b"/>
              <a:pathLst>
                <a:path w="36" h="39">
                  <a:moveTo>
                    <a:pt x="26" y="12"/>
                  </a:moveTo>
                  <a:cubicBezTo>
                    <a:pt x="33" y="20"/>
                    <a:pt x="36" y="30"/>
                    <a:pt x="36" y="39"/>
                  </a:cubicBezTo>
                  <a:cubicBezTo>
                    <a:pt x="26" y="39"/>
                    <a:pt x="17" y="35"/>
                    <a:pt x="10" y="27"/>
                  </a:cubicBezTo>
                  <a:cubicBezTo>
                    <a:pt x="3" y="20"/>
                    <a:pt x="0" y="10"/>
                    <a:pt x="0" y="0"/>
                  </a:cubicBezTo>
                  <a:cubicBezTo>
                    <a:pt x="10" y="1"/>
                    <a:pt x="19" y="5"/>
                    <a:pt x="26"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0" name="Freeform 261"/>
            <p:cNvSpPr/>
            <p:nvPr/>
          </p:nvSpPr>
          <p:spPr bwMode="auto">
            <a:xfrm>
              <a:off x="2559050" y="4086225"/>
              <a:ext cx="139700" cy="147638"/>
            </a:xfrm>
            <a:custGeom>
              <a:avLst/>
              <a:gdLst>
                <a:gd name="T0" fmla="*/ 27 w 37"/>
                <a:gd name="T1" fmla="*/ 12 h 39"/>
                <a:gd name="T2" fmla="*/ 36 w 37"/>
                <a:gd name="T3" fmla="*/ 39 h 39"/>
                <a:gd name="T4" fmla="*/ 10 w 37"/>
                <a:gd name="T5" fmla="*/ 27 h 39"/>
                <a:gd name="T6" fmla="*/ 1 w 37"/>
                <a:gd name="T7" fmla="*/ 0 h 39"/>
                <a:gd name="T8" fmla="*/ 27 w 37"/>
                <a:gd name="T9" fmla="*/ 12 h 39"/>
              </a:gdLst>
              <a:ahLst/>
              <a:cxnLst>
                <a:cxn ang="0">
                  <a:pos x="T0" y="T1"/>
                </a:cxn>
                <a:cxn ang="0">
                  <a:pos x="T2" y="T3"/>
                </a:cxn>
                <a:cxn ang="0">
                  <a:pos x="T4" y="T5"/>
                </a:cxn>
                <a:cxn ang="0">
                  <a:pos x="T6" y="T7"/>
                </a:cxn>
                <a:cxn ang="0">
                  <a:pos x="T8" y="T9"/>
                </a:cxn>
              </a:cxnLst>
              <a:rect l="0" t="0" r="r" b="b"/>
              <a:pathLst>
                <a:path w="37" h="39">
                  <a:moveTo>
                    <a:pt x="27" y="12"/>
                  </a:moveTo>
                  <a:cubicBezTo>
                    <a:pt x="34" y="20"/>
                    <a:pt x="37" y="29"/>
                    <a:pt x="36" y="39"/>
                  </a:cubicBezTo>
                  <a:cubicBezTo>
                    <a:pt x="27" y="39"/>
                    <a:pt x="17" y="35"/>
                    <a:pt x="10" y="27"/>
                  </a:cubicBezTo>
                  <a:cubicBezTo>
                    <a:pt x="3" y="20"/>
                    <a:pt x="0" y="10"/>
                    <a:pt x="1" y="0"/>
                  </a:cubicBezTo>
                  <a:cubicBezTo>
                    <a:pt x="10" y="1"/>
                    <a:pt x="20" y="5"/>
                    <a:pt x="27"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1" name="Freeform 262"/>
            <p:cNvSpPr/>
            <p:nvPr/>
          </p:nvSpPr>
          <p:spPr bwMode="auto">
            <a:xfrm>
              <a:off x="1654175" y="4424363"/>
              <a:ext cx="98425" cy="192088"/>
            </a:xfrm>
            <a:custGeom>
              <a:avLst/>
              <a:gdLst>
                <a:gd name="T0" fmla="*/ 24 w 26"/>
                <a:gd name="T1" fmla="*/ 23 h 51"/>
                <a:gd name="T2" fmla="*/ 19 w 26"/>
                <a:gd name="T3" fmla="*/ 51 h 51"/>
                <a:gd name="T4" fmla="*/ 2 w 26"/>
                <a:gd name="T5" fmla="*/ 28 h 51"/>
                <a:gd name="T6" fmla="*/ 7 w 26"/>
                <a:gd name="T7" fmla="*/ 0 h 51"/>
                <a:gd name="T8" fmla="*/ 24 w 26"/>
                <a:gd name="T9" fmla="*/ 23 h 51"/>
              </a:gdLst>
              <a:ahLst/>
              <a:cxnLst>
                <a:cxn ang="0">
                  <a:pos x="T0" y="T1"/>
                </a:cxn>
                <a:cxn ang="0">
                  <a:pos x="T2" y="T3"/>
                </a:cxn>
                <a:cxn ang="0">
                  <a:pos x="T4" y="T5"/>
                </a:cxn>
                <a:cxn ang="0">
                  <a:pos x="T6" y="T7"/>
                </a:cxn>
                <a:cxn ang="0">
                  <a:pos x="T8" y="T9"/>
                </a:cxn>
              </a:cxnLst>
              <a:rect l="0" t="0" r="r" b="b"/>
              <a:pathLst>
                <a:path w="26" h="51">
                  <a:moveTo>
                    <a:pt x="24" y="23"/>
                  </a:moveTo>
                  <a:cubicBezTo>
                    <a:pt x="26" y="33"/>
                    <a:pt x="24" y="43"/>
                    <a:pt x="19" y="51"/>
                  </a:cubicBezTo>
                  <a:cubicBezTo>
                    <a:pt x="11" y="46"/>
                    <a:pt x="4" y="38"/>
                    <a:pt x="2" y="28"/>
                  </a:cubicBezTo>
                  <a:cubicBezTo>
                    <a:pt x="0" y="18"/>
                    <a:pt x="2" y="8"/>
                    <a:pt x="7" y="0"/>
                  </a:cubicBezTo>
                  <a:cubicBezTo>
                    <a:pt x="15" y="5"/>
                    <a:pt x="21" y="13"/>
                    <a:pt x="24"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2" name="Freeform 263"/>
            <p:cNvSpPr/>
            <p:nvPr/>
          </p:nvSpPr>
          <p:spPr bwMode="auto">
            <a:xfrm>
              <a:off x="1620838" y="3286125"/>
              <a:ext cx="134938" cy="146050"/>
            </a:xfrm>
            <a:custGeom>
              <a:avLst/>
              <a:gdLst>
                <a:gd name="T0" fmla="*/ 26 w 36"/>
                <a:gd name="T1" fmla="*/ 12 h 39"/>
                <a:gd name="T2" fmla="*/ 36 w 36"/>
                <a:gd name="T3" fmla="*/ 39 h 39"/>
                <a:gd name="T4" fmla="*/ 10 w 36"/>
                <a:gd name="T5" fmla="*/ 27 h 39"/>
                <a:gd name="T6" fmla="*/ 0 w 36"/>
                <a:gd name="T7" fmla="*/ 0 h 39"/>
                <a:gd name="T8" fmla="*/ 26 w 36"/>
                <a:gd name="T9" fmla="*/ 12 h 39"/>
              </a:gdLst>
              <a:ahLst/>
              <a:cxnLst>
                <a:cxn ang="0">
                  <a:pos x="T0" y="T1"/>
                </a:cxn>
                <a:cxn ang="0">
                  <a:pos x="T2" y="T3"/>
                </a:cxn>
                <a:cxn ang="0">
                  <a:pos x="T4" y="T5"/>
                </a:cxn>
                <a:cxn ang="0">
                  <a:pos x="T6" y="T7"/>
                </a:cxn>
                <a:cxn ang="0">
                  <a:pos x="T8" y="T9"/>
                </a:cxn>
              </a:cxnLst>
              <a:rect l="0" t="0" r="r" b="b"/>
              <a:pathLst>
                <a:path w="36" h="39">
                  <a:moveTo>
                    <a:pt x="26" y="12"/>
                  </a:moveTo>
                  <a:cubicBezTo>
                    <a:pt x="33" y="20"/>
                    <a:pt x="36" y="29"/>
                    <a:pt x="36" y="39"/>
                  </a:cubicBezTo>
                  <a:cubicBezTo>
                    <a:pt x="26" y="39"/>
                    <a:pt x="17" y="35"/>
                    <a:pt x="10" y="27"/>
                  </a:cubicBezTo>
                  <a:cubicBezTo>
                    <a:pt x="3" y="20"/>
                    <a:pt x="0" y="10"/>
                    <a:pt x="0" y="0"/>
                  </a:cubicBezTo>
                  <a:cubicBezTo>
                    <a:pt x="10" y="1"/>
                    <a:pt x="19" y="5"/>
                    <a:pt x="26"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Freeform 264"/>
            <p:cNvSpPr/>
            <p:nvPr/>
          </p:nvSpPr>
          <p:spPr bwMode="auto">
            <a:xfrm>
              <a:off x="2286000" y="3127375"/>
              <a:ext cx="119063" cy="166688"/>
            </a:xfrm>
            <a:custGeom>
              <a:avLst/>
              <a:gdLst>
                <a:gd name="T0" fmla="*/ 6 w 32"/>
                <a:gd name="T1" fmla="*/ 16 h 44"/>
                <a:gd name="T2" fmla="*/ 2 w 32"/>
                <a:gd name="T3" fmla="*/ 44 h 44"/>
                <a:gd name="T4" fmla="*/ 25 w 32"/>
                <a:gd name="T5" fmla="*/ 28 h 44"/>
                <a:gd name="T6" fmla="*/ 30 w 32"/>
                <a:gd name="T7" fmla="*/ 0 h 44"/>
                <a:gd name="T8" fmla="*/ 6 w 32"/>
                <a:gd name="T9" fmla="*/ 16 h 44"/>
              </a:gdLst>
              <a:ahLst/>
              <a:cxnLst>
                <a:cxn ang="0">
                  <a:pos x="T0" y="T1"/>
                </a:cxn>
                <a:cxn ang="0">
                  <a:pos x="T2" y="T3"/>
                </a:cxn>
                <a:cxn ang="0">
                  <a:pos x="T4" y="T5"/>
                </a:cxn>
                <a:cxn ang="0">
                  <a:pos x="T6" y="T7"/>
                </a:cxn>
                <a:cxn ang="0">
                  <a:pos x="T8" y="T9"/>
                </a:cxn>
              </a:cxnLst>
              <a:rect l="0" t="0" r="r" b="b"/>
              <a:pathLst>
                <a:path w="32" h="44">
                  <a:moveTo>
                    <a:pt x="6" y="16"/>
                  </a:moveTo>
                  <a:cubicBezTo>
                    <a:pt x="1" y="25"/>
                    <a:pt x="0" y="35"/>
                    <a:pt x="2" y="44"/>
                  </a:cubicBezTo>
                  <a:cubicBezTo>
                    <a:pt x="11" y="42"/>
                    <a:pt x="20" y="37"/>
                    <a:pt x="25" y="28"/>
                  </a:cubicBezTo>
                  <a:cubicBezTo>
                    <a:pt x="31" y="19"/>
                    <a:pt x="32" y="9"/>
                    <a:pt x="30" y="0"/>
                  </a:cubicBezTo>
                  <a:cubicBezTo>
                    <a:pt x="21" y="2"/>
                    <a:pt x="12" y="7"/>
                    <a:pt x="6" y="1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Freeform 265"/>
            <p:cNvSpPr/>
            <p:nvPr/>
          </p:nvSpPr>
          <p:spPr bwMode="auto">
            <a:xfrm>
              <a:off x="2327275" y="3233738"/>
              <a:ext cx="168275" cy="195263"/>
            </a:xfrm>
            <a:custGeom>
              <a:avLst/>
              <a:gdLst>
                <a:gd name="T0" fmla="*/ 34 w 45"/>
                <a:gd name="T1" fmla="*/ 35 h 52"/>
                <a:gd name="T2" fmla="*/ 1 w 45"/>
                <a:gd name="T3" fmla="*/ 52 h 52"/>
                <a:gd name="T4" fmla="*/ 11 w 45"/>
                <a:gd name="T5" fmla="*/ 17 h 52"/>
                <a:gd name="T6" fmla="*/ 43 w 45"/>
                <a:gd name="T7" fmla="*/ 0 h 52"/>
                <a:gd name="T8" fmla="*/ 34 w 45"/>
                <a:gd name="T9" fmla="*/ 35 h 52"/>
              </a:gdLst>
              <a:ahLst/>
              <a:cxnLst>
                <a:cxn ang="0">
                  <a:pos x="T0" y="T1"/>
                </a:cxn>
                <a:cxn ang="0">
                  <a:pos x="T2" y="T3"/>
                </a:cxn>
                <a:cxn ang="0">
                  <a:pos x="T4" y="T5"/>
                </a:cxn>
                <a:cxn ang="0">
                  <a:pos x="T6" y="T7"/>
                </a:cxn>
                <a:cxn ang="0">
                  <a:pos x="T8" y="T9"/>
                </a:cxn>
              </a:cxnLst>
              <a:rect l="0" t="0" r="r" b="b"/>
              <a:pathLst>
                <a:path w="45" h="52">
                  <a:moveTo>
                    <a:pt x="34" y="35"/>
                  </a:moveTo>
                  <a:cubicBezTo>
                    <a:pt x="25" y="45"/>
                    <a:pt x="14" y="51"/>
                    <a:pt x="1" y="52"/>
                  </a:cubicBezTo>
                  <a:cubicBezTo>
                    <a:pt x="0" y="40"/>
                    <a:pt x="3" y="28"/>
                    <a:pt x="11" y="17"/>
                  </a:cubicBezTo>
                  <a:cubicBezTo>
                    <a:pt x="20" y="7"/>
                    <a:pt x="31" y="1"/>
                    <a:pt x="43" y="0"/>
                  </a:cubicBezTo>
                  <a:cubicBezTo>
                    <a:pt x="45" y="12"/>
                    <a:pt x="42" y="25"/>
                    <a:pt x="34"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Freeform 266"/>
            <p:cNvSpPr/>
            <p:nvPr/>
          </p:nvSpPr>
          <p:spPr bwMode="auto">
            <a:xfrm>
              <a:off x="2151063" y="3094038"/>
              <a:ext cx="168275" cy="195263"/>
            </a:xfrm>
            <a:custGeom>
              <a:avLst/>
              <a:gdLst>
                <a:gd name="T0" fmla="*/ 11 w 45"/>
                <a:gd name="T1" fmla="*/ 35 h 52"/>
                <a:gd name="T2" fmla="*/ 44 w 45"/>
                <a:gd name="T3" fmla="*/ 52 h 52"/>
                <a:gd name="T4" fmla="*/ 34 w 45"/>
                <a:gd name="T5" fmla="*/ 17 h 52"/>
                <a:gd name="T6" fmla="*/ 2 w 45"/>
                <a:gd name="T7" fmla="*/ 0 h 52"/>
                <a:gd name="T8" fmla="*/ 11 w 45"/>
                <a:gd name="T9" fmla="*/ 35 h 52"/>
              </a:gdLst>
              <a:ahLst/>
              <a:cxnLst>
                <a:cxn ang="0">
                  <a:pos x="T0" y="T1"/>
                </a:cxn>
                <a:cxn ang="0">
                  <a:pos x="T2" y="T3"/>
                </a:cxn>
                <a:cxn ang="0">
                  <a:pos x="T4" y="T5"/>
                </a:cxn>
                <a:cxn ang="0">
                  <a:pos x="T6" y="T7"/>
                </a:cxn>
                <a:cxn ang="0">
                  <a:pos x="T8" y="T9"/>
                </a:cxn>
              </a:cxnLst>
              <a:rect l="0" t="0" r="r" b="b"/>
              <a:pathLst>
                <a:path w="45" h="52">
                  <a:moveTo>
                    <a:pt x="11" y="35"/>
                  </a:moveTo>
                  <a:cubicBezTo>
                    <a:pt x="20" y="46"/>
                    <a:pt x="31" y="51"/>
                    <a:pt x="44" y="52"/>
                  </a:cubicBezTo>
                  <a:cubicBezTo>
                    <a:pt x="45" y="40"/>
                    <a:pt x="42" y="28"/>
                    <a:pt x="34" y="17"/>
                  </a:cubicBezTo>
                  <a:cubicBezTo>
                    <a:pt x="25" y="7"/>
                    <a:pt x="14" y="1"/>
                    <a:pt x="2" y="0"/>
                  </a:cubicBezTo>
                  <a:cubicBezTo>
                    <a:pt x="0" y="12"/>
                    <a:pt x="3" y="25"/>
                    <a:pt x="11"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Freeform 267"/>
            <p:cNvSpPr/>
            <p:nvPr/>
          </p:nvSpPr>
          <p:spPr bwMode="auto">
            <a:xfrm>
              <a:off x="2435225" y="3338513"/>
              <a:ext cx="176213" cy="115888"/>
            </a:xfrm>
            <a:custGeom>
              <a:avLst/>
              <a:gdLst>
                <a:gd name="T0" fmla="*/ 29 w 47"/>
                <a:gd name="T1" fmla="*/ 26 h 31"/>
                <a:gd name="T2" fmla="*/ 0 w 47"/>
                <a:gd name="T3" fmla="*/ 28 h 31"/>
                <a:gd name="T4" fmla="*/ 18 w 47"/>
                <a:gd name="T5" fmla="*/ 6 h 31"/>
                <a:gd name="T6" fmla="*/ 47 w 47"/>
                <a:gd name="T7" fmla="*/ 3 h 31"/>
                <a:gd name="T8" fmla="*/ 29 w 47"/>
                <a:gd name="T9" fmla="*/ 26 h 31"/>
              </a:gdLst>
              <a:ahLst/>
              <a:cxnLst>
                <a:cxn ang="0">
                  <a:pos x="T0" y="T1"/>
                </a:cxn>
                <a:cxn ang="0">
                  <a:pos x="T2" y="T3"/>
                </a:cxn>
                <a:cxn ang="0">
                  <a:pos x="T4" y="T5"/>
                </a:cxn>
                <a:cxn ang="0">
                  <a:pos x="T6" y="T7"/>
                </a:cxn>
                <a:cxn ang="0">
                  <a:pos x="T8" y="T9"/>
                </a:cxn>
              </a:cxnLst>
              <a:rect l="0" t="0" r="r" b="b"/>
              <a:pathLst>
                <a:path w="47" h="31">
                  <a:moveTo>
                    <a:pt x="29" y="26"/>
                  </a:moveTo>
                  <a:cubicBezTo>
                    <a:pt x="19" y="31"/>
                    <a:pt x="9" y="31"/>
                    <a:pt x="0" y="28"/>
                  </a:cubicBezTo>
                  <a:cubicBezTo>
                    <a:pt x="2" y="19"/>
                    <a:pt x="9" y="11"/>
                    <a:pt x="18" y="6"/>
                  </a:cubicBezTo>
                  <a:cubicBezTo>
                    <a:pt x="27" y="1"/>
                    <a:pt x="37" y="0"/>
                    <a:pt x="47" y="3"/>
                  </a:cubicBezTo>
                  <a:cubicBezTo>
                    <a:pt x="44" y="12"/>
                    <a:pt x="38" y="21"/>
                    <a:pt x="29" y="2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Freeform 268"/>
            <p:cNvSpPr/>
            <p:nvPr/>
          </p:nvSpPr>
          <p:spPr bwMode="auto">
            <a:xfrm>
              <a:off x="2871788" y="3459163"/>
              <a:ext cx="100013" cy="228600"/>
            </a:xfrm>
            <a:custGeom>
              <a:avLst/>
              <a:gdLst>
                <a:gd name="T0" fmla="*/ 26 w 27"/>
                <a:gd name="T1" fmla="*/ 30 h 61"/>
                <a:gd name="T2" fmla="*/ 14 w 27"/>
                <a:gd name="T3" fmla="*/ 61 h 61"/>
                <a:gd name="T4" fmla="*/ 0 w 27"/>
                <a:gd name="T5" fmla="*/ 31 h 61"/>
                <a:gd name="T6" fmla="*/ 12 w 27"/>
                <a:gd name="T7" fmla="*/ 0 h 61"/>
                <a:gd name="T8" fmla="*/ 26 w 27"/>
                <a:gd name="T9" fmla="*/ 30 h 61"/>
              </a:gdLst>
              <a:ahLst/>
              <a:cxnLst>
                <a:cxn ang="0">
                  <a:pos x="T0" y="T1"/>
                </a:cxn>
                <a:cxn ang="0">
                  <a:pos x="T2" y="T3"/>
                </a:cxn>
                <a:cxn ang="0">
                  <a:pos x="T4" y="T5"/>
                </a:cxn>
                <a:cxn ang="0">
                  <a:pos x="T6" y="T7"/>
                </a:cxn>
                <a:cxn ang="0">
                  <a:pos x="T8" y="T9"/>
                </a:cxn>
              </a:cxnLst>
              <a:rect l="0" t="0" r="r" b="b"/>
              <a:pathLst>
                <a:path w="27" h="61">
                  <a:moveTo>
                    <a:pt x="26" y="30"/>
                  </a:moveTo>
                  <a:cubicBezTo>
                    <a:pt x="27" y="42"/>
                    <a:pt x="22" y="53"/>
                    <a:pt x="14" y="61"/>
                  </a:cubicBezTo>
                  <a:cubicBezTo>
                    <a:pt x="6" y="54"/>
                    <a:pt x="1" y="43"/>
                    <a:pt x="0" y="31"/>
                  </a:cubicBezTo>
                  <a:cubicBezTo>
                    <a:pt x="0" y="19"/>
                    <a:pt x="5" y="8"/>
                    <a:pt x="12" y="0"/>
                  </a:cubicBezTo>
                  <a:cubicBezTo>
                    <a:pt x="21" y="7"/>
                    <a:pt x="26" y="18"/>
                    <a:pt x="26"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8" name="Freeform 269"/>
            <p:cNvSpPr/>
            <p:nvPr/>
          </p:nvSpPr>
          <p:spPr bwMode="auto">
            <a:xfrm>
              <a:off x="2795588" y="3448050"/>
              <a:ext cx="68263" cy="153988"/>
            </a:xfrm>
            <a:custGeom>
              <a:avLst/>
              <a:gdLst>
                <a:gd name="T0" fmla="*/ 18 w 18"/>
                <a:gd name="T1" fmla="*/ 20 h 41"/>
                <a:gd name="T2" fmla="*/ 10 w 18"/>
                <a:gd name="T3" fmla="*/ 41 h 41"/>
                <a:gd name="T4" fmla="*/ 0 w 18"/>
                <a:gd name="T5" fmla="*/ 21 h 41"/>
                <a:gd name="T6" fmla="*/ 8 w 18"/>
                <a:gd name="T7" fmla="*/ 0 h 41"/>
                <a:gd name="T8" fmla="*/ 18 w 18"/>
                <a:gd name="T9" fmla="*/ 20 h 41"/>
              </a:gdLst>
              <a:ahLst/>
              <a:cxnLst>
                <a:cxn ang="0">
                  <a:pos x="T0" y="T1"/>
                </a:cxn>
                <a:cxn ang="0">
                  <a:pos x="T2" y="T3"/>
                </a:cxn>
                <a:cxn ang="0">
                  <a:pos x="T4" y="T5"/>
                </a:cxn>
                <a:cxn ang="0">
                  <a:pos x="T6" y="T7"/>
                </a:cxn>
                <a:cxn ang="0">
                  <a:pos x="T8" y="T9"/>
                </a:cxn>
              </a:cxnLst>
              <a:rect l="0" t="0" r="r" b="b"/>
              <a:pathLst>
                <a:path w="18" h="41">
                  <a:moveTo>
                    <a:pt x="18" y="20"/>
                  </a:moveTo>
                  <a:cubicBezTo>
                    <a:pt x="18" y="28"/>
                    <a:pt x="15" y="36"/>
                    <a:pt x="10" y="41"/>
                  </a:cubicBezTo>
                  <a:cubicBezTo>
                    <a:pt x="4" y="36"/>
                    <a:pt x="1" y="29"/>
                    <a:pt x="0" y="21"/>
                  </a:cubicBezTo>
                  <a:cubicBezTo>
                    <a:pt x="0" y="13"/>
                    <a:pt x="3" y="5"/>
                    <a:pt x="8" y="0"/>
                  </a:cubicBezTo>
                  <a:cubicBezTo>
                    <a:pt x="14" y="5"/>
                    <a:pt x="18" y="12"/>
                    <a:pt x="18"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Freeform 270"/>
            <p:cNvSpPr/>
            <p:nvPr/>
          </p:nvSpPr>
          <p:spPr bwMode="auto">
            <a:xfrm>
              <a:off x="2657475" y="3263900"/>
              <a:ext cx="66675" cy="157163"/>
            </a:xfrm>
            <a:custGeom>
              <a:avLst/>
              <a:gdLst>
                <a:gd name="T0" fmla="*/ 18 w 18"/>
                <a:gd name="T1" fmla="*/ 21 h 42"/>
                <a:gd name="T2" fmla="*/ 10 w 18"/>
                <a:gd name="T3" fmla="*/ 42 h 42"/>
                <a:gd name="T4" fmla="*/ 0 w 18"/>
                <a:gd name="T5" fmla="*/ 21 h 42"/>
                <a:gd name="T6" fmla="*/ 8 w 18"/>
                <a:gd name="T7" fmla="*/ 0 h 42"/>
                <a:gd name="T8" fmla="*/ 18 w 18"/>
                <a:gd name="T9" fmla="*/ 21 h 42"/>
              </a:gdLst>
              <a:ahLst/>
              <a:cxnLst>
                <a:cxn ang="0">
                  <a:pos x="T0" y="T1"/>
                </a:cxn>
                <a:cxn ang="0">
                  <a:pos x="T2" y="T3"/>
                </a:cxn>
                <a:cxn ang="0">
                  <a:pos x="T4" y="T5"/>
                </a:cxn>
                <a:cxn ang="0">
                  <a:pos x="T6" y="T7"/>
                </a:cxn>
                <a:cxn ang="0">
                  <a:pos x="T8" y="T9"/>
                </a:cxn>
              </a:cxnLst>
              <a:rect l="0" t="0" r="r" b="b"/>
              <a:pathLst>
                <a:path w="18" h="42">
                  <a:moveTo>
                    <a:pt x="18" y="21"/>
                  </a:moveTo>
                  <a:cubicBezTo>
                    <a:pt x="18" y="29"/>
                    <a:pt x="15" y="36"/>
                    <a:pt x="10" y="42"/>
                  </a:cubicBezTo>
                  <a:cubicBezTo>
                    <a:pt x="4" y="37"/>
                    <a:pt x="0" y="30"/>
                    <a:pt x="0" y="21"/>
                  </a:cubicBezTo>
                  <a:cubicBezTo>
                    <a:pt x="0" y="13"/>
                    <a:pt x="3" y="6"/>
                    <a:pt x="8" y="0"/>
                  </a:cubicBezTo>
                  <a:cubicBezTo>
                    <a:pt x="14" y="5"/>
                    <a:pt x="17" y="13"/>
                    <a:pt x="18"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Freeform 271"/>
            <p:cNvSpPr/>
            <p:nvPr/>
          </p:nvSpPr>
          <p:spPr bwMode="auto">
            <a:xfrm>
              <a:off x="2120900" y="3579813"/>
              <a:ext cx="66675" cy="157163"/>
            </a:xfrm>
            <a:custGeom>
              <a:avLst/>
              <a:gdLst>
                <a:gd name="T0" fmla="*/ 17 w 18"/>
                <a:gd name="T1" fmla="*/ 21 h 42"/>
                <a:gd name="T2" fmla="*/ 9 w 18"/>
                <a:gd name="T3" fmla="*/ 42 h 42"/>
                <a:gd name="T4" fmla="*/ 0 w 18"/>
                <a:gd name="T5" fmla="*/ 21 h 42"/>
                <a:gd name="T6" fmla="*/ 8 w 18"/>
                <a:gd name="T7" fmla="*/ 0 h 42"/>
                <a:gd name="T8" fmla="*/ 17 w 18"/>
                <a:gd name="T9" fmla="*/ 21 h 42"/>
              </a:gdLst>
              <a:ahLst/>
              <a:cxnLst>
                <a:cxn ang="0">
                  <a:pos x="T0" y="T1"/>
                </a:cxn>
                <a:cxn ang="0">
                  <a:pos x="T2" y="T3"/>
                </a:cxn>
                <a:cxn ang="0">
                  <a:pos x="T4" y="T5"/>
                </a:cxn>
                <a:cxn ang="0">
                  <a:pos x="T6" y="T7"/>
                </a:cxn>
                <a:cxn ang="0">
                  <a:pos x="T8" y="T9"/>
                </a:cxn>
              </a:cxnLst>
              <a:rect l="0" t="0" r="r" b="b"/>
              <a:pathLst>
                <a:path w="18" h="42">
                  <a:moveTo>
                    <a:pt x="17" y="21"/>
                  </a:moveTo>
                  <a:cubicBezTo>
                    <a:pt x="18" y="29"/>
                    <a:pt x="15" y="36"/>
                    <a:pt x="9" y="42"/>
                  </a:cubicBezTo>
                  <a:cubicBezTo>
                    <a:pt x="4" y="37"/>
                    <a:pt x="0" y="29"/>
                    <a:pt x="0" y="21"/>
                  </a:cubicBezTo>
                  <a:cubicBezTo>
                    <a:pt x="0" y="13"/>
                    <a:pt x="3" y="6"/>
                    <a:pt x="8" y="0"/>
                  </a:cubicBezTo>
                  <a:cubicBezTo>
                    <a:pt x="14" y="5"/>
                    <a:pt x="17" y="12"/>
                    <a:pt x="17"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Freeform 272"/>
            <p:cNvSpPr/>
            <p:nvPr/>
          </p:nvSpPr>
          <p:spPr bwMode="auto">
            <a:xfrm>
              <a:off x="2671763" y="3995738"/>
              <a:ext cx="68263" cy="155575"/>
            </a:xfrm>
            <a:custGeom>
              <a:avLst/>
              <a:gdLst>
                <a:gd name="T0" fmla="*/ 18 w 18"/>
                <a:gd name="T1" fmla="*/ 20 h 41"/>
                <a:gd name="T2" fmla="*/ 9 w 18"/>
                <a:gd name="T3" fmla="*/ 41 h 41"/>
                <a:gd name="T4" fmla="*/ 0 w 18"/>
                <a:gd name="T5" fmla="*/ 21 h 41"/>
                <a:gd name="T6" fmla="*/ 8 w 18"/>
                <a:gd name="T7" fmla="*/ 0 h 41"/>
                <a:gd name="T8" fmla="*/ 18 w 18"/>
                <a:gd name="T9" fmla="*/ 20 h 41"/>
              </a:gdLst>
              <a:ahLst/>
              <a:cxnLst>
                <a:cxn ang="0">
                  <a:pos x="T0" y="T1"/>
                </a:cxn>
                <a:cxn ang="0">
                  <a:pos x="T2" y="T3"/>
                </a:cxn>
                <a:cxn ang="0">
                  <a:pos x="T4" y="T5"/>
                </a:cxn>
                <a:cxn ang="0">
                  <a:pos x="T6" y="T7"/>
                </a:cxn>
                <a:cxn ang="0">
                  <a:pos x="T8" y="T9"/>
                </a:cxn>
              </a:cxnLst>
              <a:rect l="0" t="0" r="r" b="b"/>
              <a:pathLst>
                <a:path w="18" h="41">
                  <a:moveTo>
                    <a:pt x="18" y="20"/>
                  </a:moveTo>
                  <a:cubicBezTo>
                    <a:pt x="18" y="28"/>
                    <a:pt x="15" y="36"/>
                    <a:pt x="9" y="41"/>
                  </a:cubicBezTo>
                  <a:cubicBezTo>
                    <a:pt x="4" y="36"/>
                    <a:pt x="0" y="29"/>
                    <a:pt x="0" y="21"/>
                  </a:cubicBezTo>
                  <a:cubicBezTo>
                    <a:pt x="0" y="13"/>
                    <a:pt x="3" y="5"/>
                    <a:pt x="8" y="0"/>
                  </a:cubicBezTo>
                  <a:cubicBezTo>
                    <a:pt x="14" y="5"/>
                    <a:pt x="17" y="12"/>
                    <a:pt x="18"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Freeform 273"/>
            <p:cNvSpPr/>
            <p:nvPr/>
          </p:nvSpPr>
          <p:spPr bwMode="auto">
            <a:xfrm>
              <a:off x="2270125" y="3673475"/>
              <a:ext cx="68263" cy="153988"/>
            </a:xfrm>
            <a:custGeom>
              <a:avLst/>
              <a:gdLst>
                <a:gd name="T0" fmla="*/ 18 w 18"/>
                <a:gd name="T1" fmla="*/ 20 h 41"/>
                <a:gd name="T2" fmla="*/ 10 w 18"/>
                <a:gd name="T3" fmla="*/ 41 h 41"/>
                <a:gd name="T4" fmla="*/ 0 w 18"/>
                <a:gd name="T5" fmla="*/ 21 h 41"/>
                <a:gd name="T6" fmla="*/ 9 w 18"/>
                <a:gd name="T7" fmla="*/ 0 h 41"/>
                <a:gd name="T8" fmla="*/ 18 w 18"/>
                <a:gd name="T9" fmla="*/ 20 h 41"/>
              </a:gdLst>
              <a:ahLst/>
              <a:cxnLst>
                <a:cxn ang="0">
                  <a:pos x="T0" y="T1"/>
                </a:cxn>
                <a:cxn ang="0">
                  <a:pos x="T2" y="T3"/>
                </a:cxn>
                <a:cxn ang="0">
                  <a:pos x="T4" y="T5"/>
                </a:cxn>
                <a:cxn ang="0">
                  <a:pos x="T6" y="T7"/>
                </a:cxn>
                <a:cxn ang="0">
                  <a:pos x="T8" y="T9"/>
                </a:cxn>
              </a:cxnLst>
              <a:rect l="0" t="0" r="r" b="b"/>
              <a:pathLst>
                <a:path w="18" h="41">
                  <a:moveTo>
                    <a:pt x="18" y="20"/>
                  </a:moveTo>
                  <a:cubicBezTo>
                    <a:pt x="18" y="28"/>
                    <a:pt x="15" y="36"/>
                    <a:pt x="10" y="41"/>
                  </a:cubicBezTo>
                  <a:cubicBezTo>
                    <a:pt x="4" y="36"/>
                    <a:pt x="1" y="29"/>
                    <a:pt x="0" y="21"/>
                  </a:cubicBezTo>
                  <a:cubicBezTo>
                    <a:pt x="0" y="12"/>
                    <a:pt x="3" y="5"/>
                    <a:pt x="9" y="0"/>
                  </a:cubicBezTo>
                  <a:cubicBezTo>
                    <a:pt x="14" y="5"/>
                    <a:pt x="18" y="12"/>
                    <a:pt x="18"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Freeform 274"/>
            <p:cNvSpPr/>
            <p:nvPr/>
          </p:nvSpPr>
          <p:spPr bwMode="auto">
            <a:xfrm>
              <a:off x="2319338" y="5049838"/>
              <a:ext cx="68263" cy="157163"/>
            </a:xfrm>
            <a:custGeom>
              <a:avLst/>
              <a:gdLst>
                <a:gd name="T0" fmla="*/ 18 w 18"/>
                <a:gd name="T1" fmla="*/ 21 h 42"/>
                <a:gd name="T2" fmla="*/ 10 w 18"/>
                <a:gd name="T3" fmla="*/ 42 h 42"/>
                <a:gd name="T4" fmla="*/ 0 w 18"/>
                <a:gd name="T5" fmla="*/ 21 h 42"/>
                <a:gd name="T6" fmla="*/ 8 w 18"/>
                <a:gd name="T7" fmla="*/ 0 h 42"/>
                <a:gd name="T8" fmla="*/ 18 w 18"/>
                <a:gd name="T9" fmla="*/ 21 h 42"/>
              </a:gdLst>
              <a:ahLst/>
              <a:cxnLst>
                <a:cxn ang="0">
                  <a:pos x="T0" y="T1"/>
                </a:cxn>
                <a:cxn ang="0">
                  <a:pos x="T2" y="T3"/>
                </a:cxn>
                <a:cxn ang="0">
                  <a:pos x="T4" y="T5"/>
                </a:cxn>
                <a:cxn ang="0">
                  <a:pos x="T6" y="T7"/>
                </a:cxn>
                <a:cxn ang="0">
                  <a:pos x="T8" y="T9"/>
                </a:cxn>
              </a:cxnLst>
              <a:rect l="0" t="0" r="r" b="b"/>
              <a:pathLst>
                <a:path w="18" h="42">
                  <a:moveTo>
                    <a:pt x="18" y="21"/>
                  </a:moveTo>
                  <a:cubicBezTo>
                    <a:pt x="18" y="29"/>
                    <a:pt x="15" y="36"/>
                    <a:pt x="10" y="42"/>
                  </a:cubicBezTo>
                  <a:cubicBezTo>
                    <a:pt x="4" y="37"/>
                    <a:pt x="0" y="30"/>
                    <a:pt x="0" y="21"/>
                  </a:cubicBezTo>
                  <a:cubicBezTo>
                    <a:pt x="0" y="13"/>
                    <a:pt x="3" y="6"/>
                    <a:pt x="8" y="0"/>
                  </a:cubicBezTo>
                  <a:cubicBezTo>
                    <a:pt x="14" y="5"/>
                    <a:pt x="18" y="13"/>
                    <a:pt x="18"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Freeform 275"/>
            <p:cNvSpPr/>
            <p:nvPr/>
          </p:nvSpPr>
          <p:spPr bwMode="auto">
            <a:xfrm>
              <a:off x="2511425" y="6022975"/>
              <a:ext cx="71438" cy="153988"/>
            </a:xfrm>
            <a:custGeom>
              <a:avLst/>
              <a:gdLst>
                <a:gd name="T0" fmla="*/ 18 w 19"/>
                <a:gd name="T1" fmla="*/ 20 h 41"/>
                <a:gd name="T2" fmla="*/ 10 w 19"/>
                <a:gd name="T3" fmla="*/ 41 h 41"/>
                <a:gd name="T4" fmla="*/ 1 w 19"/>
                <a:gd name="T5" fmla="*/ 21 h 41"/>
                <a:gd name="T6" fmla="*/ 9 w 19"/>
                <a:gd name="T7" fmla="*/ 0 h 41"/>
                <a:gd name="T8" fmla="*/ 18 w 19"/>
                <a:gd name="T9" fmla="*/ 20 h 41"/>
              </a:gdLst>
              <a:ahLst/>
              <a:cxnLst>
                <a:cxn ang="0">
                  <a:pos x="T0" y="T1"/>
                </a:cxn>
                <a:cxn ang="0">
                  <a:pos x="T2" y="T3"/>
                </a:cxn>
                <a:cxn ang="0">
                  <a:pos x="T4" y="T5"/>
                </a:cxn>
                <a:cxn ang="0">
                  <a:pos x="T6" y="T7"/>
                </a:cxn>
                <a:cxn ang="0">
                  <a:pos x="T8" y="T9"/>
                </a:cxn>
              </a:cxnLst>
              <a:rect l="0" t="0" r="r" b="b"/>
              <a:pathLst>
                <a:path w="19" h="41">
                  <a:moveTo>
                    <a:pt x="18" y="20"/>
                  </a:moveTo>
                  <a:cubicBezTo>
                    <a:pt x="19" y="29"/>
                    <a:pt x="16" y="36"/>
                    <a:pt x="10" y="41"/>
                  </a:cubicBezTo>
                  <a:cubicBezTo>
                    <a:pt x="5" y="36"/>
                    <a:pt x="1" y="29"/>
                    <a:pt x="1" y="21"/>
                  </a:cubicBezTo>
                  <a:cubicBezTo>
                    <a:pt x="0" y="13"/>
                    <a:pt x="4" y="5"/>
                    <a:pt x="9" y="0"/>
                  </a:cubicBezTo>
                  <a:cubicBezTo>
                    <a:pt x="15" y="5"/>
                    <a:pt x="18" y="12"/>
                    <a:pt x="18"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Freeform 276"/>
            <p:cNvSpPr/>
            <p:nvPr/>
          </p:nvSpPr>
          <p:spPr bwMode="auto">
            <a:xfrm>
              <a:off x="1763713" y="3252788"/>
              <a:ext cx="68263" cy="157163"/>
            </a:xfrm>
            <a:custGeom>
              <a:avLst/>
              <a:gdLst>
                <a:gd name="T0" fmla="*/ 18 w 18"/>
                <a:gd name="T1" fmla="*/ 21 h 42"/>
                <a:gd name="T2" fmla="*/ 10 w 18"/>
                <a:gd name="T3" fmla="*/ 42 h 42"/>
                <a:gd name="T4" fmla="*/ 0 w 18"/>
                <a:gd name="T5" fmla="*/ 21 h 42"/>
                <a:gd name="T6" fmla="*/ 8 w 18"/>
                <a:gd name="T7" fmla="*/ 0 h 42"/>
                <a:gd name="T8" fmla="*/ 18 w 18"/>
                <a:gd name="T9" fmla="*/ 21 h 42"/>
              </a:gdLst>
              <a:ahLst/>
              <a:cxnLst>
                <a:cxn ang="0">
                  <a:pos x="T0" y="T1"/>
                </a:cxn>
                <a:cxn ang="0">
                  <a:pos x="T2" y="T3"/>
                </a:cxn>
                <a:cxn ang="0">
                  <a:pos x="T4" y="T5"/>
                </a:cxn>
                <a:cxn ang="0">
                  <a:pos x="T6" y="T7"/>
                </a:cxn>
                <a:cxn ang="0">
                  <a:pos x="T8" y="T9"/>
                </a:cxn>
              </a:cxnLst>
              <a:rect l="0" t="0" r="r" b="b"/>
              <a:pathLst>
                <a:path w="18" h="42">
                  <a:moveTo>
                    <a:pt x="18" y="21"/>
                  </a:moveTo>
                  <a:cubicBezTo>
                    <a:pt x="18" y="29"/>
                    <a:pt x="15" y="37"/>
                    <a:pt x="10" y="42"/>
                  </a:cubicBezTo>
                  <a:cubicBezTo>
                    <a:pt x="4" y="37"/>
                    <a:pt x="1" y="30"/>
                    <a:pt x="0" y="21"/>
                  </a:cubicBezTo>
                  <a:cubicBezTo>
                    <a:pt x="0" y="13"/>
                    <a:pt x="3" y="6"/>
                    <a:pt x="8" y="0"/>
                  </a:cubicBezTo>
                  <a:cubicBezTo>
                    <a:pt x="14" y="6"/>
                    <a:pt x="18" y="13"/>
                    <a:pt x="18"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6" name="Freeform 277"/>
            <p:cNvSpPr/>
            <p:nvPr/>
          </p:nvSpPr>
          <p:spPr bwMode="auto">
            <a:xfrm>
              <a:off x="2971800" y="3586163"/>
              <a:ext cx="87313" cy="139700"/>
            </a:xfrm>
            <a:custGeom>
              <a:avLst/>
              <a:gdLst>
                <a:gd name="T0" fmla="*/ 20 w 23"/>
                <a:gd name="T1" fmla="*/ 23 h 37"/>
                <a:gd name="T2" fmla="*/ 2 w 23"/>
                <a:gd name="T3" fmla="*/ 37 h 37"/>
                <a:gd name="T4" fmla="*/ 4 w 23"/>
                <a:gd name="T5" fmla="*/ 15 h 37"/>
                <a:gd name="T6" fmla="*/ 21 w 23"/>
                <a:gd name="T7" fmla="*/ 0 h 37"/>
                <a:gd name="T8" fmla="*/ 20 w 23"/>
                <a:gd name="T9" fmla="*/ 23 h 37"/>
              </a:gdLst>
              <a:ahLst/>
              <a:cxnLst>
                <a:cxn ang="0">
                  <a:pos x="T0" y="T1"/>
                </a:cxn>
                <a:cxn ang="0">
                  <a:pos x="T2" y="T3"/>
                </a:cxn>
                <a:cxn ang="0">
                  <a:pos x="T4" y="T5"/>
                </a:cxn>
                <a:cxn ang="0">
                  <a:pos x="T6" y="T7"/>
                </a:cxn>
                <a:cxn ang="0">
                  <a:pos x="T8" y="T9"/>
                </a:cxn>
              </a:cxnLst>
              <a:rect l="0" t="0" r="r" b="b"/>
              <a:pathLst>
                <a:path w="23" h="37">
                  <a:moveTo>
                    <a:pt x="20" y="23"/>
                  </a:moveTo>
                  <a:cubicBezTo>
                    <a:pt x="16" y="30"/>
                    <a:pt x="10" y="35"/>
                    <a:pt x="2" y="37"/>
                  </a:cubicBezTo>
                  <a:cubicBezTo>
                    <a:pt x="0" y="30"/>
                    <a:pt x="0" y="22"/>
                    <a:pt x="4" y="15"/>
                  </a:cubicBezTo>
                  <a:cubicBezTo>
                    <a:pt x="7" y="8"/>
                    <a:pt x="14" y="3"/>
                    <a:pt x="21" y="0"/>
                  </a:cubicBezTo>
                  <a:cubicBezTo>
                    <a:pt x="23" y="7"/>
                    <a:pt x="23" y="16"/>
                    <a:pt x="20"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Freeform 278"/>
            <p:cNvSpPr/>
            <p:nvPr/>
          </p:nvSpPr>
          <p:spPr bwMode="auto">
            <a:xfrm>
              <a:off x="2127250" y="5819775"/>
              <a:ext cx="293688" cy="285750"/>
            </a:xfrm>
            <a:custGeom>
              <a:avLst/>
              <a:gdLst>
                <a:gd name="T0" fmla="*/ 24 w 78"/>
                <a:gd name="T1" fmla="*/ 21 h 76"/>
                <a:gd name="T2" fmla="*/ 78 w 78"/>
                <a:gd name="T3" fmla="*/ 1 h 76"/>
                <a:gd name="T4" fmla="*/ 55 w 78"/>
                <a:gd name="T5" fmla="*/ 55 h 76"/>
                <a:gd name="T6" fmla="*/ 0 w 78"/>
                <a:gd name="T7" fmla="*/ 75 h 76"/>
                <a:gd name="T8" fmla="*/ 24 w 78"/>
                <a:gd name="T9" fmla="*/ 21 h 76"/>
              </a:gdLst>
              <a:ahLst/>
              <a:cxnLst>
                <a:cxn ang="0">
                  <a:pos x="T0" y="T1"/>
                </a:cxn>
                <a:cxn ang="0">
                  <a:pos x="T2" y="T3"/>
                </a:cxn>
                <a:cxn ang="0">
                  <a:pos x="T4" y="T5"/>
                </a:cxn>
                <a:cxn ang="0">
                  <a:pos x="T6" y="T7"/>
                </a:cxn>
                <a:cxn ang="0">
                  <a:pos x="T8" y="T9"/>
                </a:cxn>
              </a:cxnLst>
              <a:rect l="0" t="0" r="r" b="b"/>
              <a:pathLst>
                <a:path w="78" h="76">
                  <a:moveTo>
                    <a:pt x="24" y="21"/>
                  </a:moveTo>
                  <a:cubicBezTo>
                    <a:pt x="39" y="7"/>
                    <a:pt x="59" y="0"/>
                    <a:pt x="78" y="1"/>
                  </a:cubicBezTo>
                  <a:cubicBezTo>
                    <a:pt x="78" y="21"/>
                    <a:pt x="70" y="40"/>
                    <a:pt x="55" y="55"/>
                  </a:cubicBezTo>
                  <a:cubicBezTo>
                    <a:pt x="39" y="69"/>
                    <a:pt x="20" y="76"/>
                    <a:pt x="0" y="75"/>
                  </a:cubicBezTo>
                  <a:cubicBezTo>
                    <a:pt x="0" y="55"/>
                    <a:pt x="8" y="36"/>
                    <a:pt x="24"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8" name="Freeform 279"/>
            <p:cNvSpPr/>
            <p:nvPr/>
          </p:nvSpPr>
          <p:spPr bwMode="auto">
            <a:xfrm>
              <a:off x="2582863" y="6061075"/>
              <a:ext cx="280988" cy="296863"/>
            </a:xfrm>
            <a:custGeom>
              <a:avLst/>
              <a:gdLst>
                <a:gd name="T0" fmla="*/ 21 w 75"/>
                <a:gd name="T1" fmla="*/ 24 h 79"/>
                <a:gd name="T2" fmla="*/ 74 w 75"/>
                <a:gd name="T3" fmla="*/ 0 h 79"/>
                <a:gd name="T4" fmla="*/ 54 w 75"/>
                <a:gd name="T5" fmla="*/ 55 h 79"/>
                <a:gd name="T6" fmla="*/ 1 w 75"/>
                <a:gd name="T7" fmla="*/ 79 h 79"/>
                <a:gd name="T8" fmla="*/ 21 w 75"/>
                <a:gd name="T9" fmla="*/ 24 h 79"/>
              </a:gdLst>
              <a:ahLst/>
              <a:cxnLst>
                <a:cxn ang="0">
                  <a:pos x="T0" y="T1"/>
                </a:cxn>
                <a:cxn ang="0">
                  <a:pos x="T2" y="T3"/>
                </a:cxn>
                <a:cxn ang="0">
                  <a:pos x="T4" y="T5"/>
                </a:cxn>
                <a:cxn ang="0">
                  <a:pos x="T6" y="T7"/>
                </a:cxn>
                <a:cxn ang="0">
                  <a:pos x="T8" y="T9"/>
                </a:cxn>
              </a:cxnLst>
              <a:rect l="0" t="0" r="r" b="b"/>
              <a:pathLst>
                <a:path w="75" h="79">
                  <a:moveTo>
                    <a:pt x="21" y="24"/>
                  </a:moveTo>
                  <a:cubicBezTo>
                    <a:pt x="35" y="9"/>
                    <a:pt x="55" y="1"/>
                    <a:pt x="74" y="0"/>
                  </a:cubicBezTo>
                  <a:cubicBezTo>
                    <a:pt x="75" y="20"/>
                    <a:pt x="69" y="40"/>
                    <a:pt x="54" y="55"/>
                  </a:cubicBezTo>
                  <a:cubicBezTo>
                    <a:pt x="40" y="71"/>
                    <a:pt x="20" y="79"/>
                    <a:pt x="1" y="79"/>
                  </a:cubicBezTo>
                  <a:cubicBezTo>
                    <a:pt x="0" y="59"/>
                    <a:pt x="6" y="40"/>
                    <a:pt x="21" y="24"/>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9" name="Freeform 280"/>
            <p:cNvSpPr/>
            <p:nvPr/>
          </p:nvSpPr>
          <p:spPr bwMode="auto">
            <a:xfrm>
              <a:off x="2720975" y="6207125"/>
              <a:ext cx="146050" cy="274638"/>
            </a:xfrm>
            <a:custGeom>
              <a:avLst/>
              <a:gdLst>
                <a:gd name="T0" fmla="*/ 4 w 39"/>
                <a:gd name="T1" fmla="*/ 33 h 73"/>
                <a:gd name="T2" fmla="*/ 29 w 39"/>
                <a:gd name="T3" fmla="*/ 0 h 73"/>
                <a:gd name="T4" fmla="*/ 35 w 39"/>
                <a:gd name="T5" fmla="*/ 41 h 73"/>
                <a:gd name="T6" fmla="*/ 9 w 39"/>
                <a:gd name="T7" fmla="*/ 73 h 73"/>
                <a:gd name="T8" fmla="*/ 4 w 39"/>
                <a:gd name="T9" fmla="*/ 33 h 73"/>
              </a:gdLst>
              <a:ahLst/>
              <a:cxnLst>
                <a:cxn ang="0">
                  <a:pos x="T0" y="T1"/>
                </a:cxn>
                <a:cxn ang="0">
                  <a:pos x="T2" y="T3"/>
                </a:cxn>
                <a:cxn ang="0">
                  <a:pos x="T4" y="T5"/>
                </a:cxn>
                <a:cxn ang="0">
                  <a:pos x="T6" y="T7"/>
                </a:cxn>
                <a:cxn ang="0">
                  <a:pos x="T8" y="T9"/>
                </a:cxn>
              </a:cxnLst>
              <a:rect l="0" t="0" r="r" b="b"/>
              <a:pathLst>
                <a:path w="39" h="73">
                  <a:moveTo>
                    <a:pt x="4" y="33"/>
                  </a:moveTo>
                  <a:cubicBezTo>
                    <a:pt x="7" y="18"/>
                    <a:pt x="17" y="7"/>
                    <a:pt x="29" y="0"/>
                  </a:cubicBezTo>
                  <a:cubicBezTo>
                    <a:pt x="36" y="12"/>
                    <a:pt x="39" y="26"/>
                    <a:pt x="35" y="41"/>
                  </a:cubicBezTo>
                  <a:cubicBezTo>
                    <a:pt x="31" y="55"/>
                    <a:pt x="22" y="67"/>
                    <a:pt x="9" y="73"/>
                  </a:cubicBezTo>
                  <a:cubicBezTo>
                    <a:pt x="2" y="62"/>
                    <a:pt x="0" y="47"/>
                    <a:pt x="4" y="3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Freeform 281"/>
            <p:cNvSpPr/>
            <p:nvPr/>
          </p:nvSpPr>
          <p:spPr bwMode="auto">
            <a:xfrm>
              <a:off x="2305050" y="5822950"/>
              <a:ext cx="146050" cy="279400"/>
            </a:xfrm>
            <a:custGeom>
              <a:avLst/>
              <a:gdLst>
                <a:gd name="T0" fmla="*/ 4 w 39"/>
                <a:gd name="T1" fmla="*/ 33 h 74"/>
                <a:gd name="T2" fmla="*/ 30 w 39"/>
                <a:gd name="T3" fmla="*/ 0 h 74"/>
                <a:gd name="T4" fmla="*/ 35 w 39"/>
                <a:gd name="T5" fmla="*/ 41 h 74"/>
                <a:gd name="T6" fmla="*/ 10 w 39"/>
                <a:gd name="T7" fmla="*/ 74 h 74"/>
                <a:gd name="T8" fmla="*/ 4 w 39"/>
                <a:gd name="T9" fmla="*/ 33 h 74"/>
              </a:gdLst>
              <a:ahLst/>
              <a:cxnLst>
                <a:cxn ang="0">
                  <a:pos x="T0" y="T1"/>
                </a:cxn>
                <a:cxn ang="0">
                  <a:pos x="T2" y="T3"/>
                </a:cxn>
                <a:cxn ang="0">
                  <a:pos x="T4" y="T5"/>
                </a:cxn>
                <a:cxn ang="0">
                  <a:pos x="T6" y="T7"/>
                </a:cxn>
                <a:cxn ang="0">
                  <a:pos x="T8" y="T9"/>
                </a:cxn>
              </a:cxnLst>
              <a:rect l="0" t="0" r="r" b="b"/>
              <a:pathLst>
                <a:path w="39" h="74">
                  <a:moveTo>
                    <a:pt x="4" y="33"/>
                  </a:moveTo>
                  <a:cubicBezTo>
                    <a:pt x="8" y="18"/>
                    <a:pt x="17" y="7"/>
                    <a:pt x="30" y="0"/>
                  </a:cubicBezTo>
                  <a:cubicBezTo>
                    <a:pt x="37" y="12"/>
                    <a:pt x="39" y="27"/>
                    <a:pt x="35" y="41"/>
                  </a:cubicBezTo>
                  <a:cubicBezTo>
                    <a:pt x="32" y="56"/>
                    <a:pt x="22" y="67"/>
                    <a:pt x="10" y="74"/>
                  </a:cubicBezTo>
                  <a:cubicBezTo>
                    <a:pt x="3" y="62"/>
                    <a:pt x="0" y="47"/>
                    <a:pt x="4" y="3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Freeform 282"/>
            <p:cNvSpPr/>
            <p:nvPr/>
          </p:nvSpPr>
          <p:spPr bwMode="auto">
            <a:xfrm>
              <a:off x="1658938" y="5180013"/>
              <a:ext cx="146050" cy="279400"/>
            </a:xfrm>
            <a:custGeom>
              <a:avLst/>
              <a:gdLst>
                <a:gd name="T0" fmla="*/ 4 w 39"/>
                <a:gd name="T1" fmla="*/ 33 h 74"/>
                <a:gd name="T2" fmla="*/ 30 w 39"/>
                <a:gd name="T3" fmla="*/ 0 h 74"/>
                <a:gd name="T4" fmla="*/ 35 w 39"/>
                <a:gd name="T5" fmla="*/ 41 h 74"/>
                <a:gd name="T6" fmla="*/ 10 w 39"/>
                <a:gd name="T7" fmla="*/ 74 h 74"/>
                <a:gd name="T8" fmla="*/ 4 w 39"/>
                <a:gd name="T9" fmla="*/ 33 h 74"/>
              </a:gdLst>
              <a:ahLst/>
              <a:cxnLst>
                <a:cxn ang="0">
                  <a:pos x="T0" y="T1"/>
                </a:cxn>
                <a:cxn ang="0">
                  <a:pos x="T2" y="T3"/>
                </a:cxn>
                <a:cxn ang="0">
                  <a:pos x="T4" y="T5"/>
                </a:cxn>
                <a:cxn ang="0">
                  <a:pos x="T6" y="T7"/>
                </a:cxn>
                <a:cxn ang="0">
                  <a:pos x="T8" y="T9"/>
                </a:cxn>
              </a:cxnLst>
              <a:rect l="0" t="0" r="r" b="b"/>
              <a:pathLst>
                <a:path w="39" h="74">
                  <a:moveTo>
                    <a:pt x="4" y="33"/>
                  </a:moveTo>
                  <a:cubicBezTo>
                    <a:pt x="8" y="19"/>
                    <a:pt x="18" y="7"/>
                    <a:pt x="30" y="0"/>
                  </a:cubicBezTo>
                  <a:cubicBezTo>
                    <a:pt x="37" y="12"/>
                    <a:pt x="39" y="27"/>
                    <a:pt x="35" y="41"/>
                  </a:cubicBezTo>
                  <a:cubicBezTo>
                    <a:pt x="32" y="56"/>
                    <a:pt x="22" y="67"/>
                    <a:pt x="10" y="74"/>
                  </a:cubicBezTo>
                  <a:cubicBezTo>
                    <a:pt x="3" y="62"/>
                    <a:pt x="0" y="48"/>
                    <a:pt x="4" y="3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Freeform 283"/>
            <p:cNvSpPr/>
            <p:nvPr/>
          </p:nvSpPr>
          <p:spPr bwMode="auto">
            <a:xfrm>
              <a:off x="2074863" y="4270375"/>
              <a:ext cx="153988" cy="271463"/>
            </a:xfrm>
            <a:custGeom>
              <a:avLst/>
              <a:gdLst>
                <a:gd name="T0" fmla="*/ 36 w 41"/>
                <a:gd name="T1" fmla="*/ 30 h 72"/>
                <a:gd name="T2" fmla="*/ 34 w 41"/>
                <a:gd name="T3" fmla="*/ 72 h 72"/>
                <a:gd name="T4" fmla="*/ 5 w 41"/>
                <a:gd name="T5" fmla="*/ 42 h 72"/>
                <a:gd name="T6" fmla="*/ 7 w 41"/>
                <a:gd name="T7" fmla="*/ 0 h 72"/>
                <a:gd name="T8" fmla="*/ 36 w 41"/>
                <a:gd name="T9" fmla="*/ 30 h 72"/>
              </a:gdLst>
              <a:ahLst/>
              <a:cxnLst>
                <a:cxn ang="0">
                  <a:pos x="T0" y="T1"/>
                </a:cxn>
                <a:cxn ang="0">
                  <a:pos x="T2" y="T3"/>
                </a:cxn>
                <a:cxn ang="0">
                  <a:pos x="T4" y="T5"/>
                </a:cxn>
                <a:cxn ang="0">
                  <a:pos x="T6" y="T7"/>
                </a:cxn>
                <a:cxn ang="0">
                  <a:pos x="T8" y="T9"/>
                </a:cxn>
              </a:cxnLst>
              <a:rect l="0" t="0" r="r" b="b"/>
              <a:pathLst>
                <a:path w="41" h="72">
                  <a:moveTo>
                    <a:pt x="36" y="30"/>
                  </a:moveTo>
                  <a:cubicBezTo>
                    <a:pt x="41" y="44"/>
                    <a:pt x="40" y="59"/>
                    <a:pt x="34" y="72"/>
                  </a:cubicBezTo>
                  <a:cubicBezTo>
                    <a:pt x="21" y="66"/>
                    <a:pt x="11" y="56"/>
                    <a:pt x="5" y="42"/>
                  </a:cubicBezTo>
                  <a:cubicBezTo>
                    <a:pt x="0" y="28"/>
                    <a:pt x="1" y="13"/>
                    <a:pt x="7" y="0"/>
                  </a:cubicBezTo>
                  <a:cubicBezTo>
                    <a:pt x="20" y="6"/>
                    <a:pt x="31" y="16"/>
                    <a:pt x="36"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Freeform 284"/>
            <p:cNvSpPr/>
            <p:nvPr/>
          </p:nvSpPr>
          <p:spPr bwMode="auto">
            <a:xfrm>
              <a:off x="2371725" y="3567113"/>
              <a:ext cx="349250" cy="241300"/>
            </a:xfrm>
            <a:custGeom>
              <a:avLst/>
              <a:gdLst>
                <a:gd name="T0" fmla="*/ 58 w 93"/>
                <a:gd name="T1" fmla="*/ 12 h 64"/>
                <a:gd name="T2" fmla="*/ 93 w 93"/>
                <a:gd name="T3" fmla="*/ 59 h 64"/>
                <a:gd name="T4" fmla="*/ 35 w 93"/>
                <a:gd name="T5" fmla="*/ 52 h 64"/>
                <a:gd name="T6" fmla="*/ 0 w 93"/>
                <a:gd name="T7" fmla="*/ 5 h 64"/>
                <a:gd name="T8" fmla="*/ 58 w 93"/>
                <a:gd name="T9" fmla="*/ 12 h 64"/>
              </a:gdLst>
              <a:ahLst/>
              <a:cxnLst>
                <a:cxn ang="0">
                  <a:pos x="T0" y="T1"/>
                </a:cxn>
                <a:cxn ang="0">
                  <a:pos x="T2" y="T3"/>
                </a:cxn>
                <a:cxn ang="0">
                  <a:pos x="T4" y="T5"/>
                </a:cxn>
                <a:cxn ang="0">
                  <a:pos x="T6" y="T7"/>
                </a:cxn>
                <a:cxn ang="0">
                  <a:pos x="T8" y="T9"/>
                </a:cxn>
              </a:cxnLst>
              <a:rect l="0" t="0" r="r" b="b"/>
              <a:pathLst>
                <a:path w="93" h="64">
                  <a:moveTo>
                    <a:pt x="58" y="12"/>
                  </a:moveTo>
                  <a:cubicBezTo>
                    <a:pt x="76" y="23"/>
                    <a:pt x="88" y="40"/>
                    <a:pt x="93" y="59"/>
                  </a:cubicBezTo>
                  <a:cubicBezTo>
                    <a:pt x="74" y="64"/>
                    <a:pt x="53" y="62"/>
                    <a:pt x="35" y="52"/>
                  </a:cubicBezTo>
                  <a:cubicBezTo>
                    <a:pt x="17" y="41"/>
                    <a:pt x="5" y="24"/>
                    <a:pt x="0" y="5"/>
                  </a:cubicBezTo>
                  <a:cubicBezTo>
                    <a:pt x="19" y="0"/>
                    <a:pt x="40" y="2"/>
                    <a:pt x="58"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Freeform 285"/>
            <p:cNvSpPr/>
            <p:nvPr/>
          </p:nvSpPr>
          <p:spPr bwMode="auto">
            <a:xfrm>
              <a:off x="2682875" y="4346575"/>
              <a:ext cx="349250" cy="244475"/>
            </a:xfrm>
            <a:custGeom>
              <a:avLst/>
              <a:gdLst>
                <a:gd name="T0" fmla="*/ 58 w 93"/>
                <a:gd name="T1" fmla="*/ 13 h 65"/>
                <a:gd name="T2" fmla="*/ 93 w 93"/>
                <a:gd name="T3" fmla="*/ 59 h 65"/>
                <a:gd name="T4" fmla="*/ 35 w 93"/>
                <a:gd name="T5" fmla="*/ 52 h 65"/>
                <a:gd name="T6" fmla="*/ 0 w 93"/>
                <a:gd name="T7" fmla="*/ 6 h 65"/>
                <a:gd name="T8" fmla="*/ 58 w 93"/>
                <a:gd name="T9" fmla="*/ 13 h 65"/>
              </a:gdLst>
              <a:ahLst/>
              <a:cxnLst>
                <a:cxn ang="0">
                  <a:pos x="T0" y="T1"/>
                </a:cxn>
                <a:cxn ang="0">
                  <a:pos x="T2" y="T3"/>
                </a:cxn>
                <a:cxn ang="0">
                  <a:pos x="T4" y="T5"/>
                </a:cxn>
                <a:cxn ang="0">
                  <a:pos x="T6" y="T7"/>
                </a:cxn>
                <a:cxn ang="0">
                  <a:pos x="T8" y="T9"/>
                </a:cxn>
              </a:cxnLst>
              <a:rect l="0" t="0" r="r" b="b"/>
              <a:pathLst>
                <a:path w="93" h="65">
                  <a:moveTo>
                    <a:pt x="58" y="13"/>
                  </a:moveTo>
                  <a:cubicBezTo>
                    <a:pt x="76" y="23"/>
                    <a:pt x="89" y="40"/>
                    <a:pt x="93" y="59"/>
                  </a:cubicBezTo>
                  <a:cubicBezTo>
                    <a:pt x="74" y="65"/>
                    <a:pt x="54" y="63"/>
                    <a:pt x="35" y="52"/>
                  </a:cubicBezTo>
                  <a:cubicBezTo>
                    <a:pt x="17" y="42"/>
                    <a:pt x="5" y="25"/>
                    <a:pt x="0" y="6"/>
                  </a:cubicBezTo>
                  <a:cubicBezTo>
                    <a:pt x="19" y="0"/>
                    <a:pt x="40"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5" name="Freeform 286"/>
            <p:cNvSpPr/>
            <p:nvPr/>
          </p:nvSpPr>
          <p:spPr bwMode="auto">
            <a:xfrm>
              <a:off x="2586038" y="3514725"/>
              <a:ext cx="153988" cy="266700"/>
            </a:xfrm>
            <a:custGeom>
              <a:avLst/>
              <a:gdLst>
                <a:gd name="T0" fmla="*/ 36 w 41"/>
                <a:gd name="T1" fmla="*/ 30 h 71"/>
                <a:gd name="T2" fmla="*/ 34 w 41"/>
                <a:gd name="T3" fmla="*/ 71 h 71"/>
                <a:gd name="T4" fmla="*/ 6 w 41"/>
                <a:gd name="T5" fmla="*/ 41 h 71"/>
                <a:gd name="T6" fmla="*/ 7 w 41"/>
                <a:gd name="T7" fmla="*/ 0 h 71"/>
                <a:gd name="T8" fmla="*/ 36 w 41"/>
                <a:gd name="T9" fmla="*/ 30 h 71"/>
              </a:gdLst>
              <a:ahLst/>
              <a:cxnLst>
                <a:cxn ang="0">
                  <a:pos x="T0" y="T1"/>
                </a:cxn>
                <a:cxn ang="0">
                  <a:pos x="T2" y="T3"/>
                </a:cxn>
                <a:cxn ang="0">
                  <a:pos x="T4" y="T5"/>
                </a:cxn>
                <a:cxn ang="0">
                  <a:pos x="T6" y="T7"/>
                </a:cxn>
                <a:cxn ang="0">
                  <a:pos x="T8" y="T9"/>
                </a:cxn>
              </a:cxnLst>
              <a:rect l="0" t="0" r="r" b="b"/>
              <a:pathLst>
                <a:path w="41" h="71">
                  <a:moveTo>
                    <a:pt x="36" y="30"/>
                  </a:moveTo>
                  <a:cubicBezTo>
                    <a:pt x="41" y="44"/>
                    <a:pt x="40" y="59"/>
                    <a:pt x="34" y="71"/>
                  </a:cubicBezTo>
                  <a:cubicBezTo>
                    <a:pt x="21" y="66"/>
                    <a:pt x="11" y="55"/>
                    <a:pt x="6" y="41"/>
                  </a:cubicBezTo>
                  <a:cubicBezTo>
                    <a:pt x="0" y="27"/>
                    <a:pt x="1" y="12"/>
                    <a:pt x="7" y="0"/>
                  </a:cubicBezTo>
                  <a:cubicBezTo>
                    <a:pt x="20" y="5"/>
                    <a:pt x="31" y="16"/>
                    <a:pt x="36"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6" name="Freeform 287"/>
            <p:cNvSpPr/>
            <p:nvPr/>
          </p:nvSpPr>
          <p:spPr bwMode="auto">
            <a:xfrm>
              <a:off x="1752600" y="4838700"/>
              <a:ext cx="157163" cy="153988"/>
            </a:xfrm>
            <a:custGeom>
              <a:avLst/>
              <a:gdLst>
                <a:gd name="T0" fmla="*/ 30 w 42"/>
                <a:gd name="T1" fmla="*/ 12 h 41"/>
                <a:gd name="T2" fmla="*/ 42 w 42"/>
                <a:gd name="T3" fmla="*/ 41 h 41"/>
                <a:gd name="T4" fmla="*/ 12 w 42"/>
                <a:gd name="T5" fmla="*/ 29 h 41"/>
                <a:gd name="T6" fmla="*/ 0 w 42"/>
                <a:gd name="T7" fmla="*/ 0 h 41"/>
                <a:gd name="T8" fmla="*/ 30 w 42"/>
                <a:gd name="T9" fmla="*/ 12 h 41"/>
              </a:gdLst>
              <a:ahLst/>
              <a:cxnLst>
                <a:cxn ang="0">
                  <a:pos x="T0" y="T1"/>
                </a:cxn>
                <a:cxn ang="0">
                  <a:pos x="T2" y="T3"/>
                </a:cxn>
                <a:cxn ang="0">
                  <a:pos x="T4" y="T5"/>
                </a:cxn>
                <a:cxn ang="0">
                  <a:pos x="T6" y="T7"/>
                </a:cxn>
                <a:cxn ang="0">
                  <a:pos x="T8" y="T9"/>
                </a:cxn>
              </a:cxnLst>
              <a:rect l="0" t="0" r="r" b="b"/>
              <a:pathLst>
                <a:path w="42" h="41">
                  <a:moveTo>
                    <a:pt x="30" y="12"/>
                  </a:moveTo>
                  <a:cubicBezTo>
                    <a:pt x="38" y="20"/>
                    <a:pt x="42" y="30"/>
                    <a:pt x="42" y="41"/>
                  </a:cubicBezTo>
                  <a:cubicBezTo>
                    <a:pt x="31" y="41"/>
                    <a:pt x="20" y="37"/>
                    <a:pt x="12" y="29"/>
                  </a:cubicBezTo>
                  <a:cubicBezTo>
                    <a:pt x="4" y="21"/>
                    <a:pt x="0" y="11"/>
                    <a:pt x="0" y="0"/>
                  </a:cubicBezTo>
                  <a:cubicBezTo>
                    <a:pt x="11" y="0"/>
                    <a:pt x="22"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Freeform 288"/>
            <p:cNvSpPr/>
            <p:nvPr/>
          </p:nvSpPr>
          <p:spPr bwMode="auto">
            <a:xfrm>
              <a:off x="1489075" y="4391025"/>
              <a:ext cx="158750" cy="153988"/>
            </a:xfrm>
            <a:custGeom>
              <a:avLst/>
              <a:gdLst>
                <a:gd name="T0" fmla="*/ 30 w 42"/>
                <a:gd name="T1" fmla="*/ 12 h 41"/>
                <a:gd name="T2" fmla="*/ 42 w 42"/>
                <a:gd name="T3" fmla="*/ 41 h 41"/>
                <a:gd name="T4" fmla="*/ 12 w 42"/>
                <a:gd name="T5" fmla="*/ 29 h 41"/>
                <a:gd name="T6" fmla="*/ 1 w 42"/>
                <a:gd name="T7" fmla="*/ 0 h 41"/>
                <a:gd name="T8" fmla="*/ 30 w 42"/>
                <a:gd name="T9" fmla="*/ 12 h 41"/>
              </a:gdLst>
              <a:ahLst/>
              <a:cxnLst>
                <a:cxn ang="0">
                  <a:pos x="T0" y="T1"/>
                </a:cxn>
                <a:cxn ang="0">
                  <a:pos x="T2" y="T3"/>
                </a:cxn>
                <a:cxn ang="0">
                  <a:pos x="T4" y="T5"/>
                </a:cxn>
                <a:cxn ang="0">
                  <a:pos x="T6" y="T7"/>
                </a:cxn>
                <a:cxn ang="0">
                  <a:pos x="T8" y="T9"/>
                </a:cxn>
              </a:cxnLst>
              <a:rect l="0" t="0" r="r" b="b"/>
              <a:pathLst>
                <a:path w="42" h="41">
                  <a:moveTo>
                    <a:pt x="30" y="12"/>
                  </a:moveTo>
                  <a:cubicBezTo>
                    <a:pt x="38" y="20"/>
                    <a:pt x="42" y="30"/>
                    <a:pt x="42" y="41"/>
                  </a:cubicBezTo>
                  <a:cubicBezTo>
                    <a:pt x="31" y="41"/>
                    <a:pt x="21" y="37"/>
                    <a:pt x="12" y="29"/>
                  </a:cubicBezTo>
                  <a:cubicBezTo>
                    <a:pt x="4" y="21"/>
                    <a:pt x="0" y="11"/>
                    <a:pt x="1" y="0"/>
                  </a:cubicBezTo>
                  <a:cubicBezTo>
                    <a:pt x="11" y="0"/>
                    <a:pt x="22"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Freeform 289"/>
            <p:cNvSpPr/>
            <p:nvPr/>
          </p:nvSpPr>
          <p:spPr bwMode="auto">
            <a:xfrm>
              <a:off x="2195513" y="4105275"/>
              <a:ext cx="352425" cy="244475"/>
            </a:xfrm>
            <a:custGeom>
              <a:avLst/>
              <a:gdLst>
                <a:gd name="T0" fmla="*/ 58 w 94"/>
                <a:gd name="T1" fmla="*/ 13 h 65"/>
                <a:gd name="T2" fmla="*/ 94 w 94"/>
                <a:gd name="T3" fmla="*/ 60 h 65"/>
                <a:gd name="T4" fmla="*/ 36 w 94"/>
                <a:gd name="T5" fmla="*/ 53 h 65"/>
                <a:gd name="T6" fmla="*/ 0 w 94"/>
                <a:gd name="T7" fmla="*/ 6 h 65"/>
                <a:gd name="T8" fmla="*/ 58 w 94"/>
                <a:gd name="T9" fmla="*/ 13 h 65"/>
              </a:gdLst>
              <a:ahLst/>
              <a:cxnLst>
                <a:cxn ang="0">
                  <a:pos x="T0" y="T1"/>
                </a:cxn>
                <a:cxn ang="0">
                  <a:pos x="T2" y="T3"/>
                </a:cxn>
                <a:cxn ang="0">
                  <a:pos x="T4" y="T5"/>
                </a:cxn>
                <a:cxn ang="0">
                  <a:pos x="T6" y="T7"/>
                </a:cxn>
                <a:cxn ang="0">
                  <a:pos x="T8" y="T9"/>
                </a:cxn>
              </a:cxnLst>
              <a:rect l="0" t="0" r="r" b="b"/>
              <a:pathLst>
                <a:path w="94" h="65">
                  <a:moveTo>
                    <a:pt x="58" y="13"/>
                  </a:moveTo>
                  <a:cubicBezTo>
                    <a:pt x="77" y="23"/>
                    <a:pt x="89" y="41"/>
                    <a:pt x="94" y="60"/>
                  </a:cubicBezTo>
                  <a:cubicBezTo>
                    <a:pt x="75" y="65"/>
                    <a:pt x="54" y="63"/>
                    <a:pt x="36" y="53"/>
                  </a:cubicBezTo>
                  <a:cubicBezTo>
                    <a:pt x="17" y="42"/>
                    <a:pt x="5" y="25"/>
                    <a:pt x="0" y="6"/>
                  </a:cubicBezTo>
                  <a:cubicBezTo>
                    <a:pt x="19" y="0"/>
                    <a:pt x="40"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9" name="Freeform 290"/>
            <p:cNvSpPr/>
            <p:nvPr/>
          </p:nvSpPr>
          <p:spPr bwMode="auto">
            <a:xfrm>
              <a:off x="2274888" y="3965575"/>
              <a:ext cx="157163" cy="155575"/>
            </a:xfrm>
            <a:custGeom>
              <a:avLst/>
              <a:gdLst>
                <a:gd name="T0" fmla="*/ 30 w 42"/>
                <a:gd name="T1" fmla="*/ 12 h 41"/>
                <a:gd name="T2" fmla="*/ 42 w 42"/>
                <a:gd name="T3" fmla="*/ 41 h 41"/>
                <a:gd name="T4" fmla="*/ 12 w 42"/>
                <a:gd name="T5" fmla="*/ 29 h 41"/>
                <a:gd name="T6" fmla="*/ 0 w 42"/>
                <a:gd name="T7" fmla="*/ 0 h 41"/>
                <a:gd name="T8" fmla="*/ 30 w 42"/>
                <a:gd name="T9" fmla="*/ 12 h 41"/>
              </a:gdLst>
              <a:ahLst/>
              <a:cxnLst>
                <a:cxn ang="0">
                  <a:pos x="T0" y="T1"/>
                </a:cxn>
                <a:cxn ang="0">
                  <a:pos x="T2" y="T3"/>
                </a:cxn>
                <a:cxn ang="0">
                  <a:pos x="T4" y="T5"/>
                </a:cxn>
                <a:cxn ang="0">
                  <a:pos x="T6" y="T7"/>
                </a:cxn>
                <a:cxn ang="0">
                  <a:pos x="T8" y="T9"/>
                </a:cxn>
              </a:cxnLst>
              <a:rect l="0" t="0" r="r" b="b"/>
              <a:pathLst>
                <a:path w="42" h="41">
                  <a:moveTo>
                    <a:pt x="30" y="12"/>
                  </a:moveTo>
                  <a:cubicBezTo>
                    <a:pt x="38" y="20"/>
                    <a:pt x="42" y="30"/>
                    <a:pt x="42" y="41"/>
                  </a:cubicBezTo>
                  <a:cubicBezTo>
                    <a:pt x="31" y="41"/>
                    <a:pt x="20" y="37"/>
                    <a:pt x="12" y="29"/>
                  </a:cubicBezTo>
                  <a:cubicBezTo>
                    <a:pt x="4" y="21"/>
                    <a:pt x="0" y="11"/>
                    <a:pt x="0" y="0"/>
                  </a:cubicBezTo>
                  <a:cubicBezTo>
                    <a:pt x="11" y="0"/>
                    <a:pt x="22"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0" name="Freeform 291"/>
            <p:cNvSpPr/>
            <p:nvPr/>
          </p:nvSpPr>
          <p:spPr bwMode="auto">
            <a:xfrm>
              <a:off x="2762250" y="4157663"/>
              <a:ext cx="153988" cy="158750"/>
            </a:xfrm>
            <a:custGeom>
              <a:avLst/>
              <a:gdLst>
                <a:gd name="T0" fmla="*/ 29 w 41"/>
                <a:gd name="T1" fmla="*/ 12 h 42"/>
                <a:gd name="T2" fmla="*/ 41 w 41"/>
                <a:gd name="T3" fmla="*/ 41 h 42"/>
                <a:gd name="T4" fmla="*/ 12 w 41"/>
                <a:gd name="T5" fmla="*/ 30 h 42"/>
                <a:gd name="T6" fmla="*/ 0 w 41"/>
                <a:gd name="T7" fmla="*/ 1 h 42"/>
                <a:gd name="T8" fmla="*/ 29 w 41"/>
                <a:gd name="T9" fmla="*/ 12 h 42"/>
              </a:gdLst>
              <a:ahLst/>
              <a:cxnLst>
                <a:cxn ang="0">
                  <a:pos x="T0" y="T1"/>
                </a:cxn>
                <a:cxn ang="0">
                  <a:pos x="T2" y="T3"/>
                </a:cxn>
                <a:cxn ang="0">
                  <a:pos x="T4" y="T5"/>
                </a:cxn>
                <a:cxn ang="0">
                  <a:pos x="T6" y="T7"/>
                </a:cxn>
                <a:cxn ang="0">
                  <a:pos x="T8" y="T9"/>
                </a:cxn>
              </a:cxnLst>
              <a:rect l="0" t="0" r="r" b="b"/>
              <a:pathLst>
                <a:path w="41" h="42">
                  <a:moveTo>
                    <a:pt x="29" y="12"/>
                  </a:moveTo>
                  <a:cubicBezTo>
                    <a:pt x="37" y="20"/>
                    <a:pt x="41" y="31"/>
                    <a:pt x="41" y="41"/>
                  </a:cubicBezTo>
                  <a:cubicBezTo>
                    <a:pt x="31" y="42"/>
                    <a:pt x="20" y="38"/>
                    <a:pt x="12" y="30"/>
                  </a:cubicBezTo>
                  <a:cubicBezTo>
                    <a:pt x="4" y="22"/>
                    <a:pt x="0" y="11"/>
                    <a:pt x="0" y="1"/>
                  </a:cubicBezTo>
                  <a:cubicBezTo>
                    <a:pt x="11" y="0"/>
                    <a:pt x="21" y="4"/>
                    <a:pt x="29"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Freeform 292"/>
            <p:cNvSpPr/>
            <p:nvPr/>
          </p:nvSpPr>
          <p:spPr bwMode="auto">
            <a:xfrm>
              <a:off x="2795588" y="3748088"/>
              <a:ext cx="153988" cy="153988"/>
            </a:xfrm>
            <a:custGeom>
              <a:avLst/>
              <a:gdLst>
                <a:gd name="T0" fmla="*/ 29 w 41"/>
                <a:gd name="T1" fmla="*/ 12 h 41"/>
                <a:gd name="T2" fmla="*/ 41 w 41"/>
                <a:gd name="T3" fmla="*/ 41 h 41"/>
                <a:gd name="T4" fmla="*/ 12 w 41"/>
                <a:gd name="T5" fmla="*/ 29 h 41"/>
                <a:gd name="T6" fmla="*/ 0 w 41"/>
                <a:gd name="T7" fmla="*/ 0 h 41"/>
                <a:gd name="T8" fmla="*/ 29 w 41"/>
                <a:gd name="T9" fmla="*/ 12 h 41"/>
              </a:gdLst>
              <a:ahLst/>
              <a:cxnLst>
                <a:cxn ang="0">
                  <a:pos x="T0" y="T1"/>
                </a:cxn>
                <a:cxn ang="0">
                  <a:pos x="T2" y="T3"/>
                </a:cxn>
                <a:cxn ang="0">
                  <a:pos x="T4" y="T5"/>
                </a:cxn>
                <a:cxn ang="0">
                  <a:pos x="T6" y="T7"/>
                </a:cxn>
                <a:cxn ang="0">
                  <a:pos x="T8" y="T9"/>
                </a:cxn>
              </a:cxnLst>
              <a:rect l="0" t="0" r="r" b="b"/>
              <a:pathLst>
                <a:path w="41" h="41">
                  <a:moveTo>
                    <a:pt x="29" y="12"/>
                  </a:moveTo>
                  <a:cubicBezTo>
                    <a:pt x="37" y="20"/>
                    <a:pt x="41" y="31"/>
                    <a:pt x="41" y="41"/>
                  </a:cubicBezTo>
                  <a:cubicBezTo>
                    <a:pt x="31" y="41"/>
                    <a:pt x="20" y="37"/>
                    <a:pt x="12" y="29"/>
                  </a:cubicBezTo>
                  <a:cubicBezTo>
                    <a:pt x="4" y="21"/>
                    <a:pt x="0" y="11"/>
                    <a:pt x="0" y="0"/>
                  </a:cubicBezTo>
                  <a:cubicBezTo>
                    <a:pt x="10" y="0"/>
                    <a:pt x="21" y="4"/>
                    <a:pt x="29"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Freeform 293"/>
            <p:cNvSpPr/>
            <p:nvPr/>
          </p:nvSpPr>
          <p:spPr bwMode="auto">
            <a:xfrm>
              <a:off x="1625600" y="4237038"/>
              <a:ext cx="157163" cy="153988"/>
            </a:xfrm>
            <a:custGeom>
              <a:avLst/>
              <a:gdLst>
                <a:gd name="T0" fmla="*/ 29 w 42"/>
                <a:gd name="T1" fmla="*/ 12 h 41"/>
                <a:gd name="T2" fmla="*/ 41 w 42"/>
                <a:gd name="T3" fmla="*/ 41 h 41"/>
                <a:gd name="T4" fmla="*/ 12 w 42"/>
                <a:gd name="T5" fmla="*/ 29 h 41"/>
                <a:gd name="T6" fmla="*/ 0 w 42"/>
                <a:gd name="T7" fmla="*/ 0 h 41"/>
                <a:gd name="T8" fmla="*/ 29 w 42"/>
                <a:gd name="T9" fmla="*/ 12 h 41"/>
              </a:gdLst>
              <a:ahLst/>
              <a:cxnLst>
                <a:cxn ang="0">
                  <a:pos x="T0" y="T1"/>
                </a:cxn>
                <a:cxn ang="0">
                  <a:pos x="T2" y="T3"/>
                </a:cxn>
                <a:cxn ang="0">
                  <a:pos x="T4" y="T5"/>
                </a:cxn>
                <a:cxn ang="0">
                  <a:pos x="T6" y="T7"/>
                </a:cxn>
                <a:cxn ang="0">
                  <a:pos x="T8" y="T9"/>
                </a:cxn>
              </a:cxnLst>
              <a:rect l="0" t="0" r="r" b="b"/>
              <a:pathLst>
                <a:path w="42" h="41">
                  <a:moveTo>
                    <a:pt x="29" y="12"/>
                  </a:moveTo>
                  <a:cubicBezTo>
                    <a:pt x="38" y="20"/>
                    <a:pt x="42" y="30"/>
                    <a:pt x="41" y="41"/>
                  </a:cubicBezTo>
                  <a:cubicBezTo>
                    <a:pt x="31" y="41"/>
                    <a:pt x="20" y="37"/>
                    <a:pt x="12" y="29"/>
                  </a:cubicBezTo>
                  <a:cubicBezTo>
                    <a:pt x="4" y="21"/>
                    <a:pt x="0" y="11"/>
                    <a:pt x="0" y="0"/>
                  </a:cubicBezTo>
                  <a:cubicBezTo>
                    <a:pt x="11" y="0"/>
                    <a:pt x="21" y="4"/>
                    <a:pt x="29"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Freeform 294"/>
            <p:cNvSpPr/>
            <p:nvPr/>
          </p:nvSpPr>
          <p:spPr bwMode="auto">
            <a:xfrm>
              <a:off x="1373188" y="4083050"/>
              <a:ext cx="195263" cy="123825"/>
            </a:xfrm>
            <a:custGeom>
              <a:avLst/>
              <a:gdLst>
                <a:gd name="T0" fmla="*/ 31 w 52"/>
                <a:gd name="T1" fmla="*/ 5 h 33"/>
                <a:gd name="T2" fmla="*/ 52 w 52"/>
                <a:gd name="T3" fmla="*/ 29 h 33"/>
                <a:gd name="T4" fmla="*/ 21 w 52"/>
                <a:gd name="T5" fmla="*/ 28 h 33"/>
                <a:gd name="T6" fmla="*/ 0 w 52"/>
                <a:gd name="T7" fmla="*/ 4 h 33"/>
                <a:gd name="T8" fmla="*/ 31 w 52"/>
                <a:gd name="T9" fmla="*/ 5 h 33"/>
              </a:gdLst>
              <a:ahLst/>
              <a:cxnLst>
                <a:cxn ang="0">
                  <a:pos x="T0" y="T1"/>
                </a:cxn>
                <a:cxn ang="0">
                  <a:pos x="T2" y="T3"/>
                </a:cxn>
                <a:cxn ang="0">
                  <a:pos x="T4" y="T5"/>
                </a:cxn>
                <a:cxn ang="0">
                  <a:pos x="T6" y="T7"/>
                </a:cxn>
                <a:cxn ang="0">
                  <a:pos x="T8" y="T9"/>
                </a:cxn>
              </a:cxnLst>
              <a:rect l="0" t="0" r="r" b="b"/>
              <a:pathLst>
                <a:path w="52" h="33">
                  <a:moveTo>
                    <a:pt x="31" y="5"/>
                  </a:moveTo>
                  <a:cubicBezTo>
                    <a:pt x="42" y="10"/>
                    <a:pt x="49" y="19"/>
                    <a:pt x="52" y="29"/>
                  </a:cubicBezTo>
                  <a:cubicBezTo>
                    <a:pt x="42" y="33"/>
                    <a:pt x="31" y="33"/>
                    <a:pt x="21" y="28"/>
                  </a:cubicBezTo>
                  <a:cubicBezTo>
                    <a:pt x="10" y="23"/>
                    <a:pt x="3" y="14"/>
                    <a:pt x="0" y="4"/>
                  </a:cubicBezTo>
                  <a:cubicBezTo>
                    <a:pt x="10" y="0"/>
                    <a:pt x="21" y="1"/>
                    <a:pt x="31"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4" name="Freeform 295"/>
            <p:cNvSpPr/>
            <p:nvPr/>
          </p:nvSpPr>
          <p:spPr bwMode="auto">
            <a:xfrm>
              <a:off x="1752600" y="4094163"/>
              <a:ext cx="198438" cy="120650"/>
            </a:xfrm>
            <a:custGeom>
              <a:avLst/>
              <a:gdLst>
                <a:gd name="T0" fmla="*/ 32 w 53"/>
                <a:gd name="T1" fmla="*/ 5 h 32"/>
                <a:gd name="T2" fmla="*/ 53 w 53"/>
                <a:gd name="T3" fmla="*/ 28 h 32"/>
                <a:gd name="T4" fmla="*/ 21 w 53"/>
                <a:gd name="T5" fmla="*/ 27 h 32"/>
                <a:gd name="T6" fmla="*/ 0 w 53"/>
                <a:gd name="T7" fmla="*/ 3 h 32"/>
                <a:gd name="T8" fmla="*/ 32 w 53"/>
                <a:gd name="T9" fmla="*/ 5 h 32"/>
              </a:gdLst>
              <a:ahLst/>
              <a:cxnLst>
                <a:cxn ang="0">
                  <a:pos x="T0" y="T1"/>
                </a:cxn>
                <a:cxn ang="0">
                  <a:pos x="T2" y="T3"/>
                </a:cxn>
                <a:cxn ang="0">
                  <a:pos x="T4" y="T5"/>
                </a:cxn>
                <a:cxn ang="0">
                  <a:pos x="T6" y="T7"/>
                </a:cxn>
                <a:cxn ang="0">
                  <a:pos x="T8" y="T9"/>
                </a:cxn>
              </a:cxnLst>
              <a:rect l="0" t="0" r="r" b="b"/>
              <a:pathLst>
                <a:path w="53" h="32">
                  <a:moveTo>
                    <a:pt x="32" y="5"/>
                  </a:moveTo>
                  <a:cubicBezTo>
                    <a:pt x="42" y="10"/>
                    <a:pt x="49" y="18"/>
                    <a:pt x="53" y="28"/>
                  </a:cubicBezTo>
                  <a:cubicBezTo>
                    <a:pt x="43" y="32"/>
                    <a:pt x="31" y="32"/>
                    <a:pt x="21" y="27"/>
                  </a:cubicBezTo>
                  <a:cubicBezTo>
                    <a:pt x="11" y="22"/>
                    <a:pt x="4" y="13"/>
                    <a:pt x="0" y="3"/>
                  </a:cubicBezTo>
                  <a:cubicBezTo>
                    <a:pt x="10" y="0"/>
                    <a:pt x="21" y="0"/>
                    <a:pt x="32"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Freeform 296"/>
            <p:cNvSpPr/>
            <p:nvPr/>
          </p:nvSpPr>
          <p:spPr bwMode="auto">
            <a:xfrm>
              <a:off x="1612900" y="5049838"/>
              <a:ext cx="158750" cy="157163"/>
            </a:xfrm>
            <a:custGeom>
              <a:avLst/>
              <a:gdLst>
                <a:gd name="T0" fmla="*/ 30 w 42"/>
                <a:gd name="T1" fmla="*/ 12 h 42"/>
                <a:gd name="T2" fmla="*/ 41 w 42"/>
                <a:gd name="T3" fmla="*/ 41 h 42"/>
                <a:gd name="T4" fmla="*/ 12 w 42"/>
                <a:gd name="T5" fmla="*/ 30 h 42"/>
                <a:gd name="T6" fmla="*/ 0 w 42"/>
                <a:gd name="T7" fmla="*/ 1 h 42"/>
                <a:gd name="T8" fmla="*/ 30 w 42"/>
                <a:gd name="T9" fmla="*/ 12 h 42"/>
              </a:gdLst>
              <a:ahLst/>
              <a:cxnLst>
                <a:cxn ang="0">
                  <a:pos x="T0" y="T1"/>
                </a:cxn>
                <a:cxn ang="0">
                  <a:pos x="T2" y="T3"/>
                </a:cxn>
                <a:cxn ang="0">
                  <a:pos x="T4" y="T5"/>
                </a:cxn>
                <a:cxn ang="0">
                  <a:pos x="T6" y="T7"/>
                </a:cxn>
                <a:cxn ang="0">
                  <a:pos x="T8" y="T9"/>
                </a:cxn>
              </a:cxnLst>
              <a:rect l="0" t="0" r="r" b="b"/>
              <a:pathLst>
                <a:path w="42" h="42">
                  <a:moveTo>
                    <a:pt x="30" y="12"/>
                  </a:moveTo>
                  <a:cubicBezTo>
                    <a:pt x="38" y="20"/>
                    <a:pt x="42" y="31"/>
                    <a:pt x="41" y="41"/>
                  </a:cubicBezTo>
                  <a:cubicBezTo>
                    <a:pt x="31" y="42"/>
                    <a:pt x="20" y="38"/>
                    <a:pt x="12" y="30"/>
                  </a:cubicBezTo>
                  <a:cubicBezTo>
                    <a:pt x="4" y="22"/>
                    <a:pt x="0" y="11"/>
                    <a:pt x="0" y="1"/>
                  </a:cubicBezTo>
                  <a:cubicBezTo>
                    <a:pt x="11" y="0"/>
                    <a:pt x="21"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Freeform 297"/>
            <p:cNvSpPr/>
            <p:nvPr/>
          </p:nvSpPr>
          <p:spPr bwMode="auto">
            <a:xfrm>
              <a:off x="1392238" y="4819650"/>
              <a:ext cx="157163" cy="153988"/>
            </a:xfrm>
            <a:custGeom>
              <a:avLst/>
              <a:gdLst>
                <a:gd name="T0" fmla="*/ 30 w 42"/>
                <a:gd name="T1" fmla="*/ 12 h 41"/>
                <a:gd name="T2" fmla="*/ 42 w 42"/>
                <a:gd name="T3" fmla="*/ 41 h 41"/>
                <a:gd name="T4" fmla="*/ 12 w 42"/>
                <a:gd name="T5" fmla="*/ 29 h 41"/>
                <a:gd name="T6" fmla="*/ 0 w 42"/>
                <a:gd name="T7" fmla="*/ 0 h 41"/>
                <a:gd name="T8" fmla="*/ 30 w 42"/>
                <a:gd name="T9" fmla="*/ 12 h 41"/>
              </a:gdLst>
              <a:ahLst/>
              <a:cxnLst>
                <a:cxn ang="0">
                  <a:pos x="T0" y="T1"/>
                </a:cxn>
                <a:cxn ang="0">
                  <a:pos x="T2" y="T3"/>
                </a:cxn>
                <a:cxn ang="0">
                  <a:pos x="T4" y="T5"/>
                </a:cxn>
                <a:cxn ang="0">
                  <a:pos x="T6" y="T7"/>
                </a:cxn>
                <a:cxn ang="0">
                  <a:pos x="T8" y="T9"/>
                </a:cxn>
              </a:cxnLst>
              <a:rect l="0" t="0" r="r" b="b"/>
              <a:pathLst>
                <a:path w="42" h="41">
                  <a:moveTo>
                    <a:pt x="30" y="12"/>
                  </a:moveTo>
                  <a:cubicBezTo>
                    <a:pt x="38" y="20"/>
                    <a:pt x="42" y="30"/>
                    <a:pt x="42" y="41"/>
                  </a:cubicBezTo>
                  <a:cubicBezTo>
                    <a:pt x="31" y="41"/>
                    <a:pt x="20" y="37"/>
                    <a:pt x="12" y="29"/>
                  </a:cubicBezTo>
                  <a:cubicBezTo>
                    <a:pt x="4" y="21"/>
                    <a:pt x="0" y="11"/>
                    <a:pt x="0" y="0"/>
                  </a:cubicBezTo>
                  <a:cubicBezTo>
                    <a:pt x="11" y="0"/>
                    <a:pt x="22"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Freeform 298"/>
            <p:cNvSpPr/>
            <p:nvPr/>
          </p:nvSpPr>
          <p:spPr bwMode="auto">
            <a:xfrm>
              <a:off x="1939925" y="3371850"/>
              <a:ext cx="192088" cy="128588"/>
            </a:xfrm>
            <a:custGeom>
              <a:avLst/>
              <a:gdLst>
                <a:gd name="T0" fmla="*/ 31 w 51"/>
                <a:gd name="T1" fmla="*/ 6 h 34"/>
                <a:gd name="T2" fmla="*/ 51 w 51"/>
                <a:gd name="T3" fmla="*/ 31 h 34"/>
                <a:gd name="T4" fmla="*/ 20 w 51"/>
                <a:gd name="T5" fmla="*/ 28 h 34"/>
                <a:gd name="T6" fmla="*/ 0 w 51"/>
                <a:gd name="T7" fmla="*/ 3 h 34"/>
                <a:gd name="T8" fmla="*/ 31 w 51"/>
                <a:gd name="T9" fmla="*/ 6 h 34"/>
              </a:gdLst>
              <a:ahLst/>
              <a:cxnLst>
                <a:cxn ang="0">
                  <a:pos x="T0" y="T1"/>
                </a:cxn>
                <a:cxn ang="0">
                  <a:pos x="T2" y="T3"/>
                </a:cxn>
                <a:cxn ang="0">
                  <a:pos x="T4" y="T5"/>
                </a:cxn>
                <a:cxn ang="0">
                  <a:pos x="T6" y="T7"/>
                </a:cxn>
                <a:cxn ang="0">
                  <a:pos x="T8" y="T9"/>
                </a:cxn>
              </a:cxnLst>
              <a:rect l="0" t="0" r="r" b="b"/>
              <a:pathLst>
                <a:path w="51" h="34">
                  <a:moveTo>
                    <a:pt x="31" y="6"/>
                  </a:moveTo>
                  <a:cubicBezTo>
                    <a:pt x="41" y="12"/>
                    <a:pt x="48" y="21"/>
                    <a:pt x="51" y="31"/>
                  </a:cubicBezTo>
                  <a:cubicBezTo>
                    <a:pt x="41" y="34"/>
                    <a:pt x="30" y="33"/>
                    <a:pt x="20" y="28"/>
                  </a:cubicBezTo>
                  <a:cubicBezTo>
                    <a:pt x="10" y="22"/>
                    <a:pt x="3" y="13"/>
                    <a:pt x="0" y="3"/>
                  </a:cubicBezTo>
                  <a:cubicBezTo>
                    <a:pt x="10" y="0"/>
                    <a:pt x="22" y="1"/>
                    <a:pt x="31"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8" name="Freeform 299"/>
            <p:cNvSpPr/>
            <p:nvPr/>
          </p:nvSpPr>
          <p:spPr bwMode="auto">
            <a:xfrm>
              <a:off x="1343025" y="3503613"/>
              <a:ext cx="187325" cy="128588"/>
            </a:xfrm>
            <a:custGeom>
              <a:avLst/>
              <a:gdLst>
                <a:gd name="T0" fmla="*/ 31 w 50"/>
                <a:gd name="T1" fmla="*/ 6 h 34"/>
                <a:gd name="T2" fmla="*/ 50 w 50"/>
                <a:gd name="T3" fmla="*/ 31 h 34"/>
                <a:gd name="T4" fmla="*/ 19 w 50"/>
                <a:gd name="T5" fmla="*/ 28 h 34"/>
                <a:gd name="T6" fmla="*/ 0 w 50"/>
                <a:gd name="T7" fmla="*/ 3 h 34"/>
                <a:gd name="T8" fmla="*/ 31 w 50"/>
                <a:gd name="T9" fmla="*/ 6 h 34"/>
              </a:gdLst>
              <a:ahLst/>
              <a:cxnLst>
                <a:cxn ang="0">
                  <a:pos x="T0" y="T1"/>
                </a:cxn>
                <a:cxn ang="0">
                  <a:pos x="T2" y="T3"/>
                </a:cxn>
                <a:cxn ang="0">
                  <a:pos x="T4" y="T5"/>
                </a:cxn>
                <a:cxn ang="0">
                  <a:pos x="T6" y="T7"/>
                </a:cxn>
                <a:cxn ang="0">
                  <a:pos x="T8" y="T9"/>
                </a:cxn>
              </a:cxnLst>
              <a:rect l="0" t="0" r="r" b="b"/>
              <a:pathLst>
                <a:path w="50" h="34">
                  <a:moveTo>
                    <a:pt x="31" y="6"/>
                  </a:moveTo>
                  <a:cubicBezTo>
                    <a:pt x="41" y="12"/>
                    <a:pt x="47" y="21"/>
                    <a:pt x="50" y="31"/>
                  </a:cubicBezTo>
                  <a:cubicBezTo>
                    <a:pt x="40" y="34"/>
                    <a:pt x="29" y="33"/>
                    <a:pt x="19" y="28"/>
                  </a:cubicBezTo>
                  <a:cubicBezTo>
                    <a:pt x="9" y="22"/>
                    <a:pt x="2" y="13"/>
                    <a:pt x="0" y="3"/>
                  </a:cubicBezTo>
                  <a:cubicBezTo>
                    <a:pt x="10" y="0"/>
                    <a:pt x="21" y="1"/>
                    <a:pt x="31"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Freeform 300"/>
            <p:cNvSpPr/>
            <p:nvPr/>
          </p:nvSpPr>
          <p:spPr bwMode="auto">
            <a:xfrm>
              <a:off x="1219200" y="4244975"/>
              <a:ext cx="192088" cy="127000"/>
            </a:xfrm>
            <a:custGeom>
              <a:avLst/>
              <a:gdLst>
                <a:gd name="T0" fmla="*/ 32 w 51"/>
                <a:gd name="T1" fmla="*/ 6 h 34"/>
                <a:gd name="T2" fmla="*/ 51 w 51"/>
                <a:gd name="T3" fmla="*/ 31 h 34"/>
                <a:gd name="T4" fmla="*/ 20 w 51"/>
                <a:gd name="T5" fmla="*/ 28 h 34"/>
                <a:gd name="T6" fmla="*/ 0 w 51"/>
                <a:gd name="T7" fmla="*/ 3 h 34"/>
                <a:gd name="T8" fmla="*/ 32 w 51"/>
                <a:gd name="T9" fmla="*/ 6 h 34"/>
              </a:gdLst>
              <a:ahLst/>
              <a:cxnLst>
                <a:cxn ang="0">
                  <a:pos x="T0" y="T1"/>
                </a:cxn>
                <a:cxn ang="0">
                  <a:pos x="T2" y="T3"/>
                </a:cxn>
                <a:cxn ang="0">
                  <a:pos x="T4" y="T5"/>
                </a:cxn>
                <a:cxn ang="0">
                  <a:pos x="T6" y="T7"/>
                </a:cxn>
                <a:cxn ang="0">
                  <a:pos x="T8" y="T9"/>
                </a:cxn>
              </a:cxnLst>
              <a:rect l="0" t="0" r="r" b="b"/>
              <a:pathLst>
                <a:path w="51" h="34">
                  <a:moveTo>
                    <a:pt x="32" y="6"/>
                  </a:moveTo>
                  <a:cubicBezTo>
                    <a:pt x="41" y="12"/>
                    <a:pt x="48" y="21"/>
                    <a:pt x="51" y="31"/>
                  </a:cubicBezTo>
                  <a:cubicBezTo>
                    <a:pt x="41" y="34"/>
                    <a:pt x="30" y="33"/>
                    <a:pt x="20" y="28"/>
                  </a:cubicBezTo>
                  <a:cubicBezTo>
                    <a:pt x="10" y="22"/>
                    <a:pt x="3" y="13"/>
                    <a:pt x="0" y="3"/>
                  </a:cubicBezTo>
                  <a:cubicBezTo>
                    <a:pt x="10" y="0"/>
                    <a:pt x="22" y="1"/>
                    <a:pt x="32"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0" name="Freeform 301"/>
            <p:cNvSpPr/>
            <p:nvPr/>
          </p:nvSpPr>
          <p:spPr bwMode="auto">
            <a:xfrm>
              <a:off x="1339850" y="4097338"/>
              <a:ext cx="119063" cy="196850"/>
            </a:xfrm>
            <a:custGeom>
              <a:avLst/>
              <a:gdLst>
                <a:gd name="T0" fmla="*/ 27 w 32"/>
                <a:gd name="T1" fmla="*/ 21 h 52"/>
                <a:gd name="T2" fmla="*/ 28 w 32"/>
                <a:gd name="T3" fmla="*/ 52 h 52"/>
                <a:gd name="T4" fmla="*/ 5 w 32"/>
                <a:gd name="T5" fmla="*/ 31 h 52"/>
                <a:gd name="T6" fmla="*/ 4 w 32"/>
                <a:gd name="T7" fmla="*/ 0 h 52"/>
                <a:gd name="T8" fmla="*/ 27 w 32"/>
                <a:gd name="T9" fmla="*/ 21 h 52"/>
              </a:gdLst>
              <a:ahLst/>
              <a:cxnLst>
                <a:cxn ang="0">
                  <a:pos x="T0" y="T1"/>
                </a:cxn>
                <a:cxn ang="0">
                  <a:pos x="T2" y="T3"/>
                </a:cxn>
                <a:cxn ang="0">
                  <a:pos x="T4" y="T5"/>
                </a:cxn>
                <a:cxn ang="0">
                  <a:pos x="T6" y="T7"/>
                </a:cxn>
                <a:cxn ang="0">
                  <a:pos x="T8" y="T9"/>
                </a:cxn>
              </a:cxnLst>
              <a:rect l="0" t="0" r="r" b="b"/>
              <a:pathLst>
                <a:path w="32" h="52">
                  <a:moveTo>
                    <a:pt x="27" y="21"/>
                  </a:moveTo>
                  <a:cubicBezTo>
                    <a:pt x="32" y="31"/>
                    <a:pt x="32" y="42"/>
                    <a:pt x="28" y="52"/>
                  </a:cubicBezTo>
                  <a:cubicBezTo>
                    <a:pt x="18" y="49"/>
                    <a:pt x="10" y="42"/>
                    <a:pt x="5" y="31"/>
                  </a:cubicBezTo>
                  <a:cubicBezTo>
                    <a:pt x="0" y="21"/>
                    <a:pt x="0" y="10"/>
                    <a:pt x="4" y="0"/>
                  </a:cubicBezTo>
                  <a:cubicBezTo>
                    <a:pt x="14" y="3"/>
                    <a:pt x="22" y="11"/>
                    <a:pt x="27"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1" name="Freeform 302"/>
            <p:cNvSpPr/>
            <p:nvPr/>
          </p:nvSpPr>
          <p:spPr bwMode="auto">
            <a:xfrm>
              <a:off x="2889250" y="6188075"/>
              <a:ext cx="184150" cy="401638"/>
            </a:xfrm>
            <a:custGeom>
              <a:avLst/>
              <a:gdLst>
                <a:gd name="T0" fmla="*/ 2 w 49"/>
                <a:gd name="T1" fmla="*/ 51 h 107"/>
                <a:gd name="T2" fmla="*/ 30 w 49"/>
                <a:gd name="T3" fmla="*/ 0 h 107"/>
                <a:gd name="T4" fmla="*/ 47 w 49"/>
                <a:gd name="T5" fmla="*/ 55 h 107"/>
                <a:gd name="T6" fmla="*/ 20 w 49"/>
                <a:gd name="T7" fmla="*/ 107 h 107"/>
                <a:gd name="T8" fmla="*/ 2 w 49"/>
                <a:gd name="T9" fmla="*/ 51 h 107"/>
              </a:gdLst>
              <a:ahLst/>
              <a:cxnLst>
                <a:cxn ang="0">
                  <a:pos x="T0" y="T1"/>
                </a:cxn>
                <a:cxn ang="0">
                  <a:pos x="T2" y="T3"/>
                </a:cxn>
                <a:cxn ang="0">
                  <a:pos x="T4" y="T5"/>
                </a:cxn>
                <a:cxn ang="0">
                  <a:pos x="T6" y="T7"/>
                </a:cxn>
                <a:cxn ang="0">
                  <a:pos x="T8" y="T9"/>
                </a:cxn>
              </a:cxnLst>
              <a:rect l="0" t="0" r="r" b="b"/>
              <a:pathLst>
                <a:path w="49" h="107">
                  <a:moveTo>
                    <a:pt x="2" y="51"/>
                  </a:moveTo>
                  <a:cubicBezTo>
                    <a:pt x="4" y="30"/>
                    <a:pt x="14" y="12"/>
                    <a:pt x="30" y="0"/>
                  </a:cubicBezTo>
                  <a:cubicBezTo>
                    <a:pt x="42" y="15"/>
                    <a:pt x="49" y="34"/>
                    <a:pt x="47" y="55"/>
                  </a:cubicBezTo>
                  <a:cubicBezTo>
                    <a:pt x="45" y="76"/>
                    <a:pt x="35" y="95"/>
                    <a:pt x="20" y="107"/>
                  </a:cubicBezTo>
                  <a:cubicBezTo>
                    <a:pt x="7" y="92"/>
                    <a:pt x="0" y="72"/>
                    <a:pt x="2" y="5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2" name="Freeform 303"/>
            <p:cNvSpPr/>
            <p:nvPr/>
          </p:nvSpPr>
          <p:spPr bwMode="auto">
            <a:xfrm>
              <a:off x="4241800" y="3767138"/>
              <a:ext cx="176213" cy="300038"/>
            </a:xfrm>
            <a:custGeom>
              <a:avLst/>
              <a:gdLst>
                <a:gd name="T0" fmla="*/ 7 w 47"/>
                <a:gd name="T1" fmla="*/ 33 h 80"/>
                <a:gd name="T2" fmla="*/ 7 w 47"/>
                <a:gd name="T3" fmla="*/ 80 h 80"/>
                <a:gd name="T4" fmla="*/ 41 w 47"/>
                <a:gd name="T5" fmla="*/ 47 h 80"/>
                <a:gd name="T6" fmla="*/ 41 w 47"/>
                <a:gd name="T7" fmla="*/ 0 h 80"/>
                <a:gd name="T8" fmla="*/ 7 w 47"/>
                <a:gd name="T9" fmla="*/ 33 h 80"/>
              </a:gdLst>
              <a:ahLst/>
              <a:cxnLst>
                <a:cxn ang="0">
                  <a:pos x="T0" y="T1"/>
                </a:cxn>
                <a:cxn ang="0">
                  <a:pos x="T2" y="T3"/>
                </a:cxn>
                <a:cxn ang="0">
                  <a:pos x="T4" y="T5"/>
                </a:cxn>
                <a:cxn ang="0">
                  <a:pos x="T6" y="T7"/>
                </a:cxn>
                <a:cxn ang="0">
                  <a:pos x="T8" y="T9"/>
                </a:cxn>
              </a:cxnLst>
              <a:rect l="0" t="0" r="r" b="b"/>
              <a:pathLst>
                <a:path w="47" h="80">
                  <a:moveTo>
                    <a:pt x="7" y="33"/>
                  </a:moveTo>
                  <a:cubicBezTo>
                    <a:pt x="0" y="48"/>
                    <a:pt x="1" y="65"/>
                    <a:pt x="7" y="80"/>
                  </a:cubicBezTo>
                  <a:cubicBezTo>
                    <a:pt x="22" y="74"/>
                    <a:pt x="34" y="63"/>
                    <a:pt x="41" y="47"/>
                  </a:cubicBezTo>
                  <a:cubicBezTo>
                    <a:pt x="47" y="31"/>
                    <a:pt x="47" y="15"/>
                    <a:pt x="41" y="0"/>
                  </a:cubicBezTo>
                  <a:cubicBezTo>
                    <a:pt x="26" y="6"/>
                    <a:pt x="14" y="17"/>
                    <a:pt x="7" y="3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3" name="Freeform 304"/>
            <p:cNvSpPr/>
            <p:nvPr/>
          </p:nvSpPr>
          <p:spPr bwMode="auto">
            <a:xfrm>
              <a:off x="3636963" y="3687763"/>
              <a:ext cx="176213" cy="301625"/>
            </a:xfrm>
            <a:custGeom>
              <a:avLst/>
              <a:gdLst>
                <a:gd name="T0" fmla="*/ 7 w 47"/>
                <a:gd name="T1" fmla="*/ 33 h 80"/>
                <a:gd name="T2" fmla="*/ 7 w 47"/>
                <a:gd name="T3" fmla="*/ 80 h 80"/>
                <a:gd name="T4" fmla="*/ 41 w 47"/>
                <a:gd name="T5" fmla="*/ 47 h 80"/>
                <a:gd name="T6" fmla="*/ 41 w 47"/>
                <a:gd name="T7" fmla="*/ 0 h 80"/>
                <a:gd name="T8" fmla="*/ 7 w 47"/>
                <a:gd name="T9" fmla="*/ 33 h 80"/>
              </a:gdLst>
              <a:ahLst/>
              <a:cxnLst>
                <a:cxn ang="0">
                  <a:pos x="T0" y="T1"/>
                </a:cxn>
                <a:cxn ang="0">
                  <a:pos x="T2" y="T3"/>
                </a:cxn>
                <a:cxn ang="0">
                  <a:pos x="T4" y="T5"/>
                </a:cxn>
                <a:cxn ang="0">
                  <a:pos x="T6" y="T7"/>
                </a:cxn>
                <a:cxn ang="0">
                  <a:pos x="T8" y="T9"/>
                </a:cxn>
              </a:cxnLst>
              <a:rect l="0" t="0" r="r" b="b"/>
              <a:pathLst>
                <a:path w="47" h="80">
                  <a:moveTo>
                    <a:pt x="7" y="33"/>
                  </a:moveTo>
                  <a:cubicBezTo>
                    <a:pt x="0" y="49"/>
                    <a:pt x="1" y="66"/>
                    <a:pt x="7" y="80"/>
                  </a:cubicBezTo>
                  <a:cubicBezTo>
                    <a:pt x="22" y="74"/>
                    <a:pt x="34" y="63"/>
                    <a:pt x="41" y="47"/>
                  </a:cubicBezTo>
                  <a:cubicBezTo>
                    <a:pt x="47" y="32"/>
                    <a:pt x="47" y="15"/>
                    <a:pt x="41" y="0"/>
                  </a:cubicBezTo>
                  <a:cubicBezTo>
                    <a:pt x="26" y="6"/>
                    <a:pt x="14" y="17"/>
                    <a:pt x="7" y="3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4" name="Freeform 305"/>
            <p:cNvSpPr/>
            <p:nvPr/>
          </p:nvSpPr>
          <p:spPr bwMode="auto">
            <a:xfrm>
              <a:off x="3463925" y="5083175"/>
              <a:ext cx="274638" cy="198438"/>
            </a:xfrm>
            <a:custGeom>
              <a:avLst/>
              <a:gdLst>
                <a:gd name="T0" fmla="*/ 27 w 73"/>
                <a:gd name="T1" fmla="*/ 11 h 53"/>
                <a:gd name="T2" fmla="*/ 0 w 73"/>
                <a:gd name="T3" fmla="*/ 49 h 53"/>
                <a:gd name="T4" fmla="*/ 46 w 73"/>
                <a:gd name="T5" fmla="*/ 42 h 53"/>
                <a:gd name="T6" fmla="*/ 73 w 73"/>
                <a:gd name="T7" fmla="*/ 3 h 53"/>
                <a:gd name="T8" fmla="*/ 27 w 73"/>
                <a:gd name="T9" fmla="*/ 11 h 53"/>
              </a:gdLst>
              <a:ahLst/>
              <a:cxnLst>
                <a:cxn ang="0">
                  <a:pos x="T0" y="T1"/>
                </a:cxn>
                <a:cxn ang="0">
                  <a:pos x="T2" y="T3"/>
                </a:cxn>
                <a:cxn ang="0">
                  <a:pos x="T4" y="T5"/>
                </a:cxn>
                <a:cxn ang="0">
                  <a:pos x="T6" y="T7"/>
                </a:cxn>
                <a:cxn ang="0">
                  <a:pos x="T8" y="T9"/>
                </a:cxn>
              </a:cxnLst>
              <a:rect l="0" t="0" r="r" b="b"/>
              <a:pathLst>
                <a:path w="73" h="53">
                  <a:moveTo>
                    <a:pt x="27" y="11"/>
                  </a:moveTo>
                  <a:cubicBezTo>
                    <a:pt x="12" y="20"/>
                    <a:pt x="3" y="34"/>
                    <a:pt x="0" y="49"/>
                  </a:cubicBezTo>
                  <a:cubicBezTo>
                    <a:pt x="15" y="53"/>
                    <a:pt x="32" y="51"/>
                    <a:pt x="46" y="42"/>
                  </a:cubicBezTo>
                  <a:cubicBezTo>
                    <a:pt x="61" y="33"/>
                    <a:pt x="70" y="19"/>
                    <a:pt x="73" y="3"/>
                  </a:cubicBezTo>
                  <a:cubicBezTo>
                    <a:pt x="58" y="0"/>
                    <a:pt x="41" y="2"/>
                    <a:pt x="27" y="1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5" name="Freeform 306"/>
            <p:cNvSpPr/>
            <p:nvPr/>
          </p:nvSpPr>
          <p:spPr bwMode="auto">
            <a:xfrm>
              <a:off x="3509963" y="5597525"/>
              <a:ext cx="273050" cy="203200"/>
            </a:xfrm>
            <a:custGeom>
              <a:avLst/>
              <a:gdLst>
                <a:gd name="T0" fmla="*/ 26 w 73"/>
                <a:gd name="T1" fmla="*/ 12 h 54"/>
                <a:gd name="T2" fmla="*/ 0 w 73"/>
                <a:gd name="T3" fmla="*/ 50 h 54"/>
                <a:gd name="T4" fmla="*/ 46 w 73"/>
                <a:gd name="T5" fmla="*/ 43 h 54"/>
                <a:gd name="T6" fmla="*/ 73 w 73"/>
                <a:gd name="T7" fmla="*/ 4 h 54"/>
                <a:gd name="T8" fmla="*/ 26 w 73"/>
                <a:gd name="T9" fmla="*/ 12 h 54"/>
              </a:gdLst>
              <a:ahLst/>
              <a:cxnLst>
                <a:cxn ang="0">
                  <a:pos x="T0" y="T1"/>
                </a:cxn>
                <a:cxn ang="0">
                  <a:pos x="T2" y="T3"/>
                </a:cxn>
                <a:cxn ang="0">
                  <a:pos x="T4" y="T5"/>
                </a:cxn>
                <a:cxn ang="0">
                  <a:pos x="T6" y="T7"/>
                </a:cxn>
                <a:cxn ang="0">
                  <a:pos x="T8" y="T9"/>
                </a:cxn>
              </a:cxnLst>
              <a:rect l="0" t="0" r="r" b="b"/>
              <a:pathLst>
                <a:path w="73" h="54">
                  <a:moveTo>
                    <a:pt x="26" y="12"/>
                  </a:moveTo>
                  <a:cubicBezTo>
                    <a:pt x="12" y="21"/>
                    <a:pt x="3" y="35"/>
                    <a:pt x="0" y="50"/>
                  </a:cubicBezTo>
                  <a:cubicBezTo>
                    <a:pt x="15" y="54"/>
                    <a:pt x="32" y="52"/>
                    <a:pt x="46" y="43"/>
                  </a:cubicBezTo>
                  <a:cubicBezTo>
                    <a:pt x="60" y="34"/>
                    <a:pt x="70" y="20"/>
                    <a:pt x="73" y="4"/>
                  </a:cubicBezTo>
                  <a:cubicBezTo>
                    <a:pt x="58" y="0"/>
                    <a:pt x="41" y="3"/>
                    <a:pt x="26" y="12"/>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6" name="Freeform 307"/>
            <p:cNvSpPr/>
            <p:nvPr/>
          </p:nvSpPr>
          <p:spPr bwMode="auto">
            <a:xfrm>
              <a:off x="3238500" y="5522913"/>
              <a:ext cx="147638" cy="150813"/>
            </a:xfrm>
            <a:custGeom>
              <a:avLst/>
              <a:gdLst>
                <a:gd name="T0" fmla="*/ 11 w 39"/>
                <a:gd name="T1" fmla="*/ 12 h 40"/>
                <a:gd name="T2" fmla="*/ 0 w 39"/>
                <a:gd name="T3" fmla="*/ 40 h 40"/>
                <a:gd name="T4" fmla="*/ 28 w 39"/>
                <a:gd name="T5" fmla="*/ 28 h 40"/>
                <a:gd name="T6" fmla="*/ 38 w 39"/>
                <a:gd name="T7" fmla="*/ 0 h 40"/>
                <a:gd name="T8" fmla="*/ 11 w 39"/>
                <a:gd name="T9" fmla="*/ 12 h 40"/>
              </a:gdLst>
              <a:ahLst/>
              <a:cxnLst>
                <a:cxn ang="0">
                  <a:pos x="T0" y="T1"/>
                </a:cxn>
                <a:cxn ang="0">
                  <a:pos x="T2" y="T3"/>
                </a:cxn>
                <a:cxn ang="0">
                  <a:pos x="T4" y="T5"/>
                </a:cxn>
                <a:cxn ang="0">
                  <a:pos x="T6" y="T7"/>
                </a:cxn>
                <a:cxn ang="0">
                  <a:pos x="T8" y="T9"/>
                </a:cxn>
              </a:cxnLst>
              <a:rect l="0" t="0" r="r" b="b"/>
              <a:pathLst>
                <a:path w="39" h="40">
                  <a:moveTo>
                    <a:pt x="11" y="12"/>
                  </a:moveTo>
                  <a:cubicBezTo>
                    <a:pt x="4" y="20"/>
                    <a:pt x="0" y="30"/>
                    <a:pt x="0" y="40"/>
                  </a:cubicBezTo>
                  <a:cubicBezTo>
                    <a:pt x="10" y="40"/>
                    <a:pt x="20" y="36"/>
                    <a:pt x="28" y="28"/>
                  </a:cubicBezTo>
                  <a:cubicBezTo>
                    <a:pt x="35" y="20"/>
                    <a:pt x="39" y="10"/>
                    <a:pt x="38" y="0"/>
                  </a:cubicBezTo>
                  <a:cubicBezTo>
                    <a:pt x="28" y="0"/>
                    <a:pt x="18" y="4"/>
                    <a:pt x="11" y="12"/>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7" name="Freeform 308"/>
            <p:cNvSpPr/>
            <p:nvPr/>
          </p:nvSpPr>
          <p:spPr bwMode="auto">
            <a:xfrm>
              <a:off x="3321050" y="3819525"/>
              <a:ext cx="195263" cy="195263"/>
            </a:xfrm>
            <a:custGeom>
              <a:avLst/>
              <a:gdLst>
                <a:gd name="T0" fmla="*/ 15 w 52"/>
                <a:gd name="T1" fmla="*/ 15 h 52"/>
                <a:gd name="T2" fmla="*/ 1 w 52"/>
                <a:gd name="T3" fmla="*/ 52 h 52"/>
                <a:gd name="T4" fmla="*/ 37 w 52"/>
                <a:gd name="T5" fmla="*/ 37 h 52"/>
                <a:gd name="T6" fmla="*/ 52 w 52"/>
                <a:gd name="T7" fmla="*/ 0 h 52"/>
                <a:gd name="T8" fmla="*/ 15 w 52"/>
                <a:gd name="T9" fmla="*/ 15 h 52"/>
              </a:gdLst>
              <a:ahLst/>
              <a:cxnLst>
                <a:cxn ang="0">
                  <a:pos x="T0" y="T1"/>
                </a:cxn>
                <a:cxn ang="0">
                  <a:pos x="T2" y="T3"/>
                </a:cxn>
                <a:cxn ang="0">
                  <a:pos x="T4" y="T5"/>
                </a:cxn>
                <a:cxn ang="0">
                  <a:pos x="T6" y="T7"/>
                </a:cxn>
                <a:cxn ang="0">
                  <a:pos x="T8" y="T9"/>
                </a:cxn>
              </a:cxnLst>
              <a:rect l="0" t="0" r="r" b="b"/>
              <a:pathLst>
                <a:path w="52" h="52">
                  <a:moveTo>
                    <a:pt x="15" y="15"/>
                  </a:moveTo>
                  <a:cubicBezTo>
                    <a:pt x="5" y="25"/>
                    <a:pt x="0" y="39"/>
                    <a:pt x="1" y="52"/>
                  </a:cubicBezTo>
                  <a:cubicBezTo>
                    <a:pt x="14" y="52"/>
                    <a:pt x="27" y="47"/>
                    <a:pt x="37" y="37"/>
                  </a:cubicBezTo>
                  <a:cubicBezTo>
                    <a:pt x="47" y="26"/>
                    <a:pt x="52" y="13"/>
                    <a:pt x="52" y="0"/>
                  </a:cubicBezTo>
                  <a:cubicBezTo>
                    <a:pt x="38" y="0"/>
                    <a:pt x="25" y="5"/>
                    <a:pt x="15"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8" name="Freeform 309"/>
            <p:cNvSpPr/>
            <p:nvPr/>
          </p:nvSpPr>
          <p:spPr bwMode="auto">
            <a:xfrm>
              <a:off x="3201988" y="4225925"/>
              <a:ext cx="190500" cy="198438"/>
            </a:xfrm>
            <a:custGeom>
              <a:avLst/>
              <a:gdLst>
                <a:gd name="T0" fmla="*/ 14 w 51"/>
                <a:gd name="T1" fmla="*/ 15 h 53"/>
                <a:gd name="T2" fmla="*/ 0 w 51"/>
                <a:gd name="T3" fmla="*/ 53 h 53"/>
                <a:gd name="T4" fmla="*/ 37 w 51"/>
                <a:gd name="T5" fmla="*/ 37 h 53"/>
                <a:gd name="T6" fmla="*/ 51 w 51"/>
                <a:gd name="T7" fmla="*/ 0 h 53"/>
                <a:gd name="T8" fmla="*/ 14 w 51"/>
                <a:gd name="T9" fmla="*/ 15 h 53"/>
              </a:gdLst>
              <a:ahLst/>
              <a:cxnLst>
                <a:cxn ang="0">
                  <a:pos x="T0" y="T1"/>
                </a:cxn>
                <a:cxn ang="0">
                  <a:pos x="T2" y="T3"/>
                </a:cxn>
                <a:cxn ang="0">
                  <a:pos x="T4" y="T5"/>
                </a:cxn>
                <a:cxn ang="0">
                  <a:pos x="T6" y="T7"/>
                </a:cxn>
                <a:cxn ang="0">
                  <a:pos x="T8" y="T9"/>
                </a:cxn>
              </a:cxnLst>
              <a:rect l="0" t="0" r="r" b="b"/>
              <a:pathLst>
                <a:path w="51" h="53">
                  <a:moveTo>
                    <a:pt x="14" y="15"/>
                  </a:moveTo>
                  <a:cubicBezTo>
                    <a:pt x="4" y="26"/>
                    <a:pt x="0" y="39"/>
                    <a:pt x="0" y="53"/>
                  </a:cubicBezTo>
                  <a:cubicBezTo>
                    <a:pt x="13" y="53"/>
                    <a:pt x="27" y="47"/>
                    <a:pt x="37" y="37"/>
                  </a:cubicBezTo>
                  <a:cubicBezTo>
                    <a:pt x="47" y="27"/>
                    <a:pt x="51" y="13"/>
                    <a:pt x="51" y="0"/>
                  </a:cubicBezTo>
                  <a:cubicBezTo>
                    <a:pt x="38" y="0"/>
                    <a:pt x="24" y="5"/>
                    <a:pt x="14"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9" name="Freeform 310"/>
            <p:cNvSpPr/>
            <p:nvPr/>
          </p:nvSpPr>
          <p:spPr bwMode="auto">
            <a:xfrm>
              <a:off x="4148138" y="3395663"/>
              <a:ext cx="195263" cy="198438"/>
            </a:xfrm>
            <a:custGeom>
              <a:avLst/>
              <a:gdLst>
                <a:gd name="T0" fmla="*/ 15 w 52"/>
                <a:gd name="T1" fmla="*/ 16 h 53"/>
                <a:gd name="T2" fmla="*/ 1 w 52"/>
                <a:gd name="T3" fmla="*/ 53 h 53"/>
                <a:gd name="T4" fmla="*/ 37 w 52"/>
                <a:gd name="T5" fmla="*/ 37 h 53"/>
                <a:gd name="T6" fmla="*/ 51 w 52"/>
                <a:gd name="T7" fmla="*/ 0 h 53"/>
                <a:gd name="T8" fmla="*/ 15 w 52"/>
                <a:gd name="T9" fmla="*/ 16 h 53"/>
              </a:gdLst>
              <a:ahLst/>
              <a:cxnLst>
                <a:cxn ang="0">
                  <a:pos x="T0" y="T1"/>
                </a:cxn>
                <a:cxn ang="0">
                  <a:pos x="T2" y="T3"/>
                </a:cxn>
                <a:cxn ang="0">
                  <a:pos x="T4" y="T5"/>
                </a:cxn>
                <a:cxn ang="0">
                  <a:pos x="T6" y="T7"/>
                </a:cxn>
                <a:cxn ang="0">
                  <a:pos x="T8" y="T9"/>
                </a:cxn>
              </a:cxnLst>
              <a:rect l="0" t="0" r="r" b="b"/>
              <a:pathLst>
                <a:path w="52" h="53">
                  <a:moveTo>
                    <a:pt x="15" y="16"/>
                  </a:moveTo>
                  <a:cubicBezTo>
                    <a:pt x="5" y="26"/>
                    <a:pt x="0" y="40"/>
                    <a:pt x="1" y="53"/>
                  </a:cubicBezTo>
                  <a:cubicBezTo>
                    <a:pt x="14" y="53"/>
                    <a:pt x="27" y="48"/>
                    <a:pt x="37" y="37"/>
                  </a:cubicBezTo>
                  <a:cubicBezTo>
                    <a:pt x="47" y="27"/>
                    <a:pt x="52" y="14"/>
                    <a:pt x="51" y="0"/>
                  </a:cubicBezTo>
                  <a:cubicBezTo>
                    <a:pt x="38" y="0"/>
                    <a:pt x="25" y="5"/>
                    <a:pt x="15"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0" name="Freeform 311"/>
            <p:cNvSpPr/>
            <p:nvPr/>
          </p:nvSpPr>
          <p:spPr bwMode="auto">
            <a:xfrm>
              <a:off x="3595688" y="3038475"/>
              <a:ext cx="146050" cy="285750"/>
            </a:xfrm>
            <a:custGeom>
              <a:avLst/>
              <a:gdLst>
                <a:gd name="T0" fmla="*/ 4 w 39"/>
                <a:gd name="T1" fmla="*/ 42 h 76"/>
                <a:gd name="T2" fmla="*/ 28 w 39"/>
                <a:gd name="T3" fmla="*/ 76 h 76"/>
                <a:gd name="T4" fmla="*/ 36 w 39"/>
                <a:gd name="T5" fmla="*/ 35 h 76"/>
                <a:gd name="T6" fmla="*/ 12 w 39"/>
                <a:gd name="T7" fmla="*/ 0 h 76"/>
                <a:gd name="T8" fmla="*/ 4 w 39"/>
                <a:gd name="T9" fmla="*/ 42 h 76"/>
              </a:gdLst>
              <a:ahLst/>
              <a:cxnLst>
                <a:cxn ang="0">
                  <a:pos x="T0" y="T1"/>
                </a:cxn>
                <a:cxn ang="0">
                  <a:pos x="T2" y="T3"/>
                </a:cxn>
                <a:cxn ang="0">
                  <a:pos x="T4" y="T5"/>
                </a:cxn>
                <a:cxn ang="0">
                  <a:pos x="T6" y="T7"/>
                </a:cxn>
                <a:cxn ang="0">
                  <a:pos x="T8" y="T9"/>
                </a:cxn>
              </a:cxnLst>
              <a:rect l="0" t="0" r="r" b="b"/>
              <a:pathLst>
                <a:path w="39" h="76">
                  <a:moveTo>
                    <a:pt x="4" y="42"/>
                  </a:moveTo>
                  <a:cubicBezTo>
                    <a:pt x="7" y="57"/>
                    <a:pt x="16" y="69"/>
                    <a:pt x="28" y="76"/>
                  </a:cubicBezTo>
                  <a:cubicBezTo>
                    <a:pt x="36" y="65"/>
                    <a:pt x="39" y="50"/>
                    <a:pt x="36" y="35"/>
                  </a:cubicBezTo>
                  <a:cubicBezTo>
                    <a:pt x="33" y="20"/>
                    <a:pt x="24" y="8"/>
                    <a:pt x="12" y="0"/>
                  </a:cubicBezTo>
                  <a:cubicBezTo>
                    <a:pt x="4" y="12"/>
                    <a:pt x="0" y="27"/>
                    <a:pt x="4" y="42"/>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1" name="Freeform 312"/>
            <p:cNvSpPr/>
            <p:nvPr/>
          </p:nvSpPr>
          <p:spPr bwMode="auto">
            <a:xfrm>
              <a:off x="3805238" y="3357563"/>
              <a:ext cx="195263" cy="198438"/>
            </a:xfrm>
            <a:custGeom>
              <a:avLst/>
              <a:gdLst>
                <a:gd name="T0" fmla="*/ 15 w 52"/>
                <a:gd name="T1" fmla="*/ 16 h 53"/>
                <a:gd name="T2" fmla="*/ 1 w 52"/>
                <a:gd name="T3" fmla="*/ 53 h 53"/>
                <a:gd name="T4" fmla="*/ 37 w 52"/>
                <a:gd name="T5" fmla="*/ 37 h 53"/>
                <a:gd name="T6" fmla="*/ 52 w 52"/>
                <a:gd name="T7" fmla="*/ 0 h 53"/>
                <a:gd name="T8" fmla="*/ 15 w 52"/>
                <a:gd name="T9" fmla="*/ 16 h 53"/>
              </a:gdLst>
              <a:ahLst/>
              <a:cxnLst>
                <a:cxn ang="0">
                  <a:pos x="T0" y="T1"/>
                </a:cxn>
                <a:cxn ang="0">
                  <a:pos x="T2" y="T3"/>
                </a:cxn>
                <a:cxn ang="0">
                  <a:pos x="T4" y="T5"/>
                </a:cxn>
                <a:cxn ang="0">
                  <a:pos x="T6" y="T7"/>
                </a:cxn>
                <a:cxn ang="0">
                  <a:pos x="T8" y="T9"/>
                </a:cxn>
              </a:cxnLst>
              <a:rect l="0" t="0" r="r" b="b"/>
              <a:pathLst>
                <a:path w="52" h="53">
                  <a:moveTo>
                    <a:pt x="15" y="16"/>
                  </a:moveTo>
                  <a:cubicBezTo>
                    <a:pt x="5" y="26"/>
                    <a:pt x="0" y="40"/>
                    <a:pt x="1" y="53"/>
                  </a:cubicBezTo>
                  <a:cubicBezTo>
                    <a:pt x="14" y="53"/>
                    <a:pt x="27" y="48"/>
                    <a:pt x="37" y="37"/>
                  </a:cubicBezTo>
                  <a:cubicBezTo>
                    <a:pt x="47" y="27"/>
                    <a:pt x="52" y="14"/>
                    <a:pt x="52" y="0"/>
                  </a:cubicBezTo>
                  <a:cubicBezTo>
                    <a:pt x="38" y="0"/>
                    <a:pt x="25" y="6"/>
                    <a:pt x="15"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2" name="Freeform 313"/>
            <p:cNvSpPr/>
            <p:nvPr/>
          </p:nvSpPr>
          <p:spPr bwMode="auto">
            <a:xfrm>
              <a:off x="4406900" y="4852988"/>
              <a:ext cx="190500" cy="200025"/>
            </a:xfrm>
            <a:custGeom>
              <a:avLst/>
              <a:gdLst>
                <a:gd name="T0" fmla="*/ 14 w 51"/>
                <a:gd name="T1" fmla="*/ 16 h 53"/>
                <a:gd name="T2" fmla="*/ 0 w 51"/>
                <a:gd name="T3" fmla="*/ 53 h 53"/>
                <a:gd name="T4" fmla="*/ 37 w 51"/>
                <a:gd name="T5" fmla="*/ 37 h 53"/>
                <a:gd name="T6" fmla="*/ 51 w 51"/>
                <a:gd name="T7" fmla="*/ 0 h 53"/>
                <a:gd name="T8" fmla="*/ 14 w 51"/>
                <a:gd name="T9" fmla="*/ 16 h 53"/>
              </a:gdLst>
              <a:ahLst/>
              <a:cxnLst>
                <a:cxn ang="0">
                  <a:pos x="T0" y="T1"/>
                </a:cxn>
                <a:cxn ang="0">
                  <a:pos x="T2" y="T3"/>
                </a:cxn>
                <a:cxn ang="0">
                  <a:pos x="T4" y="T5"/>
                </a:cxn>
                <a:cxn ang="0">
                  <a:pos x="T6" y="T7"/>
                </a:cxn>
                <a:cxn ang="0">
                  <a:pos x="T8" y="T9"/>
                </a:cxn>
              </a:cxnLst>
              <a:rect l="0" t="0" r="r" b="b"/>
              <a:pathLst>
                <a:path w="51" h="53">
                  <a:moveTo>
                    <a:pt x="14" y="16"/>
                  </a:moveTo>
                  <a:cubicBezTo>
                    <a:pt x="4" y="26"/>
                    <a:pt x="0" y="40"/>
                    <a:pt x="0" y="53"/>
                  </a:cubicBezTo>
                  <a:cubicBezTo>
                    <a:pt x="13" y="53"/>
                    <a:pt x="27" y="48"/>
                    <a:pt x="37" y="37"/>
                  </a:cubicBezTo>
                  <a:cubicBezTo>
                    <a:pt x="47" y="27"/>
                    <a:pt x="51" y="14"/>
                    <a:pt x="51" y="0"/>
                  </a:cubicBezTo>
                  <a:cubicBezTo>
                    <a:pt x="38" y="0"/>
                    <a:pt x="24" y="5"/>
                    <a:pt x="14"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3" name="Freeform 314"/>
            <p:cNvSpPr/>
            <p:nvPr/>
          </p:nvSpPr>
          <p:spPr bwMode="auto">
            <a:xfrm>
              <a:off x="4710113" y="4621213"/>
              <a:ext cx="123825" cy="123825"/>
            </a:xfrm>
            <a:custGeom>
              <a:avLst/>
              <a:gdLst>
                <a:gd name="T0" fmla="*/ 10 w 33"/>
                <a:gd name="T1" fmla="*/ 10 h 33"/>
                <a:gd name="T2" fmla="*/ 1 w 33"/>
                <a:gd name="T3" fmla="*/ 33 h 33"/>
                <a:gd name="T4" fmla="*/ 24 w 33"/>
                <a:gd name="T5" fmla="*/ 23 h 33"/>
                <a:gd name="T6" fmla="*/ 33 w 33"/>
                <a:gd name="T7" fmla="*/ 0 h 33"/>
                <a:gd name="T8" fmla="*/ 10 w 33"/>
                <a:gd name="T9" fmla="*/ 10 h 33"/>
              </a:gdLst>
              <a:ahLst/>
              <a:cxnLst>
                <a:cxn ang="0">
                  <a:pos x="T0" y="T1"/>
                </a:cxn>
                <a:cxn ang="0">
                  <a:pos x="T2" y="T3"/>
                </a:cxn>
                <a:cxn ang="0">
                  <a:pos x="T4" y="T5"/>
                </a:cxn>
                <a:cxn ang="0">
                  <a:pos x="T6" y="T7"/>
                </a:cxn>
                <a:cxn ang="0">
                  <a:pos x="T8" y="T9"/>
                </a:cxn>
              </a:cxnLst>
              <a:rect l="0" t="0" r="r" b="b"/>
              <a:pathLst>
                <a:path w="33" h="33">
                  <a:moveTo>
                    <a:pt x="10" y="10"/>
                  </a:moveTo>
                  <a:cubicBezTo>
                    <a:pt x="3" y="16"/>
                    <a:pt x="0" y="25"/>
                    <a:pt x="1" y="33"/>
                  </a:cubicBezTo>
                  <a:cubicBezTo>
                    <a:pt x="9" y="33"/>
                    <a:pt x="17" y="30"/>
                    <a:pt x="24" y="23"/>
                  </a:cubicBezTo>
                  <a:cubicBezTo>
                    <a:pt x="30" y="17"/>
                    <a:pt x="33" y="8"/>
                    <a:pt x="33" y="0"/>
                  </a:cubicBezTo>
                  <a:cubicBezTo>
                    <a:pt x="24" y="0"/>
                    <a:pt x="16" y="3"/>
                    <a:pt x="10" y="1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4" name="Freeform 315"/>
            <p:cNvSpPr/>
            <p:nvPr/>
          </p:nvSpPr>
          <p:spPr bwMode="auto">
            <a:xfrm>
              <a:off x="4564063" y="4251325"/>
              <a:ext cx="120650" cy="125413"/>
            </a:xfrm>
            <a:custGeom>
              <a:avLst/>
              <a:gdLst>
                <a:gd name="T0" fmla="*/ 9 w 32"/>
                <a:gd name="T1" fmla="*/ 10 h 33"/>
                <a:gd name="T2" fmla="*/ 0 w 32"/>
                <a:gd name="T3" fmla="*/ 33 h 33"/>
                <a:gd name="T4" fmla="*/ 23 w 32"/>
                <a:gd name="T5" fmla="*/ 23 h 33"/>
                <a:gd name="T6" fmla="*/ 32 w 32"/>
                <a:gd name="T7" fmla="*/ 0 h 33"/>
                <a:gd name="T8" fmla="*/ 9 w 32"/>
                <a:gd name="T9" fmla="*/ 10 h 33"/>
              </a:gdLst>
              <a:ahLst/>
              <a:cxnLst>
                <a:cxn ang="0">
                  <a:pos x="T0" y="T1"/>
                </a:cxn>
                <a:cxn ang="0">
                  <a:pos x="T2" y="T3"/>
                </a:cxn>
                <a:cxn ang="0">
                  <a:pos x="T4" y="T5"/>
                </a:cxn>
                <a:cxn ang="0">
                  <a:pos x="T6" y="T7"/>
                </a:cxn>
                <a:cxn ang="0">
                  <a:pos x="T8" y="T9"/>
                </a:cxn>
              </a:cxnLst>
              <a:rect l="0" t="0" r="r" b="b"/>
              <a:pathLst>
                <a:path w="32" h="33">
                  <a:moveTo>
                    <a:pt x="9" y="10"/>
                  </a:moveTo>
                  <a:cubicBezTo>
                    <a:pt x="3" y="16"/>
                    <a:pt x="0" y="25"/>
                    <a:pt x="0" y="33"/>
                  </a:cubicBezTo>
                  <a:cubicBezTo>
                    <a:pt x="8" y="33"/>
                    <a:pt x="17" y="30"/>
                    <a:pt x="23" y="23"/>
                  </a:cubicBezTo>
                  <a:cubicBezTo>
                    <a:pt x="29" y="17"/>
                    <a:pt x="32" y="8"/>
                    <a:pt x="32" y="0"/>
                  </a:cubicBezTo>
                  <a:cubicBezTo>
                    <a:pt x="24" y="0"/>
                    <a:pt x="15" y="3"/>
                    <a:pt x="9" y="1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5" name="Freeform 316"/>
            <p:cNvSpPr/>
            <p:nvPr/>
          </p:nvSpPr>
          <p:spPr bwMode="auto">
            <a:xfrm>
              <a:off x="4902200" y="4294188"/>
              <a:ext cx="214313" cy="123825"/>
            </a:xfrm>
            <a:custGeom>
              <a:avLst/>
              <a:gdLst>
                <a:gd name="T0" fmla="*/ 24 w 57"/>
                <a:gd name="T1" fmla="*/ 5 h 33"/>
                <a:gd name="T2" fmla="*/ 0 w 57"/>
                <a:gd name="T3" fmla="*/ 28 h 33"/>
                <a:gd name="T4" fmla="*/ 33 w 57"/>
                <a:gd name="T5" fmla="*/ 29 h 33"/>
                <a:gd name="T6" fmla="*/ 57 w 57"/>
                <a:gd name="T7" fmla="*/ 6 h 33"/>
                <a:gd name="T8" fmla="*/ 24 w 57"/>
                <a:gd name="T9" fmla="*/ 5 h 33"/>
              </a:gdLst>
              <a:ahLst/>
              <a:cxnLst>
                <a:cxn ang="0">
                  <a:pos x="T0" y="T1"/>
                </a:cxn>
                <a:cxn ang="0">
                  <a:pos x="T2" y="T3"/>
                </a:cxn>
                <a:cxn ang="0">
                  <a:pos x="T4" y="T5"/>
                </a:cxn>
                <a:cxn ang="0">
                  <a:pos x="T6" y="T7"/>
                </a:cxn>
                <a:cxn ang="0">
                  <a:pos x="T8" y="T9"/>
                </a:cxn>
              </a:cxnLst>
              <a:rect l="0" t="0" r="r" b="b"/>
              <a:pathLst>
                <a:path w="57" h="33">
                  <a:moveTo>
                    <a:pt x="24" y="5"/>
                  </a:moveTo>
                  <a:cubicBezTo>
                    <a:pt x="12" y="9"/>
                    <a:pt x="4" y="18"/>
                    <a:pt x="0" y="28"/>
                  </a:cubicBezTo>
                  <a:cubicBezTo>
                    <a:pt x="10" y="33"/>
                    <a:pt x="22" y="33"/>
                    <a:pt x="33" y="29"/>
                  </a:cubicBezTo>
                  <a:cubicBezTo>
                    <a:pt x="44" y="25"/>
                    <a:pt x="53" y="16"/>
                    <a:pt x="57" y="6"/>
                  </a:cubicBezTo>
                  <a:cubicBezTo>
                    <a:pt x="47" y="1"/>
                    <a:pt x="35" y="0"/>
                    <a:pt x="24" y="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6" name="Freeform 317"/>
            <p:cNvSpPr/>
            <p:nvPr/>
          </p:nvSpPr>
          <p:spPr bwMode="auto">
            <a:xfrm>
              <a:off x="4608513" y="5091113"/>
              <a:ext cx="214313" cy="119063"/>
            </a:xfrm>
            <a:custGeom>
              <a:avLst/>
              <a:gdLst>
                <a:gd name="T0" fmla="*/ 33 w 57"/>
                <a:gd name="T1" fmla="*/ 4 h 32"/>
                <a:gd name="T2" fmla="*/ 0 w 57"/>
                <a:gd name="T3" fmla="*/ 5 h 32"/>
                <a:gd name="T4" fmla="*/ 24 w 57"/>
                <a:gd name="T5" fmla="*/ 28 h 32"/>
                <a:gd name="T6" fmla="*/ 57 w 57"/>
                <a:gd name="T7" fmla="*/ 27 h 32"/>
                <a:gd name="T8" fmla="*/ 33 w 57"/>
                <a:gd name="T9" fmla="*/ 4 h 32"/>
              </a:gdLst>
              <a:ahLst/>
              <a:cxnLst>
                <a:cxn ang="0">
                  <a:pos x="T0" y="T1"/>
                </a:cxn>
                <a:cxn ang="0">
                  <a:pos x="T2" y="T3"/>
                </a:cxn>
                <a:cxn ang="0">
                  <a:pos x="T4" y="T5"/>
                </a:cxn>
                <a:cxn ang="0">
                  <a:pos x="T6" y="T7"/>
                </a:cxn>
                <a:cxn ang="0">
                  <a:pos x="T8" y="T9"/>
                </a:cxn>
              </a:cxnLst>
              <a:rect l="0" t="0" r="r" b="b"/>
              <a:pathLst>
                <a:path w="57" h="32">
                  <a:moveTo>
                    <a:pt x="33" y="4"/>
                  </a:moveTo>
                  <a:cubicBezTo>
                    <a:pt x="21" y="0"/>
                    <a:pt x="10" y="0"/>
                    <a:pt x="0" y="5"/>
                  </a:cubicBezTo>
                  <a:cubicBezTo>
                    <a:pt x="4" y="15"/>
                    <a:pt x="12" y="24"/>
                    <a:pt x="24" y="28"/>
                  </a:cubicBezTo>
                  <a:cubicBezTo>
                    <a:pt x="35" y="32"/>
                    <a:pt x="47" y="31"/>
                    <a:pt x="57" y="27"/>
                  </a:cubicBezTo>
                  <a:cubicBezTo>
                    <a:pt x="52" y="16"/>
                    <a:pt x="44" y="8"/>
                    <a:pt x="33"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7" name="Freeform 318"/>
            <p:cNvSpPr/>
            <p:nvPr/>
          </p:nvSpPr>
          <p:spPr bwMode="auto">
            <a:xfrm>
              <a:off x="3776663" y="4537075"/>
              <a:ext cx="193675" cy="200025"/>
            </a:xfrm>
            <a:custGeom>
              <a:avLst/>
              <a:gdLst>
                <a:gd name="T0" fmla="*/ 15 w 52"/>
                <a:gd name="T1" fmla="*/ 16 h 53"/>
                <a:gd name="T2" fmla="*/ 1 w 52"/>
                <a:gd name="T3" fmla="*/ 53 h 53"/>
                <a:gd name="T4" fmla="*/ 37 w 52"/>
                <a:gd name="T5" fmla="*/ 37 h 53"/>
                <a:gd name="T6" fmla="*/ 51 w 52"/>
                <a:gd name="T7" fmla="*/ 0 h 53"/>
                <a:gd name="T8" fmla="*/ 15 w 52"/>
                <a:gd name="T9" fmla="*/ 16 h 53"/>
              </a:gdLst>
              <a:ahLst/>
              <a:cxnLst>
                <a:cxn ang="0">
                  <a:pos x="T0" y="T1"/>
                </a:cxn>
                <a:cxn ang="0">
                  <a:pos x="T2" y="T3"/>
                </a:cxn>
                <a:cxn ang="0">
                  <a:pos x="T4" y="T5"/>
                </a:cxn>
                <a:cxn ang="0">
                  <a:pos x="T6" y="T7"/>
                </a:cxn>
                <a:cxn ang="0">
                  <a:pos x="T8" y="T9"/>
                </a:cxn>
              </a:cxnLst>
              <a:rect l="0" t="0" r="r" b="b"/>
              <a:pathLst>
                <a:path w="52" h="53">
                  <a:moveTo>
                    <a:pt x="15" y="16"/>
                  </a:moveTo>
                  <a:cubicBezTo>
                    <a:pt x="5" y="26"/>
                    <a:pt x="0" y="40"/>
                    <a:pt x="1" y="53"/>
                  </a:cubicBezTo>
                  <a:cubicBezTo>
                    <a:pt x="14" y="53"/>
                    <a:pt x="27" y="48"/>
                    <a:pt x="37" y="37"/>
                  </a:cubicBezTo>
                  <a:cubicBezTo>
                    <a:pt x="47" y="27"/>
                    <a:pt x="52" y="14"/>
                    <a:pt x="51" y="0"/>
                  </a:cubicBezTo>
                  <a:cubicBezTo>
                    <a:pt x="38" y="0"/>
                    <a:pt x="25" y="5"/>
                    <a:pt x="15"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8" name="Freeform 319"/>
            <p:cNvSpPr/>
            <p:nvPr/>
          </p:nvSpPr>
          <p:spPr bwMode="auto">
            <a:xfrm>
              <a:off x="3403600" y="4421188"/>
              <a:ext cx="195263" cy="195263"/>
            </a:xfrm>
            <a:custGeom>
              <a:avLst/>
              <a:gdLst>
                <a:gd name="T0" fmla="*/ 15 w 52"/>
                <a:gd name="T1" fmla="*/ 15 h 52"/>
                <a:gd name="T2" fmla="*/ 0 w 52"/>
                <a:gd name="T3" fmla="*/ 52 h 52"/>
                <a:gd name="T4" fmla="*/ 37 w 52"/>
                <a:gd name="T5" fmla="*/ 37 h 52"/>
                <a:gd name="T6" fmla="*/ 51 w 52"/>
                <a:gd name="T7" fmla="*/ 0 h 52"/>
                <a:gd name="T8" fmla="*/ 15 w 52"/>
                <a:gd name="T9" fmla="*/ 15 h 52"/>
              </a:gdLst>
              <a:ahLst/>
              <a:cxnLst>
                <a:cxn ang="0">
                  <a:pos x="T0" y="T1"/>
                </a:cxn>
                <a:cxn ang="0">
                  <a:pos x="T2" y="T3"/>
                </a:cxn>
                <a:cxn ang="0">
                  <a:pos x="T4" y="T5"/>
                </a:cxn>
                <a:cxn ang="0">
                  <a:pos x="T6" y="T7"/>
                </a:cxn>
                <a:cxn ang="0">
                  <a:pos x="T8" y="T9"/>
                </a:cxn>
              </a:cxnLst>
              <a:rect l="0" t="0" r="r" b="b"/>
              <a:pathLst>
                <a:path w="52" h="52">
                  <a:moveTo>
                    <a:pt x="15" y="15"/>
                  </a:moveTo>
                  <a:cubicBezTo>
                    <a:pt x="5" y="26"/>
                    <a:pt x="0" y="39"/>
                    <a:pt x="0" y="52"/>
                  </a:cubicBezTo>
                  <a:cubicBezTo>
                    <a:pt x="14" y="52"/>
                    <a:pt x="27" y="47"/>
                    <a:pt x="37" y="37"/>
                  </a:cubicBezTo>
                  <a:cubicBezTo>
                    <a:pt x="47" y="27"/>
                    <a:pt x="52" y="13"/>
                    <a:pt x="51" y="0"/>
                  </a:cubicBezTo>
                  <a:cubicBezTo>
                    <a:pt x="38" y="0"/>
                    <a:pt x="25" y="5"/>
                    <a:pt x="15"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9" name="Freeform 320"/>
            <p:cNvSpPr/>
            <p:nvPr/>
          </p:nvSpPr>
          <p:spPr bwMode="auto">
            <a:xfrm>
              <a:off x="3513138" y="4545013"/>
              <a:ext cx="168275" cy="101600"/>
            </a:xfrm>
            <a:custGeom>
              <a:avLst/>
              <a:gdLst>
                <a:gd name="T0" fmla="*/ 19 w 45"/>
                <a:gd name="T1" fmla="*/ 4 h 27"/>
                <a:gd name="T2" fmla="*/ 0 w 45"/>
                <a:gd name="T3" fmla="*/ 22 h 27"/>
                <a:gd name="T4" fmla="*/ 26 w 45"/>
                <a:gd name="T5" fmla="*/ 23 h 27"/>
                <a:gd name="T6" fmla="*/ 45 w 45"/>
                <a:gd name="T7" fmla="*/ 5 h 27"/>
                <a:gd name="T8" fmla="*/ 19 w 45"/>
                <a:gd name="T9" fmla="*/ 4 h 27"/>
              </a:gdLst>
              <a:ahLst/>
              <a:cxnLst>
                <a:cxn ang="0">
                  <a:pos x="T0" y="T1"/>
                </a:cxn>
                <a:cxn ang="0">
                  <a:pos x="T2" y="T3"/>
                </a:cxn>
                <a:cxn ang="0">
                  <a:pos x="T4" y="T5"/>
                </a:cxn>
                <a:cxn ang="0">
                  <a:pos x="T6" y="T7"/>
                </a:cxn>
                <a:cxn ang="0">
                  <a:pos x="T8" y="T9"/>
                </a:cxn>
              </a:cxnLst>
              <a:rect l="0" t="0" r="r" b="b"/>
              <a:pathLst>
                <a:path w="45" h="27">
                  <a:moveTo>
                    <a:pt x="19" y="4"/>
                  </a:moveTo>
                  <a:cubicBezTo>
                    <a:pt x="10" y="7"/>
                    <a:pt x="3" y="14"/>
                    <a:pt x="0" y="22"/>
                  </a:cubicBezTo>
                  <a:cubicBezTo>
                    <a:pt x="8" y="26"/>
                    <a:pt x="18" y="27"/>
                    <a:pt x="26" y="23"/>
                  </a:cubicBezTo>
                  <a:cubicBezTo>
                    <a:pt x="35" y="20"/>
                    <a:pt x="42" y="13"/>
                    <a:pt x="45" y="5"/>
                  </a:cubicBezTo>
                  <a:cubicBezTo>
                    <a:pt x="37" y="1"/>
                    <a:pt x="28" y="0"/>
                    <a:pt x="19"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0" name="Freeform 321"/>
            <p:cNvSpPr/>
            <p:nvPr/>
          </p:nvSpPr>
          <p:spPr bwMode="auto">
            <a:xfrm>
              <a:off x="3914775" y="4083050"/>
              <a:ext cx="247650" cy="255588"/>
            </a:xfrm>
            <a:custGeom>
              <a:avLst/>
              <a:gdLst>
                <a:gd name="T0" fmla="*/ 18 w 66"/>
                <a:gd name="T1" fmla="*/ 20 h 68"/>
                <a:gd name="T2" fmla="*/ 0 w 66"/>
                <a:gd name="T3" fmla="*/ 68 h 68"/>
                <a:gd name="T4" fmla="*/ 47 w 66"/>
                <a:gd name="T5" fmla="*/ 48 h 68"/>
                <a:gd name="T6" fmla="*/ 65 w 66"/>
                <a:gd name="T7" fmla="*/ 0 h 68"/>
                <a:gd name="T8" fmla="*/ 18 w 66"/>
                <a:gd name="T9" fmla="*/ 20 h 68"/>
              </a:gdLst>
              <a:ahLst/>
              <a:cxnLst>
                <a:cxn ang="0">
                  <a:pos x="T0" y="T1"/>
                </a:cxn>
                <a:cxn ang="0">
                  <a:pos x="T2" y="T3"/>
                </a:cxn>
                <a:cxn ang="0">
                  <a:pos x="T4" y="T5"/>
                </a:cxn>
                <a:cxn ang="0">
                  <a:pos x="T6" y="T7"/>
                </a:cxn>
                <a:cxn ang="0">
                  <a:pos x="T8" y="T9"/>
                </a:cxn>
              </a:cxnLst>
              <a:rect l="0" t="0" r="r" b="b"/>
              <a:pathLst>
                <a:path w="66" h="68">
                  <a:moveTo>
                    <a:pt x="18" y="20"/>
                  </a:moveTo>
                  <a:cubicBezTo>
                    <a:pt x="6" y="33"/>
                    <a:pt x="0" y="51"/>
                    <a:pt x="0" y="68"/>
                  </a:cubicBezTo>
                  <a:cubicBezTo>
                    <a:pt x="17" y="68"/>
                    <a:pt x="34" y="61"/>
                    <a:pt x="47" y="48"/>
                  </a:cubicBezTo>
                  <a:cubicBezTo>
                    <a:pt x="60" y="35"/>
                    <a:pt x="66" y="17"/>
                    <a:pt x="65" y="0"/>
                  </a:cubicBezTo>
                  <a:cubicBezTo>
                    <a:pt x="48" y="0"/>
                    <a:pt x="31" y="7"/>
                    <a:pt x="18" y="2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1" name="Freeform 322"/>
            <p:cNvSpPr/>
            <p:nvPr/>
          </p:nvSpPr>
          <p:spPr bwMode="auto">
            <a:xfrm>
              <a:off x="3914775" y="4225925"/>
              <a:ext cx="250825" cy="134938"/>
            </a:xfrm>
            <a:custGeom>
              <a:avLst/>
              <a:gdLst>
                <a:gd name="T0" fmla="*/ 29 w 67"/>
                <a:gd name="T1" fmla="*/ 4 h 36"/>
                <a:gd name="T2" fmla="*/ 0 w 67"/>
                <a:gd name="T3" fmla="*/ 28 h 36"/>
                <a:gd name="T4" fmla="*/ 37 w 67"/>
                <a:gd name="T5" fmla="*/ 32 h 36"/>
                <a:gd name="T6" fmla="*/ 67 w 67"/>
                <a:gd name="T7" fmla="*/ 9 h 36"/>
                <a:gd name="T8" fmla="*/ 29 w 67"/>
                <a:gd name="T9" fmla="*/ 4 h 36"/>
              </a:gdLst>
              <a:ahLst/>
              <a:cxnLst>
                <a:cxn ang="0">
                  <a:pos x="T0" y="T1"/>
                </a:cxn>
                <a:cxn ang="0">
                  <a:pos x="T2" y="T3"/>
                </a:cxn>
                <a:cxn ang="0">
                  <a:pos x="T4" y="T5"/>
                </a:cxn>
                <a:cxn ang="0">
                  <a:pos x="T6" y="T7"/>
                </a:cxn>
                <a:cxn ang="0">
                  <a:pos x="T8" y="T9"/>
                </a:cxn>
              </a:cxnLst>
              <a:rect l="0" t="0" r="r" b="b"/>
              <a:pathLst>
                <a:path w="67" h="36">
                  <a:moveTo>
                    <a:pt x="29" y="4"/>
                  </a:moveTo>
                  <a:cubicBezTo>
                    <a:pt x="16" y="8"/>
                    <a:pt x="6" y="17"/>
                    <a:pt x="0" y="28"/>
                  </a:cubicBezTo>
                  <a:cubicBezTo>
                    <a:pt x="11" y="34"/>
                    <a:pt x="24" y="36"/>
                    <a:pt x="37" y="32"/>
                  </a:cubicBezTo>
                  <a:cubicBezTo>
                    <a:pt x="50" y="29"/>
                    <a:pt x="61" y="20"/>
                    <a:pt x="67" y="9"/>
                  </a:cubicBezTo>
                  <a:cubicBezTo>
                    <a:pt x="56" y="3"/>
                    <a:pt x="42" y="0"/>
                    <a:pt x="29"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2" name="Freeform 323"/>
            <p:cNvSpPr/>
            <p:nvPr/>
          </p:nvSpPr>
          <p:spPr bwMode="auto">
            <a:xfrm>
              <a:off x="3719513" y="4902200"/>
              <a:ext cx="142875" cy="142875"/>
            </a:xfrm>
            <a:custGeom>
              <a:avLst/>
              <a:gdLst>
                <a:gd name="T0" fmla="*/ 11 w 38"/>
                <a:gd name="T1" fmla="*/ 11 h 38"/>
                <a:gd name="T2" fmla="*/ 1 w 38"/>
                <a:gd name="T3" fmla="*/ 38 h 38"/>
                <a:gd name="T4" fmla="*/ 27 w 38"/>
                <a:gd name="T5" fmla="*/ 27 h 38"/>
                <a:gd name="T6" fmla="*/ 38 w 38"/>
                <a:gd name="T7" fmla="*/ 0 h 38"/>
                <a:gd name="T8" fmla="*/ 11 w 38"/>
                <a:gd name="T9" fmla="*/ 11 h 38"/>
              </a:gdLst>
              <a:ahLst/>
              <a:cxnLst>
                <a:cxn ang="0">
                  <a:pos x="T0" y="T1"/>
                </a:cxn>
                <a:cxn ang="0">
                  <a:pos x="T2" y="T3"/>
                </a:cxn>
                <a:cxn ang="0">
                  <a:pos x="T4" y="T5"/>
                </a:cxn>
                <a:cxn ang="0">
                  <a:pos x="T6" y="T7"/>
                </a:cxn>
                <a:cxn ang="0">
                  <a:pos x="T8" y="T9"/>
                </a:cxn>
              </a:cxnLst>
              <a:rect l="0" t="0" r="r" b="b"/>
              <a:pathLst>
                <a:path w="38" h="38">
                  <a:moveTo>
                    <a:pt x="11" y="11"/>
                  </a:moveTo>
                  <a:cubicBezTo>
                    <a:pt x="4" y="18"/>
                    <a:pt x="0" y="28"/>
                    <a:pt x="1" y="38"/>
                  </a:cubicBezTo>
                  <a:cubicBezTo>
                    <a:pt x="10" y="38"/>
                    <a:pt x="20" y="34"/>
                    <a:pt x="27" y="27"/>
                  </a:cubicBezTo>
                  <a:cubicBezTo>
                    <a:pt x="35" y="19"/>
                    <a:pt x="38" y="9"/>
                    <a:pt x="38" y="0"/>
                  </a:cubicBezTo>
                  <a:cubicBezTo>
                    <a:pt x="28" y="0"/>
                    <a:pt x="18" y="3"/>
                    <a:pt x="11" y="1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3" name="Freeform 324"/>
            <p:cNvSpPr/>
            <p:nvPr/>
          </p:nvSpPr>
          <p:spPr bwMode="auto">
            <a:xfrm>
              <a:off x="3663950" y="3871913"/>
              <a:ext cx="198438" cy="147638"/>
            </a:xfrm>
            <a:custGeom>
              <a:avLst/>
              <a:gdLst>
                <a:gd name="T0" fmla="*/ 19 w 53"/>
                <a:gd name="T1" fmla="*/ 9 h 39"/>
                <a:gd name="T2" fmla="*/ 0 w 53"/>
                <a:gd name="T3" fmla="*/ 36 h 39"/>
                <a:gd name="T4" fmla="*/ 33 w 53"/>
                <a:gd name="T5" fmla="*/ 31 h 39"/>
                <a:gd name="T6" fmla="*/ 53 w 53"/>
                <a:gd name="T7" fmla="*/ 3 h 39"/>
                <a:gd name="T8" fmla="*/ 19 w 53"/>
                <a:gd name="T9" fmla="*/ 9 h 39"/>
              </a:gdLst>
              <a:ahLst/>
              <a:cxnLst>
                <a:cxn ang="0">
                  <a:pos x="T0" y="T1"/>
                </a:cxn>
                <a:cxn ang="0">
                  <a:pos x="T2" y="T3"/>
                </a:cxn>
                <a:cxn ang="0">
                  <a:pos x="T4" y="T5"/>
                </a:cxn>
                <a:cxn ang="0">
                  <a:pos x="T6" y="T7"/>
                </a:cxn>
                <a:cxn ang="0">
                  <a:pos x="T8" y="T9"/>
                </a:cxn>
              </a:cxnLst>
              <a:rect l="0" t="0" r="r" b="b"/>
              <a:pathLst>
                <a:path w="53" h="39">
                  <a:moveTo>
                    <a:pt x="19" y="9"/>
                  </a:moveTo>
                  <a:cubicBezTo>
                    <a:pt x="9" y="15"/>
                    <a:pt x="2" y="25"/>
                    <a:pt x="0" y="36"/>
                  </a:cubicBezTo>
                  <a:cubicBezTo>
                    <a:pt x="11" y="39"/>
                    <a:pt x="23" y="38"/>
                    <a:pt x="33" y="31"/>
                  </a:cubicBezTo>
                  <a:cubicBezTo>
                    <a:pt x="44" y="25"/>
                    <a:pt x="50" y="14"/>
                    <a:pt x="53" y="3"/>
                  </a:cubicBezTo>
                  <a:cubicBezTo>
                    <a:pt x="42" y="0"/>
                    <a:pt x="29" y="2"/>
                    <a:pt x="19" y="9"/>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4" name="Freeform 325"/>
            <p:cNvSpPr/>
            <p:nvPr/>
          </p:nvSpPr>
          <p:spPr bwMode="auto">
            <a:xfrm>
              <a:off x="3975100" y="5286375"/>
              <a:ext cx="247650" cy="127000"/>
            </a:xfrm>
            <a:custGeom>
              <a:avLst/>
              <a:gdLst>
                <a:gd name="T0" fmla="*/ 30 w 66"/>
                <a:gd name="T1" fmla="*/ 3 h 34"/>
                <a:gd name="T2" fmla="*/ 0 w 66"/>
                <a:gd name="T3" fmla="*/ 25 h 34"/>
                <a:gd name="T4" fmla="*/ 36 w 66"/>
                <a:gd name="T5" fmla="*/ 31 h 34"/>
                <a:gd name="T6" fmla="*/ 66 w 66"/>
                <a:gd name="T7" fmla="*/ 9 h 34"/>
                <a:gd name="T8" fmla="*/ 30 w 66"/>
                <a:gd name="T9" fmla="*/ 3 h 34"/>
              </a:gdLst>
              <a:ahLst/>
              <a:cxnLst>
                <a:cxn ang="0">
                  <a:pos x="T0" y="T1"/>
                </a:cxn>
                <a:cxn ang="0">
                  <a:pos x="T2" y="T3"/>
                </a:cxn>
                <a:cxn ang="0">
                  <a:pos x="T4" y="T5"/>
                </a:cxn>
                <a:cxn ang="0">
                  <a:pos x="T6" y="T7"/>
                </a:cxn>
                <a:cxn ang="0">
                  <a:pos x="T8" y="T9"/>
                </a:cxn>
              </a:cxnLst>
              <a:rect l="0" t="0" r="r" b="b"/>
              <a:pathLst>
                <a:path w="66" h="34">
                  <a:moveTo>
                    <a:pt x="30" y="3"/>
                  </a:moveTo>
                  <a:cubicBezTo>
                    <a:pt x="17" y="6"/>
                    <a:pt x="6" y="14"/>
                    <a:pt x="0" y="25"/>
                  </a:cubicBezTo>
                  <a:cubicBezTo>
                    <a:pt x="10" y="31"/>
                    <a:pt x="23" y="34"/>
                    <a:pt x="36" y="31"/>
                  </a:cubicBezTo>
                  <a:cubicBezTo>
                    <a:pt x="49" y="28"/>
                    <a:pt x="60" y="20"/>
                    <a:pt x="66" y="9"/>
                  </a:cubicBezTo>
                  <a:cubicBezTo>
                    <a:pt x="56" y="3"/>
                    <a:pt x="43" y="0"/>
                    <a:pt x="30" y="3"/>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5" name="Freeform 326"/>
            <p:cNvSpPr/>
            <p:nvPr/>
          </p:nvSpPr>
          <p:spPr bwMode="auto">
            <a:xfrm>
              <a:off x="3906838" y="5399088"/>
              <a:ext cx="123825" cy="93663"/>
            </a:xfrm>
            <a:custGeom>
              <a:avLst/>
              <a:gdLst>
                <a:gd name="T0" fmla="*/ 21 w 33"/>
                <a:gd name="T1" fmla="*/ 5 h 25"/>
                <a:gd name="T2" fmla="*/ 0 w 33"/>
                <a:gd name="T3" fmla="*/ 2 h 25"/>
                <a:gd name="T4" fmla="*/ 12 w 33"/>
                <a:gd name="T5" fmla="*/ 20 h 25"/>
                <a:gd name="T6" fmla="*/ 33 w 33"/>
                <a:gd name="T7" fmla="*/ 24 h 25"/>
                <a:gd name="T8" fmla="*/ 21 w 33"/>
                <a:gd name="T9" fmla="*/ 5 h 25"/>
              </a:gdLst>
              <a:ahLst/>
              <a:cxnLst>
                <a:cxn ang="0">
                  <a:pos x="T0" y="T1"/>
                </a:cxn>
                <a:cxn ang="0">
                  <a:pos x="T2" y="T3"/>
                </a:cxn>
                <a:cxn ang="0">
                  <a:pos x="T4" y="T5"/>
                </a:cxn>
                <a:cxn ang="0">
                  <a:pos x="T6" y="T7"/>
                </a:cxn>
                <a:cxn ang="0">
                  <a:pos x="T8" y="T9"/>
                </a:cxn>
              </a:cxnLst>
              <a:rect l="0" t="0" r="r" b="b"/>
              <a:pathLst>
                <a:path w="33" h="25">
                  <a:moveTo>
                    <a:pt x="21" y="5"/>
                  </a:moveTo>
                  <a:cubicBezTo>
                    <a:pt x="14" y="1"/>
                    <a:pt x="7" y="0"/>
                    <a:pt x="0" y="2"/>
                  </a:cubicBezTo>
                  <a:cubicBezTo>
                    <a:pt x="1" y="9"/>
                    <a:pt x="5" y="16"/>
                    <a:pt x="12" y="20"/>
                  </a:cubicBezTo>
                  <a:cubicBezTo>
                    <a:pt x="18" y="24"/>
                    <a:pt x="26" y="25"/>
                    <a:pt x="33" y="24"/>
                  </a:cubicBezTo>
                  <a:cubicBezTo>
                    <a:pt x="32" y="16"/>
                    <a:pt x="28" y="10"/>
                    <a:pt x="21" y="5"/>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6" name="Freeform 327"/>
            <p:cNvSpPr/>
            <p:nvPr/>
          </p:nvSpPr>
          <p:spPr bwMode="auto">
            <a:xfrm>
              <a:off x="4387850" y="5503863"/>
              <a:ext cx="123825" cy="93663"/>
            </a:xfrm>
            <a:custGeom>
              <a:avLst/>
              <a:gdLst>
                <a:gd name="T0" fmla="*/ 21 w 33"/>
                <a:gd name="T1" fmla="*/ 5 h 25"/>
                <a:gd name="T2" fmla="*/ 0 w 33"/>
                <a:gd name="T3" fmla="*/ 1 h 25"/>
                <a:gd name="T4" fmla="*/ 12 w 33"/>
                <a:gd name="T5" fmla="*/ 20 h 25"/>
                <a:gd name="T6" fmla="*/ 33 w 33"/>
                <a:gd name="T7" fmla="*/ 23 h 25"/>
                <a:gd name="T8" fmla="*/ 21 w 33"/>
                <a:gd name="T9" fmla="*/ 5 h 25"/>
              </a:gdLst>
              <a:ahLst/>
              <a:cxnLst>
                <a:cxn ang="0">
                  <a:pos x="T0" y="T1"/>
                </a:cxn>
                <a:cxn ang="0">
                  <a:pos x="T2" y="T3"/>
                </a:cxn>
                <a:cxn ang="0">
                  <a:pos x="T4" y="T5"/>
                </a:cxn>
                <a:cxn ang="0">
                  <a:pos x="T6" y="T7"/>
                </a:cxn>
                <a:cxn ang="0">
                  <a:pos x="T8" y="T9"/>
                </a:cxn>
              </a:cxnLst>
              <a:rect l="0" t="0" r="r" b="b"/>
              <a:pathLst>
                <a:path w="33" h="25">
                  <a:moveTo>
                    <a:pt x="21" y="5"/>
                  </a:moveTo>
                  <a:cubicBezTo>
                    <a:pt x="14" y="1"/>
                    <a:pt x="7" y="0"/>
                    <a:pt x="0" y="1"/>
                  </a:cubicBezTo>
                  <a:cubicBezTo>
                    <a:pt x="1" y="9"/>
                    <a:pt x="5" y="15"/>
                    <a:pt x="12" y="20"/>
                  </a:cubicBezTo>
                  <a:cubicBezTo>
                    <a:pt x="18" y="24"/>
                    <a:pt x="26" y="25"/>
                    <a:pt x="33" y="23"/>
                  </a:cubicBezTo>
                  <a:cubicBezTo>
                    <a:pt x="32" y="16"/>
                    <a:pt x="28" y="9"/>
                    <a:pt x="21" y="5"/>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7" name="Freeform 328"/>
            <p:cNvSpPr/>
            <p:nvPr/>
          </p:nvSpPr>
          <p:spPr bwMode="auto">
            <a:xfrm>
              <a:off x="4011613" y="5880100"/>
              <a:ext cx="109538" cy="187325"/>
            </a:xfrm>
            <a:custGeom>
              <a:avLst/>
              <a:gdLst>
                <a:gd name="T0" fmla="*/ 25 w 29"/>
                <a:gd name="T1" fmla="*/ 21 h 50"/>
                <a:gd name="T2" fmla="*/ 4 w 29"/>
                <a:gd name="T3" fmla="*/ 0 h 50"/>
                <a:gd name="T4" fmla="*/ 4 w 29"/>
                <a:gd name="T5" fmla="*/ 29 h 50"/>
                <a:gd name="T6" fmla="*/ 24 w 29"/>
                <a:gd name="T7" fmla="*/ 50 h 50"/>
                <a:gd name="T8" fmla="*/ 25 w 29"/>
                <a:gd name="T9" fmla="*/ 21 h 50"/>
              </a:gdLst>
              <a:ahLst/>
              <a:cxnLst>
                <a:cxn ang="0">
                  <a:pos x="T0" y="T1"/>
                </a:cxn>
                <a:cxn ang="0">
                  <a:pos x="T2" y="T3"/>
                </a:cxn>
                <a:cxn ang="0">
                  <a:pos x="T4" y="T5"/>
                </a:cxn>
                <a:cxn ang="0">
                  <a:pos x="T6" y="T7"/>
                </a:cxn>
                <a:cxn ang="0">
                  <a:pos x="T8" y="T9"/>
                </a:cxn>
              </a:cxnLst>
              <a:rect l="0" t="0" r="r" b="b"/>
              <a:pathLst>
                <a:path w="29" h="50">
                  <a:moveTo>
                    <a:pt x="25" y="21"/>
                  </a:moveTo>
                  <a:cubicBezTo>
                    <a:pt x="21" y="11"/>
                    <a:pt x="13" y="4"/>
                    <a:pt x="4" y="0"/>
                  </a:cubicBezTo>
                  <a:cubicBezTo>
                    <a:pt x="0" y="9"/>
                    <a:pt x="0" y="19"/>
                    <a:pt x="4" y="29"/>
                  </a:cubicBezTo>
                  <a:cubicBezTo>
                    <a:pt x="8" y="39"/>
                    <a:pt x="15" y="46"/>
                    <a:pt x="24" y="50"/>
                  </a:cubicBezTo>
                  <a:cubicBezTo>
                    <a:pt x="28" y="41"/>
                    <a:pt x="29" y="30"/>
                    <a:pt x="25" y="2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8" name="Freeform 329"/>
            <p:cNvSpPr/>
            <p:nvPr/>
          </p:nvSpPr>
          <p:spPr bwMode="auto">
            <a:xfrm>
              <a:off x="3686175" y="6056313"/>
              <a:ext cx="107950" cy="184150"/>
            </a:xfrm>
            <a:custGeom>
              <a:avLst/>
              <a:gdLst>
                <a:gd name="T0" fmla="*/ 25 w 29"/>
                <a:gd name="T1" fmla="*/ 20 h 49"/>
                <a:gd name="T2" fmla="*/ 5 w 29"/>
                <a:gd name="T3" fmla="*/ 0 h 49"/>
                <a:gd name="T4" fmla="*/ 4 w 29"/>
                <a:gd name="T5" fmla="*/ 29 h 49"/>
                <a:gd name="T6" fmla="*/ 24 w 29"/>
                <a:gd name="T7" fmla="*/ 49 h 49"/>
                <a:gd name="T8" fmla="*/ 25 w 29"/>
                <a:gd name="T9" fmla="*/ 20 h 49"/>
              </a:gdLst>
              <a:ahLst/>
              <a:cxnLst>
                <a:cxn ang="0">
                  <a:pos x="T0" y="T1"/>
                </a:cxn>
                <a:cxn ang="0">
                  <a:pos x="T2" y="T3"/>
                </a:cxn>
                <a:cxn ang="0">
                  <a:pos x="T4" y="T5"/>
                </a:cxn>
                <a:cxn ang="0">
                  <a:pos x="T6" y="T7"/>
                </a:cxn>
                <a:cxn ang="0">
                  <a:pos x="T8" y="T9"/>
                </a:cxn>
              </a:cxnLst>
              <a:rect l="0" t="0" r="r" b="b"/>
              <a:pathLst>
                <a:path w="29" h="49">
                  <a:moveTo>
                    <a:pt x="25" y="20"/>
                  </a:moveTo>
                  <a:cubicBezTo>
                    <a:pt x="21" y="10"/>
                    <a:pt x="14" y="3"/>
                    <a:pt x="5" y="0"/>
                  </a:cubicBezTo>
                  <a:cubicBezTo>
                    <a:pt x="1" y="8"/>
                    <a:pt x="0" y="19"/>
                    <a:pt x="4" y="29"/>
                  </a:cubicBezTo>
                  <a:cubicBezTo>
                    <a:pt x="8" y="38"/>
                    <a:pt x="15" y="45"/>
                    <a:pt x="24" y="49"/>
                  </a:cubicBezTo>
                  <a:cubicBezTo>
                    <a:pt x="28" y="40"/>
                    <a:pt x="29" y="30"/>
                    <a:pt x="25" y="2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9" name="Freeform 330"/>
            <p:cNvSpPr/>
            <p:nvPr/>
          </p:nvSpPr>
          <p:spPr bwMode="auto">
            <a:xfrm>
              <a:off x="3509963" y="5948363"/>
              <a:ext cx="71438" cy="123825"/>
            </a:xfrm>
            <a:custGeom>
              <a:avLst/>
              <a:gdLst>
                <a:gd name="T0" fmla="*/ 16 w 19"/>
                <a:gd name="T1" fmla="*/ 14 h 33"/>
                <a:gd name="T2" fmla="*/ 3 w 19"/>
                <a:gd name="T3" fmla="*/ 0 h 33"/>
                <a:gd name="T4" fmla="*/ 3 w 19"/>
                <a:gd name="T5" fmla="*/ 19 h 33"/>
                <a:gd name="T6" fmla="*/ 16 w 19"/>
                <a:gd name="T7" fmla="*/ 33 h 33"/>
                <a:gd name="T8" fmla="*/ 16 w 19"/>
                <a:gd name="T9" fmla="*/ 14 h 33"/>
              </a:gdLst>
              <a:ahLst/>
              <a:cxnLst>
                <a:cxn ang="0">
                  <a:pos x="T0" y="T1"/>
                </a:cxn>
                <a:cxn ang="0">
                  <a:pos x="T2" y="T3"/>
                </a:cxn>
                <a:cxn ang="0">
                  <a:pos x="T4" y="T5"/>
                </a:cxn>
                <a:cxn ang="0">
                  <a:pos x="T6" y="T7"/>
                </a:cxn>
                <a:cxn ang="0">
                  <a:pos x="T8" y="T9"/>
                </a:cxn>
              </a:cxnLst>
              <a:rect l="0" t="0" r="r" b="b"/>
              <a:pathLst>
                <a:path w="19" h="33">
                  <a:moveTo>
                    <a:pt x="16" y="14"/>
                  </a:moveTo>
                  <a:cubicBezTo>
                    <a:pt x="14" y="7"/>
                    <a:pt x="9" y="3"/>
                    <a:pt x="3" y="0"/>
                  </a:cubicBezTo>
                  <a:cubicBezTo>
                    <a:pt x="0" y="6"/>
                    <a:pt x="0" y="13"/>
                    <a:pt x="3" y="19"/>
                  </a:cubicBezTo>
                  <a:cubicBezTo>
                    <a:pt x="5" y="26"/>
                    <a:pt x="10" y="30"/>
                    <a:pt x="16" y="33"/>
                  </a:cubicBezTo>
                  <a:cubicBezTo>
                    <a:pt x="19" y="27"/>
                    <a:pt x="19" y="20"/>
                    <a:pt x="16" y="1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0" name="Freeform 331"/>
            <p:cNvSpPr/>
            <p:nvPr/>
          </p:nvSpPr>
          <p:spPr bwMode="auto">
            <a:xfrm>
              <a:off x="3309938" y="5861050"/>
              <a:ext cx="71438" cy="120650"/>
            </a:xfrm>
            <a:custGeom>
              <a:avLst/>
              <a:gdLst>
                <a:gd name="T0" fmla="*/ 16 w 19"/>
                <a:gd name="T1" fmla="*/ 13 h 32"/>
                <a:gd name="T2" fmla="*/ 3 w 19"/>
                <a:gd name="T3" fmla="*/ 0 h 32"/>
                <a:gd name="T4" fmla="*/ 3 w 19"/>
                <a:gd name="T5" fmla="*/ 19 h 32"/>
                <a:gd name="T6" fmla="*/ 16 w 19"/>
                <a:gd name="T7" fmla="*/ 32 h 32"/>
                <a:gd name="T8" fmla="*/ 16 w 19"/>
                <a:gd name="T9" fmla="*/ 13 h 32"/>
              </a:gdLst>
              <a:ahLst/>
              <a:cxnLst>
                <a:cxn ang="0">
                  <a:pos x="T0" y="T1"/>
                </a:cxn>
                <a:cxn ang="0">
                  <a:pos x="T2" y="T3"/>
                </a:cxn>
                <a:cxn ang="0">
                  <a:pos x="T4" y="T5"/>
                </a:cxn>
                <a:cxn ang="0">
                  <a:pos x="T6" y="T7"/>
                </a:cxn>
                <a:cxn ang="0">
                  <a:pos x="T8" y="T9"/>
                </a:cxn>
              </a:cxnLst>
              <a:rect l="0" t="0" r="r" b="b"/>
              <a:pathLst>
                <a:path w="19" h="32">
                  <a:moveTo>
                    <a:pt x="16" y="13"/>
                  </a:moveTo>
                  <a:cubicBezTo>
                    <a:pt x="14" y="7"/>
                    <a:pt x="9" y="2"/>
                    <a:pt x="3" y="0"/>
                  </a:cubicBezTo>
                  <a:cubicBezTo>
                    <a:pt x="0" y="6"/>
                    <a:pt x="0" y="13"/>
                    <a:pt x="3" y="19"/>
                  </a:cubicBezTo>
                  <a:cubicBezTo>
                    <a:pt x="5" y="25"/>
                    <a:pt x="10" y="30"/>
                    <a:pt x="16" y="32"/>
                  </a:cubicBezTo>
                  <a:cubicBezTo>
                    <a:pt x="18" y="26"/>
                    <a:pt x="19" y="20"/>
                    <a:pt x="16" y="1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1" name="Freeform 332"/>
            <p:cNvSpPr/>
            <p:nvPr/>
          </p:nvSpPr>
          <p:spPr bwMode="auto">
            <a:xfrm>
              <a:off x="3527425" y="6188075"/>
              <a:ext cx="142875" cy="244475"/>
            </a:xfrm>
            <a:custGeom>
              <a:avLst/>
              <a:gdLst>
                <a:gd name="T0" fmla="*/ 33 w 38"/>
                <a:gd name="T1" fmla="*/ 27 h 65"/>
                <a:gd name="T2" fmla="*/ 6 w 38"/>
                <a:gd name="T3" fmla="*/ 0 h 65"/>
                <a:gd name="T4" fmla="*/ 5 w 38"/>
                <a:gd name="T5" fmla="*/ 38 h 65"/>
                <a:gd name="T6" fmla="*/ 33 w 38"/>
                <a:gd name="T7" fmla="*/ 65 h 65"/>
                <a:gd name="T8" fmla="*/ 33 w 38"/>
                <a:gd name="T9" fmla="*/ 27 h 65"/>
              </a:gdLst>
              <a:ahLst/>
              <a:cxnLst>
                <a:cxn ang="0">
                  <a:pos x="T0" y="T1"/>
                </a:cxn>
                <a:cxn ang="0">
                  <a:pos x="T2" y="T3"/>
                </a:cxn>
                <a:cxn ang="0">
                  <a:pos x="T4" y="T5"/>
                </a:cxn>
                <a:cxn ang="0">
                  <a:pos x="T6" y="T7"/>
                </a:cxn>
                <a:cxn ang="0">
                  <a:pos x="T8" y="T9"/>
                </a:cxn>
              </a:cxnLst>
              <a:rect l="0" t="0" r="r" b="b"/>
              <a:pathLst>
                <a:path w="38" h="65">
                  <a:moveTo>
                    <a:pt x="33" y="27"/>
                  </a:moveTo>
                  <a:cubicBezTo>
                    <a:pt x="28" y="14"/>
                    <a:pt x="18" y="5"/>
                    <a:pt x="6" y="0"/>
                  </a:cubicBezTo>
                  <a:cubicBezTo>
                    <a:pt x="1" y="12"/>
                    <a:pt x="0" y="26"/>
                    <a:pt x="5" y="38"/>
                  </a:cubicBezTo>
                  <a:cubicBezTo>
                    <a:pt x="11" y="51"/>
                    <a:pt x="21" y="61"/>
                    <a:pt x="33" y="65"/>
                  </a:cubicBezTo>
                  <a:cubicBezTo>
                    <a:pt x="38" y="54"/>
                    <a:pt x="38" y="40"/>
                    <a:pt x="33" y="2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2" name="Freeform 333"/>
            <p:cNvSpPr/>
            <p:nvPr/>
          </p:nvSpPr>
          <p:spPr bwMode="auto">
            <a:xfrm>
              <a:off x="3287713" y="6372225"/>
              <a:ext cx="255588" cy="139700"/>
            </a:xfrm>
            <a:custGeom>
              <a:avLst/>
              <a:gdLst>
                <a:gd name="T0" fmla="*/ 38 w 68"/>
                <a:gd name="T1" fmla="*/ 4 h 37"/>
                <a:gd name="T2" fmla="*/ 0 w 68"/>
                <a:gd name="T3" fmla="*/ 9 h 37"/>
                <a:gd name="T4" fmla="*/ 30 w 68"/>
                <a:gd name="T5" fmla="*/ 33 h 37"/>
                <a:gd name="T6" fmla="*/ 68 w 68"/>
                <a:gd name="T7" fmla="*/ 28 h 37"/>
                <a:gd name="T8" fmla="*/ 38 w 68"/>
                <a:gd name="T9" fmla="*/ 4 h 37"/>
              </a:gdLst>
              <a:ahLst/>
              <a:cxnLst>
                <a:cxn ang="0">
                  <a:pos x="T0" y="T1"/>
                </a:cxn>
                <a:cxn ang="0">
                  <a:pos x="T2" y="T3"/>
                </a:cxn>
                <a:cxn ang="0">
                  <a:pos x="T4" y="T5"/>
                </a:cxn>
                <a:cxn ang="0">
                  <a:pos x="T6" y="T7"/>
                </a:cxn>
                <a:cxn ang="0">
                  <a:pos x="T8" y="T9"/>
                </a:cxn>
              </a:cxnLst>
              <a:rect l="0" t="0" r="r" b="b"/>
              <a:pathLst>
                <a:path w="68" h="37">
                  <a:moveTo>
                    <a:pt x="38" y="4"/>
                  </a:moveTo>
                  <a:cubicBezTo>
                    <a:pt x="24" y="0"/>
                    <a:pt x="11" y="2"/>
                    <a:pt x="0" y="9"/>
                  </a:cubicBezTo>
                  <a:cubicBezTo>
                    <a:pt x="6" y="20"/>
                    <a:pt x="16" y="29"/>
                    <a:pt x="30" y="33"/>
                  </a:cubicBezTo>
                  <a:cubicBezTo>
                    <a:pt x="43" y="37"/>
                    <a:pt x="56" y="34"/>
                    <a:pt x="68" y="28"/>
                  </a:cubicBezTo>
                  <a:cubicBezTo>
                    <a:pt x="62" y="17"/>
                    <a:pt x="51" y="8"/>
                    <a:pt x="38"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3" name="Freeform 334"/>
            <p:cNvSpPr/>
            <p:nvPr/>
          </p:nvSpPr>
          <p:spPr bwMode="auto">
            <a:xfrm>
              <a:off x="3262313" y="6459538"/>
              <a:ext cx="152400" cy="228600"/>
            </a:xfrm>
            <a:custGeom>
              <a:avLst/>
              <a:gdLst>
                <a:gd name="T0" fmla="*/ 34 w 41"/>
                <a:gd name="T1" fmla="*/ 23 h 61"/>
                <a:gd name="T2" fmla="*/ 4 w 41"/>
                <a:gd name="T3" fmla="*/ 0 h 61"/>
                <a:gd name="T4" fmla="*/ 8 w 41"/>
                <a:gd name="T5" fmla="*/ 38 h 61"/>
                <a:gd name="T6" fmla="*/ 38 w 41"/>
                <a:gd name="T7" fmla="*/ 61 h 61"/>
                <a:gd name="T8" fmla="*/ 34 w 41"/>
                <a:gd name="T9" fmla="*/ 23 h 61"/>
              </a:gdLst>
              <a:ahLst/>
              <a:cxnLst>
                <a:cxn ang="0">
                  <a:pos x="T0" y="T1"/>
                </a:cxn>
                <a:cxn ang="0">
                  <a:pos x="T2" y="T3"/>
                </a:cxn>
                <a:cxn ang="0">
                  <a:pos x="T4" y="T5"/>
                </a:cxn>
                <a:cxn ang="0">
                  <a:pos x="T6" y="T7"/>
                </a:cxn>
                <a:cxn ang="0">
                  <a:pos x="T8" y="T9"/>
                </a:cxn>
              </a:cxnLst>
              <a:rect l="0" t="0" r="r" b="b"/>
              <a:pathLst>
                <a:path w="41" h="61">
                  <a:moveTo>
                    <a:pt x="34" y="23"/>
                  </a:moveTo>
                  <a:cubicBezTo>
                    <a:pt x="27" y="11"/>
                    <a:pt x="16" y="3"/>
                    <a:pt x="4" y="0"/>
                  </a:cubicBezTo>
                  <a:cubicBezTo>
                    <a:pt x="0" y="12"/>
                    <a:pt x="1" y="25"/>
                    <a:pt x="8" y="38"/>
                  </a:cubicBezTo>
                  <a:cubicBezTo>
                    <a:pt x="14" y="50"/>
                    <a:pt x="25" y="58"/>
                    <a:pt x="38" y="61"/>
                  </a:cubicBezTo>
                  <a:cubicBezTo>
                    <a:pt x="41" y="49"/>
                    <a:pt x="40" y="35"/>
                    <a:pt x="34" y="2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4" name="Freeform 335"/>
            <p:cNvSpPr/>
            <p:nvPr/>
          </p:nvSpPr>
          <p:spPr bwMode="auto">
            <a:xfrm>
              <a:off x="3186113" y="6556375"/>
              <a:ext cx="90488" cy="192088"/>
            </a:xfrm>
            <a:custGeom>
              <a:avLst/>
              <a:gdLst>
                <a:gd name="T0" fmla="*/ 23 w 24"/>
                <a:gd name="T1" fmla="*/ 24 h 51"/>
                <a:gd name="T2" fmla="*/ 9 w 24"/>
                <a:gd name="T3" fmla="*/ 0 h 51"/>
                <a:gd name="T4" fmla="*/ 1 w 24"/>
                <a:gd name="T5" fmla="*/ 26 h 51"/>
                <a:gd name="T6" fmla="*/ 15 w 24"/>
                <a:gd name="T7" fmla="*/ 51 h 51"/>
                <a:gd name="T8" fmla="*/ 23 w 24"/>
                <a:gd name="T9" fmla="*/ 24 h 51"/>
              </a:gdLst>
              <a:ahLst/>
              <a:cxnLst>
                <a:cxn ang="0">
                  <a:pos x="T0" y="T1"/>
                </a:cxn>
                <a:cxn ang="0">
                  <a:pos x="T2" y="T3"/>
                </a:cxn>
                <a:cxn ang="0">
                  <a:pos x="T4" y="T5"/>
                </a:cxn>
                <a:cxn ang="0">
                  <a:pos x="T6" y="T7"/>
                </a:cxn>
                <a:cxn ang="0">
                  <a:pos x="T8" y="T9"/>
                </a:cxn>
              </a:cxnLst>
              <a:rect l="0" t="0" r="r" b="b"/>
              <a:pathLst>
                <a:path w="24" h="51">
                  <a:moveTo>
                    <a:pt x="23" y="24"/>
                  </a:moveTo>
                  <a:cubicBezTo>
                    <a:pt x="22" y="14"/>
                    <a:pt x="17" y="5"/>
                    <a:pt x="9" y="0"/>
                  </a:cubicBezTo>
                  <a:cubicBezTo>
                    <a:pt x="3" y="7"/>
                    <a:pt x="0" y="16"/>
                    <a:pt x="1" y="26"/>
                  </a:cubicBezTo>
                  <a:cubicBezTo>
                    <a:pt x="3" y="36"/>
                    <a:pt x="8" y="45"/>
                    <a:pt x="15" y="51"/>
                  </a:cubicBezTo>
                  <a:cubicBezTo>
                    <a:pt x="21" y="43"/>
                    <a:pt x="24" y="34"/>
                    <a:pt x="23" y="2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5" name="Freeform 336"/>
            <p:cNvSpPr/>
            <p:nvPr/>
          </p:nvSpPr>
          <p:spPr bwMode="auto">
            <a:xfrm>
              <a:off x="4178300" y="4692650"/>
              <a:ext cx="300038" cy="153988"/>
            </a:xfrm>
            <a:custGeom>
              <a:avLst/>
              <a:gdLst>
                <a:gd name="T0" fmla="*/ 36 w 80"/>
                <a:gd name="T1" fmla="*/ 4 h 41"/>
                <a:gd name="T2" fmla="*/ 0 w 80"/>
                <a:gd name="T3" fmla="*/ 30 h 41"/>
                <a:gd name="T4" fmla="*/ 44 w 80"/>
                <a:gd name="T5" fmla="*/ 38 h 41"/>
                <a:gd name="T6" fmla="*/ 80 w 80"/>
                <a:gd name="T7" fmla="*/ 11 h 41"/>
                <a:gd name="T8" fmla="*/ 36 w 80"/>
                <a:gd name="T9" fmla="*/ 4 h 41"/>
              </a:gdLst>
              <a:ahLst/>
              <a:cxnLst>
                <a:cxn ang="0">
                  <a:pos x="T0" y="T1"/>
                </a:cxn>
                <a:cxn ang="0">
                  <a:pos x="T2" y="T3"/>
                </a:cxn>
                <a:cxn ang="0">
                  <a:pos x="T4" y="T5"/>
                </a:cxn>
                <a:cxn ang="0">
                  <a:pos x="T6" y="T7"/>
                </a:cxn>
                <a:cxn ang="0">
                  <a:pos x="T8" y="T9"/>
                </a:cxn>
              </a:cxnLst>
              <a:rect l="0" t="0" r="r" b="b"/>
              <a:pathLst>
                <a:path w="80" h="41">
                  <a:moveTo>
                    <a:pt x="36" y="4"/>
                  </a:moveTo>
                  <a:cubicBezTo>
                    <a:pt x="20" y="7"/>
                    <a:pt x="8" y="17"/>
                    <a:pt x="0" y="30"/>
                  </a:cubicBezTo>
                  <a:cubicBezTo>
                    <a:pt x="12" y="38"/>
                    <a:pt x="28" y="41"/>
                    <a:pt x="44" y="38"/>
                  </a:cubicBezTo>
                  <a:cubicBezTo>
                    <a:pt x="60" y="34"/>
                    <a:pt x="72" y="24"/>
                    <a:pt x="80" y="11"/>
                  </a:cubicBezTo>
                  <a:cubicBezTo>
                    <a:pt x="67" y="3"/>
                    <a:pt x="52" y="0"/>
                    <a:pt x="36"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6" name="Freeform 337"/>
            <p:cNvSpPr/>
            <p:nvPr/>
          </p:nvSpPr>
          <p:spPr bwMode="auto">
            <a:xfrm>
              <a:off x="4170363" y="4646613"/>
              <a:ext cx="131763" cy="161925"/>
            </a:xfrm>
            <a:custGeom>
              <a:avLst/>
              <a:gdLst>
                <a:gd name="T0" fmla="*/ 8 w 35"/>
                <a:gd name="T1" fmla="*/ 15 h 43"/>
                <a:gd name="T2" fmla="*/ 2 w 35"/>
                <a:gd name="T3" fmla="*/ 43 h 43"/>
                <a:gd name="T4" fmla="*/ 27 w 35"/>
                <a:gd name="T5" fmla="*/ 28 h 43"/>
                <a:gd name="T6" fmla="*/ 33 w 35"/>
                <a:gd name="T7" fmla="*/ 0 h 43"/>
                <a:gd name="T8" fmla="*/ 8 w 35"/>
                <a:gd name="T9" fmla="*/ 15 h 43"/>
              </a:gdLst>
              <a:ahLst/>
              <a:cxnLst>
                <a:cxn ang="0">
                  <a:pos x="T0" y="T1"/>
                </a:cxn>
                <a:cxn ang="0">
                  <a:pos x="T2" y="T3"/>
                </a:cxn>
                <a:cxn ang="0">
                  <a:pos x="T4" y="T5"/>
                </a:cxn>
                <a:cxn ang="0">
                  <a:pos x="T6" y="T7"/>
                </a:cxn>
                <a:cxn ang="0">
                  <a:pos x="T8" y="T9"/>
                </a:cxn>
              </a:cxnLst>
              <a:rect l="0" t="0" r="r" b="b"/>
              <a:pathLst>
                <a:path w="35" h="43">
                  <a:moveTo>
                    <a:pt x="8" y="15"/>
                  </a:moveTo>
                  <a:cubicBezTo>
                    <a:pt x="2" y="23"/>
                    <a:pt x="0" y="34"/>
                    <a:pt x="2" y="43"/>
                  </a:cubicBezTo>
                  <a:cubicBezTo>
                    <a:pt x="12" y="42"/>
                    <a:pt x="21" y="36"/>
                    <a:pt x="27" y="28"/>
                  </a:cubicBezTo>
                  <a:cubicBezTo>
                    <a:pt x="33" y="19"/>
                    <a:pt x="35" y="9"/>
                    <a:pt x="33" y="0"/>
                  </a:cubicBezTo>
                  <a:cubicBezTo>
                    <a:pt x="23" y="1"/>
                    <a:pt x="14" y="6"/>
                    <a:pt x="8"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7" name="Freeform 338"/>
            <p:cNvSpPr/>
            <p:nvPr/>
          </p:nvSpPr>
          <p:spPr bwMode="auto">
            <a:xfrm>
              <a:off x="4440238" y="3965575"/>
              <a:ext cx="192088" cy="101600"/>
            </a:xfrm>
            <a:custGeom>
              <a:avLst/>
              <a:gdLst>
                <a:gd name="T0" fmla="*/ 23 w 51"/>
                <a:gd name="T1" fmla="*/ 2 h 27"/>
                <a:gd name="T2" fmla="*/ 0 w 51"/>
                <a:gd name="T3" fmla="*/ 19 h 27"/>
                <a:gd name="T4" fmla="*/ 28 w 51"/>
                <a:gd name="T5" fmla="*/ 24 h 27"/>
                <a:gd name="T6" fmla="*/ 51 w 51"/>
                <a:gd name="T7" fmla="*/ 7 h 27"/>
                <a:gd name="T8" fmla="*/ 23 w 51"/>
                <a:gd name="T9" fmla="*/ 2 h 27"/>
              </a:gdLst>
              <a:ahLst/>
              <a:cxnLst>
                <a:cxn ang="0">
                  <a:pos x="T0" y="T1"/>
                </a:cxn>
                <a:cxn ang="0">
                  <a:pos x="T2" y="T3"/>
                </a:cxn>
                <a:cxn ang="0">
                  <a:pos x="T4" y="T5"/>
                </a:cxn>
                <a:cxn ang="0">
                  <a:pos x="T6" y="T7"/>
                </a:cxn>
                <a:cxn ang="0">
                  <a:pos x="T8" y="T9"/>
                </a:cxn>
              </a:cxnLst>
              <a:rect l="0" t="0" r="r" b="b"/>
              <a:pathLst>
                <a:path w="51" h="27">
                  <a:moveTo>
                    <a:pt x="23" y="2"/>
                  </a:moveTo>
                  <a:cubicBezTo>
                    <a:pt x="13" y="5"/>
                    <a:pt x="4" y="11"/>
                    <a:pt x="0" y="19"/>
                  </a:cubicBezTo>
                  <a:cubicBezTo>
                    <a:pt x="8" y="25"/>
                    <a:pt x="18" y="27"/>
                    <a:pt x="28" y="24"/>
                  </a:cubicBezTo>
                  <a:cubicBezTo>
                    <a:pt x="38" y="22"/>
                    <a:pt x="47" y="15"/>
                    <a:pt x="51" y="7"/>
                  </a:cubicBezTo>
                  <a:cubicBezTo>
                    <a:pt x="43" y="2"/>
                    <a:pt x="33" y="0"/>
                    <a:pt x="23" y="2"/>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8" name="Freeform 339"/>
            <p:cNvSpPr/>
            <p:nvPr/>
          </p:nvSpPr>
          <p:spPr bwMode="auto">
            <a:xfrm>
              <a:off x="4448175" y="5387975"/>
              <a:ext cx="214313" cy="142875"/>
            </a:xfrm>
            <a:custGeom>
              <a:avLst/>
              <a:gdLst>
                <a:gd name="T0" fmla="*/ 35 w 57"/>
                <a:gd name="T1" fmla="*/ 7 h 38"/>
                <a:gd name="T2" fmla="*/ 0 w 57"/>
                <a:gd name="T3" fmla="*/ 3 h 38"/>
                <a:gd name="T4" fmla="*/ 22 w 57"/>
                <a:gd name="T5" fmla="*/ 31 h 38"/>
                <a:gd name="T6" fmla="*/ 57 w 57"/>
                <a:gd name="T7" fmla="*/ 35 h 38"/>
                <a:gd name="T8" fmla="*/ 35 w 57"/>
                <a:gd name="T9" fmla="*/ 7 h 38"/>
              </a:gdLst>
              <a:ahLst/>
              <a:cxnLst>
                <a:cxn ang="0">
                  <a:pos x="T0" y="T1"/>
                </a:cxn>
                <a:cxn ang="0">
                  <a:pos x="T2" y="T3"/>
                </a:cxn>
                <a:cxn ang="0">
                  <a:pos x="T4" y="T5"/>
                </a:cxn>
                <a:cxn ang="0">
                  <a:pos x="T6" y="T7"/>
                </a:cxn>
                <a:cxn ang="0">
                  <a:pos x="T8" y="T9"/>
                </a:cxn>
              </a:cxnLst>
              <a:rect l="0" t="0" r="r" b="b"/>
              <a:pathLst>
                <a:path w="57" h="38">
                  <a:moveTo>
                    <a:pt x="35" y="7"/>
                  </a:moveTo>
                  <a:cubicBezTo>
                    <a:pt x="24" y="1"/>
                    <a:pt x="11" y="0"/>
                    <a:pt x="0" y="3"/>
                  </a:cubicBezTo>
                  <a:cubicBezTo>
                    <a:pt x="3" y="15"/>
                    <a:pt x="11" y="25"/>
                    <a:pt x="22" y="31"/>
                  </a:cubicBezTo>
                  <a:cubicBezTo>
                    <a:pt x="33" y="37"/>
                    <a:pt x="46" y="38"/>
                    <a:pt x="57" y="35"/>
                  </a:cubicBezTo>
                  <a:cubicBezTo>
                    <a:pt x="54" y="23"/>
                    <a:pt x="47" y="13"/>
                    <a:pt x="35"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9" name="Freeform 340"/>
            <p:cNvSpPr/>
            <p:nvPr/>
          </p:nvSpPr>
          <p:spPr bwMode="auto">
            <a:xfrm>
              <a:off x="4602163" y="3281363"/>
              <a:ext cx="173038" cy="249238"/>
            </a:xfrm>
            <a:custGeom>
              <a:avLst/>
              <a:gdLst>
                <a:gd name="T0" fmla="*/ 9 w 46"/>
                <a:gd name="T1" fmla="*/ 24 h 66"/>
                <a:gd name="T2" fmla="*/ 3 w 46"/>
                <a:gd name="T3" fmla="*/ 66 h 66"/>
                <a:gd name="T4" fmla="*/ 37 w 46"/>
                <a:gd name="T5" fmla="*/ 41 h 66"/>
                <a:gd name="T6" fmla="*/ 43 w 46"/>
                <a:gd name="T7" fmla="*/ 0 h 66"/>
                <a:gd name="T8" fmla="*/ 9 w 46"/>
                <a:gd name="T9" fmla="*/ 24 h 66"/>
              </a:gdLst>
              <a:ahLst/>
              <a:cxnLst>
                <a:cxn ang="0">
                  <a:pos x="T0" y="T1"/>
                </a:cxn>
                <a:cxn ang="0">
                  <a:pos x="T2" y="T3"/>
                </a:cxn>
                <a:cxn ang="0">
                  <a:pos x="T4" y="T5"/>
                </a:cxn>
                <a:cxn ang="0">
                  <a:pos x="T6" y="T7"/>
                </a:cxn>
                <a:cxn ang="0">
                  <a:pos x="T8" y="T9"/>
                </a:cxn>
              </a:cxnLst>
              <a:rect l="0" t="0" r="r" b="b"/>
              <a:pathLst>
                <a:path w="46" h="66">
                  <a:moveTo>
                    <a:pt x="9" y="24"/>
                  </a:moveTo>
                  <a:cubicBezTo>
                    <a:pt x="1" y="37"/>
                    <a:pt x="0" y="52"/>
                    <a:pt x="3" y="66"/>
                  </a:cubicBezTo>
                  <a:cubicBezTo>
                    <a:pt x="17" y="63"/>
                    <a:pt x="29" y="54"/>
                    <a:pt x="37" y="41"/>
                  </a:cubicBezTo>
                  <a:cubicBezTo>
                    <a:pt x="45" y="28"/>
                    <a:pt x="46" y="13"/>
                    <a:pt x="43" y="0"/>
                  </a:cubicBezTo>
                  <a:cubicBezTo>
                    <a:pt x="29" y="3"/>
                    <a:pt x="17" y="11"/>
                    <a:pt x="9" y="2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0" name="Freeform 341"/>
            <p:cNvSpPr/>
            <p:nvPr/>
          </p:nvSpPr>
          <p:spPr bwMode="auto">
            <a:xfrm>
              <a:off x="4206875" y="3041650"/>
              <a:ext cx="177800" cy="247650"/>
            </a:xfrm>
            <a:custGeom>
              <a:avLst/>
              <a:gdLst>
                <a:gd name="T0" fmla="*/ 9 w 47"/>
                <a:gd name="T1" fmla="*/ 25 h 66"/>
                <a:gd name="T2" fmla="*/ 4 w 47"/>
                <a:gd name="T3" fmla="*/ 66 h 66"/>
                <a:gd name="T4" fmla="*/ 38 w 47"/>
                <a:gd name="T5" fmla="*/ 42 h 66"/>
                <a:gd name="T6" fmla="*/ 43 w 47"/>
                <a:gd name="T7" fmla="*/ 0 h 66"/>
                <a:gd name="T8" fmla="*/ 9 w 47"/>
                <a:gd name="T9" fmla="*/ 25 h 66"/>
              </a:gdLst>
              <a:ahLst/>
              <a:cxnLst>
                <a:cxn ang="0">
                  <a:pos x="T0" y="T1"/>
                </a:cxn>
                <a:cxn ang="0">
                  <a:pos x="T2" y="T3"/>
                </a:cxn>
                <a:cxn ang="0">
                  <a:pos x="T4" y="T5"/>
                </a:cxn>
                <a:cxn ang="0">
                  <a:pos x="T6" y="T7"/>
                </a:cxn>
                <a:cxn ang="0">
                  <a:pos x="T8" y="T9"/>
                </a:cxn>
              </a:cxnLst>
              <a:rect l="0" t="0" r="r" b="b"/>
              <a:pathLst>
                <a:path w="47" h="66">
                  <a:moveTo>
                    <a:pt x="9" y="25"/>
                  </a:moveTo>
                  <a:cubicBezTo>
                    <a:pt x="2" y="38"/>
                    <a:pt x="0" y="53"/>
                    <a:pt x="4" y="66"/>
                  </a:cubicBezTo>
                  <a:cubicBezTo>
                    <a:pt x="17" y="63"/>
                    <a:pt x="30" y="55"/>
                    <a:pt x="38" y="42"/>
                  </a:cubicBezTo>
                  <a:cubicBezTo>
                    <a:pt x="45" y="29"/>
                    <a:pt x="47" y="14"/>
                    <a:pt x="43" y="0"/>
                  </a:cubicBezTo>
                  <a:cubicBezTo>
                    <a:pt x="29" y="3"/>
                    <a:pt x="17" y="12"/>
                    <a:pt x="9" y="2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1" name="Freeform 342"/>
            <p:cNvSpPr/>
            <p:nvPr/>
          </p:nvSpPr>
          <p:spPr bwMode="auto">
            <a:xfrm>
              <a:off x="3309938" y="3198813"/>
              <a:ext cx="131763" cy="263525"/>
            </a:xfrm>
            <a:custGeom>
              <a:avLst/>
              <a:gdLst>
                <a:gd name="T0" fmla="*/ 2 w 35"/>
                <a:gd name="T1" fmla="*/ 38 h 70"/>
                <a:gd name="T2" fmla="*/ 24 w 35"/>
                <a:gd name="T3" fmla="*/ 70 h 70"/>
                <a:gd name="T4" fmla="*/ 32 w 35"/>
                <a:gd name="T5" fmla="*/ 32 h 70"/>
                <a:gd name="T6" fmla="*/ 10 w 35"/>
                <a:gd name="T7" fmla="*/ 0 h 70"/>
                <a:gd name="T8" fmla="*/ 2 w 35"/>
                <a:gd name="T9" fmla="*/ 38 h 70"/>
              </a:gdLst>
              <a:ahLst/>
              <a:cxnLst>
                <a:cxn ang="0">
                  <a:pos x="T0" y="T1"/>
                </a:cxn>
                <a:cxn ang="0">
                  <a:pos x="T2" y="T3"/>
                </a:cxn>
                <a:cxn ang="0">
                  <a:pos x="T4" y="T5"/>
                </a:cxn>
                <a:cxn ang="0">
                  <a:pos x="T6" y="T7"/>
                </a:cxn>
                <a:cxn ang="0">
                  <a:pos x="T8" y="T9"/>
                </a:cxn>
              </a:cxnLst>
              <a:rect l="0" t="0" r="r" b="b"/>
              <a:pathLst>
                <a:path w="35" h="70">
                  <a:moveTo>
                    <a:pt x="2" y="38"/>
                  </a:moveTo>
                  <a:cubicBezTo>
                    <a:pt x="5" y="52"/>
                    <a:pt x="13" y="63"/>
                    <a:pt x="24" y="70"/>
                  </a:cubicBezTo>
                  <a:cubicBezTo>
                    <a:pt x="31" y="60"/>
                    <a:pt x="35" y="46"/>
                    <a:pt x="32" y="32"/>
                  </a:cubicBezTo>
                  <a:cubicBezTo>
                    <a:pt x="29" y="19"/>
                    <a:pt x="21" y="7"/>
                    <a:pt x="10" y="0"/>
                  </a:cubicBezTo>
                  <a:cubicBezTo>
                    <a:pt x="3" y="11"/>
                    <a:pt x="0" y="24"/>
                    <a:pt x="2" y="3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2" name="Freeform 343"/>
            <p:cNvSpPr/>
            <p:nvPr/>
          </p:nvSpPr>
          <p:spPr bwMode="auto">
            <a:xfrm>
              <a:off x="4740275" y="3752850"/>
              <a:ext cx="263525" cy="134938"/>
            </a:xfrm>
            <a:custGeom>
              <a:avLst/>
              <a:gdLst>
                <a:gd name="T0" fmla="*/ 31 w 70"/>
                <a:gd name="T1" fmla="*/ 3 h 36"/>
                <a:gd name="T2" fmla="*/ 0 w 70"/>
                <a:gd name="T3" fmla="*/ 26 h 36"/>
                <a:gd name="T4" fmla="*/ 38 w 70"/>
                <a:gd name="T5" fmla="*/ 32 h 36"/>
                <a:gd name="T6" fmla="*/ 70 w 70"/>
                <a:gd name="T7" fmla="*/ 9 h 36"/>
                <a:gd name="T8" fmla="*/ 31 w 70"/>
                <a:gd name="T9" fmla="*/ 3 h 36"/>
              </a:gdLst>
              <a:ahLst/>
              <a:cxnLst>
                <a:cxn ang="0">
                  <a:pos x="T0" y="T1"/>
                </a:cxn>
                <a:cxn ang="0">
                  <a:pos x="T2" y="T3"/>
                </a:cxn>
                <a:cxn ang="0">
                  <a:pos x="T4" y="T5"/>
                </a:cxn>
                <a:cxn ang="0">
                  <a:pos x="T6" y="T7"/>
                </a:cxn>
                <a:cxn ang="0">
                  <a:pos x="T8" y="T9"/>
                </a:cxn>
              </a:cxnLst>
              <a:rect l="0" t="0" r="r" b="b"/>
              <a:pathLst>
                <a:path w="70" h="36">
                  <a:moveTo>
                    <a:pt x="31" y="3"/>
                  </a:moveTo>
                  <a:cubicBezTo>
                    <a:pt x="18" y="6"/>
                    <a:pt x="7" y="15"/>
                    <a:pt x="0" y="26"/>
                  </a:cubicBezTo>
                  <a:cubicBezTo>
                    <a:pt x="11" y="33"/>
                    <a:pt x="25" y="36"/>
                    <a:pt x="38" y="32"/>
                  </a:cubicBezTo>
                  <a:cubicBezTo>
                    <a:pt x="52" y="29"/>
                    <a:pt x="63" y="21"/>
                    <a:pt x="70" y="9"/>
                  </a:cubicBezTo>
                  <a:cubicBezTo>
                    <a:pt x="59" y="2"/>
                    <a:pt x="45" y="0"/>
                    <a:pt x="31" y="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3" name="Freeform 344"/>
            <p:cNvSpPr/>
            <p:nvPr/>
          </p:nvSpPr>
          <p:spPr bwMode="auto">
            <a:xfrm>
              <a:off x="1752600" y="3767138"/>
              <a:ext cx="176213" cy="300038"/>
            </a:xfrm>
            <a:custGeom>
              <a:avLst/>
              <a:gdLst>
                <a:gd name="T0" fmla="*/ 40 w 47"/>
                <a:gd name="T1" fmla="*/ 33 h 80"/>
                <a:gd name="T2" fmla="*/ 40 w 47"/>
                <a:gd name="T3" fmla="*/ 80 h 80"/>
                <a:gd name="T4" fmla="*/ 6 w 47"/>
                <a:gd name="T5" fmla="*/ 47 h 80"/>
                <a:gd name="T6" fmla="*/ 6 w 47"/>
                <a:gd name="T7" fmla="*/ 0 h 80"/>
                <a:gd name="T8" fmla="*/ 40 w 47"/>
                <a:gd name="T9" fmla="*/ 33 h 80"/>
              </a:gdLst>
              <a:ahLst/>
              <a:cxnLst>
                <a:cxn ang="0">
                  <a:pos x="T0" y="T1"/>
                </a:cxn>
                <a:cxn ang="0">
                  <a:pos x="T2" y="T3"/>
                </a:cxn>
                <a:cxn ang="0">
                  <a:pos x="T4" y="T5"/>
                </a:cxn>
                <a:cxn ang="0">
                  <a:pos x="T6" y="T7"/>
                </a:cxn>
                <a:cxn ang="0">
                  <a:pos x="T8" y="T9"/>
                </a:cxn>
              </a:cxnLst>
              <a:rect l="0" t="0" r="r" b="b"/>
              <a:pathLst>
                <a:path w="47" h="80">
                  <a:moveTo>
                    <a:pt x="40" y="33"/>
                  </a:moveTo>
                  <a:cubicBezTo>
                    <a:pt x="47" y="48"/>
                    <a:pt x="46" y="65"/>
                    <a:pt x="40" y="80"/>
                  </a:cubicBezTo>
                  <a:cubicBezTo>
                    <a:pt x="25" y="74"/>
                    <a:pt x="13" y="63"/>
                    <a:pt x="6" y="47"/>
                  </a:cubicBezTo>
                  <a:cubicBezTo>
                    <a:pt x="0" y="31"/>
                    <a:pt x="0" y="15"/>
                    <a:pt x="6" y="0"/>
                  </a:cubicBezTo>
                  <a:cubicBezTo>
                    <a:pt x="21" y="6"/>
                    <a:pt x="33" y="17"/>
                    <a:pt x="40" y="3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4" name="Freeform 345"/>
            <p:cNvSpPr/>
            <p:nvPr/>
          </p:nvSpPr>
          <p:spPr bwMode="auto">
            <a:xfrm>
              <a:off x="2357438" y="3687763"/>
              <a:ext cx="176213" cy="301625"/>
            </a:xfrm>
            <a:custGeom>
              <a:avLst/>
              <a:gdLst>
                <a:gd name="T0" fmla="*/ 40 w 47"/>
                <a:gd name="T1" fmla="*/ 33 h 80"/>
                <a:gd name="T2" fmla="*/ 40 w 47"/>
                <a:gd name="T3" fmla="*/ 80 h 80"/>
                <a:gd name="T4" fmla="*/ 6 w 47"/>
                <a:gd name="T5" fmla="*/ 47 h 80"/>
                <a:gd name="T6" fmla="*/ 6 w 47"/>
                <a:gd name="T7" fmla="*/ 0 h 80"/>
                <a:gd name="T8" fmla="*/ 40 w 47"/>
                <a:gd name="T9" fmla="*/ 33 h 80"/>
              </a:gdLst>
              <a:ahLst/>
              <a:cxnLst>
                <a:cxn ang="0">
                  <a:pos x="T0" y="T1"/>
                </a:cxn>
                <a:cxn ang="0">
                  <a:pos x="T2" y="T3"/>
                </a:cxn>
                <a:cxn ang="0">
                  <a:pos x="T4" y="T5"/>
                </a:cxn>
                <a:cxn ang="0">
                  <a:pos x="T6" y="T7"/>
                </a:cxn>
                <a:cxn ang="0">
                  <a:pos x="T8" y="T9"/>
                </a:cxn>
              </a:cxnLst>
              <a:rect l="0" t="0" r="r" b="b"/>
              <a:pathLst>
                <a:path w="47" h="80">
                  <a:moveTo>
                    <a:pt x="40" y="33"/>
                  </a:moveTo>
                  <a:cubicBezTo>
                    <a:pt x="47" y="49"/>
                    <a:pt x="46" y="66"/>
                    <a:pt x="40" y="80"/>
                  </a:cubicBezTo>
                  <a:cubicBezTo>
                    <a:pt x="25" y="74"/>
                    <a:pt x="13" y="63"/>
                    <a:pt x="6" y="47"/>
                  </a:cubicBezTo>
                  <a:cubicBezTo>
                    <a:pt x="0" y="32"/>
                    <a:pt x="0" y="15"/>
                    <a:pt x="6" y="0"/>
                  </a:cubicBezTo>
                  <a:cubicBezTo>
                    <a:pt x="21" y="6"/>
                    <a:pt x="33" y="17"/>
                    <a:pt x="40" y="3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5" name="Freeform 346"/>
            <p:cNvSpPr/>
            <p:nvPr/>
          </p:nvSpPr>
          <p:spPr bwMode="auto">
            <a:xfrm>
              <a:off x="2432050" y="5083175"/>
              <a:ext cx="274638" cy="198438"/>
            </a:xfrm>
            <a:custGeom>
              <a:avLst/>
              <a:gdLst>
                <a:gd name="T0" fmla="*/ 46 w 73"/>
                <a:gd name="T1" fmla="*/ 11 h 53"/>
                <a:gd name="T2" fmla="*/ 73 w 73"/>
                <a:gd name="T3" fmla="*/ 49 h 53"/>
                <a:gd name="T4" fmla="*/ 27 w 73"/>
                <a:gd name="T5" fmla="*/ 42 h 53"/>
                <a:gd name="T6" fmla="*/ 0 w 73"/>
                <a:gd name="T7" fmla="*/ 3 h 53"/>
                <a:gd name="T8" fmla="*/ 46 w 73"/>
                <a:gd name="T9" fmla="*/ 11 h 53"/>
              </a:gdLst>
              <a:ahLst/>
              <a:cxnLst>
                <a:cxn ang="0">
                  <a:pos x="T0" y="T1"/>
                </a:cxn>
                <a:cxn ang="0">
                  <a:pos x="T2" y="T3"/>
                </a:cxn>
                <a:cxn ang="0">
                  <a:pos x="T4" y="T5"/>
                </a:cxn>
                <a:cxn ang="0">
                  <a:pos x="T6" y="T7"/>
                </a:cxn>
                <a:cxn ang="0">
                  <a:pos x="T8" y="T9"/>
                </a:cxn>
              </a:cxnLst>
              <a:rect l="0" t="0" r="r" b="b"/>
              <a:pathLst>
                <a:path w="73" h="53">
                  <a:moveTo>
                    <a:pt x="46" y="11"/>
                  </a:moveTo>
                  <a:cubicBezTo>
                    <a:pt x="61" y="20"/>
                    <a:pt x="70" y="34"/>
                    <a:pt x="73" y="49"/>
                  </a:cubicBezTo>
                  <a:cubicBezTo>
                    <a:pt x="58" y="53"/>
                    <a:pt x="41" y="51"/>
                    <a:pt x="27" y="42"/>
                  </a:cubicBezTo>
                  <a:cubicBezTo>
                    <a:pt x="12" y="33"/>
                    <a:pt x="3" y="19"/>
                    <a:pt x="0" y="3"/>
                  </a:cubicBezTo>
                  <a:cubicBezTo>
                    <a:pt x="15" y="0"/>
                    <a:pt x="32" y="2"/>
                    <a:pt x="46" y="1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6" name="Freeform 347"/>
            <p:cNvSpPr/>
            <p:nvPr/>
          </p:nvSpPr>
          <p:spPr bwMode="auto">
            <a:xfrm>
              <a:off x="2387600" y="5597525"/>
              <a:ext cx="273050" cy="203200"/>
            </a:xfrm>
            <a:custGeom>
              <a:avLst/>
              <a:gdLst>
                <a:gd name="T0" fmla="*/ 47 w 73"/>
                <a:gd name="T1" fmla="*/ 12 h 54"/>
                <a:gd name="T2" fmla="*/ 73 w 73"/>
                <a:gd name="T3" fmla="*/ 50 h 54"/>
                <a:gd name="T4" fmla="*/ 27 w 73"/>
                <a:gd name="T5" fmla="*/ 43 h 54"/>
                <a:gd name="T6" fmla="*/ 0 w 73"/>
                <a:gd name="T7" fmla="*/ 4 h 54"/>
                <a:gd name="T8" fmla="*/ 47 w 73"/>
                <a:gd name="T9" fmla="*/ 12 h 54"/>
              </a:gdLst>
              <a:ahLst/>
              <a:cxnLst>
                <a:cxn ang="0">
                  <a:pos x="T0" y="T1"/>
                </a:cxn>
                <a:cxn ang="0">
                  <a:pos x="T2" y="T3"/>
                </a:cxn>
                <a:cxn ang="0">
                  <a:pos x="T4" y="T5"/>
                </a:cxn>
                <a:cxn ang="0">
                  <a:pos x="T6" y="T7"/>
                </a:cxn>
                <a:cxn ang="0">
                  <a:pos x="T8" y="T9"/>
                </a:cxn>
              </a:cxnLst>
              <a:rect l="0" t="0" r="r" b="b"/>
              <a:pathLst>
                <a:path w="73" h="54">
                  <a:moveTo>
                    <a:pt x="47" y="12"/>
                  </a:moveTo>
                  <a:cubicBezTo>
                    <a:pt x="61" y="21"/>
                    <a:pt x="70" y="35"/>
                    <a:pt x="73" y="50"/>
                  </a:cubicBezTo>
                  <a:cubicBezTo>
                    <a:pt x="58" y="54"/>
                    <a:pt x="41" y="52"/>
                    <a:pt x="27" y="43"/>
                  </a:cubicBezTo>
                  <a:cubicBezTo>
                    <a:pt x="13" y="34"/>
                    <a:pt x="3" y="20"/>
                    <a:pt x="0" y="4"/>
                  </a:cubicBezTo>
                  <a:cubicBezTo>
                    <a:pt x="15" y="0"/>
                    <a:pt x="32" y="3"/>
                    <a:pt x="47" y="12"/>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7" name="Freeform 348"/>
            <p:cNvSpPr/>
            <p:nvPr/>
          </p:nvSpPr>
          <p:spPr bwMode="auto">
            <a:xfrm>
              <a:off x="2784475" y="5522913"/>
              <a:ext cx="146050" cy="150813"/>
            </a:xfrm>
            <a:custGeom>
              <a:avLst/>
              <a:gdLst>
                <a:gd name="T0" fmla="*/ 28 w 39"/>
                <a:gd name="T1" fmla="*/ 12 h 40"/>
                <a:gd name="T2" fmla="*/ 39 w 39"/>
                <a:gd name="T3" fmla="*/ 40 h 40"/>
                <a:gd name="T4" fmla="*/ 11 w 39"/>
                <a:gd name="T5" fmla="*/ 28 h 40"/>
                <a:gd name="T6" fmla="*/ 1 w 39"/>
                <a:gd name="T7" fmla="*/ 0 h 40"/>
                <a:gd name="T8" fmla="*/ 28 w 39"/>
                <a:gd name="T9" fmla="*/ 12 h 40"/>
              </a:gdLst>
              <a:ahLst/>
              <a:cxnLst>
                <a:cxn ang="0">
                  <a:pos x="T0" y="T1"/>
                </a:cxn>
                <a:cxn ang="0">
                  <a:pos x="T2" y="T3"/>
                </a:cxn>
                <a:cxn ang="0">
                  <a:pos x="T4" y="T5"/>
                </a:cxn>
                <a:cxn ang="0">
                  <a:pos x="T6" y="T7"/>
                </a:cxn>
                <a:cxn ang="0">
                  <a:pos x="T8" y="T9"/>
                </a:cxn>
              </a:cxnLst>
              <a:rect l="0" t="0" r="r" b="b"/>
              <a:pathLst>
                <a:path w="39" h="40">
                  <a:moveTo>
                    <a:pt x="28" y="12"/>
                  </a:moveTo>
                  <a:cubicBezTo>
                    <a:pt x="35" y="20"/>
                    <a:pt x="39" y="30"/>
                    <a:pt x="39" y="40"/>
                  </a:cubicBezTo>
                  <a:cubicBezTo>
                    <a:pt x="29" y="40"/>
                    <a:pt x="19" y="36"/>
                    <a:pt x="11" y="28"/>
                  </a:cubicBezTo>
                  <a:cubicBezTo>
                    <a:pt x="4" y="20"/>
                    <a:pt x="0" y="10"/>
                    <a:pt x="1" y="0"/>
                  </a:cubicBezTo>
                  <a:cubicBezTo>
                    <a:pt x="11" y="0"/>
                    <a:pt x="21" y="4"/>
                    <a:pt x="28" y="12"/>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8" name="Freeform 349"/>
            <p:cNvSpPr/>
            <p:nvPr/>
          </p:nvSpPr>
          <p:spPr bwMode="auto">
            <a:xfrm>
              <a:off x="2652713" y="3819525"/>
              <a:ext cx="195263" cy="195263"/>
            </a:xfrm>
            <a:custGeom>
              <a:avLst/>
              <a:gdLst>
                <a:gd name="T0" fmla="*/ 37 w 52"/>
                <a:gd name="T1" fmla="*/ 15 h 52"/>
                <a:gd name="T2" fmla="*/ 51 w 52"/>
                <a:gd name="T3" fmla="*/ 52 h 52"/>
                <a:gd name="T4" fmla="*/ 15 w 52"/>
                <a:gd name="T5" fmla="*/ 37 h 52"/>
                <a:gd name="T6" fmla="*/ 0 w 52"/>
                <a:gd name="T7" fmla="*/ 0 h 52"/>
                <a:gd name="T8" fmla="*/ 37 w 52"/>
                <a:gd name="T9" fmla="*/ 15 h 52"/>
              </a:gdLst>
              <a:ahLst/>
              <a:cxnLst>
                <a:cxn ang="0">
                  <a:pos x="T0" y="T1"/>
                </a:cxn>
                <a:cxn ang="0">
                  <a:pos x="T2" y="T3"/>
                </a:cxn>
                <a:cxn ang="0">
                  <a:pos x="T4" y="T5"/>
                </a:cxn>
                <a:cxn ang="0">
                  <a:pos x="T6" y="T7"/>
                </a:cxn>
                <a:cxn ang="0">
                  <a:pos x="T8" y="T9"/>
                </a:cxn>
              </a:cxnLst>
              <a:rect l="0" t="0" r="r" b="b"/>
              <a:pathLst>
                <a:path w="52" h="52">
                  <a:moveTo>
                    <a:pt x="37" y="15"/>
                  </a:moveTo>
                  <a:cubicBezTo>
                    <a:pt x="47" y="25"/>
                    <a:pt x="52" y="39"/>
                    <a:pt x="51" y="52"/>
                  </a:cubicBezTo>
                  <a:cubicBezTo>
                    <a:pt x="38" y="52"/>
                    <a:pt x="25" y="47"/>
                    <a:pt x="15" y="37"/>
                  </a:cubicBezTo>
                  <a:cubicBezTo>
                    <a:pt x="5" y="26"/>
                    <a:pt x="0" y="13"/>
                    <a:pt x="0" y="0"/>
                  </a:cubicBezTo>
                  <a:cubicBezTo>
                    <a:pt x="14" y="0"/>
                    <a:pt x="27" y="5"/>
                    <a:pt x="37"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9" name="Freeform 350"/>
            <p:cNvSpPr/>
            <p:nvPr/>
          </p:nvSpPr>
          <p:spPr bwMode="auto">
            <a:xfrm>
              <a:off x="2578100" y="4267200"/>
              <a:ext cx="90488" cy="93663"/>
            </a:xfrm>
            <a:custGeom>
              <a:avLst/>
              <a:gdLst>
                <a:gd name="T0" fmla="*/ 17 w 24"/>
                <a:gd name="T1" fmla="*/ 7 h 25"/>
                <a:gd name="T2" fmla="*/ 23 w 24"/>
                <a:gd name="T3" fmla="*/ 25 h 25"/>
                <a:gd name="T4" fmla="*/ 6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1" y="12"/>
                    <a:pt x="24" y="18"/>
                    <a:pt x="23" y="25"/>
                  </a:cubicBezTo>
                  <a:cubicBezTo>
                    <a:pt x="17" y="25"/>
                    <a:pt x="11" y="22"/>
                    <a:pt x="6" y="17"/>
                  </a:cubicBezTo>
                  <a:cubicBezTo>
                    <a:pt x="2" y="13"/>
                    <a:pt x="0" y="6"/>
                    <a:pt x="0" y="0"/>
                  </a:cubicBezTo>
                  <a:cubicBezTo>
                    <a:pt x="6" y="0"/>
                    <a:pt x="12"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0" name="Freeform 351"/>
            <p:cNvSpPr/>
            <p:nvPr/>
          </p:nvSpPr>
          <p:spPr bwMode="auto">
            <a:xfrm>
              <a:off x="2165350" y="4014788"/>
              <a:ext cx="90488"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8" y="24"/>
                    <a:pt x="12" y="22"/>
                    <a:pt x="7" y="17"/>
                  </a:cubicBezTo>
                  <a:cubicBezTo>
                    <a:pt x="2" y="12"/>
                    <a:pt x="0" y="6"/>
                    <a:pt x="0" y="0"/>
                  </a:cubicBezTo>
                  <a:cubicBezTo>
                    <a:pt x="7" y="0"/>
                    <a:pt x="13"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1" name="Freeform 352"/>
            <p:cNvSpPr/>
            <p:nvPr/>
          </p:nvSpPr>
          <p:spPr bwMode="auto">
            <a:xfrm>
              <a:off x="2184400" y="3541713"/>
              <a:ext cx="90488"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1" y="22"/>
                    <a:pt x="7" y="17"/>
                  </a:cubicBezTo>
                  <a:cubicBezTo>
                    <a:pt x="2" y="13"/>
                    <a:pt x="0" y="6"/>
                    <a:pt x="0" y="0"/>
                  </a:cubicBezTo>
                  <a:cubicBezTo>
                    <a:pt x="6" y="0"/>
                    <a:pt x="13"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2" name="Freeform 353"/>
            <p:cNvSpPr/>
            <p:nvPr/>
          </p:nvSpPr>
          <p:spPr bwMode="auto">
            <a:xfrm>
              <a:off x="1804988" y="4421188"/>
              <a:ext cx="90488" cy="93663"/>
            </a:xfrm>
            <a:custGeom>
              <a:avLst/>
              <a:gdLst>
                <a:gd name="T0" fmla="*/ 18 w 24"/>
                <a:gd name="T1" fmla="*/ 7 h 25"/>
                <a:gd name="T2" fmla="*/ 24 w 24"/>
                <a:gd name="T3" fmla="*/ 25 h 25"/>
                <a:gd name="T4" fmla="*/ 7 w 24"/>
                <a:gd name="T5" fmla="*/ 17 h 25"/>
                <a:gd name="T6" fmla="*/ 1 w 24"/>
                <a:gd name="T7" fmla="*/ 0 h 25"/>
                <a:gd name="T8" fmla="*/ 18 w 24"/>
                <a:gd name="T9" fmla="*/ 7 h 25"/>
              </a:gdLst>
              <a:ahLst/>
              <a:cxnLst>
                <a:cxn ang="0">
                  <a:pos x="T0" y="T1"/>
                </a:cxn>
                <a:cxn ang="0">
                  <a:pos x="T2" y="T3"/>
                </a:cxn>
                <a:cxn ang="0">
                  <a:pos x="T4" y="T5"/>
                </a:cxn>
                <a:cxn ang="0">
                  <a:pos x="T6" y="T7"/>
                </a:cxn>
                <a:cxn ang="0">
                  <a:pos x="T8" y="T9"/>
                </a:cxn>
              </a:cxnLst>
              <a:rect l="0" t="0" r="r" b="b"/>
              <a:pathLst>
                <a:path w="24" h="25">
                  <a:moveTo>
                    <a:pt x="18" y="7"/>
                  </a:moveTo>
                  <a:cubicBezTo>
                    <a:pt x="22" y="12"/>
                    <a:pt x="24" y="19"/>
                    <a:pt x="24" y="25"/>
                  </a:cubicBezTo>
                  <a:cubicBezTo>
                    <a:pt x="18" y="25"/>
                    <a:pt x="12" y="22"/>
                    <a:pt x="7" y="17"/>
                  </a:cubicBezTo>
                  <a:cubicBezTo>
                    <a:pt x="3" y="13"/>
                    <a:pt x="0" y="6"/>
                    <a:pt x="1" y="0"/>
                  </a:cubicBezTo>
                  <a:cubicBezTo>
                    <a:pt x="7" y="0"/>
                    <a:pt x="13" y="3"/>
                    <a:pt x="18"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3" name="Freeform 354"/>
            <p:cNvSpPr/>
            <p:nvPr/>
          </p:nvSpPr>
          <p:spPr bwMode="auto">
            <a:xfrm>
              <a:off x="2286000" y="5346700"/>
              <a:ext cx="88900"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6" y="0"/>
                    <a:pt x="13" y="3"/>
                    <a:pt x="17"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4" name="Freeform 355"/>
            <p:cNvSpPr/>
            <p:nvPr/>
          </p:nvSpPr>
          <p:spPr bwMode="auto">
            <a:xfrm>
              <a:off x="2116138" y="5770563"/>
              <a:ext cx="90488"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7" y="0"/>
                    <a:pt x="13"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5" name="Freeform 356"/>
            <p:cNvSpPr/>
            <p:nvPr/>
          </p:nvSpPr>
          <p:spPr bwMode="auto">
            <a:xfrm>
              <a:off x="2855913" y="5695950"/>
              <a:ext cx="90488"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7" y="24"/>
                    <a:pt x="11" y="22"/>
                    <a:pt x="7" y="17"/>
                  </a:cubicBezTo>
                  <a:cubicBezTo>
                    <a:pt x="2" y="12"/>
                    <a:pt x="0" y="6"/>
                    <a:pt x="0" y="0"/>
                  </a:cubicBezTo>
                  <a:cubicBezTo>
                    <a:pt x="6" y="0"/>
                    <a:pt x="12"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6" name="Freeform 357"/>
            <p:cNvSpPr/>
            <p:nvPr/>
          </p:nvSpPr>
          <p:spPr bwMode="auto">
            <a:xfrm>
              <a:off x="2635250" y="5376863"/>
              <a:ext cx="88900" cy="93663"/>
            </a:xfrm>
            <a:custGeom>
              <a:avLst/>
              <a:gdLst>
                <a:gd name="T0" fmla="*/ 18 w 24"/>
                <a:gd name="T1" fmla="*/ 8 h 25"/>
                <a:gd name="T2" fmla="*/ 24 w 24"/>
                <a:gd name="T3" fmla="*/ 25 h 25"/>
                <a:gd name="T4" fmla="*/ 7 w 24"/>
                <a:gd name="T5" fmla="*/ 18 h 25"/>
                <a:gd name="T6" fmla="*/ 1 w 24"/>
                <a:gd name="T7" fmla="*/ 0 h 25"/>
                <a:gd name="T8" fmla="*/ 18 w 24"/>
                <a:gd name="T9" fmla="*/ 8 h 25"/>
              </a:gdLst>
              <a:ahLst/>
              <a:cxnLst>
                <a:cxn ang="0">
                  <a:pos x="T0" y="T1"/>
                </a:cxn>
                <a:cxn ang="0">
                  <a:pos x="T2" y="T3"/>
                </a:cxn>
                <a:cxn ang="0">
                  <a:pos x="T4" y="T5"/>
                </a:cxn>
                <a:cxn ang="0">
                  <a:pos x="T6" y="T7"/>
                </a:cxn>
                <a:cxn ang="0">
                  <a:pos x="T8" y="T9"/>
                </a:cxn>
              </a:cxnLst>
              <a:rect l="0" t="0" r="r" b="b"/>
              <a:pathLst>
                <a:path w="24" h="25">
                  <a:moveTo>
                    <a:pt x="18" y="8"/>
                  </a:moveTo>
                  <a:cubicBezTo>
                    <a:pt x="22" y="12"/>
                    <a:pt x="24" y="19"/>
                    <a:pt x="24" y="25"/>
                  </a:cubicBezTo>
                  <a:cubicBezTo>
                    <a:pt x="18" y="25"/>
                    <a:pt x="12" y="22"/>
                    <a:pt x="7" y="18"/>
                  </a:cubicBezTo>
                  <a:cubicBezTo>
                    <a:pt x="2" y="13"/>
                    <a:pt x="0" y="7"/>
                    <a:pt x="1" y="0"/>
                  </a:cubicBezTo>
                  <a:cubicBezTo>
                    <a:pt x="7" y="0"/>
                    <a:pt x="13" y="3"/>
                    <a:pt x="18" y="8"/>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7" name="Freeform 358"/>
            <p:cNvSpPr/>
            <p:nvPr/>
          </p:nvSpPr>
          <p:spPr bwMode="auto">
            <a:xfrm>
              <a:off x="2454275" y="4684713"/>
              <a:ext cx="90488"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7" y="0"/>
                    <a:pt x="13"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8" name="Freeform 359"/>
            <p:cNvSpPr/>
            <p:nvPr/>
          </p:nvSpPr>
          <p:spPr bwMode="auto">
            <a:xfrm>
              <a:off x="2566988" y="3902075"/>
              <a:ext cx="90488"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7" y="24"/>
                    <a:pt x="11" y="22"/>
                    <a:pt x="7" y="17"/>
                  </a:cubicBezTo>
                  <a:cubicBezTo>
                    <a:pt x="2" y="12"/>
                    <a:pt x="0" y="6"/>
                    <a:pt x="0" y="0"/>
                  </a:cubicBezTo>
                  <a:cubicBezTo>
                    <a:pt x="6" y="0"/>
                    <a:pt x="12"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9" name="Freeform 360"/>
            <p:cNvSpPr/>
            <p:nvPr/>
          </p:nvSpPr>
          <p:spPr bwMode="auto">
            <a:xfrm>
              <a:off x="2646363" y="3462338"/>
              <a:ext cx="88900"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8" y="24"/>
                    <a:pt x="11" y="22"/>
                    <a:pt x="7" y="17"/>
                  </a:cubicBezTo>
                  <a:cubicBezTo>
                    <a:pt x="2" y="12"/>
                    <a:pt x="0" y="6"/>
                    <a:pt x="0" y="0"/>
                  </a:cubicBezTo>
                  <a:cubicBezTo>
                    <a:pt x="6" y="0"/>
                    <a:pt x="12"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0" name="Freeform 361"/>
            <p:cNvSpPr/>
            <p:nvPr/>
          </p:nvSpPr>
          <p:spPr bwMode="auto">
            <a:xfrm>
              <a:off x="2457450" y="3470275"/>
              <a:ext cx="90488"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8" y="24"/>
                    <a:pt x="12" y="22"/>
                    <a:pt x="7" y="17"/>
                  </a:cubicBezTo>
                  <a:cubicBezTo>
                    <a:pt x="2" y="12"/>
                    <a:pt x="0" y="6"/>
                    <a:pt x="0" y="0"/>
                  </a:cubicBezTo>
                  <a:cubicBezTo>
                    <a:pt x="7" y="0"/>
                    <a:pt x="13"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1" name="Freeform 362"/>
            <p:cNvSpPr/>
            <p:nvPr/>
          </p:nvSpPr>
          <p:spPr bwMode="auto">
            <a:xfrm>
              <a:off x="2803525" y="3643313"/>
              <a:ext cx="90488" cy="90488"/>
            </a:xfrm>
            <a:custGeom>
              <a:avLst/>
              <a:gdLst>
                <a:gd name="T0" fmla="*/ 18 w 24"/>
                <a:gd name="T1" fmla="*/ 7 h 24"/>
                <a:gd name="T2" fmla="*/ 24 w 24"/>
                <a:gd name="T3" fmla="*/ 24 h 24"/>
                <a:gd name="T4" fmla="*/ 7 w 24"/>
                <a:gd name="T5" fmla="*/ 17 h 24"/>
                <a:gd name="T6" fmla="*/ 1 w 24"/>
                <a:gd name="T7" fmla="*/ 0 h 24"/>
                <a:gd name="T8" fmla="*/ 18 w 24"/>
                <a:gd name="T9" fmla="*/ 7 h 24"/>
              </a:gdLst>
              <a:ahLst/>
              <a:cxnLst>
                <a:cxn ang="0">
                  <a:pos x="T0" y="T1"/>
                </a:cxn>
                <a:cxn ang="0">
                  <a:pos x="T2" y="T3"/>
                </a:cxn>
                <a:cxn ang="0">
                  <a:pos x="T4" y="T5"/>
                </a:cxn>
                <a:cxn ang="0">
                  <a:pos x="T6" y="T7"/>
                </a:cxn>
                <a:cxn ang="0">
                  <a:pos x="T8" y="T9"/>
                </a:cxn>
              </a:cxnLst>
              <a:rect l="0" t="0" r="r" b="b"/>
              <a:pathLst>
                <a:path w="24" h="24">
                  <a:moveTo>
                    <a:pt x="18" y="7"/>
                  </a:moveTo>
                  <a:cubicBezTo>
                    <a:pt x="22" y="12"/>
                    <a:pt x="24" y="18"/>
                    <a:pt x="24" y="24"/>
                  </a:cubicBezTo>
                  <a:cubicBezTo>
                    <a:pt x="18" y="24"/>
                    <a:pt x="12" y="22"/>
                    <a:pt x="7" y="17"/>
                  </a:cubicBezTo>
                  <a:cubicBezTo>
                    <a:pt x="3" y="12"/>
                    <a:pt x="0" y="6"/>
                    <a:pt x="1" y="0"/>
                  </a:cubicBezTo>
                  <a:cubicBezTo>
                    <a:pt x="7" y="0"/>
                    <a:pt x="13" y="2"/>
                    <a:pt x="18"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2" name="Freeform 363"/>
            <p:cNvSpPr/>
            <p:nvPr/>
          </p:nvSpPr>
          <p:spPr bwMode="auto">
            <a:xfrm>
              <a:off x="3430588" y="3448050"/>
              <a:ext cx="90488" cy="93663"/>
            </a:xfrm>
            <a:custGeom>
              <a:avLst/>
              <a:gdLst>
                <a:gd name="T0" fmla="*/ 7 w 24"/>
                <a:gd name="T1" fmla="*/ 8 h 25"/>
                <a:gd name="T2" fmla="*/ 0 w 24"/>
                <a:gd name="T3" fmla="*/ 25 h 25"/>
                <a:gd name="T4" fmla="*/ 17 w 24"/>
                <a:gd name="T5" fmla="*/ 18 h 25"/>
                <a:gd name="T6" fmla="*/ 24 w 24"/>
                <a:gd name="T7" fmla="*/ 0 h 25"/>
                <a:gd name="T8" fmla="*/ 7 w 24"/>
                <a:gd name="T9" fmla="*/ 8 h 25"/>
              </a:gdLst>
              <a:ahLst/>
              <a:cxnLst>
                <a:cxn ang="0">
                  <a:pos x="T0" y="T1"/>
                </a:cxn>
                <a:cxn ang="0">
                  <a:pos x="T2" y="T3"/>
                </a:cxn>
                <a:cxn ang="0">
                  <a:pos x="T4" y="T5"/>
                </a:cxn>
                <a:cxn ang="0">
                  <a:pos x="T6" y="T7"/>
                </a:cxn>
                <a:cxn ang="0">
                  <a:pos x="T8" y="T9"/>
                </a:cxn>
              </a:cxnLst>
              <a:rect l="0" t="0" r="r" b="b"/>
              <a:pathLst>
                <a:path w="24" h="25">
                  <a:moveTo>
                    <a:pt x="7" y="8"/>
                  </a:moveTo>
                  <a:cubicBezTo>
                    <a:pt x="2" y="12"/>
                    <a:pt x="0" y="19"/>
                    <a:pt x="0" y="25"/>
                  </a:cubicBezTo>
                  <a:cubicBezTo>
                    <a:pt x="6" y="25"/>
                    <a:pt x="12" y="22"/>
                    <a:pt x="17" y="18"/>
                  </a:cubicBezTo>
                  <a:cubicBezTo>
                    <a:pt x="22" y="13"/>
                    <a:pt x="24" y="7"/>
                    <a:pt x="24" y="0"/>
                  </a:cubicBezTo>
                  <a:cubicBezTo>
                    <a:pt x="18" y="0"/>
                    <a:pt x="11" y="3"/>
                    <a:pt x="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3" name="Freeform 364"/>
            <p:cNvSpPr/>
            <p:nvPr/>
          </p:nvSpPr>
          <p:spPr bwMode="auto">
            <a:xfrm>
              <a:off x="3681413" y="4597400"/>
              <a:ext cx="90488" cy="95250"/>
            </a:xfrm>
            <a:custGeom>
              <a:avLst/>
              <a:gdLst>
                <a:gd name="T0" fmla="*/ 7 w 24"/>
                <a:gd name="T1" fmla="*/ 8 h 25"/>
                <a:gd name="T2" fmla="*/ 0 w 24"/>
                <a:gd name="T3" fmla="*/ 25 h 25"/>
                <a:gd name="T4" fmla="*/ 17 w 24"/>
                <a:gd name="T5" fmla="*/ 18 h 25"/>
                <a:gd name="T6" fmla="*/ 24 w 24"/>
                <a:gd name="T7" fmla="*/ 0 h 25"/>
                <a:gd name="T8" fmla="*/ 7 w 24"/>
                <a:gd name="T9" fmla="*/ 8 h 25"/>
              </a:gdLst>
              <a:ahLst/>
              <a:cxnLst>
                <a:cxn ang="0">
                  <a:pos x="T0" y="T1"/>
                </a:cxn>
                <a:cxn ang="0">
                  <a:pos x="T2" y="T3"/>
                </a:cxn>
                <a:cxn ang="0">
                  <a:pos x="T4" y="T5"/>
                </a:cxn>
                <a:cxn ang="0">
                  <a:pos x="T6" y="T7"/>
                </a:cxn>
                <a:cxn ang="0">
                  <a:pos x="T8" y="T9"/>
                </a:cxn>
              </a:cxnLst>
              <a:rect l="0" t="0" r="r" b="b"/>
              <a:pathLst>
                <a:path w="24" h="25">
                  <a:moveTo>
                    <a:pt x="7" y="8"/>
                  </a:moveTo>
                  <a:cubicBezTo>
                    <a:pt x="2" y="12"/>
                    <a:pt x="0" y="19"/>
                    <a:pt x="0" y="25"/>
                  </a:cubicBezTo>
                  <a:cubicBezTo>
                    <a:pt x="6" y="25"/>
                    <a:pt x="12" y="22"/>
                    <a:pt x="17" y="18"/>
                  </a:cubicBezTo>
                  <a:cubicBezTo>
                    <a:pt x="22" y="13"/>
                    <a:pt x="24" y="7"/>
                    <a:pt x="24" y="0"/>
                  </a:cubicBezTo>
                  <a:cubicBezTo>
                    <a:pt x="17" y="0"/>
                    <a:pt x="11" y="3"/>
                    <a:pt x="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4" name="Freeform 365"/>
            <p:cNvSpPr/>
            <p:nvPr/>
          </p:nvSpPr>
          <p:spPr bwMode="auto">
            <a:xfrm>
              <a:off x="4283075" y="4421188"/>
              <a:ext cx="88900" cy="93663"/>
            </a:xfrm>
            <a:custGeom>
              <a:avLst/>
              <a:gdLst>
                <a:gd name="T0" fmla="*/ 7 w 24"/>
                <a:gd name="T1" fmla="*/ 7 h 25"/>
                <a:gd name="T2" fmla="*/ 0 w 24"/>
                <a:gd name="T3" fmla="*/ 25 h 25"/>
                <a:gd name="T4" fmla="*/ 17 w 24"/>
                <a:gd name="T5" fmla="*/ 17 h 25"/>
                <a:gd name="T6" fmla="*/ 24 w 24"/>
                <a:gd name="T7" fmla="*/ 0 h 25"/>
                <a:gd name="T8" fmla="*/ 7 w 24"/>
                <a:gd name="T9" fmla="*/ 7 h 25"/>
              </a:gdLst>
              <a:ahLst/>
              <a:cxnLst>
                <a:cxn ang="0">
                  <a:pos x="T0" y="T1"/>
                </a:cxn>
                <a:cxn ang="0">
                  <a:pos x="T2" y="T3"/>
                </a:cxn>
                <a:cxn ang="0">
                  <a:pos x="T4" y="T5"/>
                </a:cxn>
                <a:cxn ang="0">
                  <a:pos x="T6" y="T7"/>
                </a:cxn>
                <a:cxn ang="0">
                  <a:pos x="T8" y="T9"/>
                </a:cxn>
              </a:cxnLst>
              <a:rect l="0" t="0" r="r" b="b"/>
              <a:pathLst>
                <a:path w="24" h="25">
                  <a:moveTo>
                    <a:pt x="7" y="7"/>
                  </a:moveTo>
                  <a:cubicBezTo>
                    <a:pt x="2" y="12"/>
                    <a:pt x="0" y="19"/>
                    <a:pt x="0" y="25"/>
                  </a:cubicBezTo>
                  <a:cubicBezTo>
                    <a:pt x="6" y="25"/>
                    <a:pt x="12" y="22"/>
                    <a:pt x="17" y="17"/>
                  </a:cubicBezTo>
                  <a:cubicBezTo>
                    <a:pt x="22" y="13"/>
                    <a:pt x="24" y="6"/>
                    <a:pt x="24" y="0"/>
                  </a:cubicBezTo>
                  <a:cubicBezTo>
                    <a:pt x="18" y="0"/>
                    <a:pt x="11" y="3"/>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5" name="Freeform 366"/>
            <p:cNvSpPr/>
            <p:nvPr/>
          </p:nvSpPr>
          <p:spPr bwMode="auto">
            <a:xfrm>
              <a:off x="3771900" y="5229225"/>
              <a:ext cx="90488" cy="90488"/>
            </a:xfrm>
            <a:custGeom>
              <a:avLst/>
              <a:gdLst>
                <a:gd name="T0" fmla="*/ 7 w 24"/>
                <a:gd name="T1" fmla="*/ 7 h 24"/>
                <a:gd name="T2" fmla="*/ 0 w 24"/>
                <a:gd name="T3" fmla="*/ 24 h 24"/>
                <a:gd name="T4" fmla="*/ 17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2" y="12"/>
                    <a:pt x="0" y="18"/>
                    <a:pt x="0" y="24"/>
                  </a:cubicBezTo>
                  <a:cubicBezTo>
                    <a:pt x="6" y="24"/>
                    <a:pt x="13" y="22"/>
                    <a:pt x="17" y="17"/>
                  </a:cubicBezTo>
                  <a:cubicBezTo>
                    <a:pt x="22" y="12"/>
                    <a:pt x="24"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6" name="Freeform 367"/>
            <p:cNvSpPr/>
            <p:nvPr/>
          </p:nvSpPr>
          <p:spPr bwMode="auto">
            <a:xfrm>
              <a:off x="3502025" y="4311650"/>
              <a:ext cx="93663" cy="95250"/>
            </a:xfrm>
            <a:custGeom>
              <a:avLst/>
              <a:gdLst>
                <a:gd name="T0" fmla="*/ 7 w 25"/>
                <a:gd name="T1" fmla="*/ 8 h 25"/>
                <a:gd name="T2" fmla="*/ 1 w 25"/>
                <a:gd name="T3" fmla="*/ 25 h 25"/>
                <a:gd name="T4" fmla="*/ 18 w 25"/>
                <a:gd name="T5" fmla="*/ 18 h 25"/>
                <a:gd name="T6" fmla="*/ 24 w 25"/>
                <a:gd name="T7" fmla="*/ 0 h 25"/>
                <a:gd name="T8" fmla="*/ 7 w 25"/>
                <a:gd name="T9" fmla="*/ 8 h 25"/>
              </a:gdLst>
              <a:ahLst/>
              <a:cxnLst>
                <a:cxn ang="0">
                  <a:pos x="T0" y="T1"/>
                </a:cxn>
                <a:cxn ang="0">
                  <a:pos x="T2" y="T3"/>
                </a:cxn>
                <a:cxn ang="0">
                  <a:pos x="T4" y="T5"/>
                </a:cxn>
                <a:cxn ang="0">
                  <a:pos x="T6" y="T7"/>
                </a:cxn>
                <a:cxn ang="0">
                  <a:pos x="T8" y="T9"/>
                </a:cxn>
              </a:cxnLst>
              <a:rect l="0" t="0" r="r" b="b"/>
              <a:pathLst>
                <a:path w="25" h="25">
                  <a:moveTo>
                    <a:pt x="7" y="8"/>
                  </a:moveTo>
                  <a:cubicBezTo>
                    <a:pt x="3" y="12"/>
                    <a:pt x="0" y="19"/>
                    <a:pt x="1" y="25"/>
                  </a:cubicBezTo>
                  <a:cubicBezTo>
                    <a:pt x="7" y="25"/>
                    <a:pt x="13" y="22"/>
                    <a:pt x="18" y="18"/>
                  </a:cubicBezTo>
                  <a:cubicBezTo>
                    <a:pt x="22" y="13"/>
                    <a:pt x="25" y="7"/>
                    <a:pt x="24" y="0"/>
                  </a:cubicBezTo>
                  <a:cubicBezTo>
                    <a:pt x="18" y="0"/>
                    <a:pt x="12" y="3"/>
                    <a:pt x="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7" name="Freeform 368"/>
            <p:cNvSpPr/>
            <p:nvPr/>
          </p:nvSpPr>
          <p:spPr bwMode="auto">
            <a:xfrm>
              <a:off x="3160713" y="3736975"/>
              <a:ext cx="88900" cy="90488"/>
            </a:xfrm>
            <a:custGeom>
              <a:avLst/>
              <a:gdLst>
                <a:gd name="T0" fmla="*/ 7 w 24"/>
                <a:gd name="T1" fmla="*/ 7 h 24"/>
                <a:gd name="T2" fmla="*/ 1 w 24"/>
                <a:gd name="T3" fmla="*/ 24 h 24"/>
                <a:gd name="T4" fmla="*/ 18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3" y="12"/>
                    <a:pt x="0" y="18"/>
                    <a:pt x="1" y="24"/>
                  </a:cubicBezTo>
                  <a:cubicBezTo>
                    <a:pt x="7" y="24"/>
                    <a:pt x="13" y="22"/>
                    <a:pt x="18" y="17"/>
                  </a:cubicBezTo>
                  <a:cubicBezTo>
                    <a:pt x="22" y="12"/>
                    <a:pt x="24"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8" name="Freeform 369"/>
            <p:cNvSpPr/>
            <p:nvPr/>
          </p:nvSpPr>
          <p:spPr bwMode="auto">
            <a:xfrm>
              <a:off x="3870325" y="3556000"/>
              <a:ext cx="88900" cy="90488"/>
            </a:xfrm>
            <a:custGeom>
              <a:avLst/>
              <a:gdLst>
                <a:gd name="T0" fmla="*/ 7 w 24"/>
                <a:gd name="T1" fmla="*/ 7 h 24"/>
                <a:gd name="T2" fmla="*/ 0 w 24"/>
                <a:gd name="T3" fmla="*/ 24 h 24"/>
                <a:gd name="T4" fmla="*/ 17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2" y="12"/>
                    <a:pt x="0" y="18"/>
                    <a:pt x="0" y="24"/>
                  </a:cubicBezTo>
                  <a:cubicBezTo>
                    <a:pt x="7" y="24"/>
                    <a:pt x="13" y="22"/>
                    <a:pt x="17" y="17"/>
                  </a:cubicBezTo>
                  <a:cubicBezTo>
                    <a:pt x="22" y="13"/>
                    <a:pt x="24"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9" name="Freeform 370"/>
            <p:cNvSpPr/>
            <p:nvPr/>
          </p:nvSpPr>
          <p:spPr bwMode="auto">
            <a:xfrm>
              <a:off x="4286250" y="5014913"/>
              <a:ext cx="90488" cy="90488"/>
            </a:xfrm>
            <a:custGeom>
              <a:avLst/>
              <a:gdLst>
                <a:gd name="T0" fmla="*/ 7 w 24"/>
                <a:gd name="T1" fmla="*/ 7 h 24"/>
                <a:gd name="T2" fmla="*/ 0 w 24"/>
                <a:gd name="T3" fmla="*/ 24 h 24"/>
                <a:gd name="T4" fmla="*/ 17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2" y="12"/>
                    <a:pt x="0" y="18"/>
                    <a:pt x="0" y="24"/>
                  </a:cubicBezTo>
                  <a:cubicBezTo>
                    <a:pt x="6" y="24"/>
                    <a:pt x="12" y="22"/>
                    <a:pt x="17" y="17"/>
                  </a:cubicBezTo>
                  <a:cubicBezTo>
                    <a:pt x="22" y="12"/>
                    <a:pt x="24" y="6"/>
                    <a:pt x="24" y="0"/>
                  </a:cubicBezTo>
                  <a:cubicBezTo>
                    <a:pt x="17" y="0"/>
                    <a:pt x="11"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0" name="Freeform 371"/>
            <p:cNvSpPr/>
            <p:nvPr/>
          </p:nvSpPr>
          <p:spPr bwMode="auto">
            <a:xfrm>
              <a:off x="3521075" y="3970338"/>
              <a:ext cx="93663" cy="90488"/>
            </a:xfrm>
            <a:custGeom>
              <a:avLst/>
              <a:gdLst>
                <a:gd name="T0" fmla="*/ 7 w 25"/>
                <a:gd name="T1" fmla="*/ 7 h 24"/>
                <a:gd name="T2" fmla="*/ 1 w 25"/>
                <a:gd name="T3" fmla="*/ 24 h 24"/>
                <a:gd name="T4" fmla="*/ 18 w 25"/>
                <a:gd name="T5" fmla="*/ 17 h 24"/>
                <a:gd name="T6" fmla="*/ 24 w 25"/>
                <a:gd name="T7" fmla="*/ 0 h 24"/>
                <a:gd name="T8" fmla="*/ 7 w 25"/>
                <a:gd name="T9" fmla="*/ 7 h 24"/>
              </a:gdLst>
              <a:ahLst/>
              <a:cxnLst>
                <a:cxn ang="0">
                  <a:pos x="T0" y="T1"/>
                </a:cxn>
                <a:cxn ang="0">
                  <a:pos x="T2" y="T3"/>
                </a:cxn>
                <a:cxn ang="0">
                  <a:pos x="T4" y="T5"/>
                </a:cxn>
                <a:cxn ang="0">
                  <a:pos x="T6" y="T7"/>
                </a:cxn>
                <a:cxn ang="0">
                  <a:pos x="T8" y="T9"/>
                </a:cxn>
              </a:cxnLst>
              <a:rect l="0" t="0" r="r" b="b"/>
              <a:pathLst>
                <a:path w="25" h="24">
                  <a:moveTo>
                    <a:pt x="7" y="7"/>
                  </a:moveTo>
                  <a:cubicBezTo>
                    <a:pt x="3" y="12"/>
                    <a:pt x="0" y="18"/>
                    <a:pt x="1" y="24"/>
                  </a:cubicBezTo>
                  <a:cubicBezTo>
                    <a:pt x="7" y="24"/>
                    <a:pt x="13" y="22"/>
                    <a:pt x="18" y="17"/>
                  </a:cubicBezTo>
                  <a:cubicBezTo>
                    <a:pt x="22" y="12"/>
                    <a:pt x="25"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1" name="Freeform 372"/>
            <p:cNvSpPr/>
            <p:nvPr/>
          </p:nvSpPr>
          <p:spPr bwMode="auto">
            <a:xfrm>
              <a:off x="3978275" y="4014788"/>
              <a:ext cx="90488" cy="90488"/>
            </a:xfrm>
            <a:custGeom>
              <a:avLst/>
              <a:gdLst>
                <a:gd name="T0" fmla="*/ 6 w 24"/>
                <a:gd name="T1" fmla="*/ 7 h 24"/>
                <a:gd name="T2" fmla="*/ 0 w 24"/>
                <a:gd name="T3" fmla="*/ 24 h 24"/>
                <a:gd name="T4" fmla="*/ 17 w 24"/>
                <a:gd name="T5" fmla="*/ 17 h 24"/>
                <a:gd name="T6" fmla="*/ 23 w 24"/>
                <a:gd name="T7" fmla="*/ 0 h 24"/>
                <a:gd name="T8" fmla="*/ 6 w 24"/>
                <a:gd name="T9" fmla="*/ 7 h 24"/>
              </a:gdLst>
              <a:ahLst/>
              <a:cxnLst>
                <a:cxn ang="0">
                  <a:pos x="T0" y="T1"/>
                </a:cxn>
                <a:cxn ang="0">
                  <a:pos x="T2" y="T3"/>
                </a:cxn>
                <a:cxn ang="0">
                  <a:pos x="T4" y="T5"/>
                </a:cxn>
                <a:cxn ang="0">
                  <a:pos x="T6" y="T7"/>
                </a:cxn>
                <a:cxn ang="0">
                  <a:pos x="T8" y="T9"/>
                </a:cxn>
              </a:cxnLst>
              <a:rect l="0" t="0" r="r" b="b"/>
              <a:pathLst>
                <a:path w="24" h="24">
                  <a:moveTo>
                    <a:pt x="6" y="7"/>
                  </a:moveTo>
                  <a:cubicBezTo>
                    <a:pt x="2" y="12"/>
                    <a:pt x="0" y="18"/>
                    <a:pt x="0" y="24"/>
                  </a:cubicBezTo>
                  <a:cubicBezTo>
                    <a:pt x="6" y="24"/>
                    <a:pt x="12" y="22"/>
                    <a:pt x="17" y="17"/>
                  </a:cubicBezTo>
                  <a:cubicBezTo>
                    <a:pt x="21" y="12"/>
                    <a:pt x="24" y="6"/>
                    <a:pt x="23" y="0"/>
                  </a:cubicBezTo>
                  <a:cubicBezTo>
                    <a:pt x="17" y="0"/>
                    <a:pt x="11" y="2"/>
                    <a:pt x="6"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2" name="Freeform 373"/>
            <p:cNvSpPr/>
            <p:nvPr/>
          </p:nvSpPr>
          <p:spPr bwMode="auto">
            <a:xfrm>
              <a:off x="4695825" y="4402138"/>
              <a:ext cx="90488" cy="90488"/>
            </a:xfrm>
            <a:custGeom>
              <a:avLst/>
              <a:gdLst>
                <a:gd name="T0" fmla="*/ 6 w 24"/>
                <a:gd name="T1" fmla="*/ 7 h 24"/>
                <a:gd name="T2" fmla="*/ 0 w 24"/>
                <a:gd name="T3" fmla="*/ 24 h 24"/>
                <a:gd name="T4" fmla="*/ 17 w 24"/>
                <a:gd name="T5" fmla="*/ 17 h 24"/>
                <a:gd name="T6" fmla="*/ 23 w 24"/>
                <a:gd name="T7" fmla="*/ 0 h 24"/>
                <a:gd name="T8" fmla="*/ 6 w 24"/>
                <a:gd name="T9" fmla="*/ 7 h 24"/>
              </a:gdLst>
              <a:ahLst/>
              <a:cxnLst>
                <a:cxn ang="0">
                  <a:pos x="T0" y="T1"/>
                </a:cxn>
                <a:cxn ang="0">
                  <a:pos x="T2" y="T3"/>
                </a:cxn>
                <a:cxn ang="0">
                  <a:pos x="T4" y="T5"/>
                </a:cxn>
                <a:cxn ang="0">
                  <a:pos x="T6" y="T7"/>
                </a:cxn>
                <a:cxn ang="0">
                  <a:pos x="T8" y="T9"/>
                </a:cxn>
              </a:cxnLst>
              <a:rect l="0" t="0" r="r" b="b"/>
              <a:pathLst>
                <a:path w="24" h="24">
                  <a:moveTo>
                    <a:pt x="6" y="7"/>
                  </a:moveTo>
                  <a:cubicBezTo>
                    <a:pt x="2" y="12"/>
                    <a:pt x="0" y="18"/>
                    <a:pt x="0" y="24"/>
                  </a:cubicBezTo>
                  <a:cubicBezTo>
                    <a:pt x="6" y="24"/>
                    <a:pt x="12" y="22"/>
                    <a:pt x="17" y="17"/>
                  </a:cubicBezTo>
                  <a:cubicBezTo>
                    <a:pt x="21" y="12"/>
                    <a:pt x="24" y="6"/>
                    <a:pt x="23" y="0"/>
                  </a:cubicBezTo>
                  <a:cubicBezTo>
                    <a:pt x="17" y="0"/>
                    <a:pt x="11" y="2"/>
                    <a:pt x="6"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3" name="Freeform 374"/>
            <p:cNvSpPr/>
            <p:nvPr/>
          </p:nvSpPr>
          <p:spPr bwMode="auto">
            <a:xfrm>
              <a:off x="4830763" y="4138613"/>
              <a:ext cx="90488" cy="90488"/>
            </a:xfrm>
            <a:custGeom>
              <a:avLst/>
              <a:gdLst>
                <a:gd name="T0" fmla="*/ 7 w 24"/>
                <a:gd name="T1" fmla="*/ 7 h 24"/>
                <a:gd name="T2" fmla="*/ 0 w 24"/>
                <a:gd name="T3" fmla="*/ 24 h 24"/>
                <a:gd name="T4" fmla="*/ 17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2" y="12"/>
                    <a:pt x="0" y="18"/>
                    <a:pt x="0" y="24"/>
                  </a:cubicBezTo>
                  <a:cubicBezTo>
                    <a:pt x="7" y="24"/>
                    <a:pt x="13" y="22"/>
                    <a:pt x="17" y="17"/>
                  </a:cubicBezTo>
                  <a:cubicBezTo>
                    <a:pt x="22" y="12"/>
                    <a:pt x="24"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4" name="Freeform 375"/>
            <p:cNvSpPr/>
            <p:nvPr/>
          </p:nvSpPr>
          <p:spPr bwMode="auto">
            <a:xfrm>
              <a:off x="3348038" y="3602038"/>
              <a:ext cx="90488" cy="93663"/>
            </a:xfrm>
            <a:custGeom>
              <a:avLst/>
              <a:gdLst>
                <a:gd name="T0" fmla="*/ 7 w 24"/>
                <a:gd name="T1" fmla="*/ 7 h 25"/>
                <a:gd name="T2" fmla="*/ 0 w 24"/>
                <a:gd name="T3" fmla="*/ 25 h 25"/>
                <a:gd name="T4" fmla="*/ 17 w 24"/>
                <a:gd name="T5" fmla="*/ 18 h 25"/>
                <a:gd name="T6" fmla="*/ 24 w 24"/>
                <a:gd name="T7" fmla="*/ 0 h 25"/>
                <a:gd name="T8" fmla="*/ 7 w 24"/>
                <a:gd name="T9" fmla="*/ 7 h 25"/>
              </a:gdLst>
              <a:ahLst/>
              <a:cxnLst>
                <a:cxn ang="0">
                  <a:pos x="T0" y="T1"/>
                </a:cxn>
                <a:cxn ang="0">
                  <a:pos x="T2" y="T3"/>
                </a:cxn>
                <a:cxn ang="0">
                  <a:pos x="T4" y="T5"/>
                </a:cxn>
                <a:cxn ang="0">
                  <a:pos x="T6" y="T7"/>
                </a:cxn>
                <a:cxn ang="0">
                  <a:pos x="T8" y="T9"/>
                </a:cxn>
              </a:cxnLst>
              <a:rect l="0" t="0" r="r" b="b"/>
              <a:pathLst>
                <a:path w="24" h="25">
                  <a:moveTo>
                    <a:pt x="7" y="7"/>
                  </a:moveTo>
                  <a:cubicBezTo>
                    <a:pt x="2" y="12"/>
                    <a:pt x="0" y="19"/>
                    <a:pt x="0" y="25"/>
                  </a:cubicBezTo>
                  <a:cubicBezTo>
                    <a:pt x="6" y="25"/>
                    <a:pt x="13" y="22"/>
                    <a:pt x="17" y="18"/>
                  </a:cubicBezTo>
                  <a:cubicBezTo>
                    <a:pt x="22" y="13"/>
                    <a:pt x="24" y="6"/>
                    <a:pt x="24" y="0"/>
                  </a:cubicBezTo>
                  <a:cubicBezTo>
                    <a:pt x="18" y="0"/>
                    <a:pt x="11" y="3"/>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5" name="Freeform 376"/>
            <p:cNvSpPr/>
            <p:nvPr/>
          </p:nvSpPr>
          <p:spPr bwMode="auto">
            <a:xfrm>
              <a:off x="3284538" y="4924425"/>
              <a:ext cx="88900" cy="95250"/>
            </a:xfrm>
            <a:custGeom>
              <a:avLst/>
              <a:gdLst>
                <a:gd name="T0" fmla="*/ 7 w 24"/>
                <a:gd name="T1" fmla="*/ 8 h 25"/>
                <a:gd name="T2" fmla="*/ 1 w 24"/>
                <a:gd name="T3" fmla="*/ 25 h 25"/>
                <a:gd name="T4" fmla="*/ 18 w 24"/>
                <a:gd name="T5" fmla="*/ 18 h 25"/>
                <a:gd name="T6" fmla="*/ 24 w 24"/>
                <a:gd name="T7" fmla="*/ 0 h 25"/>
                <a:gd name="T8" fmla="*/ 7 w 24"/>
                <a:gd name="T9" fmla="*/ 8 h 25"/>
              </a:gdLst>
              <a:ahLst/>
              <a:cxnLst>
                <a:cxn ang="0">
                  <a:pos x="T0" y="T1"/>
                </a:cxn>
                <a:cxn ang="0">
                  <a:pos x="T2" y="T3"/>
                </a:cxn>
                <a:cxn ang="0">
                  <a:pos x="T4" y="T5"/>
                </a:cxn>
                <a:cxn ang="0">
                  <a:pos x="T6" y="T7"/>
                </a:cxn>
                <a:cxn ang="0">
                  <a:pos x="T8" y="T9"/>
                </a:cxn>
              </a:cxnLst>
              <a:rect l="0" t="0" r="r" b="b"/>
              <a:pathLst>
                <a:path w="24" h="25">
                  <a:moveTo>
                    <a:pt x="7" y="8"/>
                  </a:moveTo>
                  <a:cubicBezTo>
                    <a:pt x="3" y="12"/>
                    <a:pt x="0" y="19"/>
                    <a:pt x="1" y="25"/>
                  </a:cubicBezTo>
                  <a:cubicBezTo>
                    <a:pt x="7" y="25"/>
                    <a:pt x="13" y="23"/>
                    <a:pt x="18" y="18"/>
                  </a:cubicBezTo>
                  <a:cubicBezTo>
                    <a:pt x="22" y="13"/>
                    <a:pt x="24" y="7"/>
                    <a:pt x="24" y="0"/>
                  </a:cubicBezTo>
                  <a:cubicBezTo>
                    <a:pt x="18" y="0"/>
                    <a:pt x="12" y="3"/>
                    <a:pt x="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6" name="Freeform 377"/>
            <p:cNvSpPr/>
            <p:nvPr/>
          </p:nvSpPr>
          <p:spPr bwMode="auto">
            <a:xfrm>
              <a:off x="3070225" y="5319713"/>
              <a:ext cx="90488" cy="93663"/>
            </a:xfrm>
            <a:custGeom>
              <a:avLst/>
              <a:gdLst>
                <a:gd name="T0" fmla="*/ 6 w 24"/>
                <a:gd name="T1" fmla="*/ 8 h 25"/>
                <a:gd name="T2" fmla="*/ 0 w 24"/>
                <a:gd name="T3" fmla="*/ 25 h 25"/>
                <a:gd name="T4" fmla="*/ 17 w 24"/>
                <a:gd name="T5" fmla="*/ 18 h 25"/>
                <a:gd name="T6" fmla="*/ 23 w 24"/>
                <a:gd name="T7" fmla="*/ 0 h 25"/>
                <a:gd name="T8" fmla="*/ 6 w 24"/>
                <a:gd name="T9" fmla="*/ 8 h 25"/>
              </a:gdLst>
              <a:ahLst/>
              <a:cxnLst>
                <a:cxn ang="0">
                  <a:pos x="T0" y="T1"/>
                </a:cxn>
                <a:cxn ang="0">
                  <a:pos x="T2" y="T3"/>
                </a:cxn>
                <a:cxn ang="0">
                  <a:pos x="T4" y="T5"/>
                </a:cxn>
                <a:cxn ang="0">
                  <a:pos x="T6" y="T7"/>
                </a:cxn>
                <a:cxn ang="0">
                  <a:pos x="T8" y="T9"/>
                </a:cxn>
              </a:cxnLst>
              <a:rect l="0" t="0" r="r" b="b"/>
              <a:pathLst>
                <a:path w="24" h="25">
                  <a:moveTo>
                    <a:pt x="6" y="8"/>
                  </a:moveTo>
                  <a:cubicBezTo>
                    <a:pt x="2" y="12"/>
                    <a:pt x="0" y="19"/>
                    <a:pt x="0" y="25"/>
                  </a:cubicBezTo>
                  <a:cubicBezTo>
                    <a:pt x="6" y="25"/>
                    <a:pt x="12" y="23"/>
                    <a:pt x="17" y="18"/>
                  </a:cubicBezTo>
                  <a:cubicBezTo>
                    <a:pt x="21" y="13"/>
                    <a:pt x="24" y="7"/>
                    <a:pt x="23" y="0"/>
                  </a:cubicBezTo>
                  <a:cubicBezTo>
                    <a:pt x="17" y="0"/>
                    <a:pt x="11" y="3"/>
                    <a:pt x="6" y="8"/>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7" name="Freeform 378"/>
            <p:cNvSpPr/>
            <p:nvPr/>
          </p:nvSpPr>
          <p:spPr bwMode="auto">
            <a:xfrm>
              <a:off x="2800350" y="4605338"/>
              <a:ext cx="88900"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7" y="0"/>
                    <a:pt x="13"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8" name="Freeform 379"/>
            <p:cNvSpPr/>
            <p:nvPr/>
          </p:nvSpPr>
          <p:spPr bwMode="auto">
            <a:xfrm>
              <a:off x="2781300" y="5135563"/>
              <a:ext cx="90488" cy="93663"/>
            </a:xfrm>
            <a:custGeom>
              <a:avLst/>
              <a:gdLst>
                <a:gd name="T0" fmla="*/ 17 w 24"/>
                <a:gd name="T1" fmla="*/ 7 h 25"/>
                <a:gd name="T2" fmla="*/ 23 w 24"/>
                <a:gd name="T3" fmla="*/ 25 h 25"/>
                <a:gd name="T4" fmla="*/ 6 w 24"/>
                <a:gd name="T5" fmla="*/ 18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1" y="12"/>
                    <a:pt x="24" y="19"/>
                    <a:pt x="23" y="25"/>
                  </a:cubicBezTo>
                  <a:cubicBezTo>
                    <a:pt x="17" y="25"/>
                    <a:pt x="11" y="22"/>
                    <a:pt x="6" y="18"/>
                  </a:cubicBezTo>
                  <a:cubicBezTo>
                    <a:pt x="2" y="13"/>
                    <a:pt x="0" y="6"/>
                    <a:pt x="0" y="0"/>
                  </a:cubicBezTo>
                  <a:cubicBezTo>
                    <a:pt x="6" y="0"/>
                    <a:pt x="12"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9" name="Freeform 380"/>
            <p:cNvSpPr/>
            <p:nvPr/>
          </p:nvSpPr>
          <p:spPr bwMode="auto">
            <a:xfrm>
              <a:off x="2649538" y="5503863"/>
              <a:ext cx="90488"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6" y="0"/>
                    <a:pt x="13" y="3"/>
                    <a:pt x="17"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0" name="Freeform 381"/>
            <p:cNvSpPr/>
            <p:nvPr/>
          </p:nvSpPr>
          <p:spPr bwMode="auto">
            <a:xfrm>
              <a:off x="2987675" y="4311650"/>
              <a:ext cx="90488" cy="95250"/>
            </a:xfrm>
            <a:custGeom>
              <a:avLst/>
              <a:gdLst>
                <a:gd name="T0" fmla="*/ 17 w 24"/>
                <a:gd name="T1" fmla="*/ 8 h 25"/>
                <a:gd name="T2" fmla="*/ 24 w 24"/>
                <a:gd name="T3" fmla="*/ 25 h 25"/>
                <a:gd name="T4" fmla="*/ 7 w 24"/>
                <a:gd name="T5" fmla="*/ 18 h 25"/>
                <a:gd name="T6" fmla="*/ 0 w 24"/>
                <a:gd name="T7" fmla="*/ 0 h 25"/>
                <a:gd name="T8" fmla="*/ 17 w 24"/>
                <a:gd name="T9" fmla="*/ 8 h 25"/>
              </a:gdLst>
              <a:ahLst/>
              <a:cxnLst>
                <a:cxn ang="0">
                  <a:pos x="T0" y="T1"/>
                </a:cxn>
                <a:cxn ang="0">
                  <a:pos x="T2" y="T3"/>
                </a:cxn>
                <a:cxn ang="0">
                  <a:pos x="T4" y="T5"/>
                </a:cxn>
                <a:cxn ang="0">
                  <a:pos x="T6" y="T7"/>
                </a:cxn>
                <a:cxn ang="0">
                  <a:pos x="T8" y="T9"/>
                </a:cxn>
              </a:cxnLst>
              <a:rect l="0" t="0" r="r" b="b"/>
              <a:pathLst>
                <a:path w="24" h="25">
                  <a:moveTo>
                    <a:pt x="17" y="8"/>
                  </a:moveTo>
                  <a:cubicBezTo>
                    <a:pt x="22" y="12"/>
                    <a:pt x="24" y="19"/>
                    <a:pt x="24" y="25"/>
                  </a:cubicBezTo>
                  <a:cubicBezTo>
                    <a:pt x="18" y="25"/>
                    <a:pt x="12" y="22"/>
                    <a:pt x="7" y="18"/>
                  </a:cubicBezTo>
                  <a:cubicBezTo>
                    <a:pt x="2" y="13"/>
                    <a:pt x="0" y="7"/>
                    <a:pt x="0" y="0"/>
                  </a:cubicBezTo>
                  <a:cubicBezTo>
                    <a:pt x="7" y="0"/>
                    <a:pt x="13" y="3"/>
                    <a:pt x="1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1" name="Freeform 382"/>
            <p:cNvSpPr/>
            <p:nvPr/>
          </p:nvSpPr>
          <p:spPr bwMode="auto">
            <a:xfrm>
              <a:off x="2971800" y="3770313"/>
              <a:ext cx="90488" cy="95250"/>
            </a:xfrm>
            <a:custGeom>
              <a:avLst/>
              <a:gdLst>
                <a:gd name="T0" fmla="*/ 17 w 24"/>
                <a:gd name="T1" fmla="*/ 8 h 25"/>
                <a:gd name="T2" fmla="*/ 23 w 24"/>
                <a:gd name="T3" fmla="*/ 25 h 25"/>
                <a:gd name="T4" fmla="*/ 6 w 24"/>
                <a:gd name="T5" fmla="*/ 18 h 25"/>
                <a:gd name="T6" fmla="*/ 0 w 24"/>
                <a:gd name="T7" fmla="*/ 0 h 25"/>
                <a:gd name="T8" fmla="*/ 17 w 24"/>
                <a:gd name="T9" fmla="*/ 8 h 25"/>
              </a:gdLst>
              <a:ahLst/>
              <a:cxnLst>
                <a:cxn ang="0">
                  <a:pos x="T0" y="T1"/>
                </a:cxn>
                <a:cxn ang="0">
                  <a:pos x="T2" y="T3"/>
                </a:cxn>
                <a:cxn ang="0">
                  <a:pos x="T4" y="T5"/>
                </a:cxn>
                <a:cxn ang="0">
                  <a:pos x="T6" y="T7"/>
                </a:cxn>
                <a:cxn ang="0">
                  <a:pos x="T8" y="T9"/>
                </a:cxn>
              </a:cxnLst>
              <a:rect l="0" t="0" r="r" b="b"/>
              <a:pathLst>
                <a:path w="24" h="25">
                  <a:moveTo>
                    <a:pt x="17" y="8"/>
                  </a:moveTo>
                  <a:cubicBezTo>
                    <a:pt x="22" y="12"/>
                    <a:pt x="24" y="19"/>
                    <a:pt x="23" y="25"/>
                  </a:cubicBezTo>
                  <a:cubicBezTo>
                    <a:pt x="17" y="25"/>
                    <a:pt x="11" y="22"/>
                    <a:pt x="6" y="18"/>
                  </a:cubicBezTo>
                  <a:cubicBezTo>
                    <a:pt x="2" y="13"/>
                    <a:pt x="0" y="7"/>
                    <a:pt x="0" y="0"/>
                  </a:cubicBezTo>
                  <a:cubicBezTo>
                    <a:pt x="6" y="0"/>
                    <a:pt x="12" y="3"/>
                    <a:pt x="1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2" name="Freeform 383"/>
            <p:cNvSpPr/>
            <p:nvPr/>
          </p:nvSpPr>
          <p:spPr bwMode="auto">
            <a:xfrm>
              <a:off x="2886075" y="4973638"/>
              <a:ext cx="90488" cy="90488"/>
            </a:xfrm>
            <a:custGeom>
              <a:avLst/>
              <a:gdLst>
                <a:gd name="T0" fmla="*/ 17 w 24"/>
                <a:gd name="T1" fmla="*/ 7 h 24"/>
                <a:gd name="T2" fmla="*/ 23 w 24"/>
                <a:gd name="T3" fmla="*/ 24 h 24"/>
                <a:gd name="T4" fmla="*/ 6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1" y="12"/>
                    <a:pt x="24" y="18"/>
                    <a:pt x="23" y="24"/>
                  </a:cubicBezTo>
                  <a:cubicBezTo>
                    <a:pt x="17" y="24"/>
                    <a:pt x="11" y="22"/>
                    <a:pt x="6" y="17"/>
                  </a:cubicBezTo>
                  <a:cubicBezTo>
                    <a:pt x="2" y="12"/>
                    <a:pt x="0" y="6"/>
                    <a:pt x="0" y="0"/>
                  </a:cubicBezTo>
                  <a:cubicBezTo>
                    <a:pt x="6" y="0"/>
                    <a:pt x="12"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3" name="Freeform 384"/>
            <p:cNvSpPr/>
            <p:nvPr/>
          </p:nvSpPr>
          <p:spPr bwMode="auto">
            <a:xfrm>
              <a:off x="2943225" y="5514975"/>
              <a:ext cx="88900" cy="93663"/>
            </a:xfrm>
            <a:custGeom>
              <a:avLst/>
              <a:gdLst>
                <a:gd name="T0" fmla="*/ 18 w 24"/>
                <a:gd name="T1" fmla="*/ 8 h 25"/>
                <a:gd name="T2" fmla="*/ 24 w 24"/>
                <a:gd name="T3" fmla="*/ 25 h 25"/>
                <a:gd name="T4" fmla="*/ 7 w 24"/>
                <a:gd name="T5" fmla="*/ 18 h 25"/>
                <a:gd name="T6" fmla="*/ 1 w 24"/>
                <a:gd name="T7" fmla="*/ 0 h 25"/>
                <a:gd name="T8" fmla="*/ 18 w 24"/>
                <a:gd name="T9" fmla="*/ 8 h 25"/>
              </a:gdLst>
              <a:ahLst/>
              <a:cxnLst>
                <a:cxn ang="0">
                  <a:pos x="T0" y="T1"/>
                </a:cxn>
                <a:cxn ang="0">
                  <a:pos x="T2" y="T3"/>
                </a:cxn>
                <a:cxn ang="0">
                  <a:pos x="T4" y="T5"/>
                </a:cxn>
                <a:cxn ang="0">
                  <a:pos x="T6" y="T7"/>
                </a:cxn>
                <a:cxn ang="0">
                  <a:pos x="T8" y="T9"/>
                </a:cxn>
              </a:cxnLst>
              <a:rect l="0" t="0" r="r" b="b"/>
              <a:pathLst>
                <a:path w="24" h="25">
                  <a:moveTo>
                    <a:pt x="18" y="8"/>
                  </a:moveTo>
                  <a:cubicBezTo>
                    <a:pt x="22" y="12"/>
                    <a:pt x="24" y="19"/>
                    <a:pt x="24" y="25"/>
                  </a:cubicBezTo>
                  <a:cubicBezTo>
                    <a:pt x="18" y="25"/>
                    <a:pt x="12" y="23"/>
                    <a:pt x="7" y="18"/>
                  </a:cubicBezTo>
                  <a:cubicBezTo>
                    <a:pt x="3" y="13"/>
                    <a:pt x="0" y="7"/>
                    <a:pt x="1" y="0"/>
                  </a:cubicBezTo>
                  <a:cubicBezTo>
                    <a:pt x="7" y="0"/>
                    <a:pt x="13" y="3"/>
                    <a:pt x="18" y="8"/>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4" name="Freeform 385"/>
            <p:cNvSpPr/>
            <p:nvPr/>
          </p:nvSpPr>
          <p:spPr bwMode="auto">
            <a:xfrm>
              <a:off x="2346325" y="5275263"/>
              <a:ext cx="88900" cy="88900"/>
            </a:xfrm>
            <a:custGeom>
              <a:avLst/>
              <a:gdLst>
                <a:gd name="T0" fmla="*/ 18 w 24"/>
                <a:gd name="T1" fmla="*/ 7 h 24"/>
                <a:gd name="T2" fmla="*/ 24 w 24"/>
                <a:gd name="T3" fmla="*/ 24 h 24"/>
                <a:gd name="T4" fmla="*/ 7 w 24"/>
                <a:gd name="T5" fmla="*/ 17 h 24"/>
                <a:gd name="T6" fmla="*/ 1 w 24"/>
                <a:gd name="T7" fmla="*/ 0 h 24"/>
                <a:gd name="T8" fmla="*/ 18 w 24"/>
                <a:gd name="T9" fmla="*/ 7 h 24"/>
              </a:gdLst>
              <a:ahLst/>
              <a:cxnLst>
                <a:cxn ang="0">
                  <a:pos x="T0" y="T1"/>
                </a:cxn>
                <a:cxn ang="0">
                  <a:pos x="T2" y="T3"/>
                </a:cxn>
                <a:cxn ang="0">
                  <a:pos x="T4" y="T5"/>
                </a:cxn>
                <a:cxn ang="0">
                  <a:pos x="T6" y="T7"/>
                </a:cxn>
                <a:cxn ang="0">
                  <a:pos x="T8" y="T9"/>
                </a:cxn>
              </a:cxnLst>
              <a:rect l="0" t="0" r="r" b="b"/>
              <a:pathLst>
                <a:path w="24" h="24">
                  <a:moveTo>
                    <a:pt x="18" y="7"/>
                  </a:moveTo>
                  <a:cubicBezTo>
                    <a:pt x="22" y="12"/>
                    <a:pt x="24" y="18"/>
                    <a:pt x="24" y="24"/>
                  </a:cubicBezTo>
                  <a:cubicBezTo>
                    <a:pt x="18" y="24"/>
                    <a:pt x="12" y="22"/>
                    <a:pt x="7" y="17"/>
                  </a:cubicBezTo>
                  <a:cubicBezTo>
                    <a:pt x="3" y="12"/>
                    <a:pt x="0" y="6"/>
                    <a:pt x="1" y="0"/>
                  </a:cubicBezTo>
                  <a:cubicBezTo>
                    <a:pt x="7" y="0"/>
                    <a:pt x="13" y="2"/>
                    <a:pt x="18"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5" name="Freeform 386"/>
            <p:cNvSpPr/>
            <p:nvPr/>
          </p:nvSpPr>
          <p:spPr bwMode="auto">
            <a:xfrm>
              <a:off x="1804988" y="5014913"/>
              <a:ext cx="90488" cy="90488"/>
            </a:xfrm>
            <a:custGeom>
              <a:avLst/>
              <a:gdLst>
                <a:gd name="T0" fmla="*/ 18 w 24"/>
                <a:gd name="T1" fmla="*/ 7 h 24"/>
                <a:gd name="T2" fmla="*/ 24 w 24"/>
                <a:gd name="T3" fmla="*/ 24 h 24"/>
                <a:gd name="T4" fmla="*/ 7 w 24"/>
                <a:gd name="T5" fmla="*/ 17 h 24"/>
                <a:gd name="T6" fmla="*/ 1 w 24"/>
                <a:gd name="T7" fmla="*/ 0 h 24"/>
                <a:gd name="T8" fmla="*/ 18 w 24"/>
                <a:gd name="T9" fmla="*/ 7 h 24"/>
              </a:gdLst>
              <a:ahLst/>
              <a:cxnLst>
                <a:cxn ang="0">
                  <a:pos x="T0" y="T1"/>
                </a:cxn>
                <a:cxn ang="0">
                  <a:pos x="T2" y="T3"/>
                </a:cxn>
                <a:cxn ang="0">
                  <a:pos x="T4" y="T5"/>
                </a:cxn>
                <a:cxn ang="0">
                  <a:pos x="T6" y="T7"/>
                </a:cxn>
                <a:cxn ang="0">
                  <a:pos x="T8" y="T9"/>
                </a:cxn>
              </a:cxnLst>
              <a:rect l="0" t="0" r="r" b="b"/>
              <a:pathLst>
                <a:path w="24" h="24">
                  <a:moveTo>
                    <a:pt x="18" y="7"/>
                  </a:moveTo>
                  <a:cubicBezTo>
                    <a:pt x="22" y="12"/>
                    <a:pt x="24" y="18"/>
                    <a:pt x="24" y="24"/>
                  </a:cubicBezTo>
                  <a:cubicBezTo>
                    <a:pt x="18" y="24"/>
                    <a:pt x="12" y="22"/>
                    <a:pt x="7" y="17"/>
                  </a:cubicBezTo>
                  <a:cubicBezTo>
                    <a:pt x="3" y="12"/>
                    <a:pt x="0" y="6"/>
                    <a:pt x="1" y="0"/>
                  </a:cubicBezTo>
                  <a:cubicBezTo>
                    <a:pt x="7" y="0"/>
                    <a:pt x="13" y="2"/>
                    <a:pt x="18"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6" name="Freeform 387"/>
            <p:cNvSpPr/>
            <p:nvPr/>
          </p:nvSpPr>
          <p:spPr bwMode="auto">
            <a:xfrm>
              <a:off x="1482725" y="3643313"/>
              <a:ext cx="88900" cy="93663"/>
            </a:xfrm>
            <a:custGeom>
              <a:avLst/>
              <a:gdLst>
                <a:gd name="T0" fmla="*/ 18 w 24"/>
                <a:gd name="T1" fmla="*/ 7 h 25"/>
                <a:gd name="T2" fmla="*/ 24 w 24"/>
                <a:gd name="T3" fmla="*/ 25 h 25"/>
                <a:gd name="T4" fmla="*/ 7 w 24"/>
                <a:gd name="T5" fmla="*/ 17 h 25"/>
                <a:gd name="T6" fmla="*/ 1 w 24"/>
                <a:gd name="T7" fmla="*/ 0 h 25"/>
                <a:gd name="T8" fmla="*/ 18 w 24"/>
                <a:gd name="T9" fmla="*/ 7 h 25"/>
              </a:gdLst>
              <a:ahLst/>
              <a:cxnLst>
                <a:cxn ang="0">
                  <a:pos x="T0" y="T1"/>
                </a:cxn>
                <a:cxn ang="0">
                  <a:pos x="T2" y="T3"/>
                </a:cxn>
                <a:cxn ang="0">
                  <a:pos x="T4" y="T5"/>
                </a:cxn>
                <a:cxn ang="0">
                  <a:pos x="T6" y="T7"/>
                </a:cxn>
                <a:cxn ang="0">
                  <a:pos x="T8" y="T9"/>
                </a:cxn>
              </a:cxnLst>
              <a:rect l="0" t="0" r="r" b="b"/>
              <a:pathLst>
                <a:path w="24" h="25">
                  <a:moveTo>
                    <a:pt x="18" y="7"/>
                  </a:moveTo>
                  <a:cubicBezTo>
                    <a:pt x="22" y="12"/>
                    <a:pt x="24" y="18"/>
                    <a:pt x="24" y="25"/>
                  </a:cubicBezTo>
                  <a:cubicBezTo>
                    <a:pt x="18" y="25"/>
                    <a:pt x="12" y="22"/>
                    <a:pt x="7" y="17"/>
                  </a:cubicBezTo>
                  <a:cubicBezTo>
                    <a:pt x="3" y="13"/>
                    <a:pt x="0" y="6"/>
                    <a:pt x="1" y="0"/>
                  </a:cubicBezTo>
                  <a:cubicBezTo>
                    <a:pt x="7" y="0"/>
                    <a:pt x="13" y="2"/>
                    <a:pt x="18"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7" name="Freeform 388"/>
            <p:cNvSpPr/>
            <p:nvPr/>
          </p:nvSpPr>
          <p:spPr bwMode="auto">
            <a:xfrm>
              <a:off x="2776538" y="4225925"/>
              <a:ext cx="192088" cy="198438"/>
            </a:xfrm>
            <a:custGeom>
              <a:avLst/>
              <a:gdLst>
                <a:gd name="T0" fmla="*/ 37 w 51"/>
                <a:gd name="T1" fmla="*/ 15 h 53"/>
                <a:gd name="T2" fmla="*/ 51 w 51"/>
                <a:gd name="T3" fmla="*/ 53 h 53"/>
                <a:gd name="T4" fmla="*/ 14 w 51"/>
                <a:gd name="T5" fmla="*/ 37 h 53"/>
                <a:gd name="T6" fmla="*/ 0 w 51"/>
                <a:gd name="T7" fmla="*/ 0 h 53"/>
                <a:gd name="T8" fmla="*/ 37 w 51"/>
                <a:gd name="T9" fmla="*/ 15 h 53"/>
              </a:gdLst>
              <a:ahLst/>
              <a:cxnLst>
                <a:cxn ang="0">
                  <a:pos x="T0" y="T1"/>
                </a:cxn>
                <a:cxn ang="0">
                  <a:pos x="T2" y="T3"/>
                </a:cxn>
                <a:cxn ang="0">
                  <a:pos x="T4" y="T5"/>
                </a:cxn>
                <a:cxn ang="0">
                  <a:pos x="T6" y="T7"/>
                </a:cxn>
                <a:cxn ang="0">
                  <a:pos x="T8" y="T9"/>
                </a:cxn>
              </a:cxnLst>
              <a:rect l="0" t="0" r="r" b="b"/>
              <a:pathLst>
                <a:path w="51" h="53">
                  <a:moveTo>
                    <a:pt x="37" y="15"/>
                  </a:moveTo>
                  <a:cubicBezTo>
                    <a:pt x="47" y="26"/>
                    <a:pt x="51" y="39"/>
                    <a:pt x="51" y="53"/>
                  </a:cubicBezTo>
                  <a:cubicBezTo>
                    <a:pt x="38" y="53"/>
                    <a:pt x="24" y="47"/>
                    <a:pt x="14" y="37"/>
                  </a:cubicBezTo>
                  <a:cubicBezTo>
                    <a:pt x="4" y="27"/>
                    <a:pt x="0" y="13"/>
                    <a:pt x="0" y="0"/>
                  </a:cubicBezTo>
                  <a:cubicBezTo>
                    <a:pt x="13" y="0"/>
                    <a:pt x="27" y="5"/>
                    <a:pt x="37"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8" name="Freeform 389"/>
            <p:cNvSpPr/>
            <p:nvPr/>
          </p:nvSpPr>
          <p:spPr bwMode="auto">
            <a:xfrm>
              <a:off x="1827213" y="3395663"/>
              <a:ext cx="195263" cy="198438"/>
            </a:xfrm>
            <a:custGeom>
              <a:avLst/>
              <a:gdLst>
                <a:gd name="T0" fmla="*/ 37 w 52"/>
                <a:gd name="T1" fmla="*/ 16 h 53"/>
                <a:gd name="T2" fmla="*/ 51 w 52"/>
                <a:gd name="T3" fmla="*/ 53 h 53"/>
                <a:gd name="T4" fmla="*/ 15 w 52"/>
                <a:gd name="T5" fmla="*/ 37 h 53"/>
                <a:gd name="T6" fmla="*/ 1 w 52"/>
                <a:gd name="T7" fmla="*/ 0 h 53"/>
                <a:gd name="T8" fmla="*/ 37 w 52"/>
                <a:gd name="T9" fmla="*/ 16 h 53"/>
              </a:gdLst>
              <a:ahLst/>
              <a:cxnLst>
                <a:cxn ang="0">
                  <a:pos x="T0" y="T1"/>
                </a:cxn>
                <a:cxn ang="0">
                  <a:pos x="T2" y="T3"/>
                </a:cxn>
                <a:cxn ang="0">
                  <a:pos x="T4" y="T5"/>
                </a:cxn>
                <a:cxn ang="0">
                  <a:pos x="T6" y="T7"/>
                </a:cxn>
                <a:cxn ang="0">
                  <a:pos x="T8" y="T9"/>
                </a:cxn>
              </a:cxnLst>
              <a:rect l="0" t="0" r="r" b="b"/>
              <a:pathLst>
                <a:path w="52" h="53">
                  <a:moveTo>
                    <a:pt x="37" y="16"/>
                  </a:moveTo>
                  <a:cubicBezTo>
                    <a:pt x="47" y="26"/>
                    <a:pt x="52" y="40"/>
                    <a:pt x="51" y="53"/>
                  </a:cubicBezTo>
                  <a:cubicBezTo>
                    <a:pt x="38" y="53"/>
                    <a:pt x="25" y="48"/>
                    <a:pt x="15" y="37"/>
                  </a:cubicBezTo>
                  <a:cubicBezTo>
                    <a:pt x="5" y="27"/>
                    <a:pt x="0" y="14"/>
                    <a:pt x="1" y="0"/>
                  </a:cubicBezTo>
                  <a:cubicBezTo>
                    <a:pt x="14" y="0"/>
                    <a:pt x="27" y="5"/>
                    <a:pt x="37"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9" name="Freeform 390"/>
            <p:cNvSpPr/>
            <p:nvPr/>
          </p:nvSpPr>
          <p:spPr bwMode="auto">
            <a:xfrm>
              <a:off x="2428875" y="3038475"/>
              <a:ext cx="146050" cy="285750"/>
            </a:xfrm>
            <a:custGeom>
              <a:avLst/>
              <a:gdLst>
                <a:gd name="T0" fmla="*/ 35 w 39"/>
                <a:gd name="T1" fmla="*/ 42 h 76"/>
                <a:gd name="T2" fmla="*/ 11 w 39"/>
                <a:gd name="T3" fmla="*/ 76 h 76"/>
                <a:gd name="T4" fmla="*/ 3 w 39"/>
                <a:gd name="T5" fmla="*/ 35 h 76"/>
                <a:gd name="T6" fmla="*/ 27 w 39"/>
                <a:gd name="T7" fmla="*/ 0 h 76"/>
                <a:gd name="T8" fmla="*/ 35 w 39"/>
                <a:gd name="T9" fmla="*/ 42 h 76"/>
              </a:gdLst>
              <a:ahLst/>
              <a:cxnLst>
                <a:cxn ang="0">
                  <a:pos x="T0" y="T1"/>
                </a:cxn>
                <a:cxn ang="0">
                  <a:pos x="T2" y="T3"/>
                </a:cxn>
                <a:cxn ang="0">
                  <a:pos x="T4" y="T5"/>
                </a:cxn>
                <a:cxn ang="0">
                  <a:pos x="T6" y="T7"/>
                </a:cxn>
                <a:cxn ang="0">
                  <a:pos x="T8" y="T9"/>
                </a:cxn>
              </a:cxnLst>
              <a:rect l="0" t="0" r="r" b="b"/>
              <a:pathLst>
                <a:path w="39" h="76">
                  <a:moveTo>
                    <a:pt x="35" y="42"/>
                  </a:moveTo>
                  <a:cubicBezTo>
                    <a:pt x="32" y="57"/>
                    <a:pt x="23" y="69"/>
                    <a:pt x="11" y="76"/>
                  </a:cubicBezTo>
                  <a:cubicBezTo>
                    <a:pt x="3" y="65"/>
                    <a:pt x="0" y="50"/>
                    <a:pt x="3" y="35"/>
                  </a:cubicBezTo>
                  <a:cubicBezTo>
                    <a:pt x="6" y="20"/>
                    <a:pt x="15" y="8"/>
                    <a:pt x="27" y="0"/>
                  </a:cubicBezTo>
                  <a:cubicBezTo>
                    <a:pt x="35" y="12"/>
                    <a:pt x="39" y="27"/>
                    <a:pt x="35" y="42"/>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0" name="Freeform 391"/>
            <p:cNvSpPr/>
            <p:nvPr/>
          </p:nvSpPr>
          <p:spPr bwMode="auto">
            <a:xfrm>
              <a:off x="2168525" y="3357563"/>
              <a:ext cx="195263" cy="198438"/>
            </a:xfrm>
            <a:custGeom>
              <a:avLst/>
              <a:gdLst>
                <a:gd name="T0" fmla="*/ 37 w 52"/>
                <a:gd name="T1" fmla="*/ 16 h 53"/>
                <a:gd name="T2" fmla="*/ 51 w 52"/>
                <a:gd name="T3" fmla="*/ 53 h 53"/>
                <a:gd name="T4" fmla="*/ 15 w 52"/>
                <a:gd name="T5" fmla="*/ 37 h 53"/>
                <a:gd name="T6" fmla="*/ 0 w 52"/>
                <a:gd name="T7" fmla="*/ 0 h 53"/>
                <a:gd name="T8" fmla="*/ 37 w 52"/>
                <a:gd name="T9" fmla="*/ 16 h 53"/>
              </a:gdLst>
              <a:ahLst/>
              <a:cxnLst>
                <a:cxn ang="0">
                  <a:pos x="T0" y="T1"/>
                </a:cxn>
                <a:cxn ang="0">
                  <a:pos x="T2" y="T3"/>
                </a:cxn>
                <a:cxn ang="0">
                  <a:pos x="T4" y="T5"/>
                </a:cxn>
                <a:cxn ang="0">
                  <a:pos x="T6" y="T7"/>
                </a:cxn>
                <a:cxn ang="0">
                  <a:pos x="T8" y="T9"/>
                </a:cxn>
              </a:cxnLst>
              <a:rect l="0" t="0" r="r" b="b"/>
              <a:pathLst>
                <a:path w="52" h="53">
                  <a:moveTo>
                    <a:pt x="37" y="16"/>
                  </a:moveTo>
                  <a:cubicBezTo>
                    <a:pt x="47" y="26"/>
                    <a:pt x="52" y="40"/>
                    <a:pt x="51" y="53"/>
                  </a:cubicBezTo>
                  <a:cubicBezTo>
                    <a:pt x="38" y="53"/>
                    <a:pt x="25" y="48"/>
                    <a:pt x="15" y="37"/>
                  </a:cubicBezTo>
                  <a:cubicBezTo>
                    <a:pt x="5" y="27"/>
                    <a:pt x="0" y="14"/>
                    <a:pt x="0" y="0"/>
                  </a:cubicBezTo>
                  <a:cubicBezTo>
                    <a:pt x="14" y="0"/>
                    <a:pt x="27" y="6"/>
                    <a:pt x="37"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1" name="Freeform 392"/>
            <p:cNvSpPr/>
            <p:nvPr/>
          </p:nvSpPr>
          <p:spPr bwMode="auto">
            <a:xfrm>
              <a:off x="1571625" y="4852988"/>
              <a:ext cx="192088" cy="200025"/>
            </a:xfrm>
            <a:custGeom>
              <a:avLst/>
              <a:gdLst>
                <a:gd name="T0" fmla="*/ 37 w 51"/>
                <a:gd name="T1" fmla="*/ 16 h 53"/>
                <a:gd name="T2" fmla="*/ 51 w 51"/>
                <a:gd name="T3" fmla="*/ 53 h 53"/>
                <a:gd name="T4" fmla="*/ 14 w 51"/>
                <a:gd name="T5" fmla="*/ 37 h 53"/>
                <a:gd name="T6" fmla="*/ 0 w 51"/>
                <a:gd name="T7" fmla="*/ 0 h 53"/>
                <a:gd name="T8" fmla="*/ 37 w 51"/>
                <a:gd name="T9" fmla="*/ 16 h 53"/>
              </a:gdLst>
              <a:ahLst/>
              <a:cxnLst>
                <a:cxn ang="0">
                  <a:pos x="T0" y="T1"/>
                </a:cxn>
                <a:cxn ang="0">
                  <a:pos x="T2" y="T3"/>
                </a:cxn>
                <a:cxn ang="0">
                  <a:pos x="T4" y="T5"/>
                </a:cxn>
                <a:cxn ang="0">
                  <a:pos x="T6" y="T7"/>
                </a:cxn>
                <a:cxn ang="0">
                  <a:pos x="T8" y="T9"/>
                </a:cxn>
              </a:cxnLst>
              <a:rect l="0" t="0" r="r" b="b"/>
              <a:pathLst>
                <a:path w="51" h="53">
                  <a:moveTo>
                    <a:pt x="37" y="16"/>
                  </a:moveTo>
                  <a:cubicBezTo>
                    <a:pt x="47" y="26"/>
                    <a:pt x="51" y="40"/>
                    <a:pt x="51" y="53"/>
                  </a:cubicBezTo>
                  <a:cubicBezTo>
                    <a:pt x="38" y="53"/>
                    <a:pt x="24" y="48"/>
                    <a:pt x="14" y="37"/>
                  </a:cubicBezTo>
                  <a:cubicBezTo>
                    <a:pt x="4" y="27"/>
                    <a:pt x="0" y="14"/>
                    <a:pt x="0" y="0"/>
                  </a:cubicBezTo>
                  <a:cubicBezTo>
                    <a:pt x="13" y="0"/>
                    <a:pt x="27" y="5"/>
                    <a:pt x="37"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2" name="Freeform 393"/>
            <p:cNvSpPr/>
            <p:nvPr/>
          </p:nvSpPr>
          <p:spPr bwMode="auto">
            <a:xfrm>
              <a:off x="1335088" y="4621213"/>
              <a:ext cx="123825" cy="123825"/>
            </a:xfrm>
            <a:custGeom>
              <a:avLst/>
              <a:gdLst>
                <a:gd name="T0" fmla="*/ 23 w 33"/>
                <a:gd name="T1" fmla="*/ 10 h 33"/>
                <a:gd name="T2" fmla="*/ 32 w 33"/>
                <a:gd name="T3" fmla="*/ 33 h 33"/>
                <a:gd name="T4" fmla="*/ 9 w 33"/>
                <a:gd name="T5" fmla="*/ 23 h 33"/>
                <a:gd name="T6" fmla="*/ 0 w 33"/>
                <a:gd name="T7" fmla="*/ 0 h 33"/>
                <a:gd name="T8" fmla="*/ 23 w 33"/>
                <a:gd name="T9" fmla="*/ 10 h 33"/>
              </a:gdLst>
              <a:ahLst/>
              <a:cxnLst>
                <a:cxn ang="0">
                  <a:pos x="T0" y="T1"/>
                </a:cxn>
                <a:cxn ang="0">
                  <a:pos x="T2" y="T3"/>
                </a:cxn>
                <a:cxn ang="0">
                  <a:pos x="T4" y="T5"/>
                </a:cxn>
                <a:cxn ang="0">
                  <a:pos x="T6" y="T7"/>
                </a:cxn>
                <a:cxn ang="0">
                  <a:pos x="T8" y="T9"/>
                </a:cxn>
              </a:cxnLst>
              <a:rect l="0" t="0" r="r" b="b"/>
              <a:pathLst>
                <a:path w="33" h="33">
                  <a:moveTo>
                    <a:pt x="23" y="10"/>
                  </a:moveTo>
                  <a:cubicBezTo>
                    <a:pt x="30" y="16"/>
                    <a:pt x="33" y="25"/>
                    <a:pt x="32" y="33"/>
                  </a:cubicBezTo>
                  <a:cubicBezTo>
                    <a:pt x="24" y="33"/>
                    <a:pt x="16" y="30"/>
                    <a:pt x="9" y="23"/>
                  </a:cubicBezTo>
                  <a:cubicBezTo>
                    <a:pt x="3" y="17"/>
                    <a:pt x="0" y="8"/>
                    <a:pt x="0" y="0"/>
                  </a:cubicBezTo>
                  <a:cubicBezTo>
                    <a:pt x="9" y="0"/>
                    <a:pt x="17" y="3"/>
                    <a:pt x="23" y="1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3" name="Freeform 394"/>
            <p:cNvSpPr/>
            <p:nvPr/>
          </p:nvSpPr>
          <p:spPr bwMode="auto">
            <a:xfrm>
              <a:off x="1485900" y="4251325"/>
              <a:ext cx="120650" cy="125413"/>
            </a:xfrm>
            <a:custGeom>
              <a:avLst/>
              <a:gdLst>
                <a:gd name="T0" fmla="*/ 23 w 32"/>
                <a:gd name="T1" fmla="*/ 10 h 33"/>
                <a:gd name="T2" fmla="*/ 32 w 32"/>
                <a:gd name="T3" fmla="*/ 33 h 33"/>
                <a:gd name="T4" fmla="*/ 9 w 32"/>
                <a:gd name="T5" fmla="*/ 23 h 33"/>
                <a:gd name="T6" fmla="*/ 0 w 32"/>
                <a:gd name="T7" fmla="*/ 0 h 33"/>
                <a:gd name="T8" fmla="*/ 23 w 32"/>
                <a:gd name="T9" fmla="*/ 10 h 33"/>
              </a:gdLst>
              <a:ahLst/>
              <a:cxnLst>
                <a:cxn ang="0">
                  <a:pos x="T0" y="T1"/>
                </a:cxn>
                <a:cxn ang="0">
                  <a:pos x="T2" y="T3"/>
                </a:cxn>
                <a:cxn ang="0">
                  <a:pos x="T4" y="T5"/>
                </a:cxn>
                <a:cxn ang="0">
                  <a:pos x="T6" y="T7"/>
                </a:cxn>
                <a:cxn ang="0">
                  <a:pos x="T8" y="T9"/>
                </a:cxn>
              </a:cxnLst>
              <a:rect l="0" t="0" r="r" b="b"/>
              <a:pathLst>
                <a:path w="32" h="33">
                  <a:moveTo>
                    <a:pt x="23" y="10"/>
                  </a:moveTo>
                  <a:cubicBezTo>
                    <a:pt x="29" y="16"/>
                    <a:pt x="32" y="25"/>
                    <a:pt x="32" y="33"/>
                  </a:cubicBezTo>
                  <a:cubicBezTo>
                    <a:pt x="24" y="33"/>
                    <a:pt x="15" y="30"/>
                    <a:pt x="9" y="23"/>
                  </a:cubicBezTo>
                  <a:cubicBezTo>
                    <a:pt x="3" y="17"/>
                    <a:pt x="0" y="8"/>
                    <a:pt x="0" y="0"/>
                  </a:cubicBezTo>
                  <a:cubicBezTo>
                    <a:pt x="8" y="0"/>
                    <a:pt x="17" y="3"/>
                    <a:pt x="23" y="1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4" name="Freeform 395"/>
            <p:cNvSpPr/>
            <p:nvPr/>
          </p:nvSpPr>
          <p:spPr bwMode="auto">
            <a:xfrm>
              <a:off x="1054100" y="4294188"/>
              <a:ext cx="214313" cy="123825"/>
            </a:xfrm>
            <a:custGeom>
              <a:avLst/>
              <a:gdLst>
                <a:gd name="T0" fmla="*/ 33 w 57"/>
                <a:gd name="T1" fmla="*/ 5 h 33"/>
                <a:gd name="T2" fmla="*/ 57 w 57"/>
                <a:gd name="T3" fmla="*/ 28 h 33"/>
                <a:gd name="T4" fmla="*/ 24 w 57"/>
                <a:gd name="T5" fmla="*/ 29 h 33"/>
                <a:gd name="T6" fmla="*/ 0 w 57"/>
                <a:gd name="T7" fmla="*/ 6 h 33"/>
                <a:gd name="T8" fmla="*/ 33 w 57"/>
                <a:gd name="T9" fmla="*/ 5 h 33"/>
              </a:gdLst>
              <a:ahLst/>
              <a:cxnLst>
                <a:cxn ang="0">
                  <a:pos x="T0" y="T1"/>
                </a:cxn>
                <a:cxn ang="0">
                  <a:pos x="T2" y="T3"/>
                </a:cxn>
                <a:cxn ang="0">
                  <a:pos x="T4" y="T5"/>
                </a:cxn>
                <a:cxn ang="0">
                  <a:pos x="T6" y="T7"/>
                </a:cxn>
                <a:cxn ang="0">
                  <a:pos x="T8" y="T9"/>
                </a:cxn>
              </a:cxnLst>
              <a:rect l="0" t="0" r="r" b="b"/>
              <a:pathLst>
                <a:path w="57" h="33">
                  <a:moveTo>
                    <a:pt x="33" y="5"/>
                  </a:moveTo>
                  <a:cubicBezTo>
                    <a:pt x="45" y="9"/>
                    <a:pt x="53" y="18"/>
                    <a:pt x="57" y="28"/>
                  </a:cubicBezTo>
                  <a:cubicBezTo>
                    <a:pt x="47" y="33"/>
                    <a:pt x="35" y="33"/>
                    <a:pt x="24" y="29"/>
                  </a:cubicBezTo>
                  <a:cubicBezTo>
                    <a:pt x="13" y="25"/>
                    <a:pt x="4" y="16"/>
                    <a:pt x="0" y="6"/>
                  </a:cubicBezTo>
                  <a:cubicBezTo>
                    <a:pt x="10" y="1"/>
                    <a:pt x="22" y="0"/>
                    <a:pt x="33" y="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5" name="Freeform 396"/>
            <p:cNvSpPr/>
            <p:nvPr/>
          </p:nvSpPr>
          <p:spPr bwMode="auto">
            <a:xfrm>
              <a:off x="1347788" y="5091113"/>
              <a:ext cx="212725" cy="119063"/>
            </a:xfrm>
            <a:custGeom>
              <a:avLst/>
              <a:gdLst>
                <a:gd name="T0" fmla="*/ 24 w 57"/>
                <a:gd name="T1" fmla="*/ 4 h 32"/>
                <a:gd name="T2" fmla="*/ 57 w 57"/>
                <a:gd name="T3" fmla="*/ 5 h 32"/>
                <a:gd name="T4" fmla="*/ 33 w 57"/>
                <a:gd name="T5" fmla="*/ 28 h 32"/>
                <a:gd name="T6" fmla="*/ 0 w 57"/>
                <a:gd name="T7" fmla="*/ 27 h 32"/>
                <a:gd name="T8" fmla="*/ 24 w 57"/>
                <a:gd name="T9" fmla="*/ 4 h 32"/>
              </a:gdLst>
              <a:ahLst/>
              <a:cxnLst>
                <a:cxn ang="0">
                  <a:pos x="T0" y="T1"/>
                </a:cxn>
                <a:cxn ang="0">
                  <a:pos x="T2" y="T3"/>
                </a:cxn>
                <a:cxn ang="0">
                  <a:pos x="T4" y="T5"/>
                </a:cxn>
                <a:cxn ang="0">
                  <a:pos x="T6" y="T7"/>
                </a:cxn>
                <a:cxn ang="0">
                  <a:pos x="T8" y="T9"/>
                </a:cxn>
              </a:cxnLst>
              <a:rect l="0" t="0" r="r" b="b"/>
              <a:pathLst>
                <a:path w="57" h="32">
                  <a:moveTo>
                    <a:pt x="24" y="4"/>
                  </a:moveTo>
                  <a:cubicBezTo>
                    <a:pt x="36" y="0"/>
                    <a:pt x="47" y="0"/>
                    <a:pt x="57" y="5"/>
                  </a:cubicBezTo>
                  <a:cubicBezTo>
                    <a:pt x="53" y="15"/>
                    <a:pt x="45" y="24"/>
                    <a:pt x="33" y="28"/>
                  </a:cubicBezTo>
                  <a:cubicBezTo>
                    <a:pt x="22" y="32"/>
                    <a:pt x="10" y="31"/>
                    <a:pt x="0" y="27"/>
                  </a:cubicBezTo>
                  <a:cubicBezTo>
                    <a:pt x="5" y="16"/>
                    <a:pt x="13" y="8"/>
                    <a:pt x="24"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6" name="Freeform 397"/>
            <p:cNvSpPr/>
            <p:nvPr/>
          </p:nvSpPr>
          <p:spPr bwMode="auto">
            <a:xfrm>
              <a:off x="2198688" y="4537075"/>
              <a:ext cx="195263" cy="200025"/>
            </a:xfrm>
            <a:custGeom>
              <a:avLst/>
              <a:gdLst>
                <a:gd name="T0" fmla="*/ 37 w 52"/>
                <a:gd name="T1" fmla="*/ 16 h 53"/>
                <a:gd name="T2" fmla="*/ 51 w 52"/>
                <a:gd name="T3" fmla="*/ 53 h 53"/>
                <a:gd name="T4" fmla="*/ 15 w 52"/>
                <a:gd name="T5" fmla="*/ 37 h 53"/>
                <a:gd name="T6" fmla="*/ 1 w 52"/>
                <a:gd name="T7" fmla="*/ 0 h 53"/>
                <a:gd name="T8" fmla="*/ 37 w 52"/>
                <a:gd name="T9" fmla="*/ 16 h 53"/>
              </a:gdLst>
              <a:ahLst/>
              <a:cxnLst>
                <a:cxn ang="0">
                  <a:pos x="T0" y="T1"/>
                </a:cxn>
                <a:cxn ang="0">
                  <a:pos x="T2" y="T3"/>
                </a:cxn>
                <a:cxn ang="0">
                  <a:pos x="T4" y="T5"/>
                </a:cxn>
                <a:cxn ang="0">
                  <a:pos x="T6" y="T7"/>
                </a:cxn>
                <a:cxn ang="0">
                  <a:pos x="T8" y="T9"/>
                </a:cxn>
              </a:cxnLst>
              <a:rect l="0" t="0" r="r" b="b"/>
              <a:pathLst>
                <a:path w="52" h="53">
                  <a:moveTo>
                    <a:pt x="37" y="16"/>
                  </a:moveTo>
                  <a:cubicBezTo>
                    <a:pt x="47" y="26"/>
                    <a:pt x="52" y="40"/>
                    <a:pt x="51" y="53"/>
                  </a:cubicBezTo>
                  <a:cubicBezTo>
                    <a:pt x="38" y="53"/>
                    <a:pt x="25" y="48"/>
                    <a:pt x="15" y="37"/>
                  </a:cubicBezTo>
                  <a:cubicBezTo>
                    <a:pt x="5" y="27"/>
                    <a:pt x="0" y="14"/>
                    <a:pt x="1" y="0"/>
                  </a:cubicBezTo>
                  <a:cubicBezTo>
                    <a:pt x="14" y="0"/>
                    <a:pt x="27" y="5"/>
                    <a:pt x="37"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7" name="Freeform 398"/>
            <p:cNvSpPr/>
            <p:nvPr/>
          </p:nvSpPr>
          <p:spPr bwMode="auto">
            <a:xfrm>
              <a:off x="2570163" y="4421188"/>
              <a:ext cx="195263" cy="195263"/>
            </a:xfrm>
            <a:custGeom>
              <a:avLst/>
              <a:gdLst>
                <a:gd name="T0" fmla="*/ 37 w 52"/>
                <a:gd name="T1" fmla="*/ 15 h 52"/>
                <a:gd name="T2" fmla="*/ 52 w 52"/>
                <a:gd name="T3" fmla="*/ 52 h 52"/>
                <a:gd name="T4" fmla="*/ 15 w 52"/>
                <a:gd name="T5" fmla="*/ 37 h 52"/>
                <a:gd name="T6" fmla="*/ 1 w 52"/>
                <a:gd name="T7" fmla="*/ 0 h 52"/>
                <a:gd name="T8" fmla="*/ 37 w 52"/>
                <a:gd name="T9" fmla="*/ 15 h 52"/>
              </a:gdLst>
              <a:ahLst/>
              <a:cxnLst>
                <a:cxn ang="0">
                  <a:pos x="T0" y="T1"/>
                </a:cxn>
                <a:cxn ang="0">
                  <a:pos x="T2" y="T3"/>
                </a:cxn>
                <a:cxn ang="0">
                  <a:pos x="T4" y="T5"/>
                </a:cxn>
                <a:cxn ang="0">
                  <a:pos x="T6" y="T7"/>
                </a:cxn>
                <a:cxn ang="0">
                  <a:pos x="T8" y="T9"/>
                </a:cxn>
              </a:cxnLst>
              <a:rect l="0" t="0" r="r" b="b"/>
              <a:pathLst>
                <a:path w="52" h="52">
                  <a:moveTo>
                    <a:pt x="37" y="15"/>
                  </a:moveTo>
                  <a:cubicBezTo>
                    <a:pt x="47" y="26"/>
                    <a:pt x="52" y="39"/>
                    <a:pt x="52" y="52"/>
                  </a:cubicBezTo>
                  <a:cubicBezTo>
                    <a:pt x="38" y="52"/>
                    <a:pt x="25" y="47"/>
                    <a:pt x="15" y="37"/>
                  </a:cubicBezTo>
                  <a:cubicBezTo>
                    <a:pt x="5" y="27"/>
                    <a:pt x="0" y="13"/>
                    <a:pt x="1" y="0"/>
                  </a:cubicBezTo>
                  <a:cubicBezTo>
                    <a:pt x="14" y="0"/>
                    <a:pt x="27" y="5"/>
                    <a:pt x="37"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8" name="Freeform 399"/>
            <p:cNvSpPr/>
            <p:nvPr/>
          </p:nvSpPr>
          <p:spPr bwMode="auto">
            <a:xfrm>
              <a:off x="2487613" y="4545013"/>
              <a:ext cx="169863" cy="101600"/>
            </a:xfrm>
            <a:custGeom>
              <a:avLst/>
              <a:gdLst>
                <a:gd name="T0" fmla="*/ 26 w 45"/>
                <a:gd name="T1" fmla="*/ 4 h 27"/>
                <a:gd name="T2" fmla="*/ 45 w 45"/>
                <a:gd name="T3" fmla="*/ 22 h 27"/>
                <a:gd name="T4" fmla="*/ 19 w 45"/>
                <a:gd name="T5" fmla="*/ 23 h 27"/>
                <a:gd name="T6" fmla="*/ 0 w 45"/>
                <a:gd name="T7" fmla="*/ 5 h 27"/>
                <a:gd name="T8" fmla="*/ 26 w 45"/>
                <a:gd name="T9" fmla="*/ 4 h 27"/>
              </a:gdLst>
              <a:ahLst/>
              <a:cxnLst>
                <a:cxn ang="0">
                  <a:pos x="T0" y="T1"/>
                </a:cxn>
                <a:cxn ang="0">
                  <a:pos x="T2" y="T3"/>
                </a:cxn>
                <a:cxn ang="0">
                  <a:pos x="T4" y="T5"/>
                </a:cxn>
                <a:cxn ang="0">
                  <a:pos x="T6" y="T7"/>
                </a:cxn>
                <a:cxn ang="0">
                  <a:pos x="T8" y="T9"/>
                </a:cxn>
              </a:cxnLst>
              <a:rect l="0" t="0" r="r" b="b"/>
              <a:pathLst>
                <a:path w="45" h="27">
                  <a:moveTo>
                    <a:pt x="26" y="4"/>
                  </a:moveTo>
                  <a:cubicBezTo>
                    <a:pt x="35" y="7"/>
                    <a:pt x="42" y="14"/>
                    <a:pt x="45" y="22"/>
                  </a:cubicBezTo>
                  <a:cubicBezTo>
                    <a:pt x="37" y="26"/>
                    <a:pt x="27" y="27"/>
                    <a:pt x="19" y="23"/>
                  </a:cubicBezTo>
                  <a:cubicBezTo>
                    <a:pt x="10" y="20"/>
                    <a:pt x="3" y="13"/>
                    <a:pt x="0" y="5"/>
                  </a:cubicBezTo>
                  <a:cubicBezTo>
                    <a:pt x="8" y="1"/>
                    <a:pt x="17" y="0"/>
                    <a:pt x="26"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9" name="Freeform 400"/>
            <p:cNvSpPr/>
            <p:nvPr/>
          </p:nvSpPr>
          <p:spPr bwMode="auto">
            <a:xfrm>
              <a:off x="2008188" y="4083050"/>
              <a:ext cx="247650" cy="255588"/>
            </a:xfrm>
            <a:custGeom>
              <a:avLst/>
              <a:gdLst>
                <a:gd name="T0" fmla="*/ 48 w 66"/>
                <a:gd name="T1" fmla="*/ 20 h 68"/>
                <a:gd name="T2" fmla="*/ 66 w 66"/>
                <a:gd name="T3" fmla="*/ 68 h 68"/>
                <a:gd name="T4" fmla="*/ 19 w 66"/>
                <a:gd name="T5" fmla="*/ 48 h 68"/>
                <a:gd name="T6" fmla="*/ 1 w 66"/>
                <a:gd name="T7" fmla="*/ 0 h 68"/>
                <a:gd name="T8" fmla="*/ 48 w 66"/>
                <a:gd name="T9" fmla="*/ 20 h 68"/>
              </a:gdLst>
              <a:ahLst/>
              <a:cxnLst>
                <a:cxn ang="0">
                  <a:pos x="T0" y="T1"/>
                </a:cxn>
                <a:cxn ang="0">
                  <a:pos x="T2" y="T3"/>
                </a:cxn>
                <a:cxn ang="0">
                  <a:pos x="T4" y="T5"/>
                </a:cxn>
                <a:cxn ang="0">
                  <a:pos x="T6" y="T7"/>
                </a:cxn>
                <a:cxn ang="0">
                  <a:pos x="T8" y="T9"/>
                </a:cxn>
              </a:cxnLst>
              <a:rect l="0" t="0" r="r" b="b"/>
              <a:pathLst>
                <a:path w="66" h="68">
                  <a:moveTo>
                    <a:pt x="48" y="20"/>
                  </a:moveTo>
                  <a:cubicBezTo>
                    <a:pt x="60" y="33"/>
                    <a:pt x="66" y="51"/>
                    <a:pt x="66" y="68"/>
                  </a:cubicBezTo>
                  <a:cubicBezTo>
                    <a:pt x="49" y="68"/>
                    <a:pt x="32" y="61"/>
                    <a:pt x="19" y="48"/>
                  </a:cubicBezTo>
                  <a:cubicBezTo>
                    <a:pt x="6" y="35"/>
                    <a:pt x="0" y="17"/>
                    <a:pt x="1" y="0"/>
                  </a:cubicBezTo>
                  <a:cubicBezTo>
                    <a:pt x="18" y="0"/>
                    <a:pt x="35" y="7"/>
                    <a:pt x="48" y="2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0" name="Freeform 401"/>
            <p:cNvSpPr/>
            <p:nvPr/>
          </p:nvSpPr>
          <p:spPr bwMode="auto">
            <a:xfrm>
              <a:off x="2003425" y="4225925"/>
              <a:ext cx="252413" cy="134938"/>
            </a:xfrm>
            <a:custGeom>
              <a:avLst/>
              <a:gdLst>
                <a:gd name="T0" fmla="*/ 38 w 67"/>
                <a:gd name="T1" fmla="*/ 4 h 36"/>
                <a:gd name="T2" fmla="*/ 67 w 67"/>
                <a:gd name="T3" fmla="*/ 28 h 36"/>
                <a:gd name="T4" fmla="*/ 30 w 67"/>
                <a:gd name="T5" fmla="*/ 32 h 36"/>
                <a:gd name="T6" fmla="*/ 0 w 67"/>
                <a:gd name="T7" fmla="*/ 9 h 36"/>
                <a:gd name="T8" fmla="*/ 38 w 67"/>
                <a:gd name="T9" fmla="*/ 4 h 36"/>
              </a:gdLst>
              <a:ahLst/>
              <a:cxnLst>
                <a:cxn ang="0">
                  <a:pos x="T0" y="T1"/>
                </a:cxn>
                <a:cxn ang="0">
                  <a:pos x="T2" y="T3"/>
                </a:cxn>
                <a:cxn ang="0">
                  <a:pos x="T4" y="T5"/>
                </a:cxn>
                <a:cxn ang="0">
                  <a:pos x="T6" y="T7"/>
                </a:cxn>
                <a:cxn ang="0">
                  <a:pos x="T8" y="T9"/>
                </a:cxn>
              </a:cxnLst>
              <a:rect l="0" t="0" r="r" b="b"/>
              <a:pathLst>
                <a:path w="67" h="36">
                  <a:moveTo>
                    <a:pt x="38" y="4"/>
                  </a:moveTo>
                  <a:cubicBezTo>
                    <a:pt x="51" y="8"/>
                    <a:pt x="61" y="17"/>
                    <a:pt x="67" y="28"/>
                  </a:cubicBezTo>
                  <a:cubicBezTo>
                    <a:pt x="56" y="34"/>
                    <a:pt x="43" y="36"/>
                    <a:pt x="30" y="32"/>
                  </a:cubicBezTo>
                  <a:cubicBezTo>
                    <a:pt x="17" y="29"/>
                    <a:pt x="6" y="20"/>
                    <a:pt x="0" y="9"/>
                  </a:cubicBezTo>
                  <a:cubicBezTo>
                    <a:pt x="11" y="3"/>
                    <a:pt x="25" y="0"/>
                    <a:pt x="38"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1" name="Freeform 402"/>
            <p:cNvSpPr/>
            <p:nvPr/>
          </p:nvSpPr>
          <p:spPr bwMode="auto">
            <a:xfrm>
              <a:off x="2308225" y="4902200"/>
              <a:ext cx="142875" cy="142875"/>
            </a:xfrm>
            <a:custGeom>
              <a:avLst/>
              <a:gdLst>
                <a:gd name="T0" fmla="*/ 27 w 38"/>
                <a:gd name="T1" fmla="*/ 11 h 38"/>
                <a:gd name="T2" fmla="*/ 37 w 38"/>
                <a:gd name="T3" fmla="*/ 38 h 38"/>
                <a:gd name="T4" fmla="*/ 11 w 38"/>
                <a:gd name="T5" fmla="*/ 27 h 38"/>
                <a:gd name="T6" fmla="*/ 0 w 38"/>
                <a:gd name="T7" fmla="*/ 0 h 38"/>
                <a:gd name="T8" fmla="*/ 27 w 38"/>
                <a:gd name="T9" fmla="*/ 11 h 38"/>
              </a:gdLst>
              <a:ahLst/>
              <a:cxnLst>
                <a:cxn ang="0">
                  <a:pos x="T0" y="T1"/>
                </a:cxn>
                <a:cxn ang="0">
                  <a:pos x="T2" y="T3"/>
                </a:cxn>
                <a:cxn ang="0">
                  <a:pos x="T4" y="T5"/>
                </a:cxn>
                <a:cxn ang="0">
                  <a:pos x="T6" y="T7"/>
                </a:cxn>
                <a:cxn ang="0">
                  <a:pos x="T8" y="T9"/>
                </a:cxn>
              </a:cxnLst>
              <a:rect l="0" t="0" r="r" b="b"/>
              <a:pathLst>
                <a:path w="38" h="38">
                  <a:moveTo>
                    <a:pt x="27" y="11"/>
                  </a:moveTo>
                  <a:cubicBezTo>
                    <a:pt x="34" y="18"/>
                    <a:pt x="38" y="28"/>
                    <a:pt x="37" y="38"/>
                  </a:cubicBezTo>
                  <a:cubicBezTo>
                    <a:pt x="28" y="38"/>
                    <a:pt x="18" y="34"/>
                    <a:pt x="11" y="27"/>
                  </a:cubicBezTo>
                  <a:cubicBezTo>
                    <a:pt x="3" y="19"/>
                    <a:pt x="0" y="9"/>
                    <a:pt x="0" y="0"/>
                  </a:cubicBezTo>
                  <a:cubicBezTo>
                    <a:pt x="10" y="0"/>
                    <a:pt x="20" y="3"/>
                    <a:pt x="27" y="1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2" name="Freeform 403"/>
            <p:cNvSpPr/>
            <p:nvPr/>
          </p:nvSpPr>
          <p:spPr bwMode="auto">
            <a:xfrm>
              <a:off x="2308225" y="3871913"/>
              <a:ext cx="198438" cy="147638"/>
            </a:xfrm>
            <a:custGeom>
              <a:avLst/>
              <a:gdLst>
                <a:gd name="T0" fmla="*/ 34 w 53"/>
                <a:gd name="T1" fmla="*/ 9 h 39"/>
                <a:gd name="T2" fmla="*/ 53 w 53"/>
                <a:gd name="T3" fmla="*/ 36 h 39"/>
                <a:gd name="T4" fmla="*/ 20 w 53"/>
                <a:gd name="T5" fmla="*/ 31 h 39"/>
                <a:gd name="T6" fmla="*/ 0 w 53"/>
                <a:gd name="T7" fmla="*/ 3 h 39"/>
                <a:gd name="T8" fmla="*/ 34 w 53"/>
                <a:gd name="T9" fmla="*/ 9 h 39"/>
              </a:gdLst>
              <a:ahLst/>
              <a:cxnLst>
                <a:cxn ang="0">
                  <a:pos x="T0" y="T1"/>
                </a:cxn>
                <a:cxn ang="0">
                  <a:pos x="T2" y="T3"/>
                </a:cxn>
                <a:cxn ang="0">
                  <a:pos x="T4" y="T5"/>
                </a:cxn>
                <a:cxn ang="0">
                  <a:pos x="T6" y="T7"/>
                </a:cxn>
                <a:cxn ang="0">
                  <a:pos x="T8" y="T9"/>
                </a:cxn>
              </a:cxnLst>
              <a:rect l="0" t="0" r="r" b="b"/>
              <a:pathLst>
                <a:path w="53" h="39">
                  <a:moveTo>
                    <a:pt x="34" y="9"/>
                  </a:moveTo>
                  <a:cubicBezTo>
                    <a:pt x="44" y="15"/>
                    <a:pt x="51" y="25"/>
                    <a:pt x="53" y="36"/>
                  </a:cubicBezTo>
                  <a:cubicBezTo>
                    <a:pt x="42" y="39"/>
                    <a:pt x="30" y="38"/>
                    <a:pt x="20" y="31"/>
                  </a:cubicBezTo>
                  <a:cubicBezTo>
                    <a:pt x="9" y="25"/>
                    <a:pt x="3" y="14"/>
                    <a:pt x="0" y="3"/>
                  </a:cubicBezTo>
                  <a:cubicBezTo>
                    <a:pt x="11" y="0"/>
                    <a:pt x="24" y="2"/>
                    <a:pt x="34" y="9"/>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3" name="Freeform 404"/>
            <p:cNvSpPr/>
            <p:nvPr/>
          </p:nvSpPr>
          <p:spPr bwMode="auto">
            <a:xfrm>
              <a:off x="1947863" y="5286375"/>
              <a:ext cx="247650" cy="127000"/>
            </a:xfrm>
            <a:custGeom>
              <a:avLst/>
              <a:gdLst>
                <a:gd name="T0" fmla="*/ 36 w 66"/>
                <a:gd name="T1" fmla="*/ 3 h 34"/>
                <a:gd name="T2" fmla="*/ 66 w 66"/>
                <a:gd name="T3" fmla="*/ 25 h 34"/>
                <a:gd name="T4" fmla="*/ 30 w 66"/>
                <a:gd name="T5" fmla="*/ 31 h 34"/>
                <a:gd name="T6" fmla="*/ 0 w 66"/>
                <a:gd name="T7" fmla="*/ 9 h 34"/>
                <a:gd name="T8" fmla="*/ 36 w 66"/>
                <a:gd name="T9" fmla="*/ 3 h 34"/>
              </a:gdLst>
              <a:ahLst/>
              <a:cxnLst>
                <a:cxn ang="0">
                  <a:pos x="T0" y="T1"/>
                </a:cxn>
                <a:cxn ang="0">
                  <a:pos x="T2" y="T3"/>
                </a:cxn>
                <a:cxn ang="0">
                  <a:pos x="T4" y="T5"/>
                </a:cxn>
                <a:cxn ang="0">
                  <a:pos x="T6" y="T7"/>
                </a:cxn>
                <a:cxn ang="0">
                  <a:pos x="T8" y="T9"/>
                </a:cxn>
              </a:cxnLst>
              <a:rect l="0" t="0" r="r" b="b"/>
              <a:pathLst>
                <a:path w="66" h="34">
                  <a:moveTo>
                    <a:pt x="36" y="3"/>
                  </a:moveTo>
                  <a:cubicBezTo>
                    <a:pt x="49" y="6"/>
                    <a:pt x="60" y="14"/>
                    <a:pt x="66" y="25"/>
                  </a:cubicBezTo>
                  <a:cubicBezTo>
                    <a:pt x="56" y="31"/>
                    <a:pt x="43" y="34"/>
                    <a:pt x="30" y="31"/>
                  </a:cubicBezTo>
                  <a:cubicBezTo>
                    <a:pt x="17" y="28"/>
                    <a:pt x="6" y="20"/>
                    <a:pt x="0" y="9"/>
                  </a:cubicBezTo>
                  <a:cubicBezTo>
                    <a:pt x="10" y="3"/>
                    <a:pt x="23" y="0"/>
                    <a:pt x="36" y="3"/>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4" name="Freeform 405"/>
            <p:cNvSpPr/>
            <p:nvPr/>
          </p:nvSpPr>
          <p:spPr bwMode="auto">
            <a:xfrm>
              <a:off x="2138363" y="5399088"/>
              <a:ext cx="125413" cy="93663"/>
            </a:xfrm>
            <a:custGeom>
              <a:avLst/>
              <a:gdLst>
                <a:gd name="T0" fmla="*/ 12 w 33"/>
                <a:gd name="T1" fmla="*/ 5 h 25"/>
                <a:gd name="T2" fmla="*/ 33 w 33"/>
                <a:gd name="T3" fmla="*/ 2 h 25"/>
                <a:gd name="T4" fmla="*/ 21 w 33"/>
                <a:gd name="T5" fmla="*/ 20 h 25"/>
                <a:gd name="T6" fmla="*/ 0 w 33"/>
                <a:gd name="T7" fmla="*/ 24 h 25"/>
                <a:gd name="T8" fmla="*/ 12 w 33"/>
                <a:gd name="T9" fmla="*/ 5 h 25"/>
              </a:gdLst>
              <a:ahLst/>
              <a:cxnLst>
                <a:cxn ang="0">
                  <a:pos x="T0" y="T1"/>
                </a:cxn>
                <a:cxn ang="0">
                  <a:pos x="T2" y="T3"/>
                </a:cxn>
                <a:cxn ang="0">
                  <a:pos x="T4" y="T5"/>
                </a:cxn>
                <a:cxn ang="0">
                  <a:pos x="T6" y="T7"/>
                </a:cxn>
                <a:cxn ang="0">
                  <a:pos x="T8" y="T9"/>
                </a:cxn>
              </a:cxnLst>
              <a:rect l="0" t="0" r="r" b="b"/>
              <a:pathLst>
                <a:path w="33" h="25">
                  <a:moveTo>
                    <a:pt x="12" y="5"/>
                  </a:moveTo>
                  <a:cubicBezTo>
                    <a:pt x="19" y="1"/>
                    <a:pt x="26" y="0"/>
                    <a:pt x="33" y="2"/>
                  </a:cubicBezTo>
                  <a:cubicBezTo>
                    <a:pt x="32" y="9"/>
                    <a:pt x="28" y="16"/>
                    <a:pt x="21" y="20"/>
                  </a:cubicBezTo>
                  <a:cubicBezTo>
                    <a:pt x="15" y="24"/>
                    <a:pt x="7" y="25"/>
                    <a:pt x="0" y="24"/>
                  </a:cubicBezTo>
                  <a:cubicBezTo>
                    <a:pt x="1" y="16"/>
                    <a:pt x="5" y="10"/>
                    <a:pt x="12" y="5"/>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5" name="Freeform 407"/>
            <p:cNvSpPr/>
            <p:nvPr/>
          </p:nvSpPr>
          <p:spPr bwMode="auto">
            <a:xfrm>
              <a:off x="1658938" y="5503863"/>
              <a:ext cx="123825" cy="93663"/>
            </a:xfrm>
            <a:custGeom>
              <a:avLst/>
              <a:gdLst>
                <a:gd name="T0" fmla="*/ 12 w 33"/>
                <a:gd name="T1" fmla="*/ 5 h 25"/>
                <a:gd name="T2" fmla="*/ 33 w 33"/>
                <a:gd name="T3" fmla="*/ 1 h 25"/>
                <a:gd name="T4" fmla="*/ 21 w 33"/>
                <a:gd name="T5" fmla="*/ 20 h 25"/>
                <a:gd name="T6" fmla="*/ 0 w 33"/>
                <a:gd name="T7" fmla="*/ 23 h 25"/>
                <a:gd name="T8" fmla="*/ 12 w 33"/>
                <a:gd name="T9" fmla="*/ 5 h 25"/>
              </a:gdLst>
              <a:ahLst/>
              <a:cxnLst>
                <a:cxn ang="0">
                  <a:pos x="T0" y="T1"/>
                </a:cxn>
                <a:cxn ang="0">
                  <a:pos x="T2" y="T3"/>
                </a:cxn>
                <a:cxn ang="0">
                  <a:pos x="T4" y="T5"/>
                </a:cxn>
                <a:cxn ang="0">
                  <a:pos x="T6" y="T7"/>
                </a:cxn>
                <a:cxn ang="0">
                  <a:pos x="T8" y="T9"/>
                </a:cxn>
              </a:cxnLst>
              <a:rect l="0" t="0" r="r" b="b"/>
              <a:pathLst>
                <a:path w="33" h="25">
                  <a:moveTo>
                    <a:pt x="12" y="5"/>
                  </a:moveTo>
                  <a:cubicBezTo>
                    <a:pt x="19" y="1"/>
                    <a:pt x="26" y="0"/>
                    <a:pt x="33" y="1"/>
                  </a:cubicBezTo>
                  <a:cubicBezTo>
                    <a:pt x="32" y="9"/>
                    <a:pt x="28" y="15"/>
                    <a:pt x="21" y="20"/>
                  </a:cubicBezTo>
                  <a:cubicBezTo>
                    <a:pt x="15" y="24"/>
                    <a:pt x="7" y="25"/>
                    <a:pt x="0" y="23"/>
                  </a:cubicBezTo>
                  <a:cubicBezTo>
                    <a:pt x="1" y="16"/>
                    <a:pt x="5" y="9"/>
                    <a:pt x="12" y="5"/>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6" name="Freeform 408"/>
            <p:cNvSpPr/>
            <p:nvPr/>
          </p:nvSpPr>
          <p:spPr bwMode="auto">
            <a:xfrm>
              <a:off x="2049463" y="5880101"/>
              <a:ext cx="107950" cy="187325"/>
            </a:xfrm>
            <a:custGeom>
              <a:avLst/>
              <a:gdLst>
                <a:gd name="T0" fmla="*/ 4 w 29"/>
                <a:gd name="T1" fmla="*/ 21 h 50"/>
                <a:gd name="T2" fmla="*/ 25 w 29"/>
                <a:gd name="T3" fmla="*/ 0 h 50"/>
                <a:gd name="T4" fmla="*/ 25 w 29"/>
                <a:gd name="T5" fmla="*/ 29 h 50"/>
                <a:gd name="T6" fmla="*/ 5 w 29"/>
                <a:gd name="T7" fmla="*/ 50 h 50"/>
                <a:gd name="T8" fmla="*/ 4 w 29"/>
                <a:gd name="T9" fmla="*/ 21 h 50"/>
              </a:gdLst>
              <a:ahLst/>
              <a:cxnLst>
                <a:cxn ang="0">
                  <a:pos x="T0" y="T1"/>
                </a:cxn>
                <a:cxn ang="0">
                  <a:pos x="T2" y="T3"/>
                </a:cxn>
                <a:cxn ang="0">
                  <a:pos x="T4" y="T5"/>
                </a:cxn>
                <a:cxn ang="0">
                  <a:pos x="T6" y="T7"/>
                </a:cxn>
                <a:cxn ang="0">
                  <a:pos x="T8" y="T9"/>
                </a:cxn>
              </a:cxnLst>
              <a:rect l="0" t="0" r="r" b="b"/>
              <a:pathLst>
                <a:path w="29" h="50">
                  <a:moveTo>
                    <a:pt x="4" y="21"/>
                  </a:moveTo>
                  <a:cubicBezTo>
                    <a:pt x="8" y="11"/>
                    <a:pt x="16" y="4"/>
                    <a:pt x="25" y="0"/>
                  </a:cubicBezTo>
                  <a:cubicBezTo>
                    <a:pt x="29" y="9"/>
                    <a:pt x="29" y="19"/>
                    <a:pt x="25" y="29"/>
                  </a:cubicBezTo>
                  <a:cubicBezTo>
                    <a:pt x="21" y="39"/>
                    <a:pt x="14" y="46"/>
                    <a:pt x="5" y="50"/>
                  </a:cubicBezTo>
                  <a:cubicBezTo>
                    <a:pt x="1" y="41"/>
                    <a:pt x="0" y="30"/>
                    <a:pt x="4" y="2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7" name="Freeform 409"/>
            <p:cNvSpPr/>
            <p:nvPr/>
          </p:nvSpPr>
          <p:spPr bwMode="auto">
            <a:xfrm>
              <a:off x="2374901" y="6056313"/>
              <a:ext cx="109538" cy="184150"/>
            </a:xfrm>
            <a:custGeom>
              <a:avLst/>
              <a:gdLst>
                <a:gd name="T0" fmla="*/ 4 w 29"/>
                <a:gd name="T1" fmla="*/ 20 h 49"/>
                <a:gd name="T2" fmla="*/ 24 w 29"/>
                <a:gd name="T3" fmla="*/ 0 h 49"/>
                <a:gd name="T4" fmla="*/ 25 w 29"/>
                <a:gd name="T5" fmla="*/ 29 h 49"/>
                <a:gd name="T6" fmla="*/ 5 w 29"/>
                <a:gd name="T7" fmla="*/ 49 h 49"/>
                <a:gd name="T8" fmla="*/ 4 w 29"/>
                <a:gd name="T9" fmla="*/ 20 h 49"/>
              </a:gdLst>
              <a:ahLst/>
              <a:cxnLst>
                <a:cxn ang="0">
                  <a:pos x="T0" y="T1"/>
                </a:cxn>
                <a:cxn ang="0">
                  <a:pos x="T2" y="T3"/>
                </a:cxn>
                <a:cxn ang="0">
                  <a:pos x="T4" y="T5"/>
                </a:cxn>
                <a:cxn ang="0">
                  <a:pos x="T6" y="T7"/>
                </a:cxn>
                <a:cxn ang="0">
                  <a:pos x="T8" y="T9"/>
                </a:cxn>
              </a:cxnLst>
              <a:rect l="0" t="0" r="r" b="b"/>
              <a:pathLst>
                <a:path w="29" h="49">
                  <a:moveTo>
                    <a:pt x="4" y="20"/>
                  </a:moveTo>
                  <a:cubicBezTo>
                    <a:pt x="8" y="10"/>
                    <a:pt x="15" y="3"/>
                    <a:pt x="24" y="0"/>
                  </a:cubicBezTo>
                  <a:cubicBezTo>
                    <a:pt x="28" y="8"/>
                    <a:pt x="29" y="19"/>
                    <a:pt x="25" y="29"/>
                  </a:cubicBezTo>
                  <a:cubicBezTo>
                    <a:pt x="21" y="38"/>
                    <a:pt x="14" y="45"/>
                    <a:pt x="5" y="49"/>
                  </a:cubicBezTo>
                  <a:cubicBezTo>
                    <a:pt x="1" y="40"/>
                    <a:pt x="0" y="30"/>
                    <a:pt x="4" y="2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8" name="Freeform 410"/>
            <p:cNvSpPr/>
            <p:nvPr/>
          </p:nvSpPr>
          <p:spPr bwMode="auto">
            <a:xfrm>
              <a:off x="2589213" y="5948363"/>
              <a:ext cx="71438" cy="123825"/>
            </a:xfrm>
            <a:custGeom>
              <a:avLst/>
              <a:gdLst>
                <a:gd name="T0" fmla="*/ 3 w 19"/>
                <a:gd name="T1" fmla="*/ 14 h 33"/>
                <a:gd name="T2" fmla="*/ 16 w 19"/>
                <a:gd name="T3" fmla="*/ 0 h 33"/>
                <a:gd name="T4" fmla="*/ 16 w 19"/>
                <a:gd name="T5" fmla="*/ 19 h 33"/>
                <a:gd name="T6" fmla="*/ 3 w 19"/>
                <a:gd name="T7" fmla="*/ 33 h 33"/>
                <a:gd name="T8" fmla="*/ 3 w 19"/>
                <a:gd name="T9" fmla="*/ 14 h 33"/>
              </a:gdLst>
              <a:ahLst/>
              <a:cxnLst>
                <a:cxn ang="0">
                  <a:pos x="T0" y="T1"/>
                </a:cxn>
                <a:cxn ang="0">
                  <a:pos x="T2" y="T3"/>
                </a:cxn>
                <a:cxn ang="0">
                  <a:pos x="T4" y="T5"/>
                </a:cxn>
                <a:cxn ang="0">
                  <a:pos x="T6" y="T7"/>
                </a:cxn>
                <a:cxn ang="0">
                  <a:pos x="T8" y="T9"/>
                </a:cxn>
              </a:cxnLst>
              <a:rect l="0" t="0" r="r" b="b"/>
              <a:pathLst>
                <a:path w="19" h="33">
                  <a:moveTo>
                    <a:pt x="3" y="14"/>
                  </a:moveTo>
                  <a:cubicBezTo>
                    <a:pt x="5" y="7"/>
                    <a:pt x="10" y="3"/>
                    <a:pt x="16" y="0"/>
                  </a:cubicBezTo>
                  <a:cubicBezTo>
                    <a:pt x="19" y="6"/>
                    <a:pt x="19" y="13"/>
                    <a:pt x="16" y="19"/>
                  </a:cubicBezTo>
                  <a:cubicBezTo>
                    <a:pt x="14" y="26"/>
                    <a:pt x="9" y="30"/>
                    <a:pt x="3" y="33"/>
                  </a:cubicBezTo>
                  <a:cubicBezTo>
                    <a:pt x="0" y="27"/>
                    <a:pt x="0" y="20"/>
                    <a:pt x="3" y="1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9" name="Freeform 411"/>
            <p:cNvSpPr/>
            <p:nvPr/>
          </p:nvSpPr>
          <p:spPr bwMode="auto">
            <a:xfrm>
              <a:off x="2789238" y="5861051"/>
              <a:ext cx="71438" cy="120650"/>
            </a:xfrm>
            <a:custGeom>
              <a:avLst/>
              <a:gdLst>
                <a:gd name="T0" fmla="*/ 3 w 19"/>
                <a:gd name="T1" fmla="*/ 13 h 32"/>
                <a:gd name="T2" fmla="*/ 16 w 19"/>
                <a:gd name="T3" fmla="*/ 0 h 32"/>
                <a:gd name="T4" fmla="*/ 16 w 19"/>
                <a:gd name="T5" fmla="*/ 19 h 32"/>
                <a:gd name="T6" fmla="*/ 3 w 19"/>
                <a:gd name="T7" fmla="*/ 32 h 32"/>
                <a:gd name="T8" fmla="*/ 3 w 19"/>
                <a:gd name="T9" fmla="*/ 13 h 32"/>
              </a:gdLst>
              <a:ahLst/>
              <a:cxnLst>
                <a:cxn ang="0">
                  <a:pos x="T0" y="T1"/>
                </a:cxn>
                <a:cxn ang="0">
                  <a:pos x="T2" y="T3"/>
                </a:cxn>
                <a:cxn ang="0">
                  <a:pos x="T4" y="T5"/>
                </a:cxn>
                <a:cxn ang="0">
                  <a:pos x="T6" y="T7"/>
                </a:cxn>
                <a:cxn ang="0">
                  <a:pos x="T8" y="T9"/>
                </a:cxn>
              </a:cxnLst>
              <a:rect l="0" t="0" r="r" b="b"/>
              <a:pathLst>
                <a:path w="19" h="32">
                  <a:moveTo>
                    <a:pt x="3" y="13"/>
                  </a:moveTo>
                  <a:cubicBezTo>
                    <a:pt x="5" y="7"/>
                    <a:pt x="10" y="2"/>
                    <a:pt x="16" y="0"/>
                  </a:cubicBezTo>
                  <a:cubicBezTo>
                    <a:pt x="19" y="6"/>
                    <a:pt x="19" y="13"/>
                    <a:pt x="16" y="19"/>
                  </a:cubicBezTo>
                  <a:cubicBezTo>
                    <a:pt x="14" y="25"/>
                    <a:pt x="9" y="30"/>
                    <a:pt x="3" y="32"/>
                  </a:cubicBezTo>
                  <a:cubicBezTo>
                    <a:pt x="0" y="26"/>
                    <a:pt x="0" y="20"/>
                    <a:pt x="3" y="1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 name="Freeform 412"/>
            <p:cNvSpPr/>
            <p:nvPr/>
          </p:nvSpPr>
          <p:spPr bwMode="auto">
            <a:xfrm>
              <a:off x="2498726" y="6188076"/>
              <a:ext cx="142875" cy="244475"/>
            </a:xfrm>
            <a:custGeom>
              <a:avLst/>
              <a:gdLst>
                <a:gd name="T0" fmla="*/ 5 w 38"/>
                <a:gd name="T1" fmla="*/ 27 h 65"/>
                <a:gd name="T2" fmla="*/ 32 w 38"/>
                <a:gd name="T3" fmla="*/ 0 h 65"/>
                <a:gd name="T4" fmla="*/ 33 w 38"/>
                <a:gd name="T5" fmla="*/ 38 h 65"/>
                <a:gd name="T6" fmla="*/ 5 w 38"/>
                <a:gd name="T7" fmla="*/ 65 h 65"/>
                <a:gd name="T8" fmla="*/ 5 w 38"/>
                <a:gd name="T9" fmla="*/ 27 h 65"/>
              </a:gdLst>
              <a:ahLst/>
              <a:cxnLst>
                <a:cxn ang="0">
                  <a:pos x="T0" y="T1"/>
                </a:cxn>
                <a:cxn ang="0">
                  <a:pos x="T2" y="T3"/>
                </a:cxn>
                <a:cxn ang="0">
                  <a:pos x="T4" y="T5"/>
                </a:cxn>
                <a:cxn ang="0">
                  <a:pos x="T6" y="T7"/>
                </a:cxn>
                <a:cxn ang="0">
                  <a:pos x="T8" y="T9"/>
                </a:cxn>
              </a:cxnLst>
              <a:rect l="0" t="0" r="r" b="b"/>
              <a:pathLst>
                <a:path w="38" h="65">
                  <a:moveTo>
                    <a:pt x="5" y="27"/>
                  </a:moveTo>
                  <a:cubicBezTo>
                    <a:pt x="10" y="14"/>
                    <a:pt x="20" y="5"/>
                    <a:pt x="32" y="0"/>
                  </a:cubicBezTo>
                  <a:cubicBezTo>
                    <a:pt x="37" y="12"/>
                    <a:pt x="38" y="26"/>
                    <a:pt x="33" y="38"/>
                  </a:cubicBezTo>
                  <a:cubicBezTo>
                    <a:pt x="27" y="51"/>
                    <a:pt x="17" y="61"/>
                    <a:pt x="5" y="65"/>
                  </a:cubicBezTo>
                  <a:cubicBezTo>
                    <a:pt x="0" y="54"/>
                    <a:pt x="0" y="40"/>
                    <a:pt x="5" y="2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 name="Freeform 413"/>
            <p:cNvSpPr/>
            <p:nvPr/>
          </p:nvSpPr>
          <p:spPr bwMode="auto">
            <a:xfrm>
              <a:off x="2627313" y="6372226"/>
              <a:ext cx="255588" cy="139700"/>
            </a:xfrm>
            <a:custGeom>
              <a:avLst/>
              <a:gdLst>
                <a:gd name="T0" fmla="*/ 30 w 68"/>
                <a:gd name="T1" fmla="*/ 4 h 37"/>
                <a:gd name="T2" fmla="*/ 68 w 68"/>
                <a:gd name="T3" fmla="*/ 9 h 37"/>
                <a:gd name="T4" fmla="*/ 38 w 68"/>
                <a:gd name="T5" fmla="*/ 33 h 37"/>
                <a:gd name="T6" fmla="*/ 0 w 68"/>
                <a:gd name="T7" fmla="*/ 28 h 37"/>
                <a:gd name="T8" fmla="*/ 30 w 68"/>
                <a:gd name="T9" fmla="*/ 4 h 37"/>
              </a:gdLst>
              <a:ahLst/>
              <a:cxnLst>
                <a:cxn ang="0">
                  <a:pos x="T0" y="T1"/>
                </a:cxn>
                <a:cxn ang="0">
                  <a:pos x="T2" y="T3"/>
                </a:cxn>
                <a:cxn ang="0">
                  <a:pos x="T4" y="T5"/>
                </a:cxn>
                <a:cxn ang="0">
                  <a:pos x="T6" y="T7"/>
                </a:cxn>
                <a:cxn ang="0">
                  <a:pos x="T8" y="T9"/>
                </a:cxn>
              </a:cxnLst>
              <a:rect l="0" t="0" r="r" b="b"/>
              <a:pathLst>
                <a:path w="68" h="37">
                  <a:moveTo>
                    <a:pt x="30" y="4"/>
                  </a:moveTo>
                  <a:cubicBezTo>
                    <a:pt x="44" y="0"/>
                    <a:pt x="57" y="2"/>
                    <a:pt x="68" y="9"/>
                  </a:cubicBezTo>
                  <a:cubicBezTo>
                    <a:pt x="62" y="20"/>
                    <a:pt x="52" y="29"/>
                    <a:pt x="38" y="33"/>
                  </a:cubicBezTo>
                  <a:cubicBezTo>
                    <a:pt x="25" y="37"/>
                    <a:pt x="12" y="34"/>
                    <a:pt x="0" y="28"/>
                  </a:cubicBezTo>
                  <a:cubicBezTo>
                    <a:pt x="6" y="17"/>
                    <a:pt x="17" y="8"/>
                    <a:pt x="30"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 name="Freeform 414"/>
            <p:cNvSpPr/>
            <p:nvPr/>
          </p:nvSpPr>
          <p:spPr bwMode="auto">
            <a:xfrm>
              <a:off x="2754313" y="6459538"/>
              <a:ext cx="153988" cy="228600"/>
            </a:xfrm>
            <a:custGeom>
              <a:avLst/>
              <a:gdLst>
                <a:gd name="T0" fmla="*/ 7 w 41"/>
                <a:gd name="T1" fmla="*/ 23 h 61"/>
                <a:gd name="T2" fmla="*/ 37 w 41"/>
                <a:gd name="T3" fmla="*/ 0 h 61"/>
                <a:gd name="T4" fmla="*/ 33 w 41"/>
                <a:gd name="T5" fmla="*/ 38 h 61"/>
                <a:gd name="T6" fmla="*/ 3 w 41"/>
                <a:gd name="T7" fmla="*/ 61 h 61"/>
                <a:gd name="T8" fmla="*/ 7 w 41"/>
                <a:gd name="T9" fmla="*/ 23 h 61"/>
              </a:gdLst>
              <a:ahLst/>
              <a:cxnLst>
                <a:cxn ang="0">
                  <a:pos x="T0" y="T1"/>
                </a:cxn>
                <a:cxn ang="0">
                  <a:pos x="T2" y="T3"/>
                </a:cxn>
                <a:cxn ang="0">
                  <a:pos x="T4" y="T5"/>
                </a:cxn>
                <a:cxn ang="0">
                  <a:pos x="T6" y="T7"/>
                </a:cxn>
                <a:cxn ang="0">
                  <a:pos x="T8" y="T9"/>
                </a:cxn>
              </a:cxnLst>
              <a:rect l="0" t="0" r="r" b="b"/>
              <a:pathLst>
                <a:path w="41" h="61">
                  <a:moveTo>
                    <a:pt x="7" y="23"/>
                  </a:moveTo>
                  <a:cubicBezTo>
                    <a:pt x="14" y="11"/>
                    <a:pt x="25" y="3"/>
                    <a:pt x="37" y="0"/>
                  </a:cubicBezTo>
                  <a:cubicBezTo>
                    <a:pt x="41" y="12"/>
                    <a:pt x="40" y="25"/>
                    <a:pt x="33" y="38"/>
                  </a:cubicBezTo>
                  <a:cubicBezTo>
                    <a:pt x="27" y="50"/>
                    <a:pt x="16" y="58"/>
                    <a:pt x="3" y="61"/>
                  </a:cubicBezTo>
                  <a:cubicBezTo>
                    <a:pt x="0" y="49"/>
                    <a:pt x="1" y="35"/>
                    <a:pt x="7" y="2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3" name="Freeform 415"/>
            <p:cNvSpPr/>
            <p:nvPr/>
          </p:nvSpPr>
          <p:spPr bwMode="auto">
            <a:xfrm>
              <a:off x="2894013" y="6556376"/>
              <a:ext cx="90488" cy="192088"/>
            </a:xfrm>
            <a:custGeom>
              <a:avLst/>
              <a:gdLst>
                <a:gd name="T0" fmla="*/ 1 w 24"/>
                <a:gd name="T1" fmla="*/ 24 h 51"/>
                <a:gd name="T2" fmla="*/ 15 w 24"/>
                <a:gd name="T3" fmla="*/ 0 h 51"/>
                <a:gd name="T4" fmla="*/ 23 w 24"/>
                <a:gd name="T5" fmla="*/ 26 h 51"/>
                <a:gd name="T6" fmla="*/ 9 w 24"/>
                <a:gd name="T7" fmla="*/ 51 h 51"/>
                <a:gd name="T8" fmla="*/ 1 w 24"/>
                <a:gd name="T9" fmla="*/ 24 h 51"/>
              </a:gdLst>
              <a:ahLst/>
              <a:cxnLst>
                <a:cxn ang="0">
                  <a:pos x="T0" y="T1"/>
                </a:cxn>
                <a:cxn ang="0">
                  <a:pos x="T2" y="T3"/>
                </a:cxn>
                <a:cxn ang="0">
                  <a:pos x="T4" y="T5"/>
                </a:cxn>
                <a:cxn ang="0">
                  <a:pos x="T6" y="T7"/>
                </a:cxn>
                <a:cxn ang="0">
                  <a:pos x="T8" y="T9"/>
                </a:cxn>
              </a:cxnLst>
              <a:rect l="0" t="0" r="r" b="b"/>
              <a:pathLst>
                <a:path w="24" h="51">
                  <a:moveTo>
                    <a:pt x="1" y="24"/>
                  </a:moveTo>
                  <a:cubicBezTo>
                    <a:pt x="2" y="14"/>
                    <a:pt x="7" y="5"/>
                    <a:pt x="15" y="0"/>
                  </a:cubicBezTo>
                  <a:cubicBezTo>
                    <a:pt x="21" y="7"/>
                    <a:pt x="24" y="16"/>
                    <a:pt x="23" y="26"/>
                  </a:cubicBezTo>
                  <a:cubicBezTo>
                    <a:pt x="21" y="36"/>
                    <a:pt x="16" y="45"/>
                    <a:pt x="9" y="51"/>
                  </a:cubicBezTo>
                  <a:cubicBezTo>
                    <a:pt x="3" y="43"/>
                    <a:pt x="0" y="34"/>
                    <a:pt x="1" y="2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 name="Freeform 416"/>
            <p:cNvSpPr/>
            <p:nvPr/>
          </p:nvSpPr>
          <p:spPr bwMode="auto">
            <a:xfrm>
              <a:off x="1692276" y="4692651"/>
              <a:ext cx="300038" cy="153988"/>
            </a:xfrm>
            <a:custGeom>
              <a:avLst/>
              <a:gdLst>
                <a:gd name="T0" fmla="*/ 44 w 80"/>
                <a:gd name="T1" fmla="*/ 4 h 41"/>
                <a:gd name="T2" fmla="*/ 80 w 80"/>
                <a:gd name="T3" fmla="*/ 30 h 41"/>
                <a:gd name="T4" fmla="*/ 36 w 80"/>
                <a:gd name="T5" fmla="*/ 38 h 41"/>
                <a:gd name="T6" fmla="*/ 0 w 80"/>
                <a:gd name="T7" fmla="*/ 11 h 41"/>
                <a:gd name="T8" fmla="*/ 44 w 80"/>
                <a:gd name="T9" fmla="*/ 4 h 41"/>
              </a:gdLst>
              <a:ahLst/>
              <a:cxnLst>
                <a:cxn ang="0">
                  <a:pos x="T0" y="T1"/>
                </a:cxn>
                <a:cxn ang="0">
                  <a:pos x="T2" y="T3"/>
                </a:cxn>
                <a:cxn ang="0">
                  <a:pos x="T4" y="T5"/>
                </a:cxn>
                <a:cxn ang="0">
                  <a:pos x="T6" y="T7"/>
                </a:cxn>
                <a:cxn ang="0">
                  <a:pos x="T8" y="T9"/>
                </a:cxn>
              </a:cxnLst>
              <a:rect l="0" t="0" r="r" b="b"/>
              <a:pathLst>
                <a:path w="80" h="41">
                  <a:moveTo>
                    <a:pt x="44" y="4"/>
                  </a:moveTo>
                  <a:cubicBezTo>
                    <a:pt x="60" y="7"/>
                    <a:pt x="72" y="17"/>
                    <a:pt x="80" y="30"/>
                  </a:cubicBezTo>
                  <a:cubicBezTo>
                    <a:pt x="68" y="38"/>
                    <a:pt x="52" y="41"/>
                    <a:pt x="36" y="38"/>
                  </a:cubicBezTo>
                  <a:cubicBezTo>
                    <a:pt x="20" y="34"/>
                    <a:pt x="8" y="24"/>
                    <a:pt x="0" y="11"/>
                  </a:cubicBezTo>
                  <a:cubicBezTo>
                    <a:pt x="13" y="3"/>
                    <a:pt x="28" y="0"/>
                    <a:pt x="44"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5" name="Freeform 417"/>
            <p:cNvSpPr/>
            <p:nvPr/>
          </p:nvSpPr>
          <p:spPr bwMode="auto">
            <a:xfrm>
              <a:off x="1868488" y="4646613"/>
              <a:ext cx="131763" cy="161925"/>
            </a:xfrm>
            <a:custGeom>
              <a:avLst/>
              <a:gdLst>
                <a:gd name="T0" fmla="*/ 27 w 35"/>
                <a:gd name="T1" fmla="*/ 15 h 43"/>
                <a:gd name="T2" fmla="*/ 33 w 35"/>
                <a:gd name="T3" fmla="*/ 43 h 43"/>
                <a:gd name="T4" fmla="*/ 8 w 35"/>
                <a:gd name="T5" fmla="*/ 28 h 43"/>
                <a:gd name="T6" fmla="*/ 2 w 35"/>
                <a:gd name="T7" fmla="*/ 0 h 43"/>
                <a:gd name="T8" fmla="*/ 27 w 35"/>
                <a:gd name="T9" fmla="*/ 15 h 43"/>
              </a:gdLst>
              <a:ahLst/>
              <a:cxnLst>
                <a:cxn ang="0">
                  <a:pos x="T0" y="T1"/>
                </a:cxn>
                <a:cxn ang="0">
                  <a:pos x="T2" y="T3"/>
                </a:cxn>
                <a:cxn ang="0">
                  <a:pos x="T4" y="T5"/>
                </a:cxn>
                <a:cxn ang="0">
                  <a:pos x="T6" y="T7"/>
                </a:cxn>
                <a:cxn ang="0">
                  <a:pos x="T8" y="T9"/>
                </a:cxn>
              </a:cxnLst>
              <a:rect l="0" t="0" r="r" b="b"/>
              <a:pathLst>
                <a:path w="35" h="43">
                  <a:moveTo>
                    <a:pt x="27" y="15"/>
                  </a:moveTo>
                  <a:cubicBezTo>
                    <a:pt x="33" y="23"/>
                    <a:pt x="35" y="34"/>
                    <a:pt x="33" y="43"/>
                  </a:cubicBezTo>
                  <a:cubicBezTo>
                    <a:pt x="23" y="42"/>
                    <a:pt x="14" y="36"/>
                    <a:pt x="8" y="28"/>
                  </a:cubicBezTo>
                  <a:cubicBezTo>
                    <a:pt x="2" y="19"/>
                    <a:pt x="0" y="9"/>
                    <a:pt x="2" y="0"/>
                  </a:cubicBezTo>
                  <a:cubicBezTo>
                    <a:pt x="12" y="1"/>
                    <a:pt x="21" y="6"/>
                    <a:pt x="27"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Freeform 418"/>
            <p:cNvSpPr/>
            <p:nvPr/>
          </p:nvSpPr>
          <p:spPr bwMode="auto">
            <a:xfrm>
              <a:off x="1538288" y="3965576"/>
              <a:ext cx="192088" cy="101600"/>
            </a:xfrm>
            <a:custGeom>
              <a:avLst/>
              <a:gdLst>
                <a:gd name="T0" fmla="*/ 28 w 51"/>
                <a:gd name="T1" fmla="*/ 2 h 27"/>
                <a:gd name="T2" fmla="*/ 51 w 51"/>
                <a:gd name="T3" fmla="*/ 19 h 27"/>
                <a:gd name="T4" fmla="*/ 23 w 51"/>
                <a:gd name="T5" fmla="*/ 24 h 27"/>
                <a:gd name="T6" fmla="*/ 0 w 51"/>
                <a:gd name="T7" fmla="*/ 7 h 27"/>
                <a:gd name="T8" fmla="*/ 28 w 51"/>
                <a:gd name="T9" fmla="*/ 2 h 27"/>
              </a:gdLst>
              <a:ahLst/>
              <a:cxnLst>
                <a:cxn ang="0">
                  <a:pos x="T0" y="T1"/>
                </a:cxn>
                <a:cxn ang="0">
                  <a:pos x="T2" y="T3"/>
                </a:cxn>
                <a:cxn ang="0">
                  <a:pos x="T4" y="T5"/>
                </a:cxn>
                <a:cxn ang="0">
                  <a:pos x="T6" y="T7"/>
                </a:cxn>
                <a:cxn ang="0">
                  <a:pos x="T8" y="T9"/>
                </a:cxn>
              </a:cxnLst>
              <a:rect l="0" t="0" r="r" b="b"/>
              <a:pathLst>
                <a:path w="51" h="27">
                  <a:moveTo>
                    <a:pt x="28" y="2"/>
                  </a:moveTo>
                  <a:cubicBezTo>
                    <a:pt x="38" y="5"/>
                    <a:pt x="47" y="11"/>
                    <a:pt x="51" y="19"/>
                  </a:cubicBezTo>
                  <a:cubicBezTo>
                    <a:pt x="43" y="25"/>
                    <a:pt x="33" y="27"/>
                    <a:pt x="23" y="24"/>
                  </a:cubicBezTo>
                  <a:cubicBezTo>
                    <a:pt x="13" y="22"/>
                    <a:pt x="4" y="15"/>
                    <a:pt x="0" y="7"/>
                  </a:cubicBezTo>
                  <a:cubicBezTo>
                    <a:pt x="8" y="2"/>
                    <a:pt x="18" y="0"/>
                    <a:pt x="28" y="2"/>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7" name="Freeform 419"/>
            <p:cNvSpPr/>
            <p:nvPr/>
          </p:nvSpPr>
          <p:spPr bwMode="auto">
            <a:xfrm>
              <a:off x="1508126" y="5387976"/>
              <a:ext cx="214313" cy="142875"/>
            </a:xfrm>
            <a:custGeom>
              <a:avLst/>
              <a:gdLst>
                <a:gd name="T0" fmla="*/ 22 w 57"/>
                <a:gd name="T1" fmla="*/ 7 h 38"/>
                <a:gd name="T2" fmla="*/ 57 w 57"/>
                <a:gd name="T3" fmla="*/ 3 h 38"/>
                <a:gd name="T4" fmla="*/ 35 w 57"/>
                <a:gd name="T5" fmla="*/ 31 h 38"/>
                <a:gd name="T6" fmla="*/ 0 w 57"/>
                <a:gd name="T7" fmla="*/ 35 h 38"/>
                <a:gd name="T8" fmla="*/ 22 w 57"/>
                <a:gd name="T9" fmla="*/ 7 h 38"/>
              </a:gdLst>
              <a:ahLst/>
              <a:cxnLst>
                <a:cxn ang="0">
                  <a:pos x="T0" y="T1"/>
                </a:cxn>
                <a:cxn ang="0">
                  <a:pos x="T2" y="T3"/>
                </a:cxn>
                <a:cxn ang="0">
                  <a:pos x="T4" y="T5"/>
                </a:cxn>
                <a:cxn ang="0">
                  <a:pos x="T6" y="T7"/>
                </a:cxn>
                <a:cxn ang="0">
                  <a:pos x="T8" y="T9"/>
                </a:cxn>
              </a:cxnLst>
              <a:rect l="0" t="0" r="r" b="b"/>
              <a:pathLst>
                <a:path w="57" h="38">
                  <a:moveTo>
                    <a:pt x="22" y="7"/>
                  </a:moveTo>
                  <a:cubicBezTo>
                    <a:pt x="33" y="1"/>
                    <a:pt x="46" y="0"/>
                    <a:pt x="57" y="3"/>
                  </a:cubicBezTo>
                  <a:cubicBezTo>
                    <a:pt x="54" y="15"/>
                    <a:pt x="46" y="25"/>
                    <a:pt x="35" y="31"/>
                  </a:cubicBezTo>
                  <a:cubicBezTo>
                    <a:pt x="24" y="37"/>
                    <a:pt x="11" y="38"/>
                    <a:pt x="0" y="35"/>
                  </a:cubicBezTo>
                  <a:cubicBezTo>
                    <a:pt x="3" y="23"/>
                    <a:pt x="10" y="13"/>
                    <a:pt x="22"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8" name="Freeform 420"/>
            <p:cNvSpPr/>
            <p:nvPr/>
          </p:nvSpPr>
          <p:spPr bwMode="auto">
            <a:xfrm>
              <a:off x="1395413" y="3281363"/>
              <a:ext cx="173038" cy="249238"/>
            </a:xfrm>
            <a:custGeom>
              <a:avLst/>
              <a:gdLst>
                <a:gd name="T0" fmla="*/ 37 w 46"/>
                <a:gd name="T1" fmla="*/ 24 h 66"/>
                <a:gd name="T2" fmla="*/ 43 w 46"/>
                <a:gd name="T3" fmla="*/ 66 h 66"/>
                <a:gd name="T4" fmla="*/ 9 w 46"/>
                <a:gd name="T5" fmla="*/ 41 h 66"/>
                <a:gd name="T6" fmla="*/ 3 w 46"/>
                <a:gd name="T7" fmla="*/ 0 h 66"/>
                <a:gd name="T8" fmla="*/ 37 w 46"/>
                <a:gd name="T9" fmla="*/ 24 h 66"/>
              </a:gdLst>
              <a:ahLst/>
              <a:cxnLst>
                <a:cxn ang="0">
                  <a:pos x="T0" y="T1"/>
                </a:cxn>
                <a:cxn ang="0">
                  <a:pos x="T2" y="T3"/>
                </a:cxn>
                <a:cxn ang="0">
                  <a:pos x="T4" y="T5"/>
                </a:cxn>
                <a:cxn ang="0">
                  <a:pos x="T6" y="T7"/>
                </a:cxn>
                <a:cxn ang="0">
                  <a:pos x="T8" y="T9"/>
                </a:cxn>
              </a:cxnLst>
              <a:rect l="0" t="0" r="r" b="b"/>
              <a:pathLst>
                <a:path w="46" h="66">
                  <a:moveTo>
                    <a:pt x="37" y="24"/>
                  </a:moveTo>
                  <a:cubicBezTo>
                    <a:pt x="45" y="37"/>
                    <a:pt x="46" y="52"/>
                    <a:pt x="43" y="66"/>
                  </a:cubicBezTo>
                  <a:cubicBezTo>
                    <a:pt x="29" y="63"/>
                    <a:pt x="17" y="54"/>
                    <a:pt x="9" y="41"/>
                  </a:cubicBezTo>
                  <a:cubicBezTo>
                    <a:pt x="1" y="28"/>
                    <a:pt x="0" y="13"/>
                    <a:pt x="3" y="0"/>
                  </a:cubicBezTo>
                  <a:cubicBezTo>
                    <a:pt x="17" y="3"/>
                    <a:pt x="29" y="11"/>
                    <a:pt x="37" y="2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9" name="Freeform 421"/>
            <p:cNvSpPr/>
            <p:nvPr/>
          </p:nvSpPr>
          <p:spPr bwMode="auto">
            <a:xfrm>
              <a:off x="1785938" y="3041651"/>
              <a:ext cx="176213" cy="247650"/>
            </a:xfrm>
            <a:custGeom>
              <a:avLst/>
              <a:gdLst>
                <a:gd name="T0" fmla="*/ 38 w 47"/>
                <a:gd name="T1" fmla="*/ 25 h 66"/>
                <a:gd name="T2" fmla="*/ 43 w 47"/>
                <a:gd name="T3" fmla="*/ 66 h 66"/>
                <a:gd name="T4" fmla="*/ 9 w 47"/>
                <a:gd name="T5" fmla="*/ 42 h 66"/>
                <a:gd name="T6" fmla="*/ 4 w 47"/>
                <a:gd name="T7" fmla="*/ 0 h 66"/>
                <a:gd name="T8" fmla="*/ 38 w 47"/>
                <a:gd name="T9" fmla="*/ 25 h 66"/>
              </a:gdLst>
              <a:ahLst/>
              <a:cxnLst>
                <a:cxn ang="0">
                  <a:pos x="T0" y="T1"/>
                </a:cxn>
                <a:cxn ang="0">
                  <a:pos x="T2" y="T3"/>
                </a:cxn>
                <a:cxn ang="0">
                  <a:pos x="T4" y="T5"/>
                </a:cxn>
                <a:cxn ang="0">
                  <a:pos x="T6" y="T7"/>
                </a:cxn>
                <a:cxn ang="0">
                  <a:pos x="T8" y="T9"/>
                </a:cxn>
              </a:cxnLst>
              <a:rect l="0" t="0" r="r" b="b"/>
              <a:pathLst>
                <a:path w="47" h="66">
                  <a:moveTo>
                    <a:pt x="38" y="25"/>
                  </a:moveTo>
                  <a:cubicBezTo>
                    <a:pt x="45" y="38"/>
                    <a:pt x="47" y="53"/>
                    <a:pt x="43" y="66"/>
                  </a:cubicBezTo>
                  <a:cubicBezTo>
                    <a:pt x="30" y="63"/>
                    <a:pt x="17" y="55"/>
                    <a:pt x="9" y="42"/>
                  </a:cubicBezTo>
                  <a:cubicBezTo>
                    <a:pt x="2" y="29"/>
                    <a:pt x="0" y="14"/>
                    <a:pt x="4" y="0"/>
                  </a:cubicBezTo>
                  <a:cubicBezTo>
                    <a:pt x="18" y="3"/>
                    <a:pt x="30" y="12"/>
                    <a:pt x="38" y="2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0" name="Freeform 422"/>
            <p:cNvSpPr/>
            <p:nvPr/>
          </p:nvSpPr>
          <p:spPr bwMode="auto">
            <a:xfrm>
              <a:off x="2728913" y="3198813"/>
              <a:ext cx="131763" cy="263525"/>
            </a:xfrm>
            <a:custGeom>
              <a:avLst/>
              <a:gdLst>
                <a:gd name="T0" fmla="*/ 33 w 35"/>
                <a:gd name="T1" fmla="*/ 38 h 70"/>
                <a:gd name="T2" fmla="*/ 11 w 35"/>
                <a:gd name="T3" fmla="*/ 70 h 70"/>
                <a:gd name="T4" fmla="*/ 3 w 35"/>
                <a:gd name="T5" fmla="*/ 32 h 70"/>
                <a:gd name="T6" fmla="*/ 25 w 35"/>
                <a:gd name="T7" fmla="*/ 0 h 70"/>
                <a:gd name="T8" fmla="*/ 33 w 35"/>
                <a:gd name="T9" fmla="*/ 38 h 70"/>
              </a:gdLst>
              <a:ahLst/>
              <a:cxnLst>
                <a:cxn ang="0">
                  <a:pos x="T0" y="T1"/>
                </a:cxn>
                <a:cxn ang="0">
                  <a:pos x="T2" y="T3"/>
                </a:cxn>
                <a:cxn ang="0">
                  <a:pos x="T4" y="T5"/>
                </a:cxn>
                <a:cxn ang="0">
                  <a:pos x="T6" y="T7"/>
                </a:cxn>
                <a:cxn ang="0">
                  <a:pos x="T8" y="T9"/>
                </a:cxn>
              </a:cxnLst>
              <a:rect l="0" t="0" r="r" b="b"/>
              <a:pathLst>
                <a:path w="35" h="70">
                  <a:moveTo>
                    <a:pt x="33" y="38"/>
                  </a:moveTo>
                  <a:cubicBezTo>
                    <a:pt x="30" y="52"/>
                    <a:pt x="22" y="63"/>
                    <a:pt x="11" y="70"/>
                  </a:cubicBezTo>
                  <a:cubicBezTo>
                    <a:pt x="4" y="60"/>
                    <a:pt x="0" y="46"/>
                    <a:pt x="3" y="32"/>
                  </a:cubicBezTo>
                  <a:cubicBezTo>
                    <a:pt x="6" y="19"/>
                    <a:pt x="14" y="7"/>
                    <a:pt x="25" y="0"/>
                  </a:cubicBezTo>
                  <a:cubicBezTo>
                    <a:pt x="32" y="11"/>
                    <a:pt x="35" y="24"/>
                    <a:pt x="33" y="3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1" name="Freeform 423"/>
            <p:cNvSpPr/>
            <p:nvPr/>
          </p:nvSpPr>
          <p:spPr bwMode="auto">
            <a:xfrm>
              <a:off x="1166813" y="3752851"/>
              <a:ext cx="263525" cy="134938"/>
            </a:xfrm>
            <a:custGeom>
              <a:avLst/>
              <a:gdLst>
                <a:gd name="T0" fmla="*/ 39 w 70"/>
                <a:gd name="T1" fmla="*/ 3 h 36"/>
                <a:gd name="T2" fmla="*/ 70 w 70"/>
                <a:gd name="T3" fmla="*/ 26 h 36"/>
                <a:gd name="T4" fmla="*/ 32 w 70"/>
                <a:gd name="T5" fmla="*/ 32 h 36"/>
                <a:gd name="T6" fmla="*/ 0 w 70"/>
                <a:gd name="T7" fmla="*/ 9 h 36"/>
                <a:gd name="T8" fmla="*/ 39 w 70"/>
                <a:gd name="T9" fmla="*/ 3 h 36"/>
              </a:gdLst>
              <a:ahLst/>
              <a:cxnLst>
                <a:cxn ang="0">
                  <a:pos x="T0" y="T1"/>
                </a:cxn>
                <a:cxn ang="0">
                  <a:pos x="T2" y="T3"/>
                </a:cxn>
                <a:cxn ang="0">
                  <a:pos x="T4" y="T5"/>
                </a:cxn>
                <a:cxn ang="0">
                  <a:pos x="T6" y="T7"/>
                </a:cxn>
                <a:cxn ang="0">
                  <a:pos x="T8" y="T9"/>
                </a:cxn>
              </a:cxnLst>
              <a:rect l="0" t="0" r="r" b="b"/>
              <a:pathLst>
                <a:path w="70" h="36">
                  <a:moveTo>
                    <a:pt x="39" y="3"/>
                  </a:moveTo>
                  <a:cubicBezTo>
                    <a:pt x="52" y="6"/>
                    <a:pt x="63" y="15"/>
                    <a:pt x="70" y="26"/>
                  </a:cubicBezTo>
                  <a:cubicBezTo>
                    <a:pt x="59" y="33"/>
                    <a:pt x="45" y="36"/>
                    <a:pt x="32" y="32"/>
                  </a:cubicBezTo>
                  <a:cubicBezTo>
                    <a:pt x="18" y="29"/>
                    <a:pt x="7" y="21"/>
                    <a:pt x="0" y="9"/>
                  </a:cubicBezTo>
                  <a:cubicBezTo>
                    <a:pt x="11" y="2"/>
                    <a:pt x="25" y="0"/>
                    <a:pt x="39" y="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2" name="Freeform 424"/>
            <p:cNvSpPr/>
            <p:nvPr/>
          </p:nvSpPr>
          <p:spPr bwMode="auto">
            <a:xfrm>
              <a:off x="3133726" y="3929063"/>
              <a:ext cx="74613" cy="146050"/>
            </a:xfrm>
            <a:custGeom>
              <a:avLst/>
              <a:gdLst>
                <a:gd name="T0" fmla="*/ 18 w 20"/>
                <a:gd name="T1" fmla="*/ 22 h 39"/>
                <a:gd name="T2" fmla="*/ 15 w 20"/>
                <a:gd name="T3" fmla="*/ 0 h 39"/>
                <a:gd name="T4" fmla="*/ 2 w 20"/>
                <a:gd name="T5" fmla="*/ 17 h 39"/>
                <a:gd name="T6" fmla="*/ 5 w 20"/>
                <a:gd name="T7" fmla="*/ 39 h 39"/>
                <a:gd name="T8" fmla="*/ 18 w 20"/>
                <a:gd name="T9" fmla="*/ 22 h 39"/>
              </a:gdLst>
              <a:ahLst/>
              <a:cxnLst>
                <a:cxn ang="0">
                  <a:pos x="T0" y="T1"/>
                </a:cxn>
                <a:cxn ang="0">
                  <a:pos x="T2" y="T3"/>
                </a:cxn>
                <a:cxn ang="0">
                  <a:pos x="T4" y="T5"/>
                </a:cxn>
                <a:cxn ang="0">
                  <a:pos x="T6" y="T7"/>
                </a:cxn>
                <a:cxn ang="0">
                  <a:pos x="T8" y="T9"/>
                </a:cxn>
              </a:cxnLst>
              <a:rect l="0" t="0" r="r" b="b"/>
              <a:pathLst>
                <a:path w="20" h="39">
                  <a:moveTo>
                    <a:pt x="18" y="22"/>
                  </a:moveTo>
                  <a:cubicBezTo>
                    <a:pt x="20" y="14"/>
                    <a:pt x="19" y="7"/>
                    <a:pt x="15" y="0"/>
                  </a:cubicBezTo>
                  <a:cubicBezTo>
                    <a:pt x="9" y="4"/>
                    <a:pt x="4" y="10"/>
                    <a:pt x="2" y="17"/>
                  </a:cubicBezTo>
                  <a:cubicBezTo>
                    <a:pt x="0" y="25"/>
                    <a:pt x="1" y="33"/>
                    <a:pt x="5" y="39"/>
                  </a:cubicBezTo>
                  <a:cubicBezTo>
                    <a:pt x="11" y="36"/>
                    <a:pt x="16" y="30"/>
                    <a:pt x="18" y="22"/>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3" name="Freeform 425"/>
            <p:cNvSpPr/>
            <p:nvPr/>
          </p:nvSpPr>
          <p:spPr bwMode="auto">
            <a:xfrm>
              <a:off x="3603626" y="3722688"/>
              <a:ext cx="127000" cy="292100"/>
            </a:xfrm>
            <a:custGeom>
              <a:avLst/>
              <a:gdLst>
                <a:gd name="T0" fmla="*/ 33 w 34"/>
                <a:gd name="T1" fmla="*/ 38 h 78"/>
                <a:gd name="T2" fmla="*/ 16 w 34"/>
                <a:gd name="T3" fmla="*/ 0 h 78"/>
                <a:gd name="T4" fmla="*/ 0 w 34"/>
                <a:gd name="T5" fmla="*/ 39 h 78"/>
                <a:gd name="T6" fmla="*/ 18 w 34"/>
                <a:gd name="T7" fmla="*/ 78 h 78"/>
                <a:gd name="T8" fmla="*/ 33 w 34"/>
                <a:gd name="T9" fmla="*/ 38 h 78"/>
              </a:gdLst>
              <a:ahLst/>
              <a:cxnLst>
                <a:cxn ang="0">
                  <a:pos x="T0" y="T1"/>
                </a:cxn>
                <a:cxn ang="0">
                  <a:pos x="T2" y="T3"/>
                </a:cxn>
                <a:cxn ang="0">
                  <a:pos x="T4" y="T5"/>
                </a:cxn>
                <a:cxn ang="0">
                  <a:pos x="T6" y="T7"/>
                </a:cxn>
                <a:cxn ang="0">
                  <a:pos x="T8" y="T9"/>
                </a:cxn>
              </a:cxnLst>
              <a:rect l="0" t="0" r="r" b="b"/>
              <a:pathLst>
                <a:path w="34" h="78">
                  <a:moveTo>
                    <a:pt x="33" y="38"/>
                  </a:moveTo>
                  <a:cubicBezTo>
                    <a:pt x="33" y="23"/>
                    <a:pt x="26" y="9"/>
                    <a:pt x="16" y="0"/>
                  </a:cubicBezTo>
                  <a:cubicBezTo>
                    <a:pt x="6" y="10"/>
                    <a:pt x="0" y="24"/>
                    <a:pt x="0" y="39"/>
                  </a:cubicBezTo>
                  <a:cubicBezTo>
                    <a:pt x="1" y="55"/>
                    <a:pt x="7" y="68"/>
                    <a:pt x="18" y="78"/>
                  </a:cubicBezTo>
                  <a:cubicBezTo>
                    <a:pt x="28" y="68"/>
                    <a:pt x="34" y="54"/>
                    <a:pt x="33" y="3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4" name="Freeform 426"/>
            <p:cNvSpPr/>
            <p:nvPr/>
          </p:nvSpPr>
          <p:spPr bwMode="auto">
            <a:xfrm>
              <a:off x="3167063" y="3289301"/>
              <a:ext cx="225425" cy="192088"/>
            </a:xfrm>
            <a:custGeom>
              <a:avLst/>
              <a:gdLst>
                <a:gd name="T0" fmla="*/ 41 w 60"/>
                <a:gd name="T1" fmla="*/ 13 h 51"/>
                <a:gd name="T2" fmla="*/ 0 w 60"/>
                <a:gd name="T3" fmla="*/ 1 h 51"/>
                <a:gd name="T4" fmla="*/ 20 w 60"/>
                <a:gd name="T5" fmla="*/ 38 h 51"/>
                <a:gd name="T6" fmla="*/ 60 w 60"/>
                <a:gd name="T7" fmla="*/ 50 h 51"/>
                <a:gd name="T8" fmla="*/ 41 w 60"/>
                <a:gd name="T9" fmla="*/ 13 h 51"/>
              </a:gdLst>
              <a:ahLst/>
              <a:cxnLst>
                <a:cxn ang="0">
                  <a:pos x="T0" y="T1"/>
                </a:cxn>
                <a:cxn ang="0">
                  <a:pos x="T2" y="T3"/>
                </a:cxn>
                <a:cxn ang="0">
                  <a:pos x="T4" y="T5"/>
                </a:cxn>
                <a:cxn ang="0">
                  <a:pos x="T6" y="T7"/>
                </a:cxn>
                <a:cxn ang="0">
                  <a:pos x="T8" y="T9"/>
                </a:cxn>
              </a:cxnLst>
              <a:rect l="0" t="0" r="r" b="b"/>
              <a:pathLst>
                <a:path w="60" h="51">
                  <a:moveTo>
                    <a:pt x="41" y="13"/>
                  </a:moveTo>
                  <a:cubicBezTo>
                    <a:pt x="29" y="3"/>
                    <a:pt x="14" y="0"/>
                    <a:pt x="0" y="1"/>
                  </a:cubicBezTo>
                  <a:cubicBezTo>
                    <a:pt x="2" y="15"/>
                    <a:pt x="8" y="29"/>
                    <a:pt x="20" y="38"/>
                  </a:cubicBezTo>
                  <a:cubicBezTo>
                    <a:pt x="32" y="48"/>
                    <a:pt x="47" y="51"/>
                    <a:pt x="60" y="50"/>
                  </a:cubicBezTo>
                  <a:cubicBezTo>
                    <a:pt x="59" y="36"/>
                    <a:pt x="52" y="22"/>
                    <a:pt x="41" y="13"/>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5" name="Freeform 427"/>
            <p:cNvSpPr/>
            <p:nvPr/>
          </p:nvSpPr>
          <p:spPr bwMode="auto">
            <a:xfrm>
              <a:off x="3509963" y="3184526"/>
              <a:ext cx="160338" cy="139700"/>
            </a:xfrm>
            <a:custGeom>
              <a:avLst/>
              <a:gdLst>
                <a:gd name="T0" fmla="*/ 29 w 43"/>
                <a:gd name="T1" fmla="*/ 9 h 37"/>
                <a:gd name="T2" fmla="*/ 0 w 43"/>
                <a:gd name="T3" fmla="*/ 1 h 37"/>
                <a:gd name="T4" fmla="*/ 14 w 43"/>
                <a:gd name="T5" fmla="*/ 27 h 37"/>
                <a:gd name="T6" fmla="*/ 43 w 43"/>
                <a:gd name="T7" fmla="*/ 35 h 37"/>
                <a:gd name="T8" fmla="*/ 29 w 43"/>
                <a:gd name="T9" fmla="*/ 9 h 37"/>
              </a:gdLst>
              <a:ahLst/>
              <a:cxnLst>
                <a:cxn ang="0">
                  <a:pos x="T0" y="T1"/>
                </a:cxn>
                <a:cxn ang="0">
                  <a:pos x="T2" y="T3"/>
                </a:cxn>
                <a:cxn ang="0">
                  <a:pos x="T4" y="T5"/>
                </a:cxn>
                <a:cxn ang="0">
                  <a:pos x="T6" y="T7"/>
                </a:cxn>
                <a:cxn ang="0">
                  <a:pos x="T8" y="T9"/>
                </a:cxn>
              </a:cxnLst>
              <a:rect l="0" t="0" r="r" b="b"/>
              <a:pathLst>
                <a:path w="43" h="37">
                  <a:moveTo>
                    <a:pt x="29" y="9"/>
                  </a:moveTo>
                  <a:cubicBezTo>
                    <a:pt x="20" y="2"/>
                    <a:pt x="10" y="0"/>
                    <a:pt x="0" y="1"/>
                  </a:cubicBezTo>
                  <a:cubicBezTo>
                    <a:pt x="1" y="11"/>
                    <a:pt x="6" y="20"/>
                    <a:pt x="14" y="27"/>
                  </a:cubicBezTo>
                  <a:cubicBezTo>
                    <a:pt x="23" y="34"/>
                    <a:pt x="33" y="37"/>
                    <a:pt x="43" y="35"/>
                  </a:cubicBezTo>
                  <a:cubicBezTo>
                    <a:pt x="42" y="25"/>
                    <a:pt x="37" y="16"/>
                    <a:pt x="29" y="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6" name="Freeform 428"/>
            <p:cNvSpPr/>
            <p:nvPr/>
          </p:nvSpPr>
          <p:spPr bwMode="auto">
            <a:xfrm>
              <a:off x="4165601" y="3094038"/>
              <a:ext cx="98425" cy="206375"/>
            </a:xfrm>
            <a:custGeom>
              <a:avLst/>
              <a:gdLst>
                <a:gd name="T0" fmla="*/ 25 w 26"/>
                <a:gd name="T1" fmla="*/ 26 h 55"/>
                <a:gd name="T2" fmla="*/ 10 w 26"/>
                <a:gd name="T3" fmla="*/ 0 h 55"/>
                <a:gd name="T4" fmla="*/ 1 w 26"/>
                <a:gd name="T5" fmla="*/ 28 h 55"/>
                <a:gd name="T6" fmla="*/ 15 w 26"/>
                <a:gd name="T7" fmla="*/ 55 h 55"/>
                <a:gd name="T8" fmla="*/ 25 w 26"/>
                <a:gd name="T9" fmla="*/ 26 h 55"/>
              </a:gdLst>
              <a:ahLst/>
              <a:cxnLst>
                <a:cxn ang="0">
                  <a:pos x="T0" y="T1"/>
                </a:cxn>
                <a:cxn ang="0">
                  <a:pos x="T2" y="T3"/>
                </a:cxn>
                <a:cxn ang="0">
                  <a:pos x="T4" y="T5"/>
                </a:cxn>
                <a:cxn ang="0">
                  <a:pos x="T6" y="T7"/>
                </a:cxn>
                <a:cxn ang="0">
                  <a:pos x="T8" y="T9"/>
                </a:cxn>
              </a:cxnLst>
              <a:rect l="0" t="0" r="r" b="b"/>
              <a:pathLst>
                <a:path w="26" h="55">
                  <a:moveTo>
                    <a:pt x="25" y="26"/>
                  </a:moveTo>
                  <a:cubicBezTo>
                    <a:pt x="24" y="15"/>
                    <a:pt x="18" y="6"/>
                    <a:pt x="10" y="0"/>
                  </a:cubicBezTo>
                  <a:cubicBezTo>
                    <a:pt x="4" y="7"/>
                    <a:pt x="0" y="18"/>
                    <a:pt x="1" y="28"/>
                  </a:cubicBezTo>
                  <a:cubicBezTo>
                    <a:pt x="2" y="39"/>
                    <a:pt x="8" y="48"/>
                    <a:pt x="15" y="55"/>
                  </a:cubicBezTo>
                  <a:cubicBezTo>
                    <a:pt x="22" y="47"/>
                    <a:pt x="26" y="37"/>
                    <a:pt x="25"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7" name="Freeform 429"/>
            <p:cNvSpPr/>
            <p:nvPr/>
          </p:nvSpPr>
          <p:spPr bwMode="auto">
            <a:xfrm>
              <a:off x="3802063" y="3030538"/>
              <a:ext cx="127000" cy="274638"/>
            </a:xfrm>
            <a:custGeom>
              <a:avLst/>
              <a:gdLst>
                <a:gd name="T0" fmla="*/ 32 w 34"/>
                <a:gd name="T1" fmla="*/ 35 h 73"/>
                <a:gd name="T2" fmla="*/ 13 w 34"/>
                <a:gd name="T3" fmla="*/ 0 h 73"/>
                <a:gd name="T4" fmla="*/ 1 w 34"/>
                <a:gd name="T5" fmla="*/ 38 h 73"/>
                <a:gd name="T6" fmla="*/ 20 w 34"/>
                <a:gd name="T7" fmla="*/ 73 h 73"/>
                <a:gd name="T8" fmla="*/ 32 w 34"/>
                <a:gd name="T9" fmla="*/ 35 h 73"/>
              </a:gdLst>
              <a:ahLst/>
              <a:cxnLst>
                <a:cxn ang="0">
                  <a:pos x="T0" y="T1"/>
                </a:cxn>
                <a:cxn ang="0">
                  <a:pos x="T2" y="T3"/>
                </a:cxn>
                <a:cxn ang="0">
                  <a:pos x="T4" y="T5"/>
                </a:cxn>
                <a:cxn ang="0">
                  <a:pos x="T6" y="T7"/>
                </a:cxn>
                <a:cxn ang="0">
                  <a:pos x="T8" y="T9"/>
                </a:cxn>
              </a:cxnLst>
              <a:rect l="0" t="0" r="r" b="b"/>
              <a:pathLst>
                <a:path w="34" h="73">
                  <a:moveTo>
                    <a:pt x="32" y="35"/>
                  </a:moveTo>
                  <a:cubicBezTo>
                    <a:pt x="31" y="20"/>
                    <a:pt x="24" y="8"/>
                    <a:pt x="13" y="0"/>
                  </a:cubicBezTo>
                  <a:cubicBezTo>
                    <a:pt x="5" y="10"/>
                    <a:pt x="0" y="23"/>
                    <a:pt x="1" y="38"/>
                  </a:cubicBezTo>
                  <a:cubicBezTo>
                    <a:pt x="3" y="52"/>
                    <a:pt x="10" y="64"/>
                    <a:pt x="20" y="73"/>
                  </a:cubicBezTo>
                  <a:cubicBezTo>
                    <a:pt x="29" y="63"/>
                    <a:pt x="34" y="49"/>
                    <a:pt x="32" y="3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8" name="Freeform 430"/>
            <p:cNvSpPr/>
            <p:nvPr/>
          </p:nvSpPr>
          <p:spPr bwMode="auto">
            <a:xfrm>
              <a:off x="3557588" y="3451226"/>
              <a:ext cx="150813" cy="104775"/>
            </a:xfrm>
            <a:custGeom>
              <a:avLst/>
              <a:gdLst>
                <a:gd name="T0" fmla="*/ 25 w 40"/>
                <a:gd name="T1" fmla="*/ 6 h 28"/>
                <a:gd name="T2" fmla="*/ 0 w 40"/>
                <a:gd name="T3" fmla="*/ 3 h 28"/>
                <a:gd name="T4" fmla="*/ 15 w 40"/>
                <a:gd name="T5" fmla="*/ 23 h 28"/>
                <a:gd name="T6" fmla="*/ 40 w 40"/>
                <a:gd name="T7" fmla="*/ 26 h 28"/>
                <a:gd name="T8" fmla="*/ 25 w 40"/>
                <a:gd name="T9" fmla="*/ 6 h 28"/>
              </a:gdLst>
              <a:ahLst/>
              <a:cxnLst>
                <a:cxn ang="0">
                  <a:pos x="T0" y="T1"/>
                </a:cxn>
                <a:cxn ang="0">
                  <a:pos x="T2" y="T3"/>
                </a:cxn>
                <a:cxn ang="0">
                  <a:pos x="T4" y="T5"/>
                </a:cxn>
                <a:cxn ang="0">
                  <a:pos x="T6" y="T7"/>
                </a:cxn>
                <a:cxn ang="0">
                  <a:pos x="T8" y="T9"/>
                </a:cxn>
              </a:cxnLst>
              <a:rect l="0" t="0" r="r" b="b"/>
              <a:pathLst>
                <a:path w="40" h="28">
                  <a:moveTo>
                    <a:pt x="25" y="6"/>
                  </a:moveTo>
                  <a:cubicBezTo>
                    <a:pt x="17" y="1"/>
                    <a:pt x="8" y="0"/>
                    <a:pt x="0" y="3"/>
                  </a:cubicBezTo>
                  <a:cubicBezTo>
                    <a:pt x="2" y="11"/>
                    <a:pt x="7" y="18"/>
                    <a:pt x="15" y="23"/>
                  </a:cubicBezTo>
                  <a:cubicBezTo>
                    <a:pt x="23" y="27"/>
                    <a:pt x="32" y="28"/>
                    <a:pt x="40" y="26"/>
                  </a:cubicBezTo>
                  <a:cubicBezTo>
                    <a:pt x="38" y="18"/>
                    <a:pt x="33" y="10"/>
                    <a:pt x="25" y="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9" name="Freeform 431"/>
            <p:cNvSpPr/>
            <p:nvPr/>
          </p:nvSpPr>
          <p:spPr bwMode="auto">
            <a:xfrm>
              <a:off x="3160713" y="3635376"/>
              <a:ext cx="149225" cy="104775"/>
            </a:xfrm>
            <a:custGeom>
              <a:avLst/>
              <a:gdLst>
                <a:gd name="T0" fmla="*/ 25 w 40"/>
                <a:gd name="T1" fmla="*/ 6 h 28"/>
                <a:gd name="T2" fmla="*/ 0 w 40"/>
                <a:gd name="T3" fmla="*/ 3 h 28"/>
                <a:gd name="T4" fmla="*/ 15 w 40"/>
                <a:gd name="T5" fmla="*/ 23 h 28"/>
                <a:gd name="T6" fmla="*/ 40 w 40"/>
                <a:gd name="T7" fmla="*/ 26 h 28"/>
                <a:gd name="T8" fmla="*/ 25 w 40"/>
                <a:gd name="T9" fmla="*/ 6 h 28"/>
              </a:gdLst>
              <a:ahLst/>
              <a:cxnLst>
                <a:cxn ang="0">
                  <a:pos x="T0" y="T1"/>
                </a:cxn>
                <a:cxn ang="0">
                  <a:pos x="T2" y="T3"/>
                </a:cxn>
                <a:cxn ang="0">
                  <a:pos x="T4" y="T5"/>
                </a:cxn>
                <a:cxn ang="0">
                  <a:pos x="T6" y="T7"/>
                </a:cxn>
                <a:cxn ang="0">
                  <a:pos x="T8" y="T9"/>
                </a:cxn>
              </a:cxnLst>
              <a:rect l="0" t="0" r="r" b="b"/>
              <a:pathLst>
                <a:path w="40" h="28">
                  <a:moveTo>
                    <a:pt x="25" y="6"/>
                  </a:moveTo>
                  <a:cubicBezTo>
                    <a:pt x="17" y="1"/>
                    <a:pt x="8" y="0"/>
                    <a:pt x="0" y="3"/>
                  </a:cubicBezTo>
                  <a:cubicBezTo>
                    <a:pt x="2" y="11"/>
                    <a:pt x="7" y="18"/>
                    <a:pt x="15" y="23"/>
                  </a:cubicBezTo>
                  <a:cubicBezTo>
                    <a:pt x="23" y="27"/>
                    <a:pt x="32" y="28"/>
                    <a:pt x="40" y="26"/>
                  </a:cubicBezTo>
                  <a:cubicBezTo>
                    <a:pt x="38" y="18"/>
                    <a:pt x="33" y="10"/>
                    <a:pt x="25" y="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0" name="Freeform 432"/>
            <p:cNvSpPr/>
            <p:nvPr/>
          </p:nvSpPr>
          <p:spPr bwMode="auto">
            <a:xfrm>
              <a:off x="4421188" y="3357563"/>
              <a:ext cx="165100" cy="127000"/>
            </a:xfrm>
            <a:custGeom>
              <a:avLst/>
              <a:gdLst>
                <a:gd name="T0" fmla="*/ 28 w 44"/>
                <a:gd name="T1" fmla="*/ 26 h 34"/>
                <a:gd name="T2" fmla="*/ 44 w 44"/>
                <a:gd name="T3" fmla="*/ 1 h 34"/>
                <a:gd name="T4" fmla="*/ 15 w 44"/>
                <a:gd name="T5" fmla="*/ 8 h 34"/>
                <a:gd name="T6" fmla="*/ 0 w 44"/>
                <a:gd name="T7" fmla="*/ 32 h 34"/>
                <a:gd name="T8" fmla="*/ 28 w 44"/>
                <a:gd name="T9" fmla="*/ 26 h 34"/>
              </a:gdLst>
              <a:ahLst/>
              <a:cxnLst>
                <a:cxn ang="0">
                  <a:pos x="T0" y="T1"/>
                </a:cxn>
                <a:cxn ang="0">
                  <a:pos x="T2" y="T3"/>
                </a:cxn>
                <a:cxn ang="0">
                  <a:pos x="T4" y="T5"/>
                </a:cxn>
                <a:cxn ang="0">
                  <a:pos x="T6" y="T7"/>
                </a:cxn>
                <a:cxn ang="0">
                  <a:pos x="T8" y="T9"/>
                </a:cxn>
              </a:cxnLst>
              <a:rect l="0" t="0" r="r" b="b"/>
              <a:pathLst>
                <a:path w="44" h="34">
                  <a:moveTo>
                    <a:pt x="28" y="26"/>
                  </a:moveTo>
                  <a:cubicBezTo>
                    <a:pt x="37" y="20"/>
                    <a:pt x="42" y="11"/>
                    <a:pt x="44" y="1"/>
                  </a:cubicBezTo>
                  <a:cubicBezTo>
                    <a:pt x="34" y="0"/>
                    <a:pt x="24" y="1"/>
                    <a:pt x="15" y="8"/>
                  </a:cubicBezTo>
                  <a:cubicBezTo>
                    <a:pt x="6" y="14"/>
                    <a:pt x="1" y="23"/>
                    <a:pt x="0" y="32"/>
                  </a:cubicBezTo>
                  <a:cubicBezTo>
                    <a:pt x="9" y="34"/>
                    <a:pt x="20" y="32"/>
                    <a:pt x="28"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1" name="Freeform 433"/>
            <p:cNvSpPr/>
            <p:nvPr/>
          </p:nvSpPr>
          <p:spPr bwMode="auto">
            <a:xfrm>
              <a:off x="4011613" y="3495676"/>
              <a:ext cx="109538" cy="87313"/>
            </a:xfrm>
            <a:custGeom>
              <a:avLst/>
              <a:gdLst>
                <a:gd name="T0" fmla="*/ 19 w 29"/>
                <a:gd name="T1" fmla="*/ 18 h 23"/>
                <a:gd name="T2" fmla="*/ 29 w 29"/>
                <a:gd name="T3" fmla="*/ 2 h 23"/>
                <a:gd name="T4" fmla="*/ 10 w 29"/>
                <a:gd name="T5" fmla="*/ 6 h 23"/>
                <a:gd name="T6" fmla="*/ 0 w 29"/>
                <a:gd name="T7" fmla="*/ 22 h 23"/>
                <a:gd name="T8" fmla="*/ 19 w 29"/>
                <a:gd name="T9" fmla="*/ 18 h 23"/>
              </a:gdLst>
              <a:ahLst/>
              <a:cxnLst>
                <a:cxn ang="0">
                  <a:pos x="T0" y="T1"/>
                </a:cxn>
                <a:cxn ang="0">
                  <a:pos x="T2" y="T3"/>
                </a:cxn>
                <a:cxn ang="0">
                  <a:pos x="T4" y="T5"/>
                </a:cxn>
                <a:cxn ang="0">
                  <a:pos x="T6" y="T7"/>
                </a:cxn>
                <a:cxn ang="0">
                  <a:pos x="T8" y="T9"/>
                </a:cxn>
              </a:cxnLst>
              <a:rect l="0" t="0" r="r" b="b"/>
              <a:pathLst>
                <a:path w="29" h="23">
                  <a:moveTo>
                    <a:pt x="19" y="18"/>
                  </a:moveTo>
                  <a:cubicBezTo>
                    <a:pt x="24" y="14"/>
                    <a:pt x="28" y="8"/>
                    <a:pt x="29" y="2"/>
                  </a:cubicBezTo>
                  <a:cubicBezTo>
                    <a:pt x="23" y="0"/>
                    <a:pt x="16" y="2"/>
                    <a:pt x="10" y="6"/>
                  </a:cubicBezTo>
                  <a:cubicBezTo>
                    <a:pt x="4" y="10"/>
                    <a:pt x="1" y="16"/>
                    <a:pt x="0" y="22"/>
                  </a:cubicBezTo>
                  <a:cubicBezTo>
                    <a:pt x="6" y="23"/>
                    <a:pt x="13" y="22"/>
                    <a:pt x="19" y="1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2" name="Freeform 434"/>
            <p:cNvSpPr/>
            <p:nvPr/>
          </p:nvSpPr>
          <p:spPr bwMode="auto">
            <a:xfrm>
              <a:off x="4762501" y="3635376"/>
              <a:ext cx="230188" cy="180975"/>
            </a:xfrm>
            <a:custGeom>
              <a:avLst/>
              <a:gdLst>
                <a:gd name="T0" fmla="*/ 39 w 61"/>
                <a:gd name="T1" fmla="*/ 37 h 48"/>
                <a:gd name="T2" fmla="*/ 61 w 61"/>
                <a:gd name="T3" fmla="*/ 3 h 48"/>
                <a:gd name="T4" fmla="*/ 21 w 61"/>
                <a:gd name="T5" fmla="*/ 12 h 48"/>
                <a:gd name="T6" fmla="*/ 0 w 61"/>
                <a:gd name="T7" fmla="*/ 46 h 48"/>
                <a:gd name="T8" fmla="*/ 39 w 61"/>
                <a:gd name="T9" fmla="*/ 37 h 48"/>
              </a:gdLst>
              <a:ahLst/>
              <a:cxnLst>
                <a:cxn ang="0">
                  <a:pos x="T0" y="T1"/>
                </a:cxn>
                <a:cxn ang="0">
                  <a:pos x="T2" y="T3"/>
                </a:cxn>
                <a:cxn ang="0">
                  <a:pos x="T4" y="T5"/>
                </a:cxn>
                <a:cxn ang="0">
                  <a:pos x="T6" y="T7"/>
                </a:cxn>
                <a:cxn ang="0">
                  <a:pos x="T8" y="T9"/>
                </a:cxn>
              </a:cxnLst>
              <a:rect l="0" t="0" r="r" b="b"/>
              <a:pathLst>
                <a:path w="61" h="48">
                  <a:moveTo>
                    <a:pt x="39" y="37"/>
                  </a:moveTo>
                  <a:cubicBezTo>
                    <a:pt x="51" y="29"/>
                    <a:pt x="59" y="16"/>
                    <a:pt x="61" y="3"/>
                  </a:cubicBezTo>
                  <a:cubicBezTo>
                    <a:pt x="47" y="0"/>
                    <a:pt x="33" y="3"/>
                    <a:pt x="21" y="12"/>
                  </a:cubicBezTo>
                  <a:cubicBezTo>
                    <a:pt x="9" y="20"/>
                    <a:pt x="2" y="33"/>
                    <a:pt x="0" y="46"/>
                  </a:cubicBezTo>
                  <a:cubicBezTo>
                    <a:pt x="13" y="48"/>
                    <a:pt x="27" y="46"/>
                    <a:pt x="39"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3" name="Freeform 435"/>
            <p:cNvSpPr/>
            <p:nvPr/>
          </p:nvSpPr>
          <p:spPr bwMode="auto">
            <a:xfrm>
              <a:off x="4275138" y="3898901"/>
              <a:ext cx="228600" cy="180975"/>
            </a:xfrm>
            <a:custGeom>
              <a:avLst/>
              <a:gdLst>
                <a:gd name="T0" fmla="*/ 40 w 61"/>
                <a:gd name="T1" fmla="*/ 37 h 48"/>
                <a:gd name="T2" fmla="*/ 61 w 61"/>
                <a:gd name="T3" fmla="*/ 3 h 48"/>
                <a:gd name="T4" fmla="*/ 21 w 61"/>
                <a:gd name="T5" fmla="*/ 11 h 48"/>
                <a:gd name="T6" fmla="*/ 0 w 61"/>
                <a:gd name="T7" fmla="*/ 46 h 48"/>
                <a:gd name="T8" fmla="*/ 40 w 61"/>
                <a:gd name="T9" fmla="*/ 37 h 48"/>
              </a:gdLst>
              <a:ahLst/>
              <a:cxnLst>
                <a:cxn ang="0">
                  <a:pos x="T0" y="T1"/>
                </a:cxn>
                <a:cxn ang="0">
                  <a:pos x="T2" y="T3"/>
                </a:cxn>
                <a:cxn ang="0">
                  <a:pos x="T4" y="T5"/>
                </a:cxn>
                <a:cxn ang="0">
                  <a:pos x="T6" y="T7"/>
                </a:cxn>
                <a:cxn ang="0">
                  <a:pos x="T8" y="T9"/>
                </a:cxn>
              </a:cxnLst>
              <a:rect l="0" t="0" r="r" b="b"/>
              <a:pathLst>
                <a:path w="61" h="48">
                  <a:moveTo>
                    <a:pt x="40" y="37"/>
                  </a:moveTo>
                  <a:cubicBezTo>
                    <a:pt x="52" y="29"/>
                    <a:pt x="59" y="16"/>
                    <a:pt x="61" y="3"/>
                  </a:cubicBezTo>
                  <a:cubicBezTo>
                    <a:pt x="48" y="0"/>
                    <a:pt x="33" y="3"/>
                    <a:pt x="21" y="11"/>
                  </a:cubicBezTo>
                  <a:cubicBezTo>
                    <a:pt x="10" y="20"/>
                    <a:pt x="2" y="32"/>
                    <a:pt x="0" y="46"/>
                  </a:cubicBezTo>
                  <a:cubicBezTo>
                    <a:pt x="14" y="48"/>
                    <a:pt x="28" y="45"/>
                    <a:pt x="40"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4" name="Freeform 436"/>
            <p:cNvSpPr/>
            <p:nvPr/>
          </p:nvSpPr>
          <p:spPr bwMode="auto">
            <a:xfrm>
              <a:off x="4294188" y="3563938"/>
              <a:ext cx="250825" cy="120650"/>
            </a:xfrm>
            <a:custGeom>
              <a:avLst/>
              <a:gdLst>
                <a:gd name="T0" fmla="*/ 35 w 67"/>
                <a:gd name="T1" fmla="*/ 30 h 32"/>
                <a:gd name="T2" fmla="*/ 67 w 67"/>
                <a:gd name="T3" fmla="*/ 13 h 32"/>
                <a:gd name="T4" fmla="*/ 32 w 67"/>
                <a:gd name="T5" fmla="*/ 2 h 32"/>
                <a:gd name="T6" fmla="*/ 0 w 67"/>
                <a:gd name="T7" fmla="*/ 19 h 32"/>
                <a:gd name="T8" fmla="*/ 35 w 67"/>
                <a:gd name="T9" fmla="*/ 30 h 32"/>
              </a:gdLst>
              <a:ahLst/>
              <a:cxnLst>
                <a:cxn ang="0">
                  <a:pos x="T0" y="T1"/>
                </a:cxn>
                <a:cxn ang="0">
                  <a:pos x="T2" y="T3"/>
                </a:cxn>
                <a:cxn ang="0">
                  <a:pos x="T4" y="T5"/>
                </a:cxn>
                <a:cxn ang="0">
                  <a:pos x="T6" y="T7"/>
                </a:cxn>
                <a:cxn ang="0">
                  <a:pos x="T8" y="T9"/>
                </a:cxn>
              </a:cxnLst>
              <a:rect l="0" t="0" r="r" b="b"/>
              <a:pathLst>
                <a:path w="67" h="32">
                  <a:moveTo>
                    <a:pt x="35" y="30"/>
                  </a:moveTo>
                  <a:cubicBezTo>
                    <a:pt x="48" y="29"/>
                    <a:pt x="59" y="22"/>
                    <a:pt x="67" y="13"/>
                  </a:cubicBezTo>
                  <a:cubicBezTo>
                    <a:pt x="58" y="5"/>
                    <a:pt x="45" y="0"/>
                    <a:pt x="32" y="2"/>
                  </a:cubicBezTo>
                  <a:cubicBezTo>
                    <a:pt x="19" y="3"/>
                    <a:pt x="8" y="10"/>
                    <a:pt x="0" y="19"/>
                  </a:cubicBezTo>
                  <a:cubicBezTo>
                    <a:pt x="9" y="27"/>
                    <a:pt x="22" y="32"/>
                    <a:pt x="35" y="3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5" name="Freeform 437"/>
            <p:cNvSpPr/>
            <p:nvPr/>
          </p:nvSpPr>
          <p:spPr bwMode="auto">
            <a:xfrm>
              <a:off x="3911601" y="3970338"/>
              <a:ext cx="314325" cy="146050"/>
            </a:xfrm>
            <a:custGeom>
              <a:avLst/>
              <a:gdLst>
                <a:gd name="T0" fmla="*/ 43 w 84"/>
                <a:gd name="T1" fmla="*/ 37 h 39"/>
                <a:gd name="T2" fmla="*/ 84 w 84"/>
                <a:gd name="T3" fmla="*/ 16 h 39"/>
                <a:gd name="T4" fmla="*/ 40 w 84"/>
                <a:gd name="T5" fmla="*/ 2 h 39"/>
                <a:gd name="T6" fmla="*/ 0 w 84"/>
                <a:gd name="T7" fmla="*/ 24 h 39"/>
                <a:gd name="T8" fmla="*/ 43 w 84"/>
                <a:gd name="T9" fmla="*/ 37 h 39"/>
              </a:gdLst>
              <a:ahLst/>
              <a:cxnLst>
                <a:cxn ang="0">
                  <a:pos x="T0" y="T1"/>
                </a:cxn>
                <a:cxn ang="0">
                  <a:pos x="T2" y="T3"/>
                </a:cxn>
                <a:cxn ang="0">
                  <a:pos x="T4" y="T5"/>
                </a:cxn>
                <a:cxn ang="0">
                  <a:pos x="T6" y="T7"/>
                </a:cxn>
                <a:cxn ang="0">
                  <a:pos x="T8" y="T9"/>
                </a:cxn>
              </a:cxnLst>
              <a:rect l="0" t="0" r="r" b="b"/>
              <a:pathLst>
                <a:path w="84" h="39">
                  <a:moveTo>
                    <a:pt x="43" y="37"/>
                  </a:moveTo>
                  <a:cubicBezTo>
                    <a:pt x="60" y="36"/>
                    <a:pt x="74" y="28"/>
                    <a:pt x="84" y="16"/>
                  </a:cubicBezTo>
                  <a:cubicBezTo>
                    <a:pt x="72" y="6"/>
                    <a:pt x="56" y="0"/>
                    <a:pt x="40" y="2"/>
                  </a:cubicBezTo>
                  <a:cubicBezTo>
                    <a:pt x="23" y="3"/>
                    <a:pt x="9" y="12"/>
                    <a:pt x="0" y="24"/>
                  </a:cubicBezTo>
                  <a:cubicBezTo>
                    <a:pt x="11" y="34"/>
                    <a:pt x="27" y="39"/>
                    <a:pt x="43"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6" name="Freeform 438"/>
            <p:cNvSpPr/>
            <p:nvPr/>
          </p:nvSpPr>
          <p:spPr bwMode="auto">
            <a:xfrm>
              <a:off x="3617913" y="4233863"/>
              <a:ext cx="319088" cy="203200"/>
            </a:xfrm>
            <a:custGeom>
              <a:avLst/>
              <a:gdLst>
                <a:gd name="T0" fmla="*/ 52 w 85"/>
                <a:gd name="T1" fmla="*/ 45 h 54"/>
                <a:gd name="T2" fmla="*/ 85 w 85"/>
                <a:gd name="T3" fmla="*/ 5 h 54"/>
                <a:gd name="T4" fmla="*/ 33 w 85"/>
                <a:gd name="T5" fmla="*/ 9 h 54"/>
                <a:gd name="T6" fmla="*/ 0 w 85"/>
                <a:gd name="T7" fmla="*/ 49 h 54"/>
                <a:gd name="T8" fmla="*/ 52 w 85"/>
                <a:gd name="T9" fmla="*/ 45 h 54"/>
              </a:gdLst>
              <a:ahLst/>
              <a:cxnLst>
                <a:cxn ang="0">
                  <a:pos x="T0" y="T1"/>
                </a:cxn>
                <a:cxn ang="0">
                  <a:pos x="T2" y="T3"/>
                </a:cxn>
                <a:cxn ang="0">
                  <a:pos x="T4" y="T5"/>
                </a:cxn>
                <a:cxn ang="0">
                  <a:pos x="T6" y="T7"/>
                </a:cxn>
                <a:cxn ang="0">
                  <a:pos x="T8" y="T9"/>
                </a:cxn>
              </a:cxnLst>
              <a:rect l="0" t="0" r="r" b="b"/>
              <a:pathLst>
                <a:path w="85" h="54">
                  <a:moveTo>
                    <a:pt x="52" y="45"/>
                  </a:moveTo>
                  <a:cubicBezTo>
                    <a:pt x="69" y="36"/>
                    <a:pt x="80" y="22"/>
                    <a:pt x="85" y="5"/>
                  </a:cubicBezTo>
                  <a:cubicBezTo>
                    <a:pt x="69" y="0"/>
                    <a:pt x="50" y="0"/>
                    <a:pt x="33" y="9"/>
                  </a:cubicBezTo>
                  <a:cubicBezTo>
                    <a:pt x="17" y="17"/>
                    <a:pt x="5" y="32"/>
                    <a:pt x="0" y="49"/>
                  </a:cubicBezTo>
                  <a:cubicBezTo>
                    <a:pt x="16" y="54"/>
                    <a:pt x="35" y="54"/>
                    <a:pt x="52" y="4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7" name="Freeform 439"/>
            <p:cNvSpPr/>
            <p:nvPr/>
          </p:nvSpPr>
          <p:spPr bwMode="auto">
            <a:xfrm>
              <a:off x="3367088" y="4992688"/>
              <a:ext cx="300038" cy="225425"/>
            </a:xfrm>
            <a:custGeom>
              <a:avLst/>
              <a:gdLst>
                <a:gd name="T0" fmla="*/ 51 w 80"/>
                <a:gd name="T1" fmla="*/ 47 h 60"/>
                <a:gd name="T2" fmla="*/ 80 w 80"/>
                <a:gd name="T3" fmla="*/ 4 h 60"/>
                <a:gd name="T4" fmla="*/ 28 w 80"/>
                <a:gd name="T5" fmla="*/ 13 h 60"/>
                <a:gd name="T6" fmla="*/ 0 w 80"/>
                <a:gd name="T7" fmla="*/ 57 h 60"/>
                <a:gd name="T8" fmla="*/ 51 w 80"/>
                <a:gd name="T9" fmla="*/ 47 h 60"/>
              </a:gdLst>
              <a:ahLst/>
              <a:cxnLst>
                <a:cxn ang="0">
                  <a:pos x="T0" y="T1"/>
                </a:cxn>
                <a:cxn ang="0">
                  <a:pos x="T2" y="T3"/>
                </a:cxn>
                <a:cxn ang="0">
                  <a:pos x="T4" y="T5"/>
                </a:cxn>
                <a:cxn ang="0">
                  <a:pos x="T6" y="T7"/>
                </a:cxn>
                <a:cxn ang="0">
                  <a:pos x="T8" y="T9"/>
                </a:cxn>
              </a:cxnLst>
              <a:rect l="0" t="0" r="r" b="b"/>
              <a:pathLst>
                <a:path w="80" h="60">
                  <a:moveTo>
                    <a:pt x="51" y="47"/>
                  </a:moveTo>
                  <a:cubicBezTo>
                    <a:pt x="67" y="37"/>
                    <a:pt x="76" y="21"/>
                    <a:pt x="80" y="4"/>
                  </a:cubicBezTo>
                  <a:cubicBezTo>
                    <a:pt x="63" y="0"/>
                    <a:pt x="44" y="3"/>
                    <a:pt x="28" y="13"/>
                  </a:cubicBezTo>
                  <a:cubicBezTo>
                    <a:pt x="13" y="24"/>
                    <a:pt x="3" y="40"/>
                    <a:pt x="0" y="57"/>
                  </a:cubicBezTo>
                  <a:cubicBezTo>
                    <a:pt x="17" y="60"/>
                    <a:pt x="35" y="57"/>
                    <a:pt x="51" y="4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8" name="Freeform 440"/>
            <p:cNvSpPr/>
            <p:nvPr/>
          </p:nvSpPr>
          <p:spPr bwMode="auto">
            <a:xfrm>
              <a:off x="3160713" y="5816601"/>
              <a:ext cx="228600" cy="173038"/>
            </a:xfrm>
            <a:custGeom>
              <a:avLst/>
              <a:gdLst>
                <a:gd name="T0" fmla="*/ 39 w 61"/>
                <a:gd name="T1" fmla="*/ 36 h 46"/>
                <a:gd name="T2" fmla="*/ 61 w 61"/>
                <a:gd name="T3" fmla="*/ 2 h 46"/>
                <a:gd name="T4" fmla="*/ 22 w 61"/>
                <a:gd name="T5" fmla="*/ 10 h 46"/>
                <a:gd name="T6" fmla="*/ 0 w 61"/>
                <a:gd name="T7" fmla="*/ 43 h 46"/>
                <a:gd name="T8" fmla="*/ 39 w 61"/>
                <a:gd name="T9" fmla="*/ 36 h 46"/>
              </a:gdLst>
              <a:ahLst/>
              <a:cxnLst>
                <a:cxn ang="0">
                  <a:pos x="T0" y="T1"/>
                </a:cxn>
                <a:cxn ang="0">
                  <a:pos x="T2" y="T3"/>
                </a:cxn>
                <a:cxn ang="0">
                  <a:pos x="T4" y="T5"/>
                </a:cxn>
                <a:cxn ang="0">
                  <a:pos x="T6" y="T7"/>
                </a:cxn>
                <a:cxn ang="0">
                  <a:pos x="T8" y="T9"/>
                </a:cxn>
              </a:cxnLst>
              <a:rect l="0" t="0" r="r" b="b"/>
              <a:pathLst>
                <a:path w="61" h="46">
                  <a:moveTo>
                    <a:pt x="39" y="36"/>
                  </a:moveTo>
                  <a:cubicBezTo>
                    <a:pt x="51" y="28"/>
                    <a:pt x="58" y="16"/>
                    <a:pt x="61" y="2"/>
                  </a:cubicBezTo>
                  <a:cubicBezTo>
                    <a:pt x="48" y="0"/>
                    <a:pt x="34" y="2"/>
                    <a:pt x="22" y="10"/>
                  </a:cubicBezTo>
                  <a:cubicBezTo>
                    <a:pt x="10" y="18"/>
                    <a:pt x="2" y="30"/>
                    <a:pt x="0" y="43"/>
                  </a:cubicBezTo>
                  <a:cubicBezTo>
                    <a:pt x="13" y="46"/>
                    <a:pt x="27" y="44"/>
                    <a:pt x="39"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9" name="Freeform 441"/>
            <p:cNvSpPr/>
            <p:nvPr/>
          </p:nvSpPr>
          <p:spPr bwMode="auto">
            <a:xfrm>
              <a:off x="3862388" y="5748338"/>
              <a:ext cx="228600" cy="173038"/>
            </a:xfrm>
            <a:custGeom>
              <a:avLst/>
              <a:gdLst>
                <a:gd name="T0" fmla="*/ 39 w 61"/>
                <a:gd name="T1" fmla="*/ 36 h 46"/>
                <a:gd name="T2" fmla="*/ 61 w 61"/>
                <a:gd name="T3" fmla="*/ 3 h 46"/>
                <a:gd name="T4" fmla="*/ 22 w 61"/>
                <a:gd name="T5" fmla="*/ 10 h 46"/>
                <a:gd name="T6" fmla="*/ 0 w 61"/>
                <a:gd name="T7" fmla="*/ 43 h 46"/>
                <a:gd name="T8" fmla="*/ 39 w 61"/>
                <a:gd name="T9" fmla="*/ 36 h 46"/>
              </a:gdLst>
              <a:ahLst/>
              <a:cxnLst>
                <a:cxn ang="0">
                  <a:pos x="T0" y="T1"/>
                </a:cxn>
                <a:cxn ang="0">
                  <a:pos x="T2" y="T3"/>
                </a:cxn>
                <a:cxn ang="0">
                  <a:pos x="T4" y="T5"/>
                </a:cxn>
                <a:cxn ang="0">
                  <a:pos x="T6" y="T7"/>
                </a:cxn>
                <a:cxn ang="0">
                  <a:pos x="T8" y="T9"/>
                </a:cxn>
              </a:cxnLst>
              <a:rect l="0" t="0" r="r" b="b"/>
              <a:pathLst>
                <a:path w="61" h="46">
                  <a:moveTo>
                    <a:pt x="39" y="36"/>
                  </a:moveTo>
                  <a:cubicBezTo>
                    <a:pt x="51" y="28"/>
                    <a:pt x="59" y="16"/>
                    <a:pt x="61" y="3"/>
                  </a:cubicBezTo>
                  <a:cubicBezTo>
                    <a:pt x="48" y="0"/>
                    <a:pt x="34" y="2"/>
                    <a:pt x="22" y="10"/>
                  </a:cubicBezTo>
                  <a:cubicBezTo>
                    <a:pt x="10" y="18"/>
                    <a:pt x="3" y="30"/>
                    <a:pt x="0" y="43"/>
                  </a:cubicBezTo>
                  <a:cubicBezTo>
                    <a:pt x="13" y="46"/>
                    <a:pt x="27" y="44"/>
                    <a:pt x="39"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0" name="Freeform 442"/>
            <p:cNvSpPr/>
            <p:nvPr/>
          </p:nvSpPr>
          <p:spPr bwMode="auto">
            <a:xfrm>
              <a:off x="4319588" y="5289551"/>
              <a:ext cx="244475" cy="153988"/>
            </a:xfrm>
            <a:custGeom>
              <a:avLst/>
              <a:gdLst>
                <a:gd name="T0" fmla="*/ 39 w 65"/>
                <a:gd name="T1" fmla="*/ 34 h 41"/>
                <a:gd name="T2" fmla="*/ 65 w 65"/>
                <a:gd name="T3" fmla="*/ 4 h 41"/>
                <a:gd name="T4" fmla="*/ 25 w 65"/>
                <a:gd name="T5" fmla="*/ 7 h 41"/>
                <a:gd name="T6" fmla="*/ 0 w 65"/>
                <a:gd name="T7" fmla="*/ 37 h 41"/>
                <a:gd name="T8" fmla="*/ 39 w 65"/>
                <a:gd name="T9" fmla="*/ 34 h 41"/>
              </a:gdLst>
              <a:ahLst/>
              <a:cxnLst>
                <a:cxn ang="0">
                  <a:pos x="T0" y="T1"/>
                </a:cxn>
                <a:cxn ang="0">
                  <a:pos x="T2" y="T3"/>
                </a:cxn>
                <a:cxn ang="0">
                  <a:pos x="T4" y="T5"/>
                </a:cxn>
                <a:cxn ang="0">
                  <a:pos x="T6" y="T7"/>
                </a:cxn>
                <a:cxn ang="0">
                  <a:pos x="T8" y="T9"/>
                </a:cxn>
              </a:cxnLst>
              <a:rect l="0" t="0" r="r" b="b"/>
              <a:pathLst>
                <a:path w="65" h="41">
                  <a:moveTo>
                    <a:pt x="39" y="34"/>
                  </a:moveTo>
                  <a:cubicBezTo>
                    <a:pt x="52" y="28"/>
                    <a:pt x="61" y="17"/>
                    <a:pt x="65" y="4"/>
                  </a:cubicBezTo>
                  <a:cubicBezTo>
                    <a:pt x="52" y="0"/>
                    <a:pt x="38" y="0"/>
                    <a:pt x="25" y="7"/>
                  </a:cubicBezTo>
                  <a:cubicBezTo>
                    <a:pt x="13" y="13"/>
                    <a:pt x="4" y="24"/>
                    <a:pt x="0" y="37"/>
                  </a:cubicBezTo>
                  <a:cubicBezTo>
                    <a:pt x="13" y="41"/>
                    <a:pt x="27" y="41"/>
                    <a:pt x="39" y="34"/>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1" name="Freeform 443"/>
            <p:cNvSpPr/>
            <p:nvPr/>
          </p:nvSpPr>
          <p:spPr bwMode="auto">
            <a:xfrm>
              <a:off x="4275138" y="5138738"/>
              <a:ext cx="131763" cy="87313"/>
            </a:xfrm>
            <a:custGeom>
              <a:avLst/>
              <a:gdLst>
                <a:gd name="T0" fmla="*/ 21 w 35"/>
                <a:gd name="T1" fmla="*/ 19 h 23"/>
                <a:gd name="T2" fmla="*/ 35 w 35"/>
                <a:gd name="T3" fmla="*/ 2 h 23"/>
                <a:gd name="T4" fmla="*/ 14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5"/>
                    <a:pt x="33" y="9"/>
                    <a:pt x="35" y="2"/>
                  </a:cubicBezTo>
                  <a:cubicBezTo>
                    <a:pt x="28" y="0"/>
                    <a:pt x="21" y="0"/>
                    <a:pt x="14" y="4"/>
                  </a:cubicBezTo>
                  <a:cubicBezTo>
                    <a:pt x="7" y="7"/>
                    <a:pt x="2" y="14"/>
                    <a:pt x="0" y="21"/>
                  </a:cubicBezTo>
                  <a:cubicBezTo>
                    <a:pt x="7"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2" name="Freeform 444"/>
            <p:cNvSpPr/>
            <p:nvPr/>
          </p:nvSpPr>
          <p:spPr bwMode="auto">
            <a:xfrm>
              <a:off x="4319588" y="4594226"/>
              <a:ext cx="131763" cy="85725"/>
            </a:xfrm>
            <a:custGeom>
              <a:avLst/>
              <a:gdLst>
                <a:gd name="T0" fmla="*/ 21 w 35"/>
                <a:gd name="T1" fmla="*/ 19 h 23"/>
                <a:gd name="T2" fmla="*/ 35 w 35"/>
                <a:gd name="T3" fmla="*/ 2 h 23"/>
                <a:gd name="T4" fmla="*/ 14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6"/>
                    <a:pt x="33" y="9"/>
                    <a:pt x="35" y="2"/>
                  </a:cubicBezTo>
                  <a:cubicBezTo>
                    <a:pt x="28" y="0"/>
                    <a:pt x="21" y="0"/>
                    <a:pt x="14" y="4"/>
                  </a:cubicBezTo>
                  <a:cubicBezTo>
                    <a:pt x="7" y="8"/>
                    <a:pt x="2" y="14"/>
                    <a:pt x="0" y="21"/>
                  </a:cubicBezTo>
                  <a:cubicBezTo>
                    <a:pt x="7"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3" name="Freeform 445"/>
            <p:cNvSpPr/>
            <p:nvPr/>
          </p:nvSpPr>
          <p:spPr bwMode="auto">
            <a:xfrm>
              <a:off x="4124326" y="4157663"/>
              <a:ext cx="136525" cy="87313"/>
            </a:xfrm>
            <a:custGeom>
              <a:avLst/>
              <a:gdLst>
                <a:gd name="T0" fmla="*/ 22 w 36"/>
                <a:gd name="T1" fmla="*/ 19 h 23"/>
                <a:gd name="T2" fmla="*/ 36 w 36"/>
                <a:gd name="T3" fmla="*/ 3 h 23"/>
                <a:gd name="T4" fmla="*/ 14 w 36"/>
                <a:gd name="T5" fmla="*/ 4 h 23"/>
                <a:gd name="T6" fmla="*/ 0 w 36"/>
                <a:gd name="T7" fmla="*/ 21 h 23"/>
                <a:gd name="T8" fmla="*/ 22 w 36"/>
                <a:gd name="T9" fmla="*/ 19 h 23"/>
              </a:gdLst>
              <a:ahLst/>
              <a:cxnLst>
                <a:cxn ang="0">
                  <a:pos x="T0" y="T1"/>
                </a:cxn>
                <a:cxn ang="0">
                  <a:pos x="T2" y="T3"/>
                </a:cxn>
                <a:cxn ang="0">
                  <a:pos x="T4" y="T5"/>
                </a:cxn>
                <a:cxn ang="0">
                  <a:pos x="T6" y="T7"/>
                </a:cxn>
                <a:cxn ang="0">
                  <a:pos x="T8" y="T9"/>
                </a:cxn>
              </a:cxnLst>
              <a:rect l="0" t="0" r="r" b="b"/>
              <a:pathLst>
                <a:path w="36" h="23">
                  <a:moveTo>
                    <a:pt x="22" y="19"/>
                  </a:moveTo>
                  <a:cubicBezTo>
                    <a:pt x="29" y="16"/>
                    <a:pt x="34" y="9"/>
                    <a:pt x="36" y="3"/>
                  </a:cubicBezTo>
                  <a:cubicBezTo>
                    <a:pt x="29" y="0"/>
                    <a:pt x="21" y="0"/>
                    <a:pt x="14" y="4"/>
                  </a:cubicBezTo>
                  <a:cubicBezTo>
                    <a:pt x="7" y="8"/>
                    <a:pt x="2" y="14"/>
                    <a:pt x="0" y="21"/>
                  </a:cubicBezTo>
                  <a:cubicBezTo>
                    <a:pt x="7" y="23"/>
                    <a:pt x="15" y="23"/>
                    <a:pt x="22"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4" name="Freeform 446"/>
            <p:cNvSpPr/>
            <p:nvPr/>
          </p:nvSpPr>
          <p:spPr bwMode="auto">
            <a:xfrm>
              <a:off x="4095751" y="3703638"/>
              <a:ext cx="130175" cy="85725"/>
            </a:xfrm>
            <a:custGeom>
              <a:avLst/>
              <a:gdLst>
                <a:gd name="T0" fmla="*/ 21 w 35"/>
                <a:gd name="T1" fmla="*/ 19 h 23"/>
                <a:gd name="T2" fmla="*/ 35 w 35"/>
                <a:gd name="T3" fmla="*/ 3 h 23"/>
                <a:gd name="T4" fmla="*/ 14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6"/>
                    <a:pt x="33" y="10"/>
                    <a:pt x="35" y="3"/>
                  </a:cubicBezTo>
                  <a:cubicBezTo>
                    <a:pt x="28" y="0"/>
                    <a:pt x="21" y="1"/>
                    <a:pt x="14" y="4"/>
                  </a:cubicBezTo>
                  <a:cubicBezTo>
                    <a:pt x="7" y="8"/>
                    <a:pt x="2" y="14"/>
                    <a:pt x="0" y="21"/>
                  </a:cubicBezTo>
                  <a:cubicBezTo>
                    <a:pt x="7"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5" name="Freeform 447"/>
            <p:cNvSpPr/>
            <p:nvPr/>
          </p:nvSpPr>
          <p:spPr bwMode="auto">
            <a:xfrm>
              <a:off x="4200526" y="3316288"/>
              <a:ext cx="130175" cy="85725"/>
            </a:xfrm>
            <a:custGeom>
              <a:avLst/>
              <a:gdLst>
                <a:gd name="T0" fmla="*/ 21 w 35"/>
                <a:gd name="T1" fmla="*/ 19 h 23"/>
                <a:gd name="T2" fmla="*/ 35 w 35"/>
                <a:gd name="T3" fmla="*/ 3 h 23"/>
                <a:gd name="T4" fmla="*/ 14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6"/>
                    <a:pt x="33" y="10"/>
                    <a:pt x="35" y="3"/>
                  </a:cubicBezTo>
                  <a:cubicBezTo>
                    <a:pt x="28" y="0"/>
                    <a:pt x="21" y="1"/>
                    <a:pt x="14" y="4"/>
                  </a:cubicBezTo>
                  <a:cubicBezTo>
                    <a:pt x="7" y="8"/>
                    <a:pt x="2" y="14"/>
                    <a:pt x="0" y="21"/>
                  </a:cubicBezTo>
                  <a:cubicBezTo>
                    <a:pt x="7"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6" name="Freeform 448"/>
            <p:cNvSpPr/>
            <p:nvPr/>
          </p:nvSpPr>
          <p:spPr bwMode="auto">
            <a:xfrm>
              <a:off x="3340101" y="3767138"/>
              <a:ext cx="134938" cy="85725"/>
            </a:xfrm>
            <a:custGeom>
              <a:avLst/>
              <a:gdLst>
                <a:gd name="T0" fmla="*/ 22 w 36"/>
                <a:gd name="T1" fmla="*/ 19 h 23"/>
                <a:gd name="T2" fmla="*/ 36 w 36"/>
                <a:gd name="T3" fmla="*/ 3 h 23"/>
                <a:gd name="T4" fmla="*/ 14 w 36"/>
                <a:gd name="T5" fmla="*/ 4 h 23"/>
                <a:gd name="T6" fmla="*/ 0 w 36"/>
                <a:gd name="T7" fmla="*/ 21 h 23"/>
                <a:gd name="T8" fmla="*/ 22 w 36"/>
                <a:gd name="T9" fmla="*/ 19 h 23"/>
              </a:gdLst>
              <a:ahLst/>
              <a:cxnLst>
                <a:cxn ang="0">
                  <a:pos x="T0" y="T1"/>
                </a:cxn>
                <a:cxn ang="0">
                  <a:pos x="T2" y="T3"/>
                </a:cxn>
                <a:cxn ang="0">
                  <a:pos x="T4" y="T5"/>
                </a:cxn>
                <a:cxn ang="0">
                  <a:pos x="T6" y="T7"/>
                </a:cxn>
                <a:cxn ang="0">
                  <a:pos x="T8" y="T9"/>
                </a:cxn>
              </a:cxnLst>
              <a:rect l="0" t="0" r="r" b="b"/>
              <a:pathLst>
                <a:path w="36" h="23">
                  <a:moveTo>
                    <a:pt x="22" y="19"/>
                  </a:moveTo>
                  <a:cubicBezTo>
                    <a:pt x="29" y="16"/>
                    <a:pt x="34" y="10"/>
                    <a:pt x="36" y="3"/>
                  </a:cubicBezTo>
                  <a:cubicBezTo>
                    <a:pt x="29" y="0"/>
                    <a:pt x="21" y="1"/>
                    <a:pt x="14" y="4"/>
                  </a:cubicBezTo>
                  <a:cubicBezTo>
                    <a:pt x="7" y="8"/>
                    <a:pt x="2" y="14"/>
                    <a:pt x="0" y="21"/>
                  </a:cubicBezTo>
                  <a:cubicBezTo>
                    <a:pt x="7" y="23"/>
                    <a:pt x="15" y="23"/>
                    <a:pt x="22"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7" name="Freeform 449"/>
            <p:cNvSpPr/>
            <p:nvPr/>
          </p:nvSpPr>
          <p:spPr bwMode="auto">
            <a:xfrm>
              <a:off x="3276601" y="4597401"/>
              <a:ext cx="131763" cy="87313"/>
            </a:xfrm>
            <a:custGeom>
              <a:avLst/>
              <a:gdLst>
                <a:gd name="T0" fmla="*/ 21 w 35"/>
                <a:gd name="T1" fmla="*/ 19 h 23"/>
                <a:gd name="T2" fmla="*/ 35 w 35"/>
                <a:gd name="T3" fmla="*/ 2 h 23"/>
                <a:gd name="T4" fmla="*/ 13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5"/>
                    <a:pt x="33" y="9"/>
                    <a:pt x="35" y="2"/>
                  </a:cubicBezTo>
                  <a:cubicBezTo>
                    <a:pt x="28" y="0"/>
                    <a:pt x="20" y="0"/>
                    <a:pt x="13" y="4"/>
                  </a:cubicBezTo>
                  <a:cubicBezTo>
                    <a:pt x="6" y="8"/>
                    <a:pt x="2" y="14"/>
                    <a:pt x="0" y="21"/>
                  </a:cubicBezTo>
                  <a:cubicBezTo>
                    <a:pt x="6"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8" name="Freeform 450"/>
            <p:cNvSpPr/>
            <p:nvPr/>
          </p:nvSpPr>
          <p:spPr bwMode="auto">
            <a:xfrm>
              <a:off x="3321051" y="5251451"/>
              <a:ext cx="106363" cy="109538"/>
            </a:xfrm>
            <a:custGeom>
              <a:avLst/>
              <a:gdLst>
                <a:gd name="T0" fmla="*/ 20 w 28"/>
                <a:gd name="T1" fmla="*/ 20 h 29"/>
                <a:gd name="T2" fmla="*/ 28 w 28"/>
                <a:gd name="T3" fmla="*/ 0 h 29"/>
                <a:gd name="T4" fmla="*/ 8 w 28"/>
                <a:gd name="T5" fmla="*/ 8 h 29"/>
                <a:gd name="T6" fmla="*/ 0 w 28"/>
                <a:gd name="T7" fmla="*/ 29 h 29"/>
                <a:gd name="T8" fmla="*/ 20 w 28"/>
                <a:gd name="T9" fmla="*/ 20 h 29"/>
              </a:gdLst>
              <a:ahLst/>
              <a:cxnLst>
                <a:cxn ang="0">
                  <a:pos x="T0" y="T1"/>
                </a:cxn>
                <a:cxn ang="0">
                  <a:pos x="T2" y="T3"/>
                </a:cxn>
                <a:cxn ang="0">
                  <a:pos x="T4" y="T5"/>
                </a:cxn>
                <a:cxn ang="0">
                  <a:pos x="T6" y="T7"/>
                </a:cxn>
                <a:cxn ang="0">
                  <a:pos x="T8" y="T9"/>
                </a:cxn>
              </a:cxnLst>
              <a:rect l="0" t="0" r="r" b="b"/>
              <a:pathLst>
                <a:path w="28" h="29">
                  <a:moveTo>
                    <a:pt x="20" y="20"/>
                  </a:moveTo>
                  <a:cubicBezTo>
                    <a:pt x="25" y="15"/>
                    <a:pt x="28" y="7"/>
                    <a:pt x="28" y="0"/>
                  </a:cubicBezTo>
                  <a:cubicBezTo>
                    <a:pt x="20" y="0"/>
                    <a:pt x="13" y="3"/>
                    <a:pt x="8" y="8"/>
                  </a:cubicBezTo>
                  <a:cubicBezTo>
                    <a:pt x="2" y="14"/>
                    <a:pt x="0" y="21"/>
                    <a:pt x="0" y="29"/>
                  </a:cubicBezTo>
                  <a:cubicBezTo>
                    <a:pt x="7" y="29"/>
                    <a:pt x="14" y="26"/>
                    <a:pt x="20"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9" name="Freeform 451"/>
            <p:cNvSpPr/>
            <p:nvPr/>
          </p:nvSpPr>
          <p:spPr bwMode="auto">
            <a:xfrm>
              <a:off x="3182938" y="4722813"/>
              <a:ext cx="104775" cy="107950"/>
            </a:xfrm>
            <a:custGeom>
              <a:avLst/>
              <a:gdLst>
                <a:gd name="T0" fmla="*/ 20 w 28"/>
                <a:gd name="T1" fmla="*/ 20 h 29"/>
                <a:gd name="T2" fmla="*/ 28 w 28"/>
                <a:gd name="T3" fmla="*/ 0 h 29"/>
                <a:gd name="T4" fmla="*/ 8 w 28"/>
                <a:gd name="T5" fmla="*/ 8 h 29"/>
                <a:gd name="T6" fmla="*/ 0 w 28"/>
                <a:gd name="T7" fmla="*/ 29 h 29"/>
                <a:gd name="T8" fmla="*/ 20 w 28"/>
                <a:gd name="T9" fmla="*/ 20 h 29"/>
              </a:gdLst>
              <a:ahLst/>
              <a:cxnLst>
                <a:cxn ang="0">
                  <a:pos x="T0" y="T1"/>
                </a:cxn>
                <a:cxn ang="0">
                  <a:pos x="T2" y="T3"/>
                </a:cxn>
                <a:cxn ang="0">
                  <a:pos x="T4" y="T5"/>
                </a:cxn>
                <a:cxn ang="0">
                  <a:pos x="T6" y="T7"/>
                </a:cxn>
                <a:cxn ang="0">
                  <a:pos x="T8" y="T9"/>
                </a:cxn>
              </a:cxnLst>
              <a:rect l="0" t="0" r="r" b="b"/>
              <a:pathLst>
                <a:path w="28" h="29">
                  <a:moveTo>
                    <a:pt x="20" y="20"/>
                  </a:moveTo>
                  <a:cubicBezTo>
                    <a:pt x="26" y="15"/>
                    <a:pt x="28" y="7"/>
                    <a:pt x="28" y="0"/>
                  </a:cubicBezTo>
                  <a:cubicBezTo>
                    <a:pt x="21" y="0"/>
                    <a:pt x="14" y="3"/>
                    <a:pt x="8" y="8"/>
                  </a:cubicBezTo>
                  <a:cubicBezTo>
                    <a:pt x="3" y="14"/>
                    <a:pt x="0" y="21"/>
                    <a:pt x="0" y="29"/>
                  </a:cubicBezTo>
                  <a:cubicBezTo>
                    <a:pt x="7" y="29"/>
                    <a:pt x="15" y="26"/>
                    <a:pt x="20"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0" name="Freeform 452"/>
            <p:cNvSpPr/>
            <p:nvPr/>
          </p:nvSpPr>
          <p:spPr bwMode="auto">
            <a:xfrm>
              <a:off x="3119438" y="5594351"/>
              <a:ext cx="104775" cy="104775"/>
            </a:xfrm>
            <a:custGeom>
              <a:avLst/>
              <a:gdLst>
                <a:gd name="T0" fmla="*/ 20 w 28"/>
                <a:gd name="T1" fmla="*/ 20 h 28"/>
                <a:gd name="T2" fmla="*/ 28 w 28"/>
                <a:gd name="T3" fmla="*/ 0 h 28"/>
                <a:gd name="T4" fmla="*/ 8 w 28"/>
                <a:gd name="T5" fmla="*/ 8 h 28"/>
                <a:gd name="T6" fmla="*/ 0 w 28"/>
                <a:gd name="T7" fmla="*/ 28 h 28"/>
                <a:gd name="T8" fmla="*/ 20 w 28"/>
                <a:gd name="T9" fmla="*/ 20 h 28"/>
              </a:gdLst>
              <a:ahLst/>
              <a:cxnLst>
                <a:cxn ang="0">
                  <a:pos x="T0" y="T1"/>
                </a:cxn>
                <a:cxn ang="0">
                  <a:pos x="T2" y="T3"/>
                </a:cxn>
                <a:cxn ang="0">
                  <a:pos x="T4" y="T5"/>
                </a:cxn>
                <a:cxn ang="0">
                  <a:pos x="T6" y="T7"/>
                </a:cxn>
                <a:cxn ang="0">
                  <a:pos x="T8" y="T9"/>
                </a:cxn>
              </a:cxnLst>
              <a:rect l="0" t="0" r="r" b="b"/>
              <a:pathLst>
                <a:path w="28" h="28">
                  <a:moveTo>
                    <a:pt x="20" y="20"/>
                  </a:moveTo>
                  <a:cubicBezTo>
                    <a:pt x="26" y="14"/>
                    <a:pt x="28" y="7"/>
                    <a:pt x="28" y="0"/>
                  </a:cubicBezTo>
                  <a:cubicBezTo>
                    <a:pt x="21" y="0"/>
                    <a:pt x="13" y="3"/>
                    <a:pt x="8" y="8"/>
                  </a:cubicBezTo>
                  <a:cubicBezTo>
                    <a:pt x="3" y="14"/>
                    <a:pt x="0" y="21"/>
                    <a:pt x="0" y="28"/>
                  </a:cubicBezTo>
                  <a:cubicBezTo>
                    <a:pt x="7" y="28"/>
                    <a:pt x="15" y="26"/>
                    <a:pt x="20"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1" name="Freeform 453"/>
            <p:cNvSpPr/>
            <p:nvPr/>
          </p:nvSpPr>
          <p:spPr bwMode="auto">
            <a:xfrm>
              <a:off x="3059113" y="6448426"/>
              <a:ext cx="107950" cy="107950"/>
            </a:xfrm>
            <a:custGeom>
              <a:avLst/>
              <a:gdLst>
                <a:gd name="T0" fmla="*/ 21 w 29"/>
                <a:gd name="T1" fmla="*/ 21 h 29"/>
                <a:gd name="T2" fmla="*/ 28 w 29"/>
                <a:gd name="T3" fmla="*/ 0 h 29"/>
                <a:gd name="T4" fmla="*/ 8 w 29"/>
                <a:gd name="T5" fmla="*/ 9 h 29"/>
                <a:gd name="T6" fmla="*/ 1 w 29"/>
                <a:gd name="T7" fmla="*/ 29 h 29"/>
                <a:gd name="T8" fmla="*/ 21 w 29"/>
                <a:gd name="T9" fmla="*/ 21 h 29"/>
              </a:gdLst>
              <a:ahLst/>
              <a:cxnLst>
                <a:cxn ang="0">
                  <a:pos x="T0" y="T1"/>
                </a:cxn>
                <a:cxn ang="0">
                  <a:pos x="T2" y="T3"/>
                </a:cxn>
                <a:cxn ang="0">
                  <a:pos x="T4" y="T5"/>
                </a:cxn>
                <a:cxn ang="0">
                  <a:pos x="T6" y="T7"/>
                </a:cxn>
                <a:cxn ang="0">
                  <a:pos x="T8" y="T9"/>
                </a:cxn>
              </a:cxnLst>
              <a:rect l="0" t="0" r="r" b="b"/>
              <a:pathLst>
                <a:path w="29" h="29">
                  <a:moveTo>
                    <a:pt x="21" y="21"/>
                  </a:moveTo>
                  <a:cubicBezTo>
                    <a:pt x="26" y="15"/>
                    <a:pt x="29" y="8"/>
                    <a:pt x="28" y="0"/>
                  </a:cubicBezTo>
                  <a:cubicBezTo>
                    <a:pt x="21" y="0"/>
                    <a:pt x="14" y="3"/>
                    <a:pt x="8" y="9"/>
                  </a:cubicBezTo>
                  <a:cubicBezTo>
                    <a:pt x="3" y="14"/>
                    <a:pt x="0" y="22"/>
                    <a:pt x="1" y="29"/>
                  </a:cubicBezTo>
                  <a:cubicBezTo>
                    <a:pt x="8" y="29"/>
                    <a:pt x="15" y="26"/>
                    <a:pt x="21" y="2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2" name="Freeform 454"/>
            <p:cNvSpPr/>
            <p:nvPr/>
          </p:nvSpPr>
          <p:spPr bwMode="auto">
            <a:xfrm>
              <a:off x="3276601" y="5635626"/>
              <a:ext cx="109538" cy="109538"/>
            </a:xfrm>
            <a:custGeom>
              <a:avLst/>
              <a:gdLst>
                <a:gd name="T0" fmla="*/ 21 w 29"/>
                <a:gd name="T1" fmla="*/ 20 h 29"/>
                <a:gd name="T2" fmla="*/ 28 w 29"/>
                <a:gd name="T3" fmla="*/ 0 h 29"/>
                <a:gd name="T4" fmla="*/ 8 w 29"/>
                <a:gd name="T5" fmla="*/ 8 h 29"/>
                <a:gd name="T6" fmla="*/ 1 w 29"/>
                <a:gd name="T7" fmla="*/ 29 h 29"/>
                <a:gd name="T8" fmla="*/ 21 w 29"/>
                <a:gd name="T9" fmla="*/ 20 h 29"/>
              </a:gdLst>
              <a:ahLst/>
              <a:cxnLst>
                <a:cxn ang="0">
                  <a:pos x="T0" y="T1"/>
                </a:cxn>
                <a:cxn ang="0">
                  <a:pos x="T2" y="T3"/>
                </a:cxn>
                <a:cxn ang="0">
                  <a:pos x="T4" y="T5"/>
                </a:cxn>
                <a:cxn ang="0">
                  <a:pos x="T6" y="T7"/>
                </a:cxn>
                <a:cxn ang="0">
                  <a:pos x="T8" y="T9"/>
                </a:cxn>
              </a:cxnLst>
              <a:rect l="0" t="0" r="r" b="b"/>
              <a:pathLst>
                <a:path w="29" h="29">
                  <a:moveTo>
                    <a:pt x="21" y="20"/>
                  </a:moveTo>
                  <a:cubicBezTo>
                    <a:pt x="26" y="15"/>
                    <a:pt x="29" y="7"/>
                    <a:pt x="28" y="0"/>
                  </a:cubicBezTo>
                  <a:cubicBezTo>
                    <a:pt x="21" y="0"/>
                    <a:pt x="14" y="3"/>
                    <a:pt x="8" y="8"/>
                  </a:cubicBezTo>
                  <a:cubicBezTo>
                    <a:pt x="3" y="14"/>
                    <a:pt x="0" y="21"/>
                    <a:pt x="1" y="29"/>
                  </a:cubicBezTo>
                  <a:cubicBezTo>
                    <a:pt x="8" y="29"/>
                    <a:pt x="15" y="26"/>
                    <a:pt x="21"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3" name="Freeform 455"/>
            <p:cNvSpPr/>
            <p:nvPr/>
          </p:nvSpPr>
          <p:spPr bwMode="auto">
            <a:xfrm>
              <a:off x="3749676" y="5759451"/>
              <a:ext cx="85725" cy="131763"/>
            </a:xfrm>
            <a:custGeom>
              <a:avLst/>
              <a:gdLst>
                <a:gd name="T0" fmla="*/ 19 w 23"/>
                <a:gd name="T1" fmla="*/ 21 h 35"/>
                <a:gd name="T2" fmla="*/ 21 w 23"/>
                <a:gd name="T3" fmla="*/ 0 h 35"/>
                <a:gd name="T4" fmla="*/ 4 w 23"/>
                <a:gd name="T5" fmla="*/ 13 h 35"/>
                <a:gd name="T6" fmla="*/ 2 w 23"/>
                <a:gd name="T7" fmla="*/ 35 h 35"/>
                <a:gd name="T8" fmla="*/ 19 w 23"/>
                <a:gd name="T9" fmla="*/ 21 h 35"/>
              </a:gdLst>
              <a:ahLst/>
              <a:cxnLst>
                <a:cxn ang="0">
                  <a:pos x="T0" y="T1"/>
                </a:cxn>
                <a:cxn ang="0">
                  <a:pos x="T2" y="T3"/>
                </a:cxn>
                <a:cxn ang="0">
                  <a:pos x="T4" y="T5"/>
                </a:cxn>
                <a:cxn ang="0">
                  <a:pos x="T6" y="T7"/>
                </a:cxn>
                <a:cxn ang="0">
                  <a:pos x="T8" y="T9"/>
                </a:cxn>
              </a:cxnLst>
              <a:rect l="0" t="0" r="r" b="b"/>
              <a:pathLst>
                <a:path w="23" h="35">
                  <a:moveTo>
                    <a:pt x="19" y="21"/>
                  </a:moveTo>
                  <a:cubicBezTo>
                    <a:pt x="22" y="14"/>
                    <a:pt x="23" y="7"/>
                    <a:pt x="21" y="0"/>
                  </a:cubicBezTo>
                  <a:cubicBezTo>
                    <a:pt x="14" y="2"/>
                    <a:pt x="8" y="6"/>
                    <a:pt x="4" y="13"/>
                  </a:cubicBezTo>
                  <a:cubicBezTo>
                    <a:pt x="0" y="20"/>
                    <a:pt x="0" y="28"/>
                    <a:pt x="2" y="35"/>
                  </a:cubicBezTo>
                  <a:cubicBezTo>
                    <a:pt x="9" y="33"/>
                    <a:pt x="15" y="28"/>
                    <a:pt x="19" y="2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4" name="Freeform 456"/>
            <p:cNvSpPr/>
            <p:nvPr/>
          </p:nvSpPr>
          <p:spPr bwMode="auto">
            <a:xfrm>
              <a:off x="3257551" y="6083301"/>
              <a:ext cx="90488" cy="131763"/>
            </a:xfrm>
            <a:custGeom>
              <a:avLst/>
              <a:gdLst>
                <a:gd name="T0" fmla="*/ 20 w 24"/>
                <a:gd name="T1" fmla="*/ 21 h 35"/>
                <a:gd name="T2" fmla="*/ 22 w 24"/>
                <a:gd name="T3" fmla="*/ 0 h 35"/>
                <a:gd name="T4" fmla="*/ 5 w 24"/>
                <a:gd name="T5" fmla="*/ 13 h 35"/>
                <a:gd name="T6" fmla="*/ 3 w 24"/>
                <a:gd name="T7" fmla="*/ 35 h 35"/>
                <a:gd name="T8" fmla="*/ 20 w 24"/>
                <a:gd name="T9" fmla="*/ 21 h 35"/>
              </a:gdLst>
              <a:ahLst/>
              <a:cxnLst>
                <a:cxn ang="0">
                  <a:pos x="T0" y="T1"/>
                </a:cxn>
                <a:cxn ang="0">
                  <a:pos x="T2" y="T3"/>
                </a:cxn>
                <a:cxn ang="0">
                  <a:pos x="T4" y="T5"/>
                </a:cxn>
                <a:cxn ang="0">
                  <a:pos x="T6" y="T7"/>
                </a:cxn>
                <a:cxn ang="0">
                  <a:pos x="T8" y="T9"/>
                </a:cxn>
              </a:cxnLst>
              <a:rect l="0" t="0" r="r" b="b"/>
              <a:pathLst>
                <a:path w="24" h="35">
                  <a:moveTo>
                    <a:pt x="20" y="21"/>
                  </a:moveTo>
                  <a:cubicBezTo>
                    <a:pt x="23" y="14"/>
                    <a:pt x="24" y="7"/>
                    <a:pt x="22" y="0"/>
                  </a:cubicBezTo>
                  <a:cubicBezTo>
                    <a:pt x="15" y="2"/>
                    <a:pt x="8" y="6"/>
                    <a:pt x="5" y="13"/>
                  </a:cubicBezTo>
                  <a:cubicBezTo>
                    <a:pt x="1" y="20"/>
                    <a:pt x="0" y="28"/>
                    <a:pt x="3" y="35"/>
                  </a:cubicBezTo>
                  <a:cubicBezTo>
                    <a:pt x="10" y="33"/>
                    <a:pt x="16" y="28"/>
                    <a:pt x="20" y="2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5" name="Freeform 457"/>
            <p:cNvSpPr/>
            <p:nvPr/>
          </p:nvSpPr>
          <p:spPr bwMode="auto">
            <a:xfrm>
              <a:off x="3835401" y="6083301"/>
              <a:ext cx="76200" cy="142875"/>
            </a:xfrm>
            <a:custGeom>
              <a:avLst/>
              <a:gdLst>
                <a:gd name="T0" fmla="*/ 18 w 20"/>
                <a:gd name="T1" fmla="*/ 16 h 38"/>
                <a:gd name="T2" fmla="*/ 4 w 20"/>
                <a:gd name="T3" fmla="*/ 0 h 38"/>
                <a:gd name="T4" fmla="*/ 2 w 20"/>
                <a:gd name="T5" fmla="*/ 22 h 38"/>
                <a:gd name="T6" fmla="*/ 16 w 20"/>
                <a:gd name="T7" fmla="*/ 38 h 38"/>
                <a:gd name="T8" fmla="*/ 18 w 20"/>
                <a:gd name="T9" fmla="*/ 16 h 38"/>
              </a:gdLst>
              <a:ahLst/>
              <a:cxnLst>
                <a:cxn ang="0">
                  <a:pos x="T0" y="T1"/>
                </a:cxn>
                <a:cxn ang="0">
                  <a:pos x="T2" y="T3"/>
                </a:cxn>
                <a:cxn ang="0">
                  <a:pos x="T4" y="T5"/>
                </a:cxn>
                <a:cxn ang="0">
                  <a:pos x="T6" y="T7"/>
                </a:cxn>
                <a:cxn ang="0">
                  <a:pos x="T8" y="T9"/>
                </a:cxn>
              </a:cxnLst>
              <a:rect l="0" t="0" r="r" b="b"/>
              <a:pathLst>
                <a:path w="20" h="38">
                  <a:moveTo>
                    <a:pt x="18" y="16"/>
                  </a:moveTo>
                  <a:cubicBezTo>
                    <a:pt x="16" y="9"/>
                    <a:pt x="10" y="3"/>
                    <a:pt x="4" y="0"/>
                  </a:cubicBezTo>
                  <a:cubicBezTo>
                    <a:pt x="1" y="6"/>
                    <a:pt x="0" y="14"/>
                    <a:pt x="2" y="22"/>
                  </a:cubicBezTo>
                  <a:cubicBezTo>
                    <a:pt x="4" y="29"/>
                    <a:pt x="10" y="35"/>
                    <a:pt x="16" y="38"/>
                  </a:cubicBezTo>
                  <a:cubicBezTo>
                    <a:pt x="19" y="32"/>
                    <a:pt x="20" y="24"/>
                    <a:pt x="18"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6" name="Freeform 458"/>
            <p:cNvSpPr/>
            <p:nvPr/>
          </p:nvSpPr>
          <p:spPr bwMode="auto">
            <a:xfrm>
              <a:off x="3475038" y="6297613"/>
              <a:ext cx="79375" cy="142875"/>
            </a:xfrm>
            <a:custGeom>
              <a:avLst/>
              <a:gdLst>
                <a:gd name="T0" fmla="*/ 18 w 21"/>
                <a:gd name="T1" fmla="*/ 17 h 38"/>
                <a:gd name="T2" fmla="*/ 4 w 21"/>
                <a:gd name="T3" fmla="*/ 0 h 38"/>
                <a:gd name="T4" fmla="*/ 2 w 21"/>
                <a:gd name="T5" fmla="*/ 22 h 38"/>
                <a:gd name="T6" fmla="*/ 16 w 21"/>
                <a:gd name="T7" fmla="*/ 38 h 38"/>
                <a:gd name="T8" fmla="*/ 18 w 21"/>
                <a:gd name="T9" fmla="*/ 17 h 38"/>
              </a:gdLst>
              <a:ahLst/>
              <a:cxnLst>
                <a:cxn ang="0">
                  <a:pos x="T0" y="T1"/>
                </a:cxn>
                <a:cxn ang="0">
                  <a:pos x="T2" y="T3"/>
                </a:cxn>
                <a:cxn ang="0">
                  <a:pos x="T4" y="T5"/>
                </a:cxn>
                <a:cxn ang="0">
                  <a:pos x="T6" y="T7"/>
                </a:cxn>
                <a:cxn ang="0">
                  <a:pos x="T8" y="T9"/>
                </a:cxn>
              </a:cxnLst>
              <a:rect l="0" t="0" r="r" b="b"/>
              <a:pathLst>
                <a:path w="21" h="38">
                  <a:moveTo>
                    <a:pt x="18" y="17"/>
                  </a:moveTo>
                  <a:cubicBezTo>
                    <a:pt x="16" y="9"/>
                    <a:pt x="11" y="4"/>
                    <a:pt x="4" y="0"/>
                  </a:cubicBezTo>
                  <a:cubicBezTo>
                    <a:pt x="1" y="7"/>
                    <a:pt x="0" y="14"/>
                    <a:pt x="2" y="22"/>
                  </a:cubicBezTo>
                  <a:cubicBezTo>
                    <a:pt x="4" y="29"/>
                    <a:pt x="10" y="35"/>
                    <a:pt x="16" y="38"/>
                  </a:cubicBezTo>
                  <a:cubicBezTo>
                    <a:pt x="20" y="32"/>
                    <a:pt x="21" y="24"/>
                    <a:pt x="18"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7" name="Freeform 459"/>
            <p:cNvSpPr/>
            <p:nvPr/>
          </p:nvSpPr>
          <p:spPr bwMode="auto">
            <a:xfrm>
              <a:off x="3381376" y="6440488"/>
              <a:ext cx="79375" cy="142875"/>
            </a:xfrm>
            <a:custGeom>
              <a:avLst/>
              <a:gdLst>
                <a:gd name="T0" fmla="*/ 18 w 21"/>
                <a:gd name="T1" fmla="*/ 17 h 38"/>
                <a:gd name="T2" fmla="*/ 4 w 21"/>
                <a:gd name="T3" fmla="*/ 0 h 38"/>
                <a:gd name="T4" fmla="*/ 2 w 21"/>
                <a:gd name="T5" fmla="*/ 22 h 38"/>
                <a:gd name="T6" fmla="*/ 16 w 21"/>
                <a:gd name="T7" fmla="*/ 38 h 38"/>
                <a:gd name="T8" fmla="*/ 18 w 21"/>
                <a:gd name="T9" fmla="*/ 17 h 38"/>
              </a:gdLst>
              <a:ahLst/>
              <a:cxnLst>
                <a:cxn ang="0">
                  <a:pos x="T0" y="T1"/>
                </a:cxn>
                <a:cxn ang="0">
                  <a:pos x="T2" y="T3"/>
                </a:cxn>
                <a:cxn ang="0">
                  <a:pos x="T4" y="T5"/>
                </a:cxn>
                <a:cxn ang="0">
                  <a:pos x="T6" y="T7"/>
                </a:cxn>
                <a:cxn ang="0">
                  <a:pos x="T8" y="T9"/>
                </a:cxn>
              </a:cxnLst>
              <a:rect l="0" t="0" r="r" b="b"/>
              <a:pathLst>
                <a:path w="21" h="38">
                  <a:moveTo>
                    <a:pt x="18" y="17"/>
                  </a:moveTo>
                  <a:cubicBezTo>
                    <a:pt x="16" y="9"/>
                    <a:pt x="11" y="4"/>
                    <a:pt x="4" y="0"/>
                  </a:cubicBezTo>
                  <a:cubicBezTo>
                    <a:pt x="1" y="7"/>
                    <a:pt x="0" y="14"/>
                    <a:pt x="2" y="22"/>
                  </a:cubicBezTo>
                  <a:cubicBezTo>
                    <a:pt x="5" y="29"/>
                    <a:pt x="10" y="35"/>
                    <a:pt x="16" y="38"/>
                  </a:cubicBezTo>
                  <a:cubicBezTo>
                    <a:pt x="20" y="32"/>
                    <a:pt x="21" y="24"/>
                    <a:pt x="18"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8" name="Freeform 460"/>
            <p:cNvSpPr/>
            <p:nvPr/>
          </p:nvSpPr>
          <p:spPr bwMode="auto">
            <a:xfrm>
              <a:off x="4789488" y="4852988"/>
              <a:ext cx="79375" cy="142875"/>
            </a:xfrm>
            <a:custGeom>
              <a:avLst/>
              <a:gdLst>
                <a:gd name="T0" fmla="*/ 19 w 21"/>
                <a:gd name="T1" fmla="*/ 17 h 38"/>
                <a:gd name="T2" fmla="*/ 5 w 21"/>
                <a:gd name="T3" fmla="*/ 0 h 38"/>
                <a:gd name="T4" fmla="*/ 3 w 21"/>
                <a:gd name="T5" fmla="*/ 22 h 38"/>
                <a:gd name="T6" fmla="*/ 17 w 21"/>
                <a:gd name="T7" fmla="*/ 38 h 38"/>
                <a:gd name="T8" fmla="*/ 19 w 21"/>
                <a:gd name="T9" fmla="*/ 17 h 38"/>
              </a:gdLst>
              <a:ahLst/>
              <a:cxnLst>
                <a:cxn ang="0">
                  <a:pos x="T0" y="T1"/>
                </a:cxn>
                <a:cxn ang="0">
                  <a:pos x="T2" y="T3"/>
                </a:cxn>
                <a:cxn ang="0">
                  <a:pos x="T4" y="T5"/>
                </a:cxn>
                <a:cxn ang="0">
                  <a:pos x="T6" y="T7"/>
                </a:cxn>
                <a:cxn ang="0">
                  <a:pos x="T8" y="T9"/>
                </a:cxn>
              </a:cxnLst>
              <a:rect l="0" t="0" r="r" b="b"/>
              <a:pathLst>
                <a:path w="21" h="38">
                  <a:moveTo>
                    <a:pt x="19" y="17"/>
                  </a:moveTo>
                  <a:cubicBezTo>
                    <a:pt x="16" y="9"/>
                    <a:pt x="11" y="4"/>
                    <a:pt x="5" y="0"/>
                  </a:cubicBezTo>
                  <a:cubicBezTo>
                    <a:pt x="1" y="7"/>
                    <a:pt x="0" y="14"/>
                    <a:pt x="3" y="22"/>
                  </a:cubicBezTo>
                  <a:cubicBezTo>
                    <a:pt x="5" y="29"/>
                    <a:pt x="10" y="35"/>
                    <a:pt x="17" y="38"/>
                  </a:cubicBezTo>
                  <a:cubicBezTo>
                    <a:pt x="20" y="32"/>
                    <a:pt x="21" y="24"/>
                    <a:pt x="19"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9" name="Freeform 461"/>
            <p:cNvSpPr/>
            <p:nvPr/>
          </p:nvSpPr>
          <p:spPr bwMode="auto">
            <a:xfrm>
              <a:off x="4786313" y="4025901"/>
              <a:ext cx="77788" cy="142875"/>
            </a:xfrm>
            <a:custGeom>
              <a:avLst/>
              <a:gdLst>
                <a:gd name="T0" fmla="*/ 18 w 21"/>
                <a:gd name="T1" fmla="*/ 16 h 38"/>
                <a:gd name="T2" fmla="*/ 4 w 21"/>
                <a:gd name="T3" fmla="*/ 0 h 38"/>
                <a:gd name="T4" fmla="*/ 2 w 21"/>
                <a:gd name="T5" fmla="*/ 21 h 38"/>
                <a:gd name="T6" fmla="*/ 16 w 21"/>
                <a:gd name="T7" fmla="*/ 38 h 38"/>
                <a:gd name="T8" fmla="*/ 18 w 21"/>
                <a:gd name="T9" fmla="*/ 16 h 38"/>
              </a:gdLst>
              <a:ahLst/>
              <a:cxnLst>
                <a:cxn ang="0">
                  <a:pos x="T0" y="T1"/>
                </a:cxn>
                <a:cxn ang="0">
                  <a:pos x="T2" y="T3"/>
                </a:cxn>
                <a:cxn ang="0">
                  <a:pos x="T4" y="T5"/>
                </a:cxn>
                <a:cxn ang="0">
                  <a:pos x="T6" y="T7"/>
                </a:cxn>
                <a:cxn ang="0">
                  <a:pos x="T8" y="T9"/>
                </a:cxn>
              </a:cxnLst>
              <a:rect l="0" t="0" r="r" b="b"/>
              <a:pathLst>
                <a:path w="21" h="38">
                  <a:moveTo>
                    <a:pt x="18" y="16"/>
                  </a:moveTo>
                  <a:cubicBezTo>
                    <a:pt x="16" y="9"/>
                    <a:pt x="11" y="3"/>
                    <a:pt x="4" y="0"/>
                  </a:cubicBezTo>
                  <a:cubicBezTo>
                    <a:pt x="1" y="6"/>
                    <a:pt x="0" y="14"/>
                    <a:pt x="2" y="21"/>
                  </a:cubicBezTo>
                  <a:cubicBezTo>
                    <a:pt x="5" y="29"/>
                    <a:pt x="10" y="35"/>
                    <a:pt x="16" y="38"/>
                  </a:cubicBezTo>
                  <a:cubicBezTo>
                    <a:pt x="20" y="32"/>
                    <a:pt x="21" y="24"/>
                    <a:pt x="18"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0" name="Freeform 462"/>
            <p:cNvSpPr/>
            <p:nvPr/>
          </p:nvSpPr>
          <p:spPr bwMode="auto">
            <a:xfrm>
              <a:off x="4591051" y="3602038"/>
              <a:ext cx="77788" cy="142875"/>
            </a:xfrm>
            <a:custGeom>
              <a:avLst/>
              <a:gdLst>
                <a:gd name="T0" fmla="*/ 19 w 21"/>
                <a:gd name="T1" fmla="*/ 16 h 38"/>
                <a:gd name="T2" fmla="*/ 5 w 21"/>
                <a:gd name="T3" fmla="*/ 0 h 38"/>
                <a:gd name="T4" fmla="*/ 2 w 21"/>
                <a:gd name="T5" fmla="*/ 21 h 38"/>
                <a:gd name="T6" fmla="*/ 17 w 21"/>
                <a:gd name="T7" fmla="*/ 38 h 38"/>
                <a:gd name="T8" fmla="*/ 19 w 21"/>
                <a:gd name="T9" fmla="*/ 16 h 38"/>
              </a:gdLst>
              <a:ahLst/>
              <a:cxnLst>
                <a:cxn ang="0">
                  <a:pos x="T0" y="T1"/>
                </a:cxn>
                <a:cxn ang="0">
                  <a:pos x="T2" y="T3"/>
                </a:cxn>
                <a:cxn ang="0">
                  <a:pos x="T4" y="T5"/>
                </a:cxn>
                <a:cxn ang="0">
                  <a:pos x="T6" y="T7"/>
                </a:cxn>
                <a:cxn ang="0">
                  <a:pos x="T8" y="T9"/>
                </a:cxn>
              </a:cxnLst>
              <a:rect l="0" t="0" r="r" b="b"/>
              <a:pathLst>
                <a:path w="21" h="38">
                  <a:moveTo>
                    <a:pt x="19" y="16"/>
                  </a:moveTo>
                  <a:cubicBezTo>
                    <a:pt x="16" y="9"/>
                    <a:pt x="11" y="3"/>
                    <a:pt x="5" y="0"/>
                  </a:cubicBezTo>
                  <a:cubicBezTo>
                    <a:pt x="1" y="6"/>
                    <a:pt x="0" y="14"/>
                    <a:pt x="2" y="21"/>
                  </a:cubicBezTo>
                  <a:cubicBezTo>
                    <a:pt x="5" y="29"/>
                    <a:pt x="10" y="34"/>
                    <a:pt x="17" y="38"/>
                  </a:cubicBezTo>
                  <a:cubicBezTo>
                    <a:pt x="20" y="31"/>
                    <a:pt x="21" y="24"/>
                    <a:pt x="19"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1" name="Freeform 463"/>
            <p:cNvSpPr/>
            <p:nvPr/>
          </p:nvSpPr>
          <p:spPr bwMode="auto">
            <a:xfrm>
              <a:off x="4572001" y="4729163"/>
              <a:ext cx="104775" cy="106363"/>
            </a:xfrm>
            <a:custGeom>
              <a:avLst/>
              <a:gdLst>
                <a:gd name="T0" fmla="*/ 20 w 28"/>
                <a:gd name="T1" fmla="*/ 20 h 28"/>
                <a:gd name="T2" fmla="*/ 28 w 28"/>
                <a:gd name="T3" fmla="*/ 0 h 28"/>
                <a:gd name="T4" fmla="*/ 8 w 28"/>
                <a:gd name="T5" fmla="*/ 8 h 28"/>
                <a:gd name="T6" fmla="*/ 0 w 28"/>
                <a:gd name="T7" fmla="*/ 28 h 28"/>
                <a:gd name="T8" fmla="*/ 20 w 28"/>
                <a:gd name="T9" fmla="*/ 20 h 28"/>
              </a:gdLst>
              <a:ahLst/>
              <a:cxnLst>
                <a:cxn ang="0">
                  <a:pos x="T0" y="T1"/>
                </a:cxn>
                <a:cxn ang="0">
                  <a:pos x="T2" y="T3"/>
                </a:cxn>
                <a:cxn ang="0">
                  <a:pos x="T4" y="T5"/>
                </a:cxn>
                <a:cxn ang="0">
                  <a:pos x="T6" y="T7"/>
                </a:cxn>
                <a:cxn ang="0">
                  <a:pos x="T8" y="T9"/>
                </a:cxn>
              </a:cxnLst>
              <a:rect l="0" t="0" r="r" b="b"/>
              <a:pathLst>
                <a:path w="28" h="28">
                  <a:moveTo>
                    <a:pt x="20" y="20"/>
                  </a:moveTo>
                  <a:cubicBezTo>
                    <a:pt x="26" y="14"/>
                    <a:pt x="28" y="7"/>
                    <a:pt x="28" y="0"/>
                  </a:cubicBezTo>
                  <a:cubicBezTo>
                    <a:pt x="21" y="0"/>
                    <a:pt x="13" y="2"/>
                    <a:pt x="8" y="8"/>
                  </a:cubicBezTo>
                  <a:cubicBezTo>
                    <a:pt x="3" y="14"/>
                    <a:pt x="0" y="21"/>
                    <a:pt x="0" y="28"/>
                  </a:cubicBezTo>
                  <a:cubicBezTo>
                    <a:pt x="7" y="28"/>
                    <a:pt x="15" y="26"/>
                    <a:pt x="20"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2" name="Freeform 464"/>
            <p:cNvSpPr/>
            <p:nvPr/>
          </p:nvSpPr>
          <p:spPr bwMode="auto">
            <a:xfrm>
              <a:off x="4822826" y="4583113"/>
              <a:ext cx="104775" cy="109538"/>
            </a:xfrm>
            <a:custGeom>
              <a:avLst/>
              <a:gdLst>
                <a:gd name="T0" fmla="*/ 20 w 28"/>
                <a:gd name="T1" fmla="*/ 20 h 29"/>
                <a:gd name="T2" fmla="*/ 28 w 28"/>
                <a:gd name="T3" fmla="*/ 0 h 29"/>
                <a:gd name="T4" fmla="*/ 8 w 28"/>
                <a:gd name="T5" fmla="*/ 9 h 29"/>
                <a:gd name="T6" fmla="*/ 0 w 28"/>
                <a:gd name="T7" fmla="*/ 29 h 29"/>
                <a:gd name="T8" fmla="*/ 20 w 28"/>
                <a:gd name="T9" fmla="*/ 20 h 29"/>
              </a:gdLst>
              <a:ahLst/>
              <a:cxnLst>
                <a:cxn ang="0">
                  <a:pos x="T0" y="T1"/>
                </a:cxn>
                <a:cxn ang="0">
                  <a:pos x="T2" y="T3"/>
                </a:cxn>
                <a:cxn ang="0">
                  <a:pos x="T4" y="T5"/>
                </a:cxn>
                <a:cxn ang="0">
                  <a:pos x="T6" y="T7"/>
                </a:cxn>
                <a:cxn ang="0">
                  <a:pos x="T8" y="T9"/>
                </a:cxn>
              </a:cxnLst>
              <a:rect l="0" t="0" r="r" b="b"/>
              <a:pathLst>
                <a:path w="28" h="29">
                  <a:moveTo>
                    <a:pt x="20" y="20"/>
                  </a:moveTo>
                  <a:cubicBezTo>
                    <a:pt x="26" y="15"/>
                    <a:pt x="28" y="7"/>
                    <a:pt x="28" y="0"/>
                  </a:cubicBezTo>
                  <a:cubicBezTo>
                    <a:pt x="21" y="0"/>
                    <a:pt x="14" y="3"/>
                    <a:pt x="8" y="9"/>
                  </a:cubicBezTo>
                  <a:cubicBezTo>
                    <a:pt x="3" y="14"/>
                    <a:pt x="0" y="22"/>
                    <a:pt x="0" y="29"/>
                  </a:cubicBezTo>
                  <a:cubicBezTo>
                    <a:pt x="8" y="29"/>
                    <a:pt x="15" y="26"/>
                    <a:pt x="20"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3" name="Freeform 465"/>
            <p:cNvSpPr/>
            <p:nvPr/>
          </p:nvSpPr>
          <p:spPr bwMode="auto">
            <a:xfrm>
              <a:off x="4852988" y="4184651"/>
              <a:ext cx="161925" cy="165100"/>
            </a:xfrm>
            <a:custGeom>
              <a:avLst/>
              <a:gdLst>
                <a:gd name="T0" fmla="*/ 31 w 43"/>
                <a:gd name="T1" fmla="*/ 31 h 44"/>
                <a:gd name="T2" fmla="*/ 43 w 43"/>
                <a:gd name="T3" fmla="*/ 0 h 44"/>
                <a:gd name="T4" fmla="*/ 12 w 43"/>
                <a:gd name="T5" fmla="*/ 13 h 44"/>
                <a:gd name="T6" fmla="*/ 0 w 43"/>
                <a:gd name="T7" fmla="*/ 44 h 44"/>
                <a:gd name="T8" fmla="*/ 31 w 43"/>
                <a:gd name="T9" fmla="*/ 31 h 44"/>
              </a:gdLst>
              <a:ahLst/>
              <a:cxnLst>
                <a:cxn ang="0">
                  <a:pos x="T0" y="T1"/>
                </a:cxn>
                <a:cxn ang="0">
                  <a:pos x="T2" y="T3"/>
                </a:cxn>
                <a:cxn ang="0">
                  <a:pos x="T4" y="T5"/>
                </a:cxn>
                <a:cxn ang="0">
                  <a:pos x="T6" y="T7"/>
                </a:cxn>
                <a:cxn ang="0">
                  <a:pos x="T8" y="T9"/>
                </a:cxn>
              </a:cxnLst>
              <a:rect l="0" t="0" r="r" b="b"/>
              <a:pathLst>
                <a:path w="43" h="44">
                  <a:moveTo>
                    <a:pt x="31" y="31"/>
                  </a:moveTo>
                  <a:cubicBezTo>
                    <a:pt x="39" y="23"/>
                    <a:pt x="43" y="11"/>
                    <a:pt x="43" y="0"/>
                  </a:cubicBezTo>
                  <a:cubicBezTo>
                    <a:pt x="32" y="0"/>
                    <a:pt x="21" y="4"/>
                    <a:pt x="12" y="13"/>
                  </a:cubicBezTo>
                  <a:cubicBezTo>
                    <a:pt x="4" y="22"/>
                    <a:pt x="0" y="33"/>
                    <a:pt x="0" y="44"/>
                  </a:cubicBezTo>
                  <a:cubicBezTo>
                    <a:pt x="11" y="44"/>
                    <a:pt x="23" y="40"/>
                    <a:pt x="31"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4" name="Freeform 466"/>
            <p:cNvSpPr/>
            <p:nvPr/>
          </p:nvSpPr>
          <p:spPr bwMode="auto">
            <a:xfrm>
              <a:off x="3843338" y="5060951"/>
              <a:ext cx="165100" cy="165100"/>
            </a:xfrm>
            <a:custGeom>
              <a:avLst/>
              <a:gdLst>
                <a:gd name="T0" fmla="*/ 31 w 44"/>
                <a:gd name="T1" fmla="*/ 31 h 44"/>
                <a:gd name="T2" fmla="*/ 43 w 44"/>
                <a:gd name="T3" fmla="*/ 0 h 44"/>
                <a:gd name="T4" fmla="*/ 13 w 44"/>
                <a:gd name="T5" fmla="*/ 13 h 44"/>
                <a:gd name="T6" fmla="*/ 0 w 44"/>
                <a:gd name="T7" fmla="*/ 44 h 44"/>
                <a:gd name="T8" fmla="*/ 31 w 44"/>
                <a:gd name="T9" fmla="*/ 31 h 44"/>
              </a:gdLst>
              <a:ahLst/>
              <a:cxnLst>
                <a:cxn ang="0">
                  <a:pos x="T0" y="T1"/>
                </a:cxn>
                <a:cxn ang="0">
                  <a:pos x="T2" y="T3"/>
                </a:cxn>
                <a:cxn ang="0">
                  <a:pos x="T4" y="T5"/>
                </a:cxn>
                <a:cxn ang="0">
                  <a:pos x="T6" y="T7"/>
                </a:cxn>
                <a:cxn ang="0">
                  <a:pos x="T8" y="T9"/>
                </a:cxn>
              </a:cxnLst>
              <a:rect l="0" t="0" r="r" b="b"/>
              <a:pathLst>
                <a:path w="44" h="44">
                  <a:moveTo>
                    <a:pt x="31" y="31"/>
                  </a:moveTo>
                  <a:cubicBezTo>
                    <a:pt x="40" y="22"/>
                    <a:pt x="44" y="11"/>
                    <a:pt x="43" y="0"/>
                  </a:cubicBezTo>
                  <a:cubicBezTo>
                    <a:pt x="32" y="0"/>
                    <a:pt x="21" y="4"/>
                    <a:pt x="13" y="13"/>
                  </a:cubicBezTo>
                  <a:cubicBezTo>
                    <a:pt x="4" y="21"/>
                    <a:pt x="0" y="33"/>
                    <a:pt x="0" y="44"/>
                  </a:cubicBezTo>
                  <a:cubicBezTo>
                    <a:pt x="12" y="44"/>
                    <a:pt x="23" y="40"/>
                    <a:pt x="31"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5" name="Freeform 467"/>
            <p:cNvSpPr/>
            <p:nvPr/>
          </p:nvSpPr>
          <p:spPr bwMode="auto">
            <a:xfrm>
              <a:off x="3746501" y="5448301"/>
              <a:ext cx="165100" cy="165100"/>
            </a:xfrm>
            <a:custGeom>
              <a:avLst/>
              <a:gdLst>
                <a:gd name="T0" fmla="*/ 31 w 44"/>
                <a:gd name="T1" fmla="*/ 31 h 44"/>
                <a:gd name="T2" fmla="*/ 43 w 44"/>
                <a:gd name="T3" fmla="*/ 0 h 44"/>
                <a:gd name="T4" fmla="*/ 12 w 44"/>
                <a:gd name="T5" fmla="*/ 13 h 44"/>
                <a:gd name="T6" fmla="*/ 0 w 44"/>
                <a:gd name="T7" fmla="*/ 44 h 44"/>
                <a:gd name="T8" fmla="*/ 31 w 44"/>
                <a:gd name="T9" fmla="*/ 31 h 44"/>
              </a:gdLst>
              <a:ahLst/>
              <a:cxnLst>
                <a:cxn ang="0">
                  <a:pos x="T0" y="T1"/>
                </a:cxn>
                <a:cxn ang="0">
                  <a:pos x="T2" y="T3"/>
                </a:cxn>
                <a:cxn ang="0">
                  <a:pos x="T4" y="T5"/>
                </a:cxn>
                <a:cxn ang="0">
                  <a:pos x="T6" y="T7"/>
                </a:cxn>
                <a:cxn ang="0">
                  <a:pos x="T8" y="T9"/>
                </a:cxn>
              </a:cxnLst>
              <a:rect l="0" t="0" r="r" b="b"/>
              <a:pathLst>
                <a:path w="44" h="44">
                  <a:moveTo>
                    <a:pt x="31" y="31"/>
                  </a:moveTo>
                  <a:cubicBezTo>
                    <a:pt x="40" y="22"/>
                    <a:pt x="44" y="11"/>
                    <a:pt x="43" y="0"/>
                  </a:cubicBezTo>
                  <a:cubicBezTo>
                    <a:pt x="32" y="0"/>
                    <a:pt x="21" y="4"/>
                    <a:pt x="12" y="13"/>
                  </a:cubicBezTo>
                  <a:cubicBezTo>
                    <a:pt x="4" y="21"/>
                    <a:pt x="0" y="32"/>
                    <a:pt x="0" y="44"/>
                  </a:cubicBezTo>
                  <a:cubicBezTo>
                    <a:pt x="12" y="44"/>
                    <a:pt x="23" y="39"/>
                    <a:pt x="31" y="31"/>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6" name="Freeform 468"/>
            <p:cNvSpPr/>
            <p:nvPr/>
          </p:nvSpPr>
          <p:spPr bwMode="auto">
            <a:xfrm>
              <a:off x="3509963" y="5819776"/>
              <a:ext cx="160338" cy="165100"/>
            </a:xfrm>
            <a:custGeom>
              <a:avLst/>
              <a:gdLst>
                <a:gd name="T0" fmla="*/ 31 w 43"/>
                <a:gd name="T1" fmla="*/ 31 h 44"/>
                <a:gd name="T2" fmla="*/ 43 w 43"/>
                <a:gd name="T3" fmla="*/ 0 h 44"/>
                <a:gd name="T4" fmla="*/ 12 w 43"/>
                <a:gd name="T5" fmla="*/ 13 h 44"/>
                <a:gd name="T6" fmla="*/ 0 w 43"/>
                <a:gd name="T7" fmla="*/ 44 h 44"/>
                <a:gd name="T8" fmla="*/ 31 w 43"/>
                <a:gd name="T9" fmla="*/ 31 h 44"/>
              </a:gdLst>
              <a:ahLst/>
              <a:cxnLst>
                <a:cxn ang="0">
                  <a:pos x="T0" y="T1"/>
                </a:cxn>
                <a:cxn ang="0">
                  <a:pos x="T2" y="T3"/>
                </a:cxn>
                <a:cxn ang="0">
                  <a:pos x="T4" y="T5"/>
                </a:cxn>
                <a:cxn ang="0">
                  <a:pos x="T6" y="T7"/>
                </a:cxn>
                <a:cxn ang="0">
                  <a:pos x="T8" y="T9"/>
                </a:cxn>
              </a:cxnLst>
              <a:rect l="0" t="0" r="r" b="b"/>
              <a:pathLst>
                <a:path w="43" h="44">
                  <a:moveTo>
                    <a:pt x="31" y="31"/>
                  </a:moveTo>
                  <a:cubicBezTo>
                    <a:pt x="39" y="22"/>
                    <a:pt x="43" y="11"/>
                    <a:pt x="43" y="0"/>
                  </a:cubicBezTo>
                  <a:cubicBezTo>
                    <a:pt x="32" y="0"/>
                    <a:pt x="21" y="4"/>
                    <a:pt x="12" y="13"/>
                  </a:cubicBezTo>
                  <a:cubicBezTo>
                    <a:pt x="4" y="21"/>
                    <a:pt x="0" y="33"/>
                    <a:pt x="0" y="44"/>
                  </a:cubicBezTo>
                  <a:cubicBezTo>
                    <a:pt x="11" y="44"/>
                    <a:pt x="23" y="39"/>
                    <a:pt x="31"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7" name="Freeform 469"/>
            <p:cNvSpPr/>
            <p:nvPr/>
          </p:nvSpPr>
          <p:spPr bwMode="auto">
            <a:xfrm>
              <a:off x="3502026" y="6102351"/>
              <a:ext cx="228600" cy="104775"/>
            </a:xfrm>
            <a:custGeom>
              <a:avLst/>
              <a:gdLst>
                <a:gd name="T0" fmla="*/ 32 w 61"/>
                <a:gd name="T1" fmla="*/ 27 h 28"/>
                <a:gd name="T2" fmla="*/ 61 w 61"/>
                <a:gd name="T3" fmla="*/ 10 h 28"/>
                <a:gd name="T4" fmla="*/ 29 w 61"/>
                <a:gd name="T5" fmla="*/ 1 h 28"/>
                <a:gd name="T6" fmla="*/ 0 w 61"/>
                <a:gd name="T7" fmla="*/ 18 h 28"/>
                <a:gd name="T8" fmla="*/ 32 w 61"/>
                <a:gd name="T9" fmla="*/ 27 h 28"/>
              </a:gdLst>
              <a:ahLst/>
              <a:cxnLst>
                <a:cxn ang="0">
                  <a:pos x="T0" y="T1"/>
                </a:cxn>
                <a:cxn ang="0">
                  <a:pos x="T2" y="T3"/>
                </a:cxn>
                <a:cxn ang="0">
                  <a:pos x="T4" y="T5"/>
                </a:cxn>
                <a:cxn ang="0">
                  <a:pos x="T6" y="T7"/>
                </a:cxn>
                <a:cxn ang="0">
                  <a:pos x="T8" y="T9"/>
                </a:cxn>
              </a:cxnLst>
              <a:rect l="0" t="0" r="r" b="b"/>
              <a:pathLst>
                <a:path w="61" h="28">
                  <a:moveTo>
                    <a:pt x="32" y="27"/>
                  </a:moveTo>
                  <a:cubicBezTo>
                    <a:pt x="44" y="25"/>
                    <a:pt x="55" y="19"/>
                    <a:pt x="61" y="10"/>
                  </a:cubicBezTo>
                  <a:cubicBezTo>
                    <a:pt x="53" y="3"/>
                    <a:pt x="41" y="0"/>
                    <a:pt x="29" y="1"/>
                  </a:cubicBezTo>
                  <a:cubicBezTo>
                    <a:pt x="17" y="3"/>
                    <a:pt x="7" y="9"/>
                    <a:pt x="0" y="18"/>
                  </a:cubicBezTo>
                  <a:cubicBezTo>
                    <a:pt x="9" y="25"/>
                    <a:pt x="20" y="28"/>
                    <a:pt x="32"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8" name="Freeform 470"/>
            <p:cNvSpPr/>
            <p:nvPr/>
          </p:nvSpPr>
          <p:spPr bwMode="auto">
            <a:xfrm>
              <a:off x="3216276" y="6256338"/>
              <a:ext cx="228600" cy="107950"/>
            </a:xfrm>
            <a:custGeom>
              <a:avLst/>
              <a:gdLst>
                <a:gd name="T0" fmla="*/ 32 w 61"/>
                <a:gd name="T1" fmla="*/ 28 h 29"/>
                <a:gd name="T2" fmla="*/ 61 w 61"/>
                <a:gd name="T3" fmla="*/ 11 h 29"/>
                <a:gd name="T4" fmla="*/ 29 w 61"/>
                <a:gd name="T5" fmla="*/ 2 h 29"/>
                <a:gd name="T6" fmla="*/ 0 w 61"/>
                <a:gd name="T7" fmla="*/ 19 h 29"/>
                <a:gd name="T8" fmla="*/ 32 w 61"/>
                <a:gd name="T9" fmla="*/ 28 h 29"/>
              </a:gdLst>
              <a:ahLst/>
              <a:cxnLst>
                <a:cxn ang="0">
                  <a:pos x="T0" y="T1"/>
                </a:cxn>
                <a:cxn ang="0">
                  <a:pos x="T2" y="T3"/>
                </a:cxn>
                <a:cxn ang="0">
                  <a:pos x="T4" y="T5"/>
                </a:cxn>
                <a:cxn ang="0">
                  <a:pos x="T6" y="T7"/>
                </a:cxn>
                <a:cxn ang="0">
                  <a:pos x="T8" y="T9"/>
                </a:cxn>
              </a:cxnLst>
              <a:rect l="0" t="0" r="r" b="b"/>
              <a:pathLst>
                <a:path w="61" h="29">
                  <a:moveTo>
                    <a:pt x="32" y="28"/>
                  </a:moveTo>
                  <a:cubicBezTo>
                    <a:pt x="44" y="26"/>
                    <a:pt x="54" y="20"/>
                    <a:pt x="61" y="11"/>
                  </a:cubicBezTo>
                  <a:cubicBezTo>
                    <a:pt x="52" y="4"/>
                    <a:pt x="41" y="0"/>
                    <a:pt x="29" y="2"/>
                  </a:cubicBezTo>
                  <a:cubicBezTo>
                    <a:pt x="17" y="3"/>
                    <a:pt x="6" y="10"/>
                    <a:pt x="0" y="19"/>
                  </a:cubicBezTo>
                  <a:cubicBezTo>
                    <a:pt x="8" y="26"/>
                    <a:pt x="20" y="29"/>
                    <a:pt x="32" y="2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9" name="Freeform 471"/>
            <p:cNvSpPr/>
            <p:nvPr/>
          </p:nvSpPr>
          <p:spPr bwMode="auto">
            <a:xfrm>
              <a:off x="3249613" y="5435601"/>
              <a:ext cx="230188" cy="109538"/>
            </a:xfrm>
            <a:custGeom>
              <a:avLst/>
              <a:gdLst>
                <a:gd name="T0" fmla="*/ 32 w 61"/>
                <a:gd name="T1" fmla="*/ 27 h 29"/>
                <a:gd name="T2" fmla="*/ 61 w 61"/>
                <a:gd name="T3" fmla="*/ 11 h 29"/>
                <a:gd name="T4" fmla="*/ 29 w 61"/>
                <a:gd name="T5" fmla="*/ 1 h 29"/>
                <a:gd name="T6" fmla="*/ 0 w 61"/>
                <a:gd name="T7" fmla="*/ 18 h 29"/>
                <a:gd name="T8" fmla="*/ 32 w 61"/>
                <a:gd name="T9" fmla="*/ 27 h 29"/>
              </a:gdLst>
              <a:ahLst/>
              <a:cxnLst>
                <a:cxn ang="0">
                  <a:pos x="T0" y="T1"/>
                </a:cxn>
                <a:cxn ang="0">
                  <a:pos x="T2" y="T3"/>
                </a:cxn>
                <a:cxn ang="0">
                  <a:pos x="T4" y="T5"/>
                </a:cxn>
                <a:cxn ang="0">
                  <a:pos x="T6" y="T7"/>
                </a:cxn>
                <a:cxn ang="0">
                  <a:pos x="T8" y="T9"/>
                </a:cxn>
              </a:cxnLst>
              <a:rect l="0" t="0" r="r" b="b"/>
              <a:pathLst>
                <a:path w="61" h="29">
                  <a:moveTo>
                    <a:pt x="32" y="27"/>
                  </a:moveTo>
                  <a:cubicBezTo>
                    <a:pt x="44" y="26"/>
                    <a:pt x="55" y="19"/>
                    <a:pt x="61" y="11"/>
                  </a:cubicBezTo>
                  <a:cubicBezTo>
                    <a:pt x="53" y="4"/>
                    <a:pt x="41" y="0"/>
                    <a:pt x="29" y="1"/>
                  </a:cubicBezTo>
                  <a:cubicBezTo>
                    <a:pt x="17" y="3"/>
                    <a:pt x="7" y="9"/>
                    <a:pt x="0" y="18"/>
                  </a:cubicBezTo>
                  <a:cubicBezTo>
                    <a:pt x="9" y="25"/>
                    <a:pt x="20" y="29"/>
                    <a:pt x="32" y="27"/>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0" name="Freeform 472"/>
            <p:cNvSpPr/>
            <p:nvPr/>
          </p:nvSpPr>
          <p:spPr bwMode="auto">
            <a:xfrm>
              <a:off x="3532188" y="4687888"/>
              <a:ext cx="228600" cy="109538"/>
            </a:xfrm>
            <a:custGeom>
              <a:avLst/>
              <a:gdLst>
                <a:gd name="T0" fmla="*/ 32 w 61"/>
                <a:gd name="T1" fmla="*/ 28 h 29"/>
                <a:gd name="T2" fmla="*/ 61 w 61"/>
                <a:gd name="T3" fmla="*/ 11 h 29"/>
                <a:gd name="T4" fmla="*/ 29 w 61"/>
                <a:gd name="T5" fmla="*/ 2 h 29"/>
                <a:gd name="T6" fmla="*/ 0 w 61"/>
                <a:gd name="T7" fmla="*/ 18 h 29"/>
                <a:gd name="T8" fmla="*/ 32 w 61"/>
                <a:gd name="T9" fmla="*/ 28 h 29"/>
              </a:gdLst>
              <a:ahLst/>
              <a:cxnLst>
                <a:cxn ang="0">
                  <a:pos x="T0" y="T1"/>
                </a:cxn>
                <a:cxn ang="0">
                  <a:pos x="T2" y="T3"/>
                </a:cxn>
                <a:cxn ang="0">
                  <a:pos x="T4" y="T5"/>
                </a:cxn>
                <a:cxn ang="0">
                  <a:pos x="T6" y="T7"/>
                </a:cxn>
                <a:cxn ang="0">
                  <a:pos x="T8" y="T9"/>
                </a:cxn>
              </a:cxnLst>
              <a:rect l="0" t="0" r="r" b="b"/>
              <a:pathLst>
                <a:path w="61" h="29">
                  <a:moveTo>
                    <a:pt x="32" y="28"/>
                  </a:moveTo>
                  <a:cubicBezTo>
                    <a:pt x="44" y="26"/>
                    <a:pt x="54" y="20"/>
                    <a:pt x="61" y="11"/>
                  </a:cubicBezTo>
                  <a:cubicBezTo>
                    <a:pt x="52" y="4"/>
                    <a:pt x="41" y="0"/>
                    <a:pt x="29" y="2"/>
                  </a:cubicBezTo>
                  <a:cubicBezTo>
                    <a:pt x="17" y="3"/>
                    <a:pt x="6" y="10"/>
                    <a:pt x="0" y="18"/>
                  </a:cubicBezTo>
                  <a:cubicBezTo>
                    <a:pt x="8" y="25"/>
                    <a:pt x="20" y="29"/>
                    <a:pt x="32" y="2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1" name="Freeform 473"/>
            <p:cNvSpPr/>
            <p:nvPr/>
          </p:nvSpPr>
          <p:spPr bwMode="auto">
            <a:xfrm>
              <a:off x="3059113" y="4970463"/>
              <a:ext cx="228600" cy="107950"/>
            </a:xfrm>
            <a:custGeom>
              <a:avLst/>
              <a:gdLst>
                <a:gd name="T0" fmla="*/ 32 w 61"/>
                <a:gd name="T1" fmla="*/ 27 h 29"/>
                <a:gd name="T2" fmla="*/ 61 w 61"/>
                <a:gd name="T3" fmla="*/ 10 h 29"/>
                <a:gd name="T4" fmla="*/ 28 w 61"/>
                <a:gd name="T5" fmla="*/ 1 h 29"/>
                <a:gd name="T6" fmla="*/ 0 w 61"/>
                <a:gd name="T7" fmla="*/ 18 h 29"/>
                <a:gd name="T8" fmla="*/ 32 w 61"/>
                <a:gd name="T9" fmla="*/ 27 h 29"/>
              </a:gdLst>
              <a:ahLst/>
              <a:cxnLst>
                <a:cxn ang="0">
                  <a:pos x="T0" y="T1"/>
                </a:cxn>
                <a:cxn ang="0">
                  <a:pos x="T2" y="T3"/>
                </a:cxn>
                <a:cxn ang="0">
                  <a:pos x="T4" y="T5"/>
                </a:cxn>
                <a:cxn ang="0">
                  <a:pos x="T6" y="T7"/>
                </a:cxn>
                <a:cxn ang="0">
                  <a:pos x="T8" y="T9"/>
                </a:cxn>
              </a:cxnLst>
              <a:rect l="0" t="0" r="r" b="b"/>
              <a:pathLst>
                <a:path w="61" h="29">
                  <a:moveTo>
                    <a:pt x="32" y="27"/>
                  </a:moveTo>
                  <a:cubicBezTo>
                    <a:pt x="44" y="26"/>
                    <a:pt x="54" y="19"/>
                    <a:pt x="61" y="10"/>
                  </a:cubicBezTo>
                  <a:cubicBezTo>
                    <a:pt x="52" y="3"/>
                    <a:pt x="40" y="0"/>
                    <a:pt x="28" y="1"/>
                  </a:cubicBezTo>
                  <a:cubicBezTo>
                    <a:pt x="16" y="3"/>
                    <a:pt x="6" y="9"/>
                    <a:pt x="0" y="18"/>
                  </a:cubicBezTo>
                  <a:cubicBezTo>
                    <a:pt x="8" y="25"/>
                    <a:pt x="20" y="29"/>
                    <a:pt x="32"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2" name="Freeform 474"/>
            <p:cNvSpPr/>
            <p:nvPr/>
          </p:nvSpPr>
          <p:spPr bwMode="auto">
            <a:xfrm>
              <a:off x="2965451" y="4413251"/>
              <a:ext cx="228600" cy="109538"/>
            </a:xfrm>
            <a:custGeom>
              <a:avLst/>
              <a:gdLst>
                <a:gd name="T0" fmla="*/ 32 w 61"/>
                <a:gd name="T1" fmla="*/ 28 h 29"/>
                <a:gd name="T2" fmla="*/ 61 w 61"/>
                <a:gd name="T3" fmla="*/ 11 h 29"/>
                <a:gd name="T4" fmla="*/ 28 w 61"/>
                <a:gd name="T5" fmla="*/ 2 h 29"/>
                <a:gd name="T6" fmla="*/ 0 w 61"/>
                <a:gd name="T7" fmla="*/ 19 h 29"/>
                <a:gd name="T8" fmla="*/ 32 w 61"/>
                <a:gd name="T9" fmla="*/ 28 h 29"/>
              </a:gdLst>
              <a:ahLst/>
              <a:cxnLst>
                <a:cxn ang="0">
                  <a:pos x="T0" y="T1"/>
                </a:cxn>
                <a:cxn ang="0">
                  <a:pos x="T2" y="T3"/>
                </a:cxn>
                <a:cxn ang="0">
                  <a:pos x="T4" y="T5"/>
                </a:cxn>
                <a:cxn ang="0">
                  <a:pos x="T6" y="T7"/>
                </a:cxn>
                <a:cxn ang="0">
                  <a:pos x="T8" y="T9"/>
                </a:cxn>
              </a:cxnLst>
              <a:rect l="0" t="0" r="r" b="b"/>
              <a:pathLst>
                <a:path w="61" h="29">
                  <a:moveTo>
                    <a:pt x="32" y="28"/>
                  </a:moveTo>
                  <a:cubicBezTo>
                    <a:pt x="44" y="26"/>
                    <a:pt x="54" y="20"/>
                    <a:pt x="61" y="11"/>
                  </a:cubicBezTo>
                  <a:cubicBezTo>
                    <a:pt x="52" y="4"/>
                    <a:pt x="40" y="0"/>
                    <a:pt x="28" y="2"/>
                  </a:cubicBezTo>
                  <a:cubicBezTo>
                    <a:pt x="16" y="3"/>
                    <a:pt x="6" y="10"/>
                    <a:pt x="0" y="19"/>
                  </a:cubicBezTo>
                  <a:cubicBezTo>
                    <a:pt x="8" y="26"/>
                    <a:pt x="20" y="29"/>
                    <a:pt x="32" y="2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3" name="Freeform 475"/>
            <p:cNvSpPr/>
            <p:nvPr/>
          </p:nvSpPr>
          <p:spPr bwMode="auto">
            <a:xfrm>
              <a:off x="2960688" y="5391151"/>
              <a:ext cx="230188" cy="109538"/>
            </a:xfrm>
            <a:custGeom>
              <a:avLst/>
              <a:gdLst>
                <a:gd name="T0" fmla="*/ 32 w 61"/>
                <a:gd name="T1" fmla="*/ 28 h 29"/>
                <a:gd name="T2" fmla="*/ 61 w 61"/>
                <a:gd name="T3" fmla="*/ 11 h 29"/>
                <a:gd name="T4" fmla="*/ 29 w 61"/>
                <a:gd name="T5" fmla="*/ 2 h 29"/>
                <a:gd name="T6" fmla="*/ 0 w 61"/>
                <a:gd name="T7" fmla="*/ 18 h 29"/>
                <a:gd name="T8" fmla="*/ 32 w 61"/>
                <a:gd name="T9" fmla="*/ 28 h 29"/>
              </a:gdLst>
              <a:ahLst/>
              <a:cxnLst>
                <a:cxn ang="0">
                  <a:pos x="T0" y="T1"/>
                </a:cxn>
                <a:cxn ang="0">
                  <a:pos x="T2" y="T3"/>
                </a:cxn>
                <a:cxn ang="0">
                  <a:pos x="T4" y="T5"/>
                </a:cxn>
                <a:cxn ang="0">
                  <a:pos x="T6" y="T7"/>
                </a:cxn>
                <a:cxn ang="0">
                  <a:pos x="T8" y="T9"/>
                </a:cxn>
              </a:cxnLst>
              <a:rect l="0" t="0" r="r" b="b"/>
              <a:pathLst>
                <a:path w="61" h="29">
                  <a:moveTo>
                    <a:pt x="32" y="28"/>
                  </a:moveTo>
                  <a:cubicBezTo>
                    <a:pt x="44" y="26"/>
                    <a:pt x="54" y="20"/>
                    <a:pt x="61" y="11"/>
                  </a:cubicBezTo>
                  <a:cubicBezTo>
                    <a:pt x="52" y="4"/>
                    <a:pt x="41" y="0"/>
                    <a:pt x="29" y="2"/>
                  </a:cubicBezTo>
                  <a:cubicBezTo>
                    <a:pt x="17" y="3"/>
                    <a:pt x="7" y="10"/>
                    <a:pt x="0" y="18"/>
                  </a:cubicBezTo>
                  <a:cubicBezTo>
                    <a:pt x="9" y="25"/>
                    <a:pt x="20" y="29"/>
                    <a:pt x="32" y="28"/>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4" name="Freeform 476"/>
            <p:cNvSpPr/>
            <p:nvPr/>
          </p:nvSpPr>
          <p:spPr bwMode="auto">
            <a:xfrm>
              <a:off x="2927351" y="4556126"/>
              <a:ext cx="180975" cy="153988"/>
            </a:xfrm>
            <a:custGeom>
              <a:avLst/>
              <a:gdLst>
                <a:gd name="T0" fmla="*/ 15 w 48"/>
                <a:gd name="T1" fmla="*/ 30 h 41"/>
                <a:gd name="T2" fmla="*/ 0 w 48"/>
                <a:gd name="T3" fmla="*/ 1 h 41"/>
                <a:gd name="T4" fmla="*/ 32 w 48"/>
                <a:gd name="T5" fmla="*/ 10 h 41"/>
                <a:gd name="T6" fmla="*/ 48 w 48"/>
                <a:gd name="T7" fmla="*/ 40 h 41"/>
                <a:gd name="T8" fmla="*/ 15 w 48"/>
                <a:gd name="T9" fmla="*/ 30 h 41"/>
              </a:gdLst>
              <a:ahLst/>
              <a:cxnLst>
                <a:cxn ang="0">
                  <a:pos x="T0" y="T1"/>
                </a:cxn>
                <a:cxn ang="0">
                  <a:pos x="T2" y="T3"/>
                </a:cxn>
                <a:cxn ang="0">
                  <a:pos x="T4" y="T5"/>
                </a:cxn>
                <a:cxn ang="0">
                  <a:pos x="T6" y="T7"/>
                </a:cxn>
                <a:cxn ang="0">
                  <a:pos x="T8" y="T9"/>
                </a:cxn>
              </a:cxnLst>
              <a:rect l="0" t="0" r="r" b="b"/>
              <a:pathLst>
                <a:path w="48" h="41">
                  <a:moveTo>
                    <a:pt x="15" y="30"/>
                  </a:moveTo>
                  <a:cubicBezTo>
                    <a:pt x="6" y="23"/>
                    <a:pt x="1" y="12"/>
                    <a:pt x="0" y="1"/>
                  </a:cubicBezTo>
                  <a:cubicBezTo>
                    <a:pt x="11" y="0"/>
                    <a:pt x="22" y="3"/>
                    <a:pt x="32" y="10"/>
                  </a:cubicBezTo>
                  <a:cubicBezTo>
                    <a:pt x="41" y="18"/>
                    <a:pt x="47" y="28"/>
                    <a:pt x="48" y="40"/>
                  </a:cubicBezTo>
                  <a:cubicBezTo>
                    <a:pt x="36" y="41"/>
                    <a:pt x="25" y="38"/>
                    <a:pt x="15" y="3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5" name="Freeform 477"/>
            <p:cNvSpPr/>
            <p:nvPr/>
          </p:nvSpPr>
          <p:spPr bwMode="auto">
            <a:xfrm>
              <a:off x="2762251" y="5011738"/>
              <a:ext cx="180975" cy="153988"/>
            </a:xfrm>
            <a:custGeom>
              <a:avLst/>
              <a:gdLst>
                <a:gd name="T0" fmla="*/ 16 w 48"/>
                <a:gd name="T1" fmla="*/ 31 h 41"/>
                <a:gd name="T2" fmla="*/ 0 w 48"/>
                <a:gd name="T3" fmla="*/ 1 h 41"/>
                <a:gd name="T4" fmla="*/ 32 w 48"/>
                <a:gd name="T5" fmla="*/ 11 h 41"/>
                <a:gd name="T6" fmla="*/ 48 w 48"/>
                <a:gd name="T7" fmla="*/ 40 h 41"/>
                <a:gd name="T8" fmla="*/ 16 w 48"/>
                <a:gd name="T9" fmla="*/ 31 h 41"/>
              </a:gdLst>
              <a:ahLst/>
              <a:cxnLst>
                <a:cxn ang="0">
                  <a:pos x="T0" y="T1"/>
                </a:cxn>
                <a:cxn ang="0">
                  <a:pos x="T2" y="T3"/>
                </a:cxn>
                <a:cxn ang="0">
                  <a:pos x="T4" y="T5"/>
                </a:cxn>
                <a:cxn ang="0">
                  <a:pos x="T6" y="T7"/>
                </a:cxn>
                <a:cxn ang="0">
                  <a:pos x="T8" y="T9"/>
                </a:cxn>
              </a:cxnLst>
              <a:rect l="0" t="0" r="r" b="b"/>
              <a:pathLst>
                <a:path w="48" h="41">
                  <a:moveTo>
                    <a:pt x="16" y="31"/>
                  </a:moveTo>
                  <a:cubicBezTo>
                    <a:pt x="7" y="23"/>
                    <a:pt x="1" y="13"/>
                    <a:pt x="0" y="1"/>
                  </a:cubicBezTo>
                  <a:cubicBezTo>
                    <a:pt x="11" y="0"/>
                    <a:pt x="23" y="3"/>
                    <a:pt x="32" y="11"/>
                  </a:cubicBezTo>
                  <a:cubicBezTo>
                    <a:pt x="42" y="18"/>
                    <a:pt x="47" y="29"/>
                    <a:pt x="48" y="40"/>
                  </a:cubicBezTo>
                  <a:cubicBezTo>
                    <a:pt x="37" y="41"/>
                    <a:pt x="25" y="38"/>
                    <a:pt x="16"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6" name="Freeform 478"/>
            <p:cNvSpPr/>
            <p:nvPr/>
          </p:nvSpPr>
          <p:spPr bwMode="auto">
            <a:xfrm>
              <a:off x="2800351" y="4019551"/>
              <a:ext cx="179388" cy="153988"/>
            </a:xfrm>
            <a:custGeom>
              <a:avLst/>
              <a:gdLst>
                <a:gd name="T0" fmla="*/ 16 w 48"/>
                <a:gd name="T1" fmla="*/ 31 h 41"/>
                <a:gd name="T2" fmla="*/ 0 w 48"/>
                <a:gd name="T3" fmla="*/ 1 h 41"/>
                <a:gd name="T4" fmla="*/ 32 w 48"/>
                <a:gd name="T5" fmla="*/ 10 h 41"/>
                <a:gd name="T6" fmla="*/ 48 w 48"/>
                <a:gd name="T7" fmla="*/ 40 h 41"/>
                <a:gd name="T8" fmla="*/ 16 w 48"/>
                <a:gd name="T9" fmla="*/ 31 h 41"/>
              </a:gdLst>
              <a:ahLst/>
              <a:cxnLst>
                <a:cxn ang="0">
                  <a:pos x="T0" y="T1"/>
                </a:cxn>
                <a:cxn ang="0">
                  <a:pos x="T2" y="T3"/>
                </a:cxn>
                <a:cxn ang="0">
                  <a:pos x="T4" y="T5"/>
                </a:cxn>
                <a:cxn ang="0">
                  <a:pos x="T6" y="T7"/>
                </a:cxn>
                <a:cxn ang="0">
                  <a:pos x="T8" y="T9"/>
                </a:cxn>
              </a:cxnLst>
              <a:rect l="0" t="0" r="r" b="b"/>
              <a:pathLst>
                <a:path w="48" h="41">
                  <a:moveTo>
                    <a:pt x="16" y="31"/>
                  </a:moveTo>
                  <a:cubicBezTo>
                    <a:pt x="6" y="23"/>
                    <a:pt x="1" y="12"/>
                    <a:pt x="0" y="1"/>
                  </a:cubicBezTo>
                  <a:cubicBezTo>
                    <a:pt x="11" y="0"/>
                    <a:pt x="23" y="3"/>
                    <a:pt x="32" y="10"/>
                  </a:cubicBezTo>
                  <a:cubicBezTo>
                    <a:pt x="42" y="18"/>
                    <a:pt x="47" y="29"/>
                    <a:pt x="48" y="40"/>
                  </a:cubicBezTo>
                  <a:cubicBezTo>
                    <a:pt x="37" y="41"/>
                    <a:pt x="25" y="38"/>
                    <a:pt x="16"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7" name="Freeform 479"/>
            <p:cNvSpPr/>
            <p:nvPr/>
          </p:nvSpPr>
          <p:spPr bwMode="auto">
            <a:xfrm>
              <a:off x="2401888" y="4105276"/>
              <a:ext cx="176213" cy="158750"/>
            </a:xfrm>
            <a:custGeom>
              <a:avLst/>
              <a:gdLst>
                <a:gd name="T0" fmla="*/ 15 w 47"/>
                <a:gd name="T1" fmla="*/ 31 h 42"/>
                <a:gd name="T2" fmla="*/ 0 w 47"/>
                <a:gd name="T3" fmla="*/ 2 h 42"/>
                <a:gd name="T4" fmla="*/ 32 w 47"/>
                <a:gd name="T5" fmla="*/ 11 h 42"/>
                <a:gd name="T6" fmla="*/ 47 w 47"/>
                <a:gd name="T7" fmla="*/ 40 h 42"/>
                <a:gd name="T8" fmla="*/ 15 w 47"/>
                <a:gd name="T9" fmla="*/ 31 h 42"/>
              </a:gdLst>
              <a:ahLst/>
              <a:cxnLst>
                <a:cxn ang="0">
                  <a:pos x="T0" y="T1"/>
                </a:cxn>
                <a:cxn ang="0">
                  <a:pos x="T2" y="T3"/>
                </a:cxn>
                <a:cxn ang="0">
                  <a:pos x="T4" y="T5"/>
                </a:cxn>
                <a:cxn ang="0">
                  <a:pos x="T6" y="T7"/>
                </a:cxn>
                <a:cxn ang="0">
                  <a:pos x="T8" y="T9"/>
                </a:cxn>
              </a:cxnLst>
              <a:rect l="0" t="0" r="r" b="b"/>
              <a:pathLst>
                <a:path w="47" h="42">
                  <a:moveTo>
                    <a:pt x="15" y="31"/>
                  </a:moveTo>
                  <a:cubicBezTo>
                    <a:pt x="6" y="24"/>
                    <a:pt x="1" y="13"/>
                    <a:pt x="0" y="2"/>
                  </a:cubicBezTo>
                  <a:cubicBezTo>
                    <a:pt x="11" y="0"/>
                    <a:pt x="22" y="3"/>
                    <a:pt x="32" y="11"/>
                  </a:cubicBezTo>
                  <a:cubicBezTo>
                    <a:pt x="41" y="19"/>
                    <a:pt x="46" y="29"/>
                    <a:pt x="47" y="40"/>
                  </a:cubicBezTo>
                  <a:cubicBezTo>
                    <a:pt x="36" y="42"/>
                    <a:pt x="25" y="39"/>
                    <a:pt x="15"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8" name="Freeform 480"/>
            <p:cNvSpPr/>
            <p:nvPr/>
          </p:nvSpPr>
          <p:spPr bwMode="auto">
            <a:xfrm>
              <a:off x="2528888" y="3627438"/>
              <a:ext cx="180975" cy="158750"/>
            </a:xfrm>
            <a:custGeom>
              <a:avLst/>
              <a:gdLst>
                <a:gd name="T0" fmla="*/ 16 w 48"/>
                <a:gd name="T1" fmla="*/ 31 h 42"/>
                <a:gd name="T2" fmla="*/ 0 w 48"/>
                <a:gd name="T3" fmla="*/ 2 h 42"/>
                <a:gd name="T4" fmla="*/ 33 w 48"/>
                <a:gd name="T5" fmla="*/ 11 h 42"/>
                <a:gd name="T6" fmla="*/ 48 w 48"/>
                <a:gd name="T7" fmla="*/ 40 h 42"/>
                <a:gd name="T8" fmla="*/ 16 w 48"/>
                <a:gd name="T9" fmla="*/ 31 h 42"/>
              </a:gdLst>
              <a:ahLst/>
              <a:cxnLst>
                <a:cxn ang="0">
                  <a:pos x="T0" y="T1"/>
                </a:cxn>
                <a:cxn ang="0">
                  <a:pos x="T2" y="T3"/>
                </a:cxn>
                <a:cxn ang="0">
                  <a:pos x="T4" y="T5"/>
                </a:cxn>
                <a:cxn ang="0">
                  <a:pos x="T6" y="T7"/>
                </a:cxn>
                <a:cxn ang="0">
                  <a:pos x="T8" y="T9"/>
                </a:cxn>
              </a:cxnLst>
              <a:rect l="0" t="0" r="r" b="b"/>
              <a:pathLst>
                <a:path w="48" h="42">
                  <a:moveTo>
                    <a:pt x="16" y="31"/>
                  </a:moveTo>
                  <a:cubicBezTo>
                    <a:pt x="7" y="23"/>
                    <a:pt x="1" y="13"/>
                    <a:pt x="0" y="2"/>
                  </a:cubicBezTo>
                  <a:cubicBezTo>
                    <a:pt x="11" y="0"/>
                    <a:pt x="23" y="3"/>
                    <a:pt x="33" y="11"/>
                  </a:cubicBezTo>
                  <a:cubicBezTo>
                    <a:pt x="42" y="18"/>
                    <a:pt x="47" y="29"/>
                    <a:pt x="48" y="40"/>
                  </a:cubicBezTo>
                  <a:cubicBezTo>
                    <a:pt x="37" y="42"/>
                    <a:pt x="26" y="39"/>
                    <a:pt x="16"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9" name="Freeform 481"/>
            <p:cNvSpPr/>
            <p:nvPr/>
          </p:nvSpPr>
          <p:spPr bwMode="auto">
            <a:xfrm>
              <a:off x="2176463" y="3703638"/>
              <a:ext cx="180975" cy="153988"/>
            </a:xfrm>
            <a:custGeom>
              <a:avLst/>
              <a:gdLst>
                <a:gd name="T0" fmla="*/ 16 w 48"/>
                <a:gd name="T1" fmla="*/ 30 h 41"/>
                <a:gd name="T2" fmla="*/ 0 w 48"/>
                <a:gd name="T3" fmla="*/ 1 h 41"/>
                <a:gd name="T4" fmla="*/ 32 w 48"/>
                <a:gd name="T5" fmla="*/ 10 h 41"/>
                <a:gd name="T6" fmla="*/ 48 w 48"/>
                <a:gd name="T7" fmla="*/ 40 h 41"/>
                <a:gd name="T8" fmla="*/ 16 w 48"/>
                <a:gd name="T9" fmla="*/ 30 h 41"/>
              </a:gdLst>
              <a:ahLst/>
              <a:cxnLst>
                <a:cxn ang="0">
                  <a:pos x="T0" y="T1"/>
                </a:cxn>
                <a:cxn ang="0">
                  <a:pos x="T2" y="T3"/>
                </a:cxn>
                <a:cxn ang="0">
                  <a:pos x="T4" y="T5"/>
                </a:cxn>
                <a:cxn ang="0">
                  <a:pos x="T6" y="T7"/>
                </a:cxn>
                <a:cxn ang="0">
                  <a:pos x="T8" y="T9"/>
                </a:cxn>
              </a:cxnLst>
              <a:rect l="0" t="0" r="r" b="b"/>
              <a:pathLst>
                <a:path w="48" h="41">
                  <a:moveTo>
                    <a:pt x="16" y="30"/>
                  </a:moveTo>
                  <a:cubicBezTo>
                    <a:pt x="6" y="23"/>
                    <a:pt x="1" y="12"/>
                    <a:pt x="0" y="1"/>
                  </a:cubicBezTo>
                  <a:cubicBezTo>
                    <a:pt x="11" y="0"/>
                    <a:pt x="23" y="2"/>
                    <a:pt x="32" y="10"/>
                  </a:cubicBezTo>
                  <a:cubicBezTo>
                    <a:pt x="41" y="18"/>
                    <a:pt x="47" y="28"/>
                    <a:pt x="48" y="40"/>
                  </a:cubicBezTo>
                  <a:cubicBezTo>
                    <a:pt x="37" y="41"/>
                    <a:pt x="25" y="38"/>
                    <a:pt x="16" y="3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0" name="Freeform 482"/>
            <p:cNvSpPr/>
            <p:nvPr/>
          </p:nvSpPr>
          <p:spPr bwMode="auto">
            <a:xfrm>
              <a:off x="2927351" y="5775326"/>
              <a:ext cx="180975" cy="157163"/>
            </a:xfrm>
            <a:custGeom>
              <a:avLst/>
              <a:gdLst>
                <a:gd name="T0" fmla="*/ 15 w 48"/>
                <a:gd name="T1" fmla="*/ 31 h 42"/>
                <a:gd name="T2" fmla="*/ 0 w 48"/>
                <a:gd name="T3" fmla="*/ 2 h 42"/>
                <a:gd name="T4" fmla="*/ 32 w 48"/>
                <a:gd name="T5" fmla="*/ 11 h 42"/>
                <a:gd name="T6" fmla="*/ 48 w 48"/>
                <a:gd name="T7" fmla="*/ 40 h 42"/>
                <a:gd name="T8" fmla="*/ 15 w 48"/>
                <a:gd name="T9" fmla="*/ 31 h 42"/>
              </a:gdLst>
              <a:ahLst/>
              <a:cxnLst>
                <a:cxn ang="0">
                  <a:pos x="T0" y="T1"/>
                </a:cxn>
                <a:cxn ang="0">
                  <a:pos x="T2" y="T3"/>
                </a:cxn>
                <a:cxn ang="0">
                  <a:pos x="T4" y="T5"/>
                </a:cxn>
                <a:cxn ang="0">
                  <a:pos x="T6" y="T7"/>
                </a:cxn>
                <a:cxn ang="0">
                  <a:pos x="T8" y="T9"/>
                </a:cxn>
              </a:cxnLst>
              <a:rect l="0" t="0" r="r" b="b"/>
              <a:pathLst>
                <a:path w="48" h="42">
                  <a:moveTo>
                    <a:pt x="15" y="31"/>
                  </a:moveTo>
                  <a:cubicBezTo>
                    <a:pt x="6" y="24"/>
                    <a:pt x="1" y="13"/>
                    <a:pt x="0" y="2"/>
                  </a:cubicBezTo>
                  <a:cubicBezTo>
                    <a:pt x="11" y="0"/>
                    <a:pt x="22" y="3"/>
                    <a:pt x="32" y="11"/>
                  </a:cubicBezTo>
                  <a:cubicBezTo>
                    <a:pt x="41" y="18"/>
                    <a:pt x="47" y="29"/>
                    <a:pt x="48" y="40"/>
                  </a:cubicBezTo>
                  <a:cubicBezTo>
                    <a:pt x="37" y="42"/>
                    <a:pt x="25" y="39"/>
                    <a:pt x="15"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1" name="Freeform 483"/>
            <p:cNvSpPr/>
            <p:nvPr/>
          </p:nvSpPr>
          <p:spPr bwMode="auto">
            <a:xfrm>
              <a:off x="2968626" y="6278563"/>
              <a:ext cx="180975" cy="157163"/>
            </a:xfrm>
            <a:custGeom>
              <a:avLst/>
              <a:gdLst>
                <a:gd name="T0" fmla="*/ 15 w 48"/>
                <a:gd name="T1" fmla="*/ 31 h 42"/>
                <a:gd name="T2" fmla="*/ 0 w 48"/>
                <a:gd name="T3" fmla="*/ 2 h 42"/>
                <a:gd name="T4" fmla="*/ 32 w 48"/>
                <a:gd name="T5" fmla="*/ 11 h 42"/>
                <a:gd name="T6" fmla="*/ 48 w 48"/>
                <a:gd name="T7" fmla="*/ 40 h 42"/>
                <a:gd name="T8" fmla="*/ 15 w 48"/>
                <a:gd name="T9" fmla="*/ 31 h 42"/>
              </a:gdLst>
              <a:ahLst/>
              <a:cxnLst>
                <a:cxn ang="0">
                  <a:pos x="T0" y="T1"/>
                </a:cxn>
                <a:cxn ang="0">
                  <a:pos x="T2" y="T3"/>
                </a:cxn>
                <a:cxn ang="0">
                  <a:pos x="T4" y="T5"/>
                </a:cxn>
                <a:cxn ang="0">
                  <a:pos x="T6" y="T7"/>
                </a:cxn>
                <a:cxn ang="0">
                  <a:pos x="T8" y="T9"/>
                </a:cxn>
              </a:cxnLst>
              <a:rect l="0" t="0" r="r" b="b"/>
              <a:pathLst>
                <a:path w="48" h="42">
                  <a:moveTo>
                    <a:pt x="15" y="31"/>
                  </a:moveTo>
                  <a:cubicBezTo>
                    <a:pt x="6" y="24"/>
                    <a:pt x="1" y="13"/>
                    <a:pt x="0" y="2"/>
                  </a:cubicBezTo>
                  <a:cubicBezTo>
                    <a:pt x="11" y="0"/>
                    <a:pt x="22" y="3"/>
                    <a:pt x="32" y="11"/>
                  </a:cubicBezTo>
                  <a:cubicBezTo>
                    <a:pt x="41" y="18"/>
                    <a:pt x="47" y="29"/>
                    <a:pt x="48" y="40"/>
                  </a:cubicBezTo>
                  <a:cubicBezTo>
                    <a:pt x="36" y="42"/>
                    <a:pt x="25" y="39"/>
                    <a:pt x="15"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2" name="Freeform 484"/>
            <p:cNvSpPr/>
            <p:nvPr/>
          </p:nvSpPr>
          <p:spPr bwMode="auto">
            <a:xfrm>
              <a:off x="3017838" y="6075363"/>
              <a:ext cx="179388" cy="158750"/>
            </a:xfrm>
            <a:custGeom>
              <a:avLst/>
              <a:gdLst>
                <a:gd name="T0" fmla="*/ 15 w 48"/>
                <a:gd name="T1" fmla="*/ 31 h 42"/>
                <a:gd name="T2" fmla="*/ 0 w 48"/>
                <a:gd name="T3" fmla="*/ 2 h 42"/>
                <a:gd name="T4" fmla="*/ 32 w 48"/>
                <a:gd name="T5" fmla="*/ 11 h 42"/>
                <a:gd name="T6" fmla="*/ 48 w 48"/>
                <a:gd name="T7" fmla="*/ 40 h 42"/>
                <a:gd name="T8" fmla="*/ 15 w 48"/>
                <a:gd name="T9" fmla="*/ 31 h 42"/>
              </a:gdLst>
              <a:ahLst/>
              <a:cxnLst>
                <a:cxn ang="0">
                  <a:pos x="T0" y="T1"/>
                </a:cxn>
                <a:cxn ang="0">
                  <a:pos x="T2" y="T3"/>
                </a:cxn>
                <a:cxn ang="0">
                  <a:pos x="T4" y="T5"/>
                </a:cxn>
                <a:cxn ang="0">
                  <a:pos x="T6" y="T7"/>
                </a:cxn>
                <a:cxn ang="0">
                  <a:pos x="T8" y="T9"/>
                </a:cxn>
              </a:cxnLst>
              <a:rect l="0" t="0" r="r" b="b"/>
              <a:pathLst>
                <a:path w="48" h="42">
                  <a:moveTo>
                    <a:pt x="15" y="31"/>
                  </a:moveTo>
                  <a:cubicBezTo>
                    <a:pt x="6" y="24"/>
                    <a:pt x="1" y="13"/>
                    <a:pt x="0" y="2"/>
                  </a:cubicBezTo>
                  <a:cubicBezTo>
                    <a:pt x="11" y="0"/>
                    <a:pt x="22" y="3"/>
                    <a:pt x="32" y="11"/>
                  </a:cubicBezTo>
                  <a:cubicBezTo>
                    <a:pt x="41" y="18"/>
                    <a:pt x="47" y="29"/>
                    <a:pt x="48" y="40"/>
                  </a:cubicBezTo>
                  <a:cubicBezTo>
                    <a:pt x="36" y="42"/>
                    <a:pt x="25" y="39"/>
                    <a:pt x="15"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3" name="Freeform 485"/>
            <p:cNvSpPr/>
            <p:nvPr/>
          </p:nvSpPr>
          <p:spPr bwMode="auto">
            <a:xfrm>
              <a:off x="3468688" y="4256088"/>
              <a:ext cx="104775" cy="104775"/>
            </a:xfrm>
            <a:custGeom>
              <a:avLst/>
              <a:gdLst>
                <a:gd name="T0" fmla="*/ 19 w 28"/>
                <a:gd name="T1" fmla="*/ 20 h 28"/>
                <a:gd name="T2" fmla="*/ 28 w 28"/>
                <a:gd name="T3" fmla="*/ 0 h 28"/>
                <a:gd name="T4" fmla="*/ 8 w 28"/>
                <a:gd name="T5" fmla="*/ 8 h 28"/>
                <a:gd name="T6" fmla="*/ 0 w 28"/>
                <a:gd name="T7" fmla="*/ 27 h 28"/>
                <a:gd name="T8" fmla="*/ 19 w 28"/>
                <a:gd name="T9" fmla="*/ 20 h 28"/>
              </a:gdLst>
              <a:ahLst/>
              <a:cxnLst>
                <a:cxn ang="0">
                  <a:pos x="T0" y="T1"/>
                </a:cxn>
                <a:cxn ang="0">
                  <a:pos x="T2" y="T3"/>
                </a:cxn>
                <a:cxn ang="0">
                  <a:pos x="T4" y="T5"/>
                </a:cxn>
                <a:cxn ang="0">
                  <a:pos x="T6" y="T7"/>
                </a:cxn>
                <a:cxn ang="0">
                  <a:pos x="T8" y="T9"/>
                </a:cxn>
              </a:cxnLst>
              <a:rect l="0" t="0" r="r" b="b"/>
              <a:pathLst>
                <a:path w="28" h="28">
                  <a:moveTo>
                    <a:pt x="19" y="20"/>
                  </a:moveTo>
                  <a:cubicBezTo>
                    <a:pt x="25" y="15"/>
                    <a:pt x="28" y="7"/>
                    <a:pt x="28" y="0"/>
                  </a:cubicBezTo>
                  <a:cubicBezTo>
                    <a:pt x="21" y="0"/>
                    <a:pt x="13" y="3"/>
                    <a:pt x="8" y="8"/>
                  </a:cubicBezTo>
                  <a:cubicBezTo>
                    <a:pt x="3" y="13"/>
                    <a:pt x="0" y="20"/>
                    <a:pt x="0" y="27"/>
                  </a:cubicBezTo>
                  <a:cubicBezTo>
                    <a:pt x="7" y="28"/>
                    <a:pt x="14" y="25"/>
                    <a:pt x="19"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4" name="Freeform 486"/>
            <p:cNvSpPr/>
            <p:nvPr/>
          </p:nvSpPr>
          <p:spPr bwMode="auto">
            <a:xfrm>
              <a:off x="3321051" y="4064001"/>
              <a:ext cx="106363" cy="104775"/>
            </a:xfrm>
            <a:custGeom>
              <a:avLst/>
              <a:gdLst>
                <a:gd name="T0" fmla="*/ 20 w 28"/>
                <a:gd name="T1" fmla="*/ 20 h 28"/>
                <a:gd name="T2" fmla="*/ 28 w 28"/>
                <a:gd name="T3" fmla="*/ 0 h 28"/>
                <a:gd name="T4" fmla="*/ 9 w 28"/>
                <a:gd name="T5" fmla="*/ 8 h 28"/>
                <a:gd name="T6" fmla="*/ 0 w 28"/>
                <a:gd name="T7" fmla="*/ 27 h 28"/>
                <a:gd name="T8" fmla="*/ 20 w 28"/>
                <a:gd name="T9" fmla="*/ 20 h 28"/>
              </a:gdLst>
              <a:ahLst/>
              <a:cxnLst>
                <a:cxn ang="0">
                  <a:pos x="T0" y="T1"/>
                </a:cxn>
                <a:cxn ang="0">
                  <a:pos x="T2" y="T3"/>
                </a:cxn>
                <a:cxn ang="0">
                  <a:pos x="T4" y="T5"/>
                </a:cxn>
                <a:cxn ang="0">
                  <a:pos x="T6" y="T7"/>
                </a:cxn>
                <a:cxn ang="0">
                  <a:pos x="T8" y="T9"/>
                </a:cxn>
              </a:cxnLst>
              <a:rect l="0" t="0" r="r" b="b"/>
              <a:pathLst>
                <a:path w="28" h="28">
                  <a:moveTo>
                    <a:pt x="20" y="20"/>
                  </a:moveTo>
                  <a:cubicBezTo>
                    <a:pt x="25" y="14"/>
                    <a:pt x="28" y="7"/>
                    <a:pt x="28" y="0"/>
                  </a:cubicBezTo>
                  <a:cubicBezTo>
                    <a:pt x="21" y="0"/>
                    <a:pt x="14" y="3"/>
                    <a:pt x="9" y="8"/>
                  </a:cubicBezTo>
                  <a:cubicBezTo>
                    <a:pt x="3" y="13"/>
                    <a:pt x="0" y="20"/>
                    <a:pt x="0" y="27"/>
                  </a:cubicBezTo>
                  <a:cubicBezTo>
                    <a:pt x="7" y="28"/>
                    <a:pt x="15" y="25"/>
                    <a:pt x="20"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5" name="Freeform 487"/>
            <p:cNvSpPr/>
            <p:nvPr/>
          </p:nvSpPr>
          <p:spPr bwMode="auto">
            <a:xfrm>
              <a:off x="3821113" y="4470401"/>
              <a:ext cx="104775" cy="101600"/>
            </a:xfrm>
            <a:custGeom>
              <a:avLst/>
              <a:gdLst>
                <a:gd name="T0" fmla="*/ 20 w 28"/>
                <a:gd name="T1" fmla="*/ 19 h 27"/>
                <a:gd name="T2" fmla="*/ 28 w 28"/>
                <a:gd name="T3" fmla="*/ 0 h 27"/>
                <a:gd name="T4" fmla="*/ 8 w 28"/>
                <a:gd name="T5" fmla="*/ 7 h 27"/>
                <a:gd name="T6" fmla="*/ 0 w 28"/>
                <a:gd name="T7" fmla="*/ 27 h 27"/>
                <a:gd name="T8" fmla="*/ 20 w 28"/>
                <a:gd name="T9" fmla="*/ 19 h 27"/>
              </a:gdLst>
              <a:ahLst/>
              <a:cxnLst>
                <a:cxn ang="0">
                  <a:pos x="T0" y="T1"/>
                </a:cxn>
                <a:cxn ang="0">
                  <a:pos x="T2" y="T3"/>
                </a:cxn>
                <a:cxn ang="0">
                  <a:pos x="T4" y="T5"/>
                </a:cxn>
                <a:cxn ang="0">
                  <a:pos x="T6" y="T7"/>
                </a:cxn>
                <a:cxn ang="0">
                  <a:pos x="T8" y="T9"/>
                </a:cxn>
              </a:cxnLst>
              <a:rect l="0" t="0" r="r" b="b"/>
              <a:pathLst>
                <a:path w="28" h="27">
                  <a:moveTo>
                    <a:pt x="20" y="19"/>
                  </a:moveTo>
                  <a:cubicBezTo>
                    <a:pt x="25" y="14"/>
                    <a:pt x="28" y="7"/>
                    <a:pt x="28" y="0"/>
                  </a:cubicBezTo>
                  <a:cubicBezTo>
                    <a:pt x="21" y="0"/>
                    <a:pt x="14" y="2"/>
                    <a:pt x="8" y="7"/>
                  </a:cubicBezTo>
                  <a:cubicBezTo>
                    <a:pt x="3" y="13"/>
                    <a:pt x="0" y="20"/>
                    <a:pt x="0" y="27"/>
                  </a:cubicBezTo>
                  <a:cubicBezTo>
                    <a:pt x="7" y="27"/>
                    <a:pt x="14" y="24"/>
                    <a:pt x="20"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6" name="Freeform 488"/>
            <p:cNvSpPr/>
            <p:nvPr/>
          </p:nvSpPr>
          <p:spPr bwMode="auto">
            <a:xfrm>
              <a:off x="3581401" y="5297488"/>
              <a:ext cx="104775" cy="104775"/>
            </a:xfrm>
            <a:custGeom>
              <a:avLst/>
              <a:gdLst>
                <a:gd name="T0" fmla="*/ 20 w 28"/>
                <a:gd name="T1" fmla="*/ 20 h 28"/>
                <a:gd name="T2" fmla="*/ 28 w 28"/>
                <a:gd name="T3" fmla="*/ 1 h 28"/>
                <a:gd name="T4" fmla="*/ 9 w 28"/>
                <a:gd name="T5" fmla="*/ 8 h 28"/>
                <a:gd name="T6" fmla="*/ 0 w 28"/>
                <a:gd name="T7" fmla="*/ 27 h 28"/>
                <a:gd name="T8" fmla="*/ 20 w 28"/>
                <a:gd name="T9" fmla="*/ 20 h 28"/>
              </a:gdLst>
              <a:ahLst/>
              <a:cxnLst>
                <a:cxn ang="0">
                  <a:pos x="T0" y="T1"/>
                </a:cxn>
                <a:cxn ang="0">
                  <a:pos x="T2" y="T3"/>
                </a:cxn>
                <a:cxn ang="0">
                  <a:pos x="T4" y="T5"/>
                </a:cxn>
                <a:cxn ang="0">
                  <a:pos x="T6" y="T7"/>
                </a:cxn>
                <a:cxn ang="0">
                  <a:pos x="T8" y="T9"/>
                </a:cxn>
              </a:cxnLst>
              <a:rect l="0" t="0" r="r" b="b"/>
              <a:pathLst>
                <a:path w="28" h="28">
                  <a:moveTo>
                    <a:pt x="20" y="20"/>
                  </a:moveTo>
                  <a:cubicBezTo>
                    <a:pt x="25" y="15"/>
                    <a:pt x="28" y="8"/>
                    <a:pt x="28" y="1"/>
                  </a:cubicBezTo>
                  <a:cubicBezTo>
                    <a:pt x="21" y="0"/>
                    <a:pt x="14" y="3"/>
                    <a:pt x="9" y="8"/>
                  </a:cubicBezTo>
                  <a:cubicBezTo>
                    <a:pt x="3" y="13"/>
                    <a:pt x="0" y="20"/>
                    <a:pt x="0" y="27"/>
                  </a:cubicBezTo>
                  <a:cubicBezTo>
                    <a:pt x="7" y="28"/>
                    <a:pt x="14" y="25"/>
                    <a:pt x="20"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7" name="Freeform 489"/>
            <p:cNvSpPr/>
            <p:nvPr/>
          </p:nvSpPr>
          <p:spPr bwMode="auto">
            <a:xfrm>
              <a:off x="4098926" y="4805363"/>
              <a:ext cx="101600" cy="101600"/>
            </a:xfrm>
            <a:custGeom>
              <a:avLst/>
              <a:gdLst>
                <a:gd name="T0" fmla="*/ 19 w 27"/>
                <a:gd name="T1" fmla="*/ 19 h 27"/>
                <a:gd name="T2" fmla="*/ 27 w 27"/>
                <a:gd name="T3" fmla="*/ 0 h 27"/>
                <a:gd name="T4" fmla="*/ 8 w 27"/>
                <a:gd name="T5" fmla="*/ 7 h 27"/>
                <a:gd name="T6" fmla="*/ 0 w 27"/>
                <a:gd name="T7" fmla="*/ 27 h 27"/>
                <a:gd name="T8" fmla="*/ 19 w 27"/>
                <a:gd name="T9" fmla="*/ 19 h 27"/>
              </a:gdLst>
              <a:ahLst/>
              <a:cxnLst>
                <a:cxn ang="0">
                  <a:pos x="T0" y="T1"/>
                </a:cxn>
                <a:cxn ang="0">
                  <a:pos x="T2" y="T3"/>
                </a:cxn>
                <a:cxn ang="0">
                  <a:pos x="T4" y="T5"/>
                </a:cxn>
                <a:cxn ang="0">
                  <a:pos x="T6" y="T7"/>
                </a:cxn>
                <a:cxn ang="0">
                  <a:pos x="T8" y="T9"/>
                </a:cxn>
              </a:cxnLst>
              <a:rect l="0" t="0" r="r" b="b"/>
              <a:pathLst>
                <a:path w="27" h="27">
                  <a:moveTo>
                    <a:pt x="19" y="19"/>
                  </a:moveTo>
                  <a:cubicBezTo>
                    <a:pt x="25" y="14"/>
                    <a:pt x="27" y="7"/>
                    <a:pt x="27" y="0"/>
                  </a:cubicBezTo>
                  <a:cubicBezTo>
                    <a:pt x="20" y="0"/>
                    <a:pt x="13" y="2"/>
                    <a:pt x="8" y="7"/>
                  </a:cubicBezTo>
                  <a:cubicBezTo>
                    <a:pt x="2" y="13"/>
                    <a:pt x="0" y="20"/>
                    <a:pt x="0" y="27"/>
                  </a:cubicBezTo>
                  <a:cubicBezTo>
                    <a:pt x="7" y="27"/>
                    <a:pt x="14" y="24"/>
                    <a:pt x="19"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8" name="Freeform 490"/>
            <p:cNvSpPr/>
            <p:nvPr/>
          </p:nvSpPr>
          <p:spPr bwMode="auto">
            <a:xfrm>
              <a:off x="3817938" y="4556126"/>
              <a:ext cx="295275" cy="225425"/>
            </a:xfrm>
            <a:custGeom>
              <a:avLst/>
              <a:gdLst>
                <a:gd name="T0" fmla="*/ 51 w 79"/>
                <a:gd name="T1" fmla="*/ 47 h 60"/>
                <a:gd name="T2" fmla="*/ 79 w 79"/>
                <a:gd name="T3" fmla="*/ 4 h 60"/>
                <a:gd name="T4" fmla="*/ 28 w 79"/>
                <a:gd name="T5" fmla="*/ 13 h 60"/>
                <a:gd name="T6" fmla="*/ 0 w 79"/>
                <a:gd name="T7" fmla="*/ 57 h 60"/>
                <a:gd name="T8" fmla="*/ 51 w 79"/>
                <a:gd name="T9" fmla="*/ 47 h 60"/>
              </a:gdLst>
              <a:ahLst/>
              <a:cxnLst>
                <a:cxn ang="0">
                  <a:pos x="T0" y="T1"/>
                </a:cxn>
                <a:cxn ang="0">
                  <a:pos x="T2" y="T3"/>
                </a:cxn>
                <a:cxn ang="0">
                  <a:pos x="T4" y="T5"/>
                </a:cxn>
                <a:cxn ang="0">
                  <a:pos x="T6" y="T7"/>
                </a:cxn>
                <a:cxn ang="0">
                  <a:pos x="T8" y="T9"/>
                </a:cxn>
              </a:cxnLst>
              <a:rect l="0" t="0" r="r" b="b"/>
              <a:pathLst>
                <a:path w="79" h="60">
                  <a:moveTo>
                    <a:pt x="51" y="47"/>
                  </a:moveTo>
                  <a:cubicBezTo>
                    <a:pt x="66" y="37"/>
                    <a:pt x="76" y="21"/>
                    <a:pt x="79" y="4"/>
                  </a:cubicBezTo>
                  <a:cubicBezTo>
                    <a:pt x="62" y="0"/>
                    <a:pt x="44" y="3"/>
                    <a:pt x="28" y="13"/>
                  </a:cubicBezTo>
                  <a:cubicBezTo>
                    <a:pt x="12" y="24"/>
                    <a:pt x="3" y="40"/>
                    <a:pt x="0" y="57"/>
                  </a:cubicBezTo>
                  <a:cubicBezTo>
                    <a:pt x="17" y="60"/>
                    <a:pt x="35" y="58"/>
                    <a:pt x="51" y="4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9" name="Freeform 491"/>
            <p:cNvSpPr/>
            <p:nvPr/>
          </p:nvSpPr>
          <p:spPr bwMode="auto">
            <a:xfrm>
              <a:off x="3386138" y="5545138"/>
              <a:ext cx="300038" cy="225425"/>
            </a:xfrm>
            <a:custGeom>
              <a:avLst/>
              <a:gdLst>
                <a:gd name="T0" fmla="*/ 51 w 80"/>
                <a:gd name="T1" fmla="*/ 47 h 60"/>
                <a:gd name="T2" fmla="*/ 80 w 80"/>
                <a:gd name="T3" fmla="*/ 3 h 60"/>
                <a:gd name="T4" fmla="*/ 29 w 80"/>
                <a:gd name="T5" fmla="*/ 13 h 60"/>
                <a:gd name="T6" fmla="*/ 0 w 80"/>
                <a:gd name="T7" fmla="*/ 56 h 60"/>
                <a:gd name="T8" fmla="*/ 51 w 80"/>
                <a:gd name="T9" fmla="*/ 47 h 60"/>
              </a:gdLst>
              <a:ahLst/>
              <a:cxnLst>
                <a:cxn ang="0">
                  <a:pos x="T0" y="T1"/>
                </a:cxn>
                <a:cxn ang="0">
                  <a:pos x="T2" y="T3"/>
                </a:cxn>
                <a:cxn ang="0">
                  <a:pos x="T4" y="T5"/>
                </a:cxn>
                <a:cxn ang="0">
                  <a:pos x="T6" y="T7"/>
                </a:cxn>
                <a:cxn ang="0">
                  <a:pos x="T8" y="T9"/>
                </a:cxn>
              </a:cxnLst>
              <a:rect l="0" t="0" r="r" b="b"/>
              <a:pathLst>
                <a:path w="80" h="60">
                  <a:moveTo>
                    <a:pt x="51" y="47"/>
                  </a:moveTo>
                  <a:cubicBezTo>
                    <a:pt x="67" y="36"/>
                    <a:pt x="77" y="21"/>
                    <a:pt x="80" y="3"/>
                  </a:cubicBezTo>
                  <a:cubicBezTo>
                    <a:pt x="63" y="0"/>
                    <a:pt x="44" y="3"/>
                    <a:pt x="29" y="13"/>
                  </a:cubicBezTo>
                  <a:cubicBezTo>
                    <a:pt x="13" y="23"/>
                    <a:pt x="3" y="39"/>
                    <a:pt x="0" y="56"/>
                  </a:cubicBezTo>
                  <a:cubicBezTo>
                    <a:pt x="17" y="60"/>
                    <a:pt x="36" y="57"/>
                    <a:pt x="51" y="47"/>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0" name="Freeform 492"/>
            <p:cNvSpPr/>
            <p:nvPr/>
          </p:nvSpPr>
          <p:spPr bwMode="auto">
            <a:xfrm>
              <a:off x="4046538" y="4297363"/>
              <a:ext cx="176213" cy="112713"/>
            </a:xfrm>
            <a:custGeom>
              <a:avLst/>
              <a:gdLst>
                <a:gd name="T0" fmla="*/ 29 w 47"/>
                <a:gd name="T1" fmla="*/ 25 h 30"/>
                <a:gd name="T2" fmla="*/ 47 w 47"/>
                <a:gd name="T3" fmla="*/ 3 h 30"/>
                <a:gd name="T4" fmla="*/ 18 w 47"/>
                <a:gd name="T5" fmla="*/ 5 h 30"/>
                <a:gd name="T6" fmla="*/ 0 w 47"/>
                <a:gd name="T7" fmla="*/ 27 h 30"/>
                <a:gd name="T8" fmla="*/ 29 w 47"/>
                <a:gd name="T9" fmla="*/ 25 h 30"/>
              </a:gdLst>
              <a:ahLst/>
              <a:cxnLst>
                <a:cxn ang="0">
                  <a:pos x="T0" y="T1"/>
                </a:cxn>
                <a:cxn ang="0">
                  <a:pos x="T2" y="T3"/>
                </a:cxn>
                <a:cxn ang="0">
                  <a:pos x="T4" y="T5"/>
                </a:cxn>
                <a:cxn ang="0">
                  <a:pos x="T6" y="T7"/>
                </a:cxn>
                <a:cxn ang="0">
                  <a:pos x="T8" y="T9"/>
                </a:cxn>
              </a:cxnLst>
              <a:rect l="0" t="0" r="r" b="b"/>
              <a:pathLst>
                <a:path w="47" h="30">
                  <a:moveTo>
                    <a:pt x="29" y="25"/>
                  </a:moveTo>
                  <a:cubicBezTo>
                    <a:pt x="38" y="20"/>
                    <a:pt x="44" y="12"/>
                    <a:pt x="47" y="3"/>
                  </a:cubicBezTo>
                  <a:cubicBezTo>
                    <a:pt x="38" y="0"/>
                    <a:pt x="28" y="1"/>
                    <a:pt x="18" y="5"/>
                  </a:cubicBezTo>
                  <a:cubicBezTo>
                    <a:pt x="9" y="10"/>
                    <a:pt x="3" y="18"/>
                    <a:pt x="0" y="27"/>
                  </a:cubicBezTo>
                  <a:cubicBezTo>
                    <a:pt x="9" y="30"/>
                    <a:pt x="19" y="30"/>
                    <a:pt x="29" y="2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1" name="Freeform 493"/>
            <p:cNvSpPr/>
            <p:nvPr/>
          </p:nvSpPr>
          <p:spPr bwMode="auto">
            <a:xfrm>
              <a:off x="4597401" y="4003676"/>
              <a:ext cx="173038" cy="112713"/>
            </a:xfrm>
            <a:custGeom>
              <a:avLst/>
              <a:gdLst>
                <a:gd name="T0" fmla="*/ 28 w 46"/>
                <a:gd name="T1" fmla="*/ 25 h 30"/>
                <a:gd name="T2" fmla="*/ 46 w 46"/>
                <a:gd name="T3" fmla="*/ 3 h 30"/>
                <a:gd name="T4" fmla="*/ 18 w 46"/>
                <a:gd name="T5" fmla="*/ 5 h 30"/>
                <a:gd name="T6" fmla="*/ 0 w 46"/>
                <a:gd name="T7" fmla="*/ 27 h 30"/>
                <a:gd name="T8" fmla="*/ 28 w 46"/>
                <a:gd name="T9" fmla="*/ 25 h 30"/>
              </a:gdLst>
              <a:ahLst/>
              <a:cxnLst>
                <a:cxn ang="0">
                  <a:pos x="T0" y="T1"/>
                </a:cxn>
                <a:cxn ang="0">
                  <a:pos x="T2" y="T3"/>
                </a:cxn>
                <a:cxn ang="0">
                  <a:pos x="T4" y="T5"/>
                </a:cxn>
                <a:cxn ang="0">
                  <a:pos x="T6" y="T7"/>
                </a:cxn>
                <a:cxn ang="0">
                  <a:pos x="T8" y="T9"/>
                </a:cxn>
              </a:cxnLst>
              <a:rect l="0" t="0" r="r" b="b"/>
              <a:pathLst>
                <a:path w="46" h="30">
                  <a:moveTo>
                    <a:pt x="28" y="25"/>
                  </a:moveTo>
                  <a:cubicBezTo>
                    <a:pt x="37" y="20"/>
                    <a:pt x="43" y="12"/>
                    <a:pt x="46" y="3"/>
                  </a:cubicBezTo>
                  <a:cubicBezTo>
                    <a:pt x="37" y="0"/>
                    <a:pt x="27" y="1"/>
                    <a:pt x="18" y="5"/>
                  </a:cubicBezTo>
                  <a:cubicBezTo>
                    <a:pt x="9" y="10"/>
                    <a:pt x="3" y="18"/>
                    <a:pt x="0" y="27"/>
                  </a:cubicBezTo>
                  <a:cubicBezTo>
                    <a:pt x="9" y="30"/>
                    <a:pt x="19" y="29"/>
                    <a:pt x="28" y="2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2" name="Freeform 494"/>
            <p:cNvSpPr/>
            <p:nvPr/>
          </p:nvSpPr>
          <p:spPr bwMode="auto">
            <a:xfrm>
              <a:off x="4549776" y="3778251"/>
              <a:ext cx="165100" cy="200025"/>
            </a:xfrm>
            <a:custGeom>
              <a:avLst/>
              <a:gdLst>
                <a:gd name="T0" fmla="*/ 33 w 44"/>
                <a:gd name="T1" fmla="*/ 35 h 53"/>
                <a:gd name="T2" fmla="*/ 42 w 44"/>
                <a:gd name="T3" fmla="*/ 0 h 53"/>
                <a:gd name="T4" fmla="*/ 10 w 44"/>
                <a:gd name="T5" fmla="*/ 18 h 53"/>
                <a:gd name="T6" fmla="*/ 1 w 44"/>
                <a:gd name="T7" fmla="*/ 53 h 53"/>
                <a:gd name="T8" fmla="*/ 33 w 44"/>
                <a:gd name="T9" fmla="*/ 35 h 53"/>
              </a:gdLst>
              <a:ahLst/>
              <a:cxnLst>
                <a:cxn ang="0">
                  <a:pos x="T0" y="T1"/>
                </a:cxn>
                <a:cxn ang="0">
                  <a:pos x="T2" y="T3"/>
                </a:cxn>
                <a:cxn ang="0">
                  <a:pos x="T4" y="T5"/>
                </a:cxn>
                <a:cxn ang="0">
                  <a:pos x="T6" y="T7"/>
                </a:cxn>
                <a:cxn ang="0">
                  <a:pos x="T8" y="T9"/>
                </a:cxn>
              </a:cxnLst>
              <a:rect l="0" t="0" r="r" b="b"/>
              <a:pathLst>
                <a:path w="44" h="53">
                  <a:moveTo>
                    <a:pt x="33" y="35"/>
                  </a:moveTo>
                  <a:cubicBezTo>
                    <a:pt x="41" y="25"/>
                    <a:pt x="44" y="12"/>
                    <a:pt x="42" y="0"/>
                  </a:cubicBezTo>
                  <a:cubicBezTo>
                    <a:pt x="30" y="2"/>
                    <a:pt x="18" y="8"/>
                    <a:pt x="10" y="18"/>
                  </a:cubicBezTo>
                  <a:cubicBezTo>
                    <a:pt x="2" y="29"/>
                    <a:pt x="0" y="41"/>
                    <a:pt x="1" y="53"/>
                  </a:cubicBezTo>
                  <a:cubicBezTo>
                    <a:pt x="13" y="52"/>
                    <a:pt x="25" y="46"/>
                    <a:pt x="33" y="3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3" name="Freeform 495"/>
            <p:cNvSpPr/>
            <p:nvPr/>
          </p:nvSpPr>
          <p:spPr bwMode="auto">
            <a:xfrm>
              <a:off x="4833938" y="3906838"/>
              <a:ext cx="165100" cy="96838"/>
            </a:xfrm>
            <a:custGeom>
              <a:avLst/>
              <a:gdLst>
                <a:gd name="T0" fmla="*/ 27 w 44"/>
                <a:gd name="T1" fmla="*/ 23 h 26"/>
                <a:gd name="T2" fmla="*/ 44 w 44"/>
                <a:gd name="T3" fmla="*/ 3 h 26"/>
                <a:gd name="T4" fmla="*/ 18 w 44"/>
                <a:gd name="T5" fmla="*/ 4 h 26"/>
                <a:gd name="T6" fmla="*/ 0 w 44"/>
                <a:gd name="T7" fmla="*/ 23 h 26"/>
                <a:gd name="T8" fmla="*/ 27 w 44"/>
                <a:gd name="T9" fmla="*/ 23 h 26"/>
              </a:gdLst>
              <a:ahLst/>
              <a:cxnLst>
                <a:cxn ang="0">
                  <a:pos x="T0" y="T1"/>
                </a:cxn>
                <a:cxn ang="0">
                  <a:pos x="T2" y="T3"/>
                </a:cxn>
                <a:cxn ang="0">
                  <a:pos x="T4" y="T5"/>
                </a:cxn>
                <a:cxn ang="0">
                  <a:pos x="T6" y="T7"/>
                </a:cxn>
                <a:cxn ang="0">
                  <a:pos x="T8" y="T9"/>
                </a:cxn>
              </a:cxnLst>
              <a:rect l="0" t="0" r="r" b="b"/>
              <a:pathLst>
                <a:path w="44" h="26">
                  <a:moveTo>
                    <a:pt x="27" y="23"/>
                  </a:moveTo>
                  <a:cubicBezTo>
                    <a:pt x="35" y="19"/>
                    <a:pt x="41" y="11"/>
                    <a:pt x="44" y="3"/>
                  </a:cubicBezTo>
                  <a:cubicBezTo>
                    <a:pt x="36" y="0"/>
                    <a:pt x="27" y="0"/>
                    <a:pt x="18" y="4"/>
                  </a:cubicBezTo>
                  <a:cubicBezTo>
                    <a:pt x="9" y="8"/>
                    <a:pt x="3" y="15"/>
                    <a:pt x="0" y="23"/>
                  </a:cubicBezTo>
                  <a:cubicBezTo>
                    <a:pt x="9" y="26"/>
                    <a:pt x="18" y="26"/>
                    <a:pt x="27" y="23"/>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4" name="Freeform 496"/>
            <p:cNvSpPr/>
            <p:nvPr/>
          </p:nvSpPr>
          <p:spPr bwMode="auto">
            <a:xfrm>
              <a:off x="4402138" y="4154488"/>
              <a:ext cx="244475" cy="112713"/>
            </a:xfrm>
            <a:custGeom>
              <a:avLst/>
              <a:gdLst>
                <a:gd name="T0" fmla="*/ 34 w 65"/>
                <a:gd name="T1" fmla="*/ 29 h 30"/>
                <a:gd name="T2" fmla="*/ 65 w 65"/>
                <a:gd name="T3" fmla="*/ 12 h 30"/>
                <a:gd name="T4" fmla="*/ 31 w 65"/>
                <a:gd name="T5" fmla="*/ 1 h 30"/>
                <a:gd name="T6" fmla="*/ 0 w 65"/>
                <a:gd name="T7" fmla="*/ 18 h 30"/>
                <a:gd name="T8" fmla="*/ 34 w 65"/>
                <a:gd name="T9" fmla="*/ 29 h 30"/>
              </a:gdLst>
              <a:ahLst/>
              <a:cxnLst>
                <a:cxn ang="0">
                  <a:pos x="T0" y="T1"/>
                </a:cxn>
                <a:cxn ang="0">
                  <a:pos x="T2" y="T3"/>
                </a:cxn>
                <a:cxn ang="0">
                  <a:pos x="T4" y="T5"/>
                </a:cxn>
                <a:cxn ang="0">
                  <a:pos x="T6" y="T7"/>
                </a:cxn>
                <a:cxn ang="0">
                  <a:pos x="T8" y="T9"/>
                </a:cxn>
              </a:cxnLst>
              <a:rect l="0" t="0" r="r" b="b"/>
              <a:pathLst>
                <a:path w="65" h="30">
                  <a:moveTo>
                    <a:pt x="34" y="29"/>
                  </a:moveTo>
                  <a:cubicBezTo>
                    <a:pt x="46" y="28"/>
                    <a:pt x="57" y="21"/>
                    <a:pt x="65" y="12"/>
                  </a:cubicBezTo>
                  <a:cubicBezTo>
                    <a:pt x="56" y="4"/>
                    <a:pt x="44" y="0"/>
                    <a:pt x="31" y="1"/>
                  </a:cubicBezTo>
                  <a:cubicBezTo>
                    <a:pt x="18" y="2"/>
                    <a:pt x="7" y="8"/>
                    <a:pt x="0" y="18"/>
                  </a:cubicBezTo>
                  <a:cubicBezTo>
                    <a:pt x="9" y="26"/>
                    <a:pt x="21" y="30"/>
                    <a:pt x="34" y="2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5" name="Freeform 497"/>
            <p:cNvSpPr/>
            <p:nvPr/>
          </p:nvSpPr>
          <p:spPr bwMode="auto">
            <a:xfrm>
              <a:off x="3925888" y="3748088"/>
              <a:ext cx="134938" cy="233363"/>
            </a:xfrm>
            <a:custGeom>
              <a:avLst/>
              <a:gdLst>
                <a:gd name="T0" fmla="*/ 31 w 36"/>
                <a:gd name="T1" fmla="*/ 36 h 62"/>
                <a:gd name="T2" fmla="*/ 30 w 36"/>
                <a:gd name="T3" fmla="*/ 0 h 62"/>
                <a:gd name="T4" fmla="*/ 5 w 36"/>
                <a:gd name="T5" fmla="*/ 26 h 62"/>
                <a:gd name="T6" fmla="*/ 6 w 36"/>
                <a:gd name="T7" fmla="*/ 62 h 62"/>
                <a:gd name="T8" fmla="*/ 31 w 36"/>
                <a:gd name="T9" fmla="*/ 36 h 62"/>
              </a:gdLst>
              <a:ahLst/>
              <a:cxnLst>
                <a:cxn ang="0">
                  <a:pos x="T0" y="T1"/>
                </a:cxn>
                <a:cxn ang="0">
                  <a:pos x="T2" y="T3"/>
                </a:cxn>
                <a:cxn ang="0">
                  <a:pos x="T4" y="T5"/>
                </a:cxn>
                <a:cxn ang="0">
                  <a:pos x="T6" y="T7"/>
                </a:cxn>
                <a:cxn ang="0">
                  <a:pos x="T8" y="T9"/>
                </a:cxn>
              </a:cxnLst>
              <a:rect l="0" t="0" r="r" b="b"/>
              <a:pathLst>
                <a:path w="36" h="62">
                  <a:moveTo>
                    <a:pt x="31" y="36"/>
                  </a:moveTo>
                  <a:cubicBezTo>
                    <a:pt x="36" y="24"/>
                    <a:pt x="35" y="11"/>
                    <a:pt x="30" y="0"/>
                  </a:cubicBezTo>
                  <a:cubicBezTo>
                    <a:pt x="19" y="4"/>
                    <a:pt x="9" y="14"/>
                    <a:pt x="5" y="26"/>
                  </a:cubicBezTo>
                  <a:cubicBezTo>
                    <a:pt x="0" y="38"/>
                    <a:pt x="1" y="51"/>
                    <a:pt x="6" y="62"/>
                  </a:cubicBezTo>
                  <a:cubicBezTo>
                    <a:pt x="17" y="57"/>
                    <a:pt x="27" y="48"/>
                    <a:pt x="31"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6" name="Freeform 498"/>
            <p:cNvSpPr/>
            <p:nvPr/>
          </p:nvSpPr>
          <p:spPr bwMode="auto">
            <a:xfrm>
              <a:off x="2946401" y="3965576"/>
              <a:ext cx="79375" cy="142875"/>
            </a:xfrm>
            <a:custGeom>
              <a:avLst/>
              <a:gdLst>
                <a:gd name="T0" fmla="*/ 2 w 21"/>
                <a:gd name="T1" fmla="*/ 21 h 38"/>
                <a:gd name="T2" fmla="*/ 5 w 21"/>
                <a:gd name="T3" fmla="*/ 0 h 38"/>
                <a:gd name="T4" fmla="*/ 18 w 21"/>
                <a:gd name="T5" fmla="*/ 17 h 38"/>
                <a:gd name="T6" fmla="*/ 16 w 21"/>
                <a:gd name="T7" fmla="*/ 38 h 38"/>
                <a:gd name="T8" fmla="*/ 2 w 21"/>
                <a:gd name="T9" fmla="*/ 21 h 38"/>
              </a:gdLst>
              <a:ahLst/>
              <a:cxnLst>
                <a:cxn ang="0">
                  <a:pos x="T0" y="T1"/>
                </a:cxn>
                <a:cxn ang="0">
                  <a:pos x="T2" y="T3"/>
                </a:cxn>
                <a:cxn ang="0">
                  <a:pos x="T4" y="T5"/>
                </a:cxn>
                <a:cxn ang="0">
                  <a:pos x="T6" y="T7"/>
                </a:cxn>
                <a:cxn ang="0">
                  <a:pos x="T8" y="T9"/>
                </a:cxn>
              </a:cxnLst>
              <a:rect l="0" t="0" r="r" b="b"/>
              <a:pathLst>
                <a:path w="21" h="38">
                  <a:moveTo>
                    <a:pt x="2" y="21"/>
                  </a:moveTo>
                  <a:cubicBezTo>
                    <a:pt x="0" y="14"/>
                    <a:pt x="1" y="6"/>
                    <a:pt x="5" y="0"/>
                  </a:cubicBezTo>
                  <a:cubicBezTo>
                    <a:pt x="11" y="3"/>
                    <a:pt x="16" y="9"/>
                    <a:pt x="18" y="17"/>
                  </a:cubicBezTo>
                  <a:cubicBezTo>
                    <a:pt x="21" y="24"/>
                    <a:pt x="19" y="32"/>
                    <a:pt x="16" y="38"/>
                  </a:cubicBezTo>
                  <a:cubicBezTo>
                    <a:pt x="9" y="35"/>
                    <a:pt x="4" y="29"/>
                    <a:pt x="2" y="2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7" name="Freeform 499"/>
            <p:cNvSpPr/>
            <p:nvPr/>
          </p:nvSpPr>
          <p:spPr bwMode="auto">
            <a:xfrm>
              <a:off x="2424113" y="3756026"/>
              <a:ext cx="131763" cy="293688"/>
            </a:xfrm>
            <a:custGeom>
              <a:avLst/>
              <a:gdLst>
                <a:gd name="T0" fmla="*/ 1 w 35"/>
                <a:gd name="T1" fmla="*/ 39 h 78"/>
                <a:gd name="T2" fmla="*/ 18 w 35"/>
                <a:gd name="T3" fmla="*/ 0 h 78"/>
                <a:gd name="T4" fmla="*/ 34 w 35"/>
                <a:gd name="T5" fmla="*/ 39 h 78"/>
                <a:gd name="T6" fmla="*/ 16 w 35"/>
                <a:gd name="T7" fmla="*/ 78 h 78"/>
                <a:gd name="T8" fmla="*/ 1 w 35"/>
                <a:gd name="T9" fmla="*/ 39 h 78"/>
              </a:gdLst>
              <a:ahLst/>
              <a:cxnLst>
                <a:cxn ang="0">
                  <a:pos x="T0" y="T1"/>
                </a:cxn>
                <a:cxn ang="0">
                  <a:pos x="T2" y="T3"/>
                </a:cxn>
                <a:cxn ang="0">
                  <a:pos x="T4" y="T5"/>
                </a:cxn>
                <a:cxn ang="0">
                  <a:pos x="T6" y="T7"/>
                </a:cxn>
                <a:cxn ang="0">
                  <a:pos x="T8" y="T9"/>
                </a:cxn>
              </a:cxnLst>
              <a:rect l="0" t="0" r="r" b="b"/>
              <a:pathLst>
                <a:path w="35" h="78">
                  <a:moveTo>
                    <a:pt x="1" y="39"/>
                  </a:moveTo>
                  <a:cubicBezTo>
                    <a:pt x="1" y="23"/>
                    <a:pt x="8" y="10"/>
                    <a:pt x="18" y="0"/>
                  </a:cubicBezTo>
                  <a:cubicBezTo>
                    <a:pt x="28" y="10"/>
                    <a:pt x="35" y="24"/>
                    <a:pt x="34" y="39"/>
                  </a:cubicBezTo>
                  <a:cubicBezTo>
                    <a:pt x="34" y="55"/>
                    <a:pt x="27" y="69"/>
                    <a:pt x="16" y="78"/>
                  </a:cubicBezTo>
                  <a:cubicBezTo>
                    <a:pt x="7" y="68"/>
                    <a:pt x="0" y="54"/>
                    <a:pt x="1" y="3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8" name="Freeform 500"/>
            <p:cNvSpPr/>
            <p:nvPr/>
          </p:nvSpPr>
          <p:spPr bwMode="auto">
            <a:xfrm>
              <a:off x="2762251" y="3324226"/>
              <a:ext cx="225425" cy="195263"/>
            </a:xfrm>
            <a:custGeom>
              <a:avLst/>
              <a:gdLst>
                <a:gd name="T0" fmla="*/ 20 w 60"/>
                <a:gd name="T1" fmla="*/ 13 h 52"/>
                <a:gd name="T2" fmla="*/ 60 w 60"/>
                <a:gd name="T3" fmla="*/ 2 h 52"/>
                <a:gd name="T4" fmla="*/ 40 w 60"/>
                <a:gd name="T5" fmla="*/ 39 h 52"/>
                <a:gd name="T6" fmla="*/ 0 w 60"/>
                <a:gd name="T7" fmla="*/ 50 h 52"/>
                <a:gd name="T8" fmla="*/ 20 w 60"/>
                <a:gd name="T9" fmla="*/ 13 h 52"/>
              </a:gdLst>
              <a:ahLst/>
              <a:cxnLst>
                <a:cxn ang="0">
                  <a:pos x="T0" y="T1"/>
                </a:cxn>
                <a:cxn ang="0">
                  <a:pos x="T2" y="T3"/>
                </a:cxn>
                <a:cxn ang="0">
                  <a:pos x="T4" y="T5"/>
                </a:cxn>
                <a:cxn ang="0">
                  <a:pos x="T6" y="T7"/>
                </a:cxn>
                <a:cxn ang="0">
                  <a:pos x="T8" y="T9"/>
                </a:cxn>
              </a:cxnLst>
              <a:rect l="0" t="0" r="r" b="b"/>
              <a:pathLst>
                <a:path w="60" h="52">
                  <a:moveTo>
                    <a:pt x="20" y="13"/>
                  </a:moveTo>
                  <a:cubicBezTo>
                    <a:pt x="31" y="4"/>
                    <a:pt x="46" y="0"/>
                    <a:pt x="60" y="2"/>
                  </a:cubicBezTo>
                  <a:cubicBezTo>
                    <a:pt x="59" y="16"/>
                    <a:pt x="52" y="29"/>
                    <a:pt x="40" y="39"/>
                  </a:cubicBezTo>
                  <a:cubicBezTo>
                    <a:pt x="28" y="48"/>
                    <a:pt x="14" y="52"/>
                    <a:pt x="0" y="50"/>
                  </a:cubicBezTo>
                  <a:cubicBezTo>
                    <a:pt x="1" y="36"/>
                    <a:pt x="8" y="23"/>
                    <a:pt x="20" y="13"/>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9" name="Freeform 501"/>
            <p:cNvSpPr/>
            <p:nvPr/>
          </p:nvSpPr>
          <p:spPr bwMode="auto">
            <a:xfrm>
              <a:off x="2484438" y="3217863"/>
              <a:ext cx="161925" cy="139700"/>
            </a:xfrm>
            <a:custGeom>
              <a:avLst/>
              <a:gdLst>
                <a:gd name="T0" fmla="*/ 14 w 43"/>
                <a:gd name="T1" fmla="*/ 9 h 37"/>
                <a:gd name="T2" fmla="*/ 43 w 43"/>
                <a:gd name="T3" fmla="*/ 1 h 37"/>
                <a:gd name="T4" fmla="*/ 29 w 43"/>
                <a:gd name="T5" fmla="*/ 28 h 37"/>
                <a:gd name="T6" fmla="*/ 0 w 43"/>
                <a:gd name="T7" fmla="*/ 36 h 37"/>
                <a:gd name="T8" fmla="*/ 14 w 43"/>
                <a:gd name="T9" fmla="*/ 9 h 37"/>
              </a:gdLst>
              <a:ahLst/>
              <a:cxnLst>
                <a:cxn ang="0">
                  <a:pos x="T0" y="T1"/>
                </a:cxn>
                <a:cxn ang="0">
                  <a:pos x="T2" y="T3"/>
                </a:cxn>
                <a:cxn ang="0">
                  <a:pos x="T4" y="T5"/>
                </a:cxn>
                <a:cxn ang="0">
                  <a:pos x="T6" y="T7"/>
                </a:cxn>
                <a:cxn ang="0">
                  <a:pos x="T8" y="T9"/>
                </a:cxn>
              </a:cxnLst>
              <a:rect l="0" t="0" r="r" b="b"/>
              <a:pathLst>
                <a:path w="43" h="37">
                  <a:moveTo>
                    <a:pt x="14" y="9"/>
                  </a:moveTo>
                  <a:cubicBezTo>
                    <a:pt x="23" y="3"/>
                    <a:pt x="33" y="0"/>
                    <a:pt x="43" y="1"/>
                  </a:cubicBezTo>
                  <a:cubicBezTo>
                    <a:pt x="42" y="11"/>
                    <a:pt x="37" y="21"/>
                    <a:pt x="29" y="28"/>
                  </a:cubicBezTo>
                  <a:cubicBezTo>
                    <a:pt x="21" y="34"/>
                    <a:pt x="10" y="37"/>
                    <a:pt x="0" y="36"/>
                  </a:cubicBezTo>
                  <a:cubicBezTo>
                    <a:pt x="1" y="26"/>
                    <a:pt x="6" y="16"/>
                    <a:pt x="14" y="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0" name="Freeform 502"/>
            <p:cNvSpPr/>
            <p:nvPr/>
          </p:nvSpPr>
          <p:spPr bwMode="auto">
            <a:xfrm>
              <a:off x="1895476" y="3127376"/>
              <a:ext cx="93663" cy="207963"/>
            </a:xfrm>
            <a:custGeom>
              <a:avLst/>
              <a:gdLst>
                <a:gd name="T0" fmla="*/ 1 w 25"/>
                <a:gd name="T1" fmla="*/ 26 h 55"/>
                <a:gd name="T2" fmla="*/ 15 w 25"/>
                <a:gd name="T3" fmla="*/ 0 h 55"/>
                <a:gd name="T4" fmla="*/ 24 w 25"/>
                <a:gd name="T5" fmla="*/ 29 h 55"/>
                <a:gd name="T6" fmla="*/ 10 w 25"/>
                <a:gd name="T7" fmla="*/ 55 h 55"/>
                <a:gd name="T8" fmla="*/ 1 w 25"/>
                <a:gd name="T9" fmla="*/ 26 h 55"/>
              </a:gdLst>
              <a:ahLst/>
              <a:cxnLst>
                <a:cxn ang="0">
                  <a:pos x="T0" y="T1"/>
                </a:cxn>
                <a:cxn ang="0">
                  <a:pos x="T2" y="T3"/>
                </a:cxn>
                <a:cxn ang="0">
                  <a:pos x="T4" y="T5"/>
                </a:cxn>
                <a:cxn ang="0">
                  <a:pos x="T6" y="T7"/>
                </a:cxn>
                <a:cxn ang="0">
                  <a:pos x="T8" y="T9"/>
                </a:cxn>
              </a:cxnLst>
              <a:rect l="0" t="0" r="r" b="b"/>
              <a:pathLst>
                <a:path w="25" h="55">
                  <a:moveTo>
                    <a:pt x="1" y="26"/>
                  </a:moveTo>
                  <a:cubicBezTo>
                    <a:pt x="2" y="16"/>
                    <a:pt x="7" y="6"/>
                    <a:pt x="15" y="0"/>
                  </a:cubicBezTo>
                  <a:cubicBezTo>
                    <a:pt x="21" y="8"/>
                    <a:pt x="25" y="18"/>
                    <a:pt x="24" y="29"/>
                  </a:cubicBezTo>
                  <a:cubicBezTo>
                    <a:pt x="23" y="39"/>
                    <a:pt x="18" y="49"/>
                    <a:pt x="10" y="55"/>
                  </a:cubicBezTo>
                  <a:cubicBezTo>
                    <a:pt x="3" y="47"/>
                    <a:pt x="0" y="37"/>
                    <a:pt x="1"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1" name="Freeform 503"/>
            <p:cNvSpPr/>
            <p:nvPr/>
          </p:nvSpPr>
          <p:spPr bwMode="auto">
            <a:xfrm>
              <a:off x="2228851" y="3063876"/>
              <a:ext cx="123825" cy="274638"/>
            </a:xfrm>
            <a:custGeom>
              <a:avLst/>
              <a:gdLst>
                <a:gd name="T0" fmla="*/ 1 w 33"/>
                <a:gd name="T1" fmla="*/ 35 h 73"/>
                <a:gd name="T2" fmla="*/ 20 w 33"/>
                <a:gd name="T3" fmla="*/ 0 h 73"/>
                <a:gd name="T4" fmla="*/ 32 w 33"/>
                <a:gd name="T5" fmla="*/ 38 h 73"/>
                <a:gd name="T6" fmla="*/ 13 w 33"/>
                <a:gd name="T7" fmla="*/ 73 h 73"/>
                <a:gd name="T8" fmla="*/ 1 w 33"/>
                <a:gd name="T9" fmla="*/ 35 h 73"/>
              </a:gdLst>
              <a:ahLst/>
              <a:cxnLst>
                <a:cxn ang="0">
                  <a:pos x="T0" y="T1"/>
                </a:cxn>
                <a:cxn ang="0">
                  <a:pos x="T2" y="T3"/>
                </a:cxn>
                <a:cxn ang="0">
                  <a:pos x="T4" y="T5"/>
                </a:cxn>
                <a:cxn ang="0">
                  <a:pos x="T6" y="T7"/>
                </a:cxn>
                <a:cxn ang="0">
                  <a:pos x="T8" y="T9"/>
                </a:cxn>
              </a:cxnLst>
              <a:rect l="0" t="0" r="r" b="b"/>
              <a:pathLst>
                <a:path w="33" h="73">
                  <a:moveTo>
                    <a:pt x="1" y="35"/>
                  </a:moveTo>
                  <a:cubicBezTo>
                    <a:pt x="2" y="21"/>
                    <a:pt x="9" y="8"/>
                    <a:pt x="20" y="0"/>
                  </a:cubicBezTo>
                  <a:cubicBezTo>
                    <a:pt x="29" y="10"/>
                    <a:pt x="33" y="24"/>
                    <a:pt x="32" y="38"/>
                  </a:cubicBezTo>
                  <a:cubicBezTo>
                    <a:pt x="31" y="52"/>
                    <a:pt x="23" y="65"/>
                    <a:pt x="13" y="73"/>
                  </a:cubicBezTo>
                  <a:cubicBezTo>
                    <a:pt x="4" y="63"/>
                    <a:pt x="0" y="49"/>
                    <a:pt x="1" y="3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2" name="Freeform 504"/>
            <p:cNvSpPr/>
            <p:nvPr/>
          </p:nvSpPr>
          <p:spPr bwMode="auto">
            <a:xfrm>
              <a:off x="2446338" y="3489326"/>
              <a:ext cx="150813" cy="101600"/>
            </a:xfrm>
            <a:custGeom>
              <a:avLst/>
              <a:gdLst>
                <a:gd name="T0" fmla="*/ 15 w 40"/>
                <a:gd name="T1" fmla="*/ 5 h 27"/>
                <a:gd name="T2" fmla="*/ 40 w 40"/>
                <a:gd name="T3" fmla="*/ 2 h 27"/>
                <a:gd name="T4" fmla="*/ 25 w 40"/>
                <a:gd name="T5" fmla="*/ 22 h 27"/>
                <a:gd name="T6" fmla="*/ 0 w 40"/>
                <a:gd name="T7" fmla="*/ 25 h 27"/>
                <a:gd name="T8" fmla="*/ 15 w 40"/>
                <a:gd name="T9" fmla="*/ 5 h 27"/>
              </a:gdLst>
              <a:ahLst/>
              <a:cxnLst>
                <a:cxn ang="0">
                  <a:pos x="T0" y="T1"/>
                </a:cxn>
                <a:cxn ang="0">
                  <a:pos x="T2" y="T3"/>
                </a:cxn>
                <a:cxn ang="0">
                  <a:pos x="T4" y="T5"/>
                </a:cxn>
                <a:cxn ang="0">
                  <a:pos x="T6" y="T7"/>
                </a:cxn>
                <a:cxn ang="0">
                  <a:pos x="T8" y="T9"/>
                </a:cxn>
              </a:cxnLst>
              <a:rect l="0" t="0" r="r" b="b"/>
              <a:pathLst>
                <a:path w="40" h="27">
                  <a:moveTo>
                    <a:pt x="15" y="5"/>
                  </a:moveTo>
                  <a:cubicBezTo>
                    <a:pt x="23" y="1"/>
                    <a:pt x="32" y="0"/>
                    <a:pt x="40" y="2"/>
                  </a:cubicBezTo>
                  <a:cubicBezTo>
                    <a:pt x="38" y="10"/>
                    <a:pt x="33" y="18"/>
                    <a:pt x="25" y="22"/>
                  </a:cubicBezTo>
                  <a:cubicBezTo>
                    <a:pt x="17" y="27"/>
                    <a:pt x="8" y="27"/>
                    <a:pt x="0" y="25"/>
                  </a:cubicBezTo>
                  <a:cubicBezTo>
                    <a:pt x="2" y="17"/>
                    <a:pt x="7" y="10"/>
                    <a:pt x="15" y="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3" name="Freeform 505"/>
            <p:cNvSpPr/>
            <p:nvPr/>
          </p:nvSpPr>
          <p:spPr bwMode="auto">
            <a:xfrm>
              <a:off x="2844801" y="3673476"/>
              <a:ext cx="150813" cy="101600"/>
            </a:xfrm>
            <a:custGeom>
              <a:avLst/>
              <a:gdLst>
                <a:gd name="T0" fmla="*/ 15 w 40"/>
                <a:gd name="T1" fmla="*/ 5 h 27"/>
                <a:gd name="T2" fmla="*/ 40 w 40"/>
                <a:gd name="T3" fmla="*/ 2 h 27"/>
                <a:gd name="T4" fmla="*/ 25 w 40"/>
                <a:gd name="T5" fmla="*/ 22 h 27"/>
                <a:gd name="T6" fmla="*/ 0 w 40"/>
                <a:gd name="T7" fmla="*/ 25 h 27"/>
                <a:gd name="T8" fmla="*/ 15 w 40"/>
                <a:gd name="T9" fmla="*/ 5 h 27"/>
              </a:gdLst>
              <a:ahLst/>
              <a:cxnLst>
                <a:cxn ang="0">
                  <a:pos x="T0" y="T1"/>
                </a:cxn>
                <a:cxn ang="0">
                  <a:pos x="T2" y="T3"/>
                </a:cxn>
                <a:cxn ang="0">
                  <a:pos x="T4" y="T5"/>
                </a:cxn>
                <a:cxn ang="0">
                  <a:pos x="T6" y="T7"/>
                </a:cxn>
                <a:cxn ang="0">
                  <a:pos x="T8" y="T9"/>
                </a:cxn>
              </a:cxnLst>
              <a:rect l="0" t="0" r="r" b="b"/>
              <a:pathLst>
                <a:path w="40" h="27">
                  <a:moveTo>
                    <a:pt x="15" y="5"/>
                  </a:moveTo>
                  <a:cubicBezTo>
                    <a:pt x="23" y="1"/>
                    <a:pt x="32" y="0"/>
                    <a:pt x="40" y="2"/>
                  </a:cubicBezTo>
                  <a:cubicBezTo>
                    <a:pt x="38" y="10"/>
                    <a:pt x="33" y="18"/>
                    <a:pt x="25" y="22"/>
                  </a:cubicBezTo>
                  <a:cubicBezTo>
                    <a:pt x="17" y="27"/>
                    <a:pt x="8" y="27"/>
                    <a:pt x="0" y="25"/>
                  </a:cubicBezTo>
                  <a:cubicBezTo>
                    <a:pt x="2" y="17"/>
                    <a:pt x="7" y="10"/>
                    <a:pt x="15" y="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4" name="Freeform 506"/>
            <p:cNvSpPr/>
            <p:nvPr/>
          </p:nvSpPr>
          <p:spPr bwMode="auto">
            <a:xfrm>
              <a:off x="1571626" y="3390901"/>
              <a:ext cx="165100" cy="131763"/>
            </a:xfrm>
            <a:custGeom>
              <a:avLst/>
              <a:gdLst>
                <a:gd name="T0" fmla="*/ 15 w 44"/>
                <a:gd name="T1" fmla="*/ 27 h 35"/>
                <a:gd name="T2" fmla="*/ 0 w 44"/>
                <a:gd name="T3" fmla="*/ 2 h 35"/>
                <a:gd name="T4" fmla="*/ 28 w 44"/>
                <a:gd name="T5" fmla="*/ 8 h 35"/>
                <a:gd name="T6" fmla="*/ 44 w 44"/>
                <a:gd name="T7" fmla="*/ 33 h 35"/>
                <a:gd name="T8" fmla="*/ 15 w 44"/>
                <a:gd name="T9" fmla="*/ 27 h 35"/>
              </a:gdLst>
              <a:ahLst/>
              <a:cxnLst>
                <a:cxn ang="0">
                  <a:pos x="T0" y="T1"/>
                </a:cxn>
                <a:cxn ang="0">
                  <a:pos x="T2" y="T3"/>
                </a:cxn>
                <a:cxn ang="0">
                  <a:pos x="T4" y="T5"/>
                </a:cxn>
                <a:cxn ang="0">
                  <a:pos x="T6" y="T7"/>
                </a:cxn>
                <a:cxn ang="0">
                  <a:pos x="T8" y="T9"/>
                </a:cxn>
              </a:cxnLst>
              <a:rect l="0" t="0" r="r" b="b"/>
              <a:pathLst>
                <a:path w="44" h="35">
                  <a:moveTo>
                    <a:pt x="15" y="27"/>
                  </a:moveTo>
                  <a:cubicBezTo>
                    <a:pt x="6" y="20"/>
                    <a:pt x="1" y="11"/>
                    <a:pt x="0" y="2"/>
                  </a:cubicBezTo>
                  <a:cubicBezTo>
                    <a:pt x="9" y="0"/>
                    <a:pt x="20" y="2"/>
                    <a:pt x="28" y="8"/>
                  </a:cubicBezTo>
                  <a:cubicBezTo>
                    <a:pt x="37" y="14"/>
                    <a:pt x="42" y="23"/>
                    <a:pt x="44" y="33"/>
                  </a:cubicBezTo>
                  <a:cubicBezTo>
                    <a:pt x="34" y="35"/>
                    <a:pt x="24" y="33"/>
                    <a:pt x="15"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5" name="Freeform 507"/>
            <p:cNvSpPr/>
            <p:nvPr/>
          </p:nvSpPr>
          <p:spPr bwMode="auto">
            <a:xfrm>
              <a:off x="2033588" y="3533776"/>
              <a:ext cx="109538" cy="87313"/>
            </a:xfrm>
            <a:custGeom>
              <a:avLst/>
              <a:gdLst>
                <a:gd name="T0" fmla="*/ 11 w 29"/>
                <a:gd name="T1" fmla="*/ 17 h 23"/>
                <a:gd name="T2" fmla="*/ 0 w 29"/>
                <a:gd name="T3" fmla="*/ 1 h 23"/>
                <a:gd name="T4" fmla="*/ 19 w 29"/>
                <a:gd name="T5" fmla="*/ 5 h 23"/>
                <a:gd name="T6" fmla="*/ 29 w 29"/>
                <a:gd name="T7" fmla="*/ 21 h 23"/>
                <a:gd name="T8" fmla="*/ 11 w 29"/>
                <a:gd name="T9" fmla="*/ 17 h 23"/>
              </a:gdLst>
              <a:ahLst/>
              <a:cxnLst>
                <a:cxn ang="0">
                  <a:pos x="T0" y="T1"/>
                </a:cxn>
                <a:cxn ang="0">
                  <a:pos x="T2" y="T3"/>
                </a:cxn>
                <a:cxn ang="0">
                  <a:pos x="T4" y="T5"/>
                </a:cxn>
                <a:cxn ang="0">
                  <a:pos x="T6" y="T7"/>
                </a:cxn>
                <a:cxn ang="0">
                  <a:pos x="T8" y="T9"/>
                </a:cxn>
              </a:cxnLst>
              <a:rect l="0" t="0" r="r" b="b"/>
              <a:pathLst>
                <a:path w="29" h="23">
                  <a:moveTo>
                    <a:pt x="11" y="17"/>
                  </a:moveTo>
                  <a:cubicBezTo>
                    <a:pt x="5" y="13"/>
                    <a:pt x="1" y="7"/>
                    <a:pt x="0" y="1"/>
                  </a:cubicBezTo>
                  <a:cubicBezTo>
                    <a:pt x="7" y="0"/>
                    <a:pt x="14" y="1"/>
                    <a:pt x="19" y="5"/>
                  </a:cubicBezTo>
                  <a:cubicBezTo>
                    <a:pt x="25" y="9"/>
                    <a:pt x="29" y="15"/>
                    <a:pt x="29" y="21"/>
                  </a:cubicBezTo>
                  <a:cubicBezTo>
                    <a:pt x="23" y="23"/>
                    <a:pt x="16" y="21"/>
                    <a:pt x="11"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6" name="Freeform 508"/>
            <p:cNvSpPr/>
            <p:nvPr/>
          </p:nvSpPr>
          <p:spPr bwMode="auto">
            <a:xfrm>
              <a:off x="1166813" y="3673476"/>
              <a:ext cx="225425" cy="179388"/>
            </a:xfrm>
            <a:custGeom>
              <a:avLst/>
              <a:gdLst>
                <a:gd name="T0" fmla="*/ 21 w 60"/>
                <a:gd name="T1" fmla="*/ 37 h 48"/>
                <a:gd name="T2" fmla="*/ 0 w 60"/>
                <a:gd name="T3" fmla="*/ 2 h 48"/>
                <a:gd name="T4" fmla="*/ 39 w 60"/>
                <a:gd name="T5" fmla="*/ 11 h 48"/>
                <a:gd name="T6" fmla="*/ 60 w 60"/>
                <a:gd name="T7" fmla="*/ 45 h 48"/>
                <a:gd name="T8" fmla="*/ 21 w 60"/>
                <a:gd name="T9" fmla="*/ 37 h 48"/>
              </a:gdLst>
              <a:ahLst/>
              <a:cxnLst>
                <a:cxn ang="0">
                  <a:pos x="T0" y="T1"/>
                </a:cxn>
                <a:cxn ang="0">
                  <a:pos x="T2" y="T3"/>
                </a:cxn>
                <a:cxn ang="0">
                  <a:pos x="T4" y="T5"/>
                </a:cxn>
                <a:cxn ang="0">
                  <a:pos x="T6" y="T7"/>
                </a:cxn>
                <a:cxn ang="0">
                  <a:pos x="T8" y="T9"/>
                </a:cxn>
              </a:cxnLst>
              <a:rect l="0" t="0" r="r" b="b"/>
              <a:pathLst>
                <a:path w="60" h="48">
                  <a:moveTo>
                    <a:pt x="21" y="37"/>
                  </a:moveTo>
                  <a:cubicBezTo>
                    <a:pt x="9" y="28"/>
                    <a:pt x="2" y="16"/>
                    <a:pt x="0" y="2"/>
                  </a:cubicBezTo>
                  <a:cubicBezTo>
                    <a:pt x="13" y="0"/>
                    <a:pt x="27" y="2"/>
                    <a:pt x="39" y="11"/>
                  </a:cubicBezTo>
                  <a:cubicBezTo>
                    <a:pt x="51" y="19"/>
                    <a:pt x="58" y="32"/>
                    <a:pt x="60" y="45"/>
                  </a:cubicBezTo>
                  <a:cubicBezTo>
                    <a:pt x="47" y="48"/>
                    <a:pt x="33" y="45"/>
                    <a:pt x="21"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7" name="Freeform 509"/>
            <p:cNvSpPr/>
            <p:nvPr/>
          </p:nvSpPr>
          <p:spPr bwMode="auto">
            <a:xfrm>
              <a:off x="1651001" y="3932238"/>
              <a:ext cx="228600" cy="180975"/>
            </a:xfrm>
            <a:custGeom>
              <a:avLst/>
              <a:gdLst>
                <a:gd name="T0" fmla="*/ 22 w 61"/>
                <a:gd name="T1" fmla="*/ 37 h 48"/>
                <a:gd name="T2" fmla="*/ 0 w 61"/>
                <a:gd name="T3" fmla="*/ 3 h 48"/>
                <a:gd name="T4" fmla="*/ 40 w 61"/>
                <a:gd name="T5" fmla="*/ 11 h 48"/>
                <a:gd name="T6" fmla="*/ 61 w 61"/>
                <a:gd name="T7" fmla="*/ 46 h 48"/>
                <a:gd name="T8" fmla="*/ 22 w 61"/>
                <a:gd name="T9" fmla="*/ 37 h 48"/>
              </a:gdLst>
              <a:ahLst/>
              <a:cxnLst>
                <a:cxn ang="0">
                  <a:pos x="T0" y="T1"/>
                </a:cxn>
                <a:cxn ang="0">
                  <a:pos x="T2" y="T3"/>
                </a:cxn>
                <a:cxn ang="0">
                  <a:pos x="T4" y="T5"/>
                </a:cxn>
                <a:cxn ang="0">
                  <a:pos x="T6" y="T7"/>
                </a:cxn>
                <a:cxn ang="0">
                  <a:pos x="T8" y="T9"/>
                </a:cxn>
              </a:cxnLst>
              <a:rect l="0" t="0" r="r" b="b"/>
              <a:pathLst>
                <a:path w="61" h="48">
                  <a:moveTo>
                    <a:pt x="22" y="37"/>
                  </a:moveTo>
                  <a:cubicBezTo>
                    <a:pt x="10" y="29"/>
                    <a:pt x="2" y="16"/>
                    <a:pt x="0" y="3"/>
                  </a:cubicBezTo>
                  <a:cubicBezTo>
                    <a:pt x="14" y="0"/>
                    <a:pt x="28" y="3"/>
                    <a:pt x="40" y="11"/>
                  </a:cubicBezTo>
                  <a:cubicBezTo>
                    <a:pt x="52" y="20"/>
                    <a:pt x="59" y="32"/>
                    <a:pt x="61" y="46"/>
                  </a:cubicBezTo>
                  <a:cubicBezTo>
                    <a:pt x="48" y="48"/>
                    <a:pt x="34" y="46"/>
                    <a:pt x="22"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8" name="Freeform 510"/>
            <p:cNvSpPr/>
            <p:nvPr/>
          </p:nvSpPr>
          <p:spPr bwMode="auto">
            <a:xfrm>
              <a:off x="1609726" y="3602038"/>
              <a:ext cx="250825" cy="115888"/>
            </a:xfrm>
            <a:custGeom>
              <a:avLst/>
              <a:gdLst>
                <a:gd name="T0" fmla="*/ 32 w 67"/>
                <a:gd name="T1" fmla="*/ 30 h 31"/>
                <a:gd name="T2" fmla="*/ 0 w 67"/>
                <a:gd name="T3" fmla="*/ 12 h 31"/>
                <a:gd name="T4" fmla="*/ 35 w 67"/>
                <a:gd name="T5" fmla="*/ 1 h 31"/>
                <a:gd name="T6" fmla="*/ 67 w 67"/>
                <a:gd name="T7" fmla="*/ 19 h 31"/>
                <a:gd name="T8" fmla="*/ 32 w 67"/>
                <a:gd name="T9" fmla="*/ 30 h 31"/>
              </a:gdLst>
              <a:ahLst/>
              <a:cxnLst>
                <a:cxn ang="0">
                  <a:pos x="T0" y="T1"/>
                </a:cxn>
                <a:cxn ang="0">
                  <a:pos x="T2" y="T3"/>
                </a:cxn>
                <a:cxn ang="0">
                  <a:pos x="T4" y="T5"/>
                </a:cxn>
                <a:cxn ang="0">
                  <a:pos x="T6" y="T7"/>
                </a:cxn>
                <a:cxn ang="0">
                  <a:pos x="T8" y="T9"/>
                </a:cxn>
              </a:cxnLst>
              <a:rect l="0" t="0" r="r" b="b"/>
              <a:pathLst>
                <a:path w="67" h="31">
                  <a:moveTo>
                    <a:pt x="32" y="30"/>
                  </a:moveTo>
                  <a:cubicBezTo>
                    <a:pt x="19" y="28"/>
                    <a:pt x="8" y="22"/>
                    <a:pt x="0" y="12"/>
                  </a:cubicBezTo>
                  <a:cubicBezTo>
                    <a:pt x="10" y="4"/>
                    <a:pt x="22" y="0"/>
                    <a:pt x="35" y="1"/>
                  </a:cubicBezTo>
                  <a:cubicBezTo>
                    <a:pt x="48" y="2"/>
                    <a:pt x="60" y="9"/>
                    <a:pt x="67" y="19"/>
                  </a:cubicBezTo>
                  <a:cubicBezTo>
                    <a:pt x="58" y="27"/>
                    <a:pt x="46" y="31"/>
                    <a:pt x="32" y="3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9" name="Freeform 511"/>
            <p:cNvSpPr/>
            <p:nvPr/>
          </p:nvSpPr>
          <p:spPr bwMode="auto">
            <a:xfrm>
              <a:off x="1931988" y="4003676"/>
              <a:ext cx="315913" cy="147638"/>
            </a:xfrm>
            <a:custGeom>
              <a:avLst/>
              <a:gdLst>
                <a:gd name="T0" fmla="*/ 40 w 84"/>
                <a:gd name="T1" fmla="*/ 38 h 39"/>
                <a:gd name="T2" fmla="*/ 0 w 84"/>
                <a:gd name="T3" fmla="*/ 16 h 39"/>
                <a:gd name="T4" fmla="*/ 43 w 84"/>
                <a:gd name="T5" fmla="*/ 2 h 39"/>
                <a:gd name="T6" fmla="*/ 84 w 84"/>
                <a:gd name="T7" fmla="*/ 24 h 39"/>
                <a:gd name="T8" fmla="*/ 40 w 84"/>
                <a:gd name="T9" fmla="*/ 38 h 39"/>
              </a:gdLst>
              <a:ahLst/>
              <a:cxnLst>
                <a:cxn ang="0">
                  <a:pos x="T0" y="T1"/>
                </a:cxn>
                <a:cxn ang="0">
                  <a:pos x="T2" y="T3"/>
                </a:cxn>
                <a:cxn ang="0">
                  <a:pos x="T4" y="T5"/>
                </a:cxn>
                <a:cxn ang="0">
                  <a:pos x="T6" y="T7"/>
                </a:cxn>
                <a:cxn ang="0">
                  <a:pos x="T8" y="T9"/>
                </a:cxn>
              </a:cxnLst>
              <a:rect l="0" t="0" r="r" b="b"/>
              <a:pathLst>
                <a:path w="84" h="39">
                  <a:moveTo>
                    <a:pt x="40" y="38"/>
                  </a:moveTo>
                  <a:cubicBezTo>
                    <a:pt x="23" y="36"/>
                    <a:pt x="9" y="28"/>
                    <a:pt x="0" y="16"/>
                  </a:cubicBezTo>
                  <a:cubicBezTo>
                    <a:pt x="11" y="6"/>
                    <a:pt x="27" y="0"/>
                    <a:pt x="43" y="2"/>
                  </a:cubicBezTo>
                  <a:cubicBezTo>
                    <a:pt x="60" y="4"/>
                    <a:pt x="74" y="12"/>
                    <a:pt x="84" y="24"/>
                  </a:cubicBezTo>
                  <a:cubicBezTo>
                    <a:pt x="72" y="34"/>
                    <a:pt x="56" y="39"/>
                    <a:pt x="40" y="3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0" name="Freeform 512"/>
            <p:cNvSpPr/>
            <p:nvPr/>
          </p:nvSpPr>
          <p:spPr bwMode="auto">
            <a:xfrm>
              <a:off x="2217738" y="4267201"/>
              <a:ext cx="319088" cy="206375"/>
            </a:xfrm>
            <a:custGeom>
              <a:avLst/>
              <a:gdLst>
                <a:gd name="T0" fmla="*/ 33 w 85"/>
                <a:gd name="T1" fmla="*/ 45 h 55"/>
                <a:gd name="T2" fmla="*/ 0 w 85"/>
                <a:gd name="T3" fmla="*/ 5 h 55"/>
                <a:gd name="T4" fmla="*/ 52 w 85"/>
                <a:gd name="T5" fmla="*/ 9 h 55"/>
                <a:gd name="T6" fmla="*/ 85 w 85"/>
                <a:gd name="T7" fmla="*/ 49 h 55"/>
                <a:gd name="T8" fmla="*/ 33 w 85"/>
                <a:gd name="T9" fmla="*/ 45 h 55"/>
              </a:gdLst>
              <a:ahLst/>
              <a:cxnLst>
                <a:cxn ang="0">
                  <a:pos x="T0" y="T1"/>
                </a:cxn>
                <a:cxn ang="0">
                  <a:pos x="T2" y="T3"/>
                </a:cxn>
                <a:cxn ang="0">
                  <a:pos x="T4" y="T5"/>
                </a:cxn>
                <a:cxn ang="0">
                  <a:pos x="T6" y="T7"/>
                </a:cxn>
                <a:cxn ang="0">
                  <a:pos x="T8" y="T9"/>
                </a:cxn>
              </a:cxnLst>
              <a:rect l="0" t="0" r="r" b="b"/>
              <a:pathLst>
                <a:path w="85" h="55">
                  <a:moveTo>
                    <a:pt x="33" y="45"/>
                  </a:moveTo>
                  <a:cubicBezTo>
                    <a:pt x="17" y="37"/>
                    <a:pt x="5" y="22"/>
                    <a:pt x="0" y="5"/>
                  </a:cubicBezTo>
                  <a:cubicBezTo>
                    <a:pt x="17" y="0"/>
                    <a:pt x="35" y="1"/>
                    <a:pt x="52" y="9"/>
                  </a:cubicBezTo>
                  <a:cubicBezTo>
                    <a:pt x="69" y="18"/>
                    <a:pt x="80" y="32"/>
                    <a:pt x="85" y="49"/>
                  </a:cubicBezTo>
                  <a:cubicBezTo>
                    <a:pt x="69" y="55"/>
                    <a:pt x="50" y="54"/>
                    <a:pt x="33" y="4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1" name="Freeform 513"/>
            <p:cNvSpPr/>
            <p:nvPr/>
          </p:nvSpPr>
          <p:spPr bwMode="auto">
            <a:xfrm>
              <a:off x="2492376" y="5026026"/>
              <a:ext cx="296863" cy="230188"/>
            </a:xfrm>
            <a:custGeom>
              <a:avLst/>
              <a:gdLst>
                <a:gd name="T0" fmla="*/ 28 w 79"/>
                <a:gd name="T1" fmla="*/ 47 h 61"/>
                <a:gd name="T2" fmla="*/ 0 w 79"/>
                <a:gd name="T3" fmla="*/ 4 h 61"/>
                <a:gd name="T4" fmla="*/ 51 w 79"/>
                <a:gd name="T5" fmla="*/ 14 h 61"/>
                <a:gd name="T6" fmla="*/ 79 w 79"/>
                <a:gd name="T7" fmla="*/ 57 h 61"/>
                <a:gd name="T8" fmla="*/ 28 w 79"/>
                <a:gd name="T9" fmla="*/ 47 h 61"/>
              </a:gdLst>
              <a:ahLst/>
              <a:cxnLst>
                <a:cxn ang="0">
                  <a:pos x="T0" y="T1"/>
                </a:cxn>
                <a:cxn ang="0">
                  <a:pos x="T2" y="T3"/>
                </a:cxn>
                <a:cxn ang="0">
                  <a:pos x="T4" y="T5"/>
                </a:cxn>
                <a:cxn ang="0">
                  <a:pos x="T6" y="T7"/>
                </a:cxn>
                <a:cxn ang="0">
                  <a:pos x="T8" y="T9"/>
                </a:cxn>
              </a:cxnLst>
              <a:rect l="0" t="0" r="r" b="b"/>
              <a:pathLst>
                <a:path w="79" h="61">
                  <a:moveTo>
                    <a:pt x="28" y="47"/>
                  </a:moveTo>
                  <a:cubicBezTo>
                    <a:pt x="13" y="37"/>
                    <a:pt x="3" y="21"/>
                    <a:pt x="0" y="4"/>
                  </a:cubicBezTo>
                  <a:cubicBezTo>
                    <a:pt x="17" y="0"/>
                    <a:pt x="35" y="3"/>
                    <a:pt x="51" y="14"/>
                  </a:cubicBezTo>
                  <a:cubicBezTo>
                    <a:pt x="67" y="24"/>
                    <a:pt x="76" y="40"/>
                    <a:pt x="79" y="57"/>
                  </a:cubicBezTo>
                  <a:cubicBezTo>
                    <a:pt x="62" y="61"/>
                    <a:pt x="44" y="58"/>
                    <a:pt x="28" y="4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2" name="Freeform 514"/>
            <p:cNvSpPr/>
            <p:nvPr/>
          </p:nvSpPr>
          <p:spPr bwMode="auto">
            <a:xfrm>
              <a:off x="2770188" y="5849938"/>
              <a:ext cx="225425" cy="173038"/>
            </a:xfrm>
            <a:custGeom>
              <a:avLst/>
              <a:gdLst>
                <a:gd name="T0" fmla="*/ 21 w 60"/>
                <a:gd name="T1" fmla="*/ 36 h 46"/>
                <a:gd name="T2" fmla="*/ 0 w 60"/>
                <a:gd name="T3" fmla="*/ 3 h 46"/>
                <a:gd name="T4" fmla="*/ 39 w 60"/>
                <a:gd name="T5" fmla="*/ 10 h 46"/>
                <a:gd name="T6" fmla="*/ 60 w 60"/>
                <a:gd name="T7" fmla="*/ 43 h 46"/>
                <a:gd name="T8" fmla="*/ 21 w 60"/>
                <a:gd name="T9" fmla="*/ 36 h 46"/>
              </a:gdLst>
              <a:ahLst/>
              <a:cxnLst>
                <a:cxn ang="0">
                  <a:pos x="T0" y="T1"/>
                </a:cxn>
                <a:cxn ang="0">
                  <a:pos x="T2" y="T3"/>
                </a:cxn>
                <a:cxn ang="0">
                  <a:pos x="T4" y="T5"/>
                </a:cxn>
                <a:cxn ang="0">
                  <a:pos x="T6" y="T7"/>
                </a:cxn>
                <a:cxn ang="0">
                  <a:pos x="T8" y="T9"/>
                </a:cxn>
              </a:cxnLst>
              <a:rect l="0" t="0" r="r" b="b"/>
              <a:pathLst>
                <a:path w="60" h="46">
                  <a:moveTo>
                    <a:pt x="21" y="36"/>
                  </a:moveTo>
                  <a:cubicBezTo>
                    <a:pt x="10" y="28"/>
                    <a:pt x="2" y="16"/>
                    <a:pt x="0" y="3"/>
                  </a:cubicBezTo>
                  <a:cubicBezTo>
                    <a:pt x="13" y="0"/>
                    <a:pt x="27" y="2"/>
                    <a:pt x="39" y="10"/>
                  </a:cubicBezTo>
                  <a:cubicBezTo>
                    <a:pt x="51" y="18"/>
                    <a:pt x="58" y="30"/>
                    <a:pt x="60" y="43"/>
                  </a:cubicBezTo>
                  <a:cubicBezTo>
                    <a:pt x="47" y="46"/>
                    <a:pt x="33" y="44"/>
                    <a:pt x="21"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3" name="Freeform 515"/>
            <p:cNvSpPr/>
            <p:nvPr/>
          </p:nvSpPr>
          <p:spPr bwMode="auto">
            <a:xfrm>
              <a:off x="2063751" y="5781676"/>
              <a:ext cx="228600" cy="173038"/>
            </a:xfrm>
            <a:custGeom>
              <a:avLst/>
              <a:gdLst>
                <a:gd name="T0" fmla="*/ 22 w 61"/>
                <a:gd name="T1" fmla="*/ 36 h 46"/>
                <a:gd name="T2" fmla="*/ 0 w 61"/>
                <a:gd name="T3" fmla="*/ 3 h 46"/>
                <a:gd name="T4" fmla="*/ 39 w 61"/>
                <a:gd name="T5" fmla="*/ 11 h 46"/>
                <a:gd name="T6" fmla="*/ 61 w 61"/>
                <a:gd name="T7" fmla="*/ 44 h 46"/>
                <a:gd name="T8" fmla="*/ 22 w 61"/>
                <a:gd name="T9" fmla="*/ 36 h 46"/>
              </a:gdLst>
              <a:ahLst/>
              <a:cxnLst>
                <a:cxn ang="0">
                  <a:pos x="T0" y="T1"/>
                </a:cxn>
                <a:cxn ang="0">
                  <a:pos x="T2" y="T3"/>
                </a:cxn>
                <a:cxn ang="0">
                  <a:pos x="T4" y="T5"/>
                </a:cxn>
                <a:cxn ang="0">
                  <a:pos x="T6" y="T7"/>
                </a:cxn>
                <a:cxn ang="0">
                  <a:pos x="T8" y="T9"/>
                </a:cxn>
              </a:cxnLst>
              <a:rect l="0" t="0" r="r" b="b"/>
              <a:pathLst>
                <a:path w="61" h="46">
                  <a:moveTo>
                    <a:pt x="22" y="36"/>
                  </a:moveTo>
                  <a:cubicBezTo>
                    <a:pt x="10" y="28"/>
                    <a:pt x="3" y="16"/>
                    <a:pt x="0" y="3"/>
                  </a:cubicBezTo>
                  <a:cubicBezTo>
                    <a:pt x="13" y="0"/>
                    <a:pt x="27" y="3"/>
                    <a:pt x="39" y="11"/>
                  </a:cubicBezTo>
                  <a:cubicBezTo>
                    <a:pt x="51" y="18"/>
                    <a:pt x="59" y="31"/>
                    <a:pt x="61" y="44"/>
                  </a:cubicBezTo>
                  <a:cubicBezTo>
                    <a:pt x="48" y="46"/>
                    <a:pt x="34" y="44"/>
                    <a:pt x="22"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4" name="Freeform 516"/>
            <p:cNvSpPr/>
            <p:nvPr/>
          </p:nvSpPr>
          <p:spPr bwMode="auto">
            <a:xfrm>
              <a:off x="1590676" y="5322888"/>
              <a:ext cx="244475" cy="158750"/>
            </a:xfrm>
            <a:custGeom>
              <a:avLst/>
              <a:gdLst>
                <a:gd name="T0" fmla="*/ 26 w 65"/>
                <a:gd name="T1" fmla="*/ 35 h 42"/>
                <a:gd name="T2" fmla="*/ 0 w 65"/>
                <a:gd name="T3" fmla="*/ 4 h 42"/>
                <a:gd name="T4" fmla="*/ 40 w 65"/>
                <a:gd name="T5" fmla="*/ 7 h 42"/>
                <a:gd name="T6" fmla="*/ 65 w 65"/>
                <a:gd name="T7" fmla="*/ 37 h 42"/>
                <a:gd name="T8" fmla="*/ 26 w 65"/>
                <a:gd name="T9" fmla="*/ 35 h 42"/>
              </a:gdLst>
              <a:ahLst/>
              <a:cxnLst>
                <a:cxn ang="0">
                  <a:pos x="T0" y="T1"/>
                </a:cxn>
                <a:cxn ang="0">
                  <a:pos x="T2" y="T3"/>
                </a:cxn>
                <a:cxn ang="0">
                  <a:pos x="T4" y="T5"/>
                </a:cxn>
                <a:cxn ang="0">
                  <a:pos x="T6" y="T7"/>
                </a:cxn>
                <a:cxn ang="0">
                  <a:pos x="T8" y="T9"/>
                </a:cxn>
              </a:cxnLst>
              <a:rect l="0" t="0" r="r" b="b"/>
              <a:pathLst>
                <a:path w="65" h="42">
                  <a:moveTo>
                    <a:pt x="26" y="35"/>
                  </a:moveTo>
                  <a:cubicBezTo>
                    <a:pt x="13" y="28"/>
                    <a:pt x="4" y="17"/>
                    <a:pt x="0" y="4"/>
                  </a:cubicBezTo>
                  <a:cubicBezTo>
                    <a:pt x="13" y="0"/>
                    <a:pt x="27" y="0"/>
                    <a:pt x="40" y="7"/>
                  </a:cubicBezTo>
                  <a:cubicBezTo>
                    <a:pt x="53" y="13"/>
                    <a:pt x="61" y="25"/>
                    <a:pt x="65" y="37"/>
                  </a:cubicBezTo>
                  <a:cubicBezTo>
                    <a:pt x="53" y="42"/>
                    <a:pt x="39" y="41"/>
                    <a:pt x="26" y="35"/>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5" name="Freeform 517"/>
            <p:cNvSpPr/>
            <p:nvPr/>
          </p:nvSpPr>
          <p:spPr bwMode="auto">
            <a:xfrm>
              <a:off x="1749426" y="5173663"/>
              <a:ext cx="134938" cy="85725"/>
            </a:xfrm>
            <a:custGeom>
              <a:avLst/>
              <a:gdLst>
                <a:gd name="T0" fmla="*/ 14 w 36"/>
                <a:gd name="T1" fmla="*/ 19 h 23"/>
                <a:gd name="T2" fmla="*/ 0 w 36"/>
                <a:gd name="T3" fmla="*/ 3 h 23"/>
                <a:gd name="T4" fmla="*/ 22 w 36"/>
                <a:gd name="T5" fmla="*/ 4 h 23"/>
                <a:gd name="T6" fmla="*/ 36 w 36"/>
                <a:gd name="T7" fmla="*/ 21 h 23"/>
                <a:gd name="T8" fmla="*/ 14 w 36"/>
                <a:gd name="T9" fmla="*/ 19 h 23"/>
              </a:gdLst>
              <a:ahLst/>
              <a:cxnLst>
                <a:cxn ang="0">
                  <a:pos x="T0" y="T1"/>
                </a:cxn>
                <a:cxn ang="0">
                  <a:pos x="T2" y="T3"/>
                </a:cxn>
                <a:cxn ang="0">
                  <a:pos x="T4" y="T5"/>
                </a:cxn>
                <a:cxn ang="0">
                  <a:pos x="T6" y="T7"/>
                </a:cxn>
                <a:cxn ang="0">
                  <a:pos x="T8" y="T9"/>
                </a:cxn>
              </a:cxnLst>
              <a:rect l="0" t="0" r="r" b="b"/>
              <a:pathLst>
                <a:path w="36" h="23">
                  <a:moveTo>
                    <a:pt x="14" y="19"/>
                  </a:moveTo>
                  <a:cubicBezTo>
                    <a:pt x="7" y="16"/>
                    <a:pt x="2" y="10"/>
                    <a:pt x="0" y="3"/>
                  </a:cubicBezTo>
                  <a:cubicBezTo>
                    <a:pt x="7" y="0"/>
                    <a:pt x="15" y="1"/>
                    <a:pt x="22" y="4"/>
                  </a:cubicBezTo>
                  <a:cubicBezTo>
                    <a:pt x="29" y="8"/>
                    <a:pt x="33" y="14"/>
                    <a:pt x="36" y="21"/>
                  </a:cubicBezTo>
                  <a:cubicBezTo>
                    <a:pt x="29" y="23"/>
                    <a:pt x="21" y="23"/>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6" name="Freeform 518"/>
            <p:cNvSpPr/>
            <p:nvPr/>
          </p:nvSpPr>
          <p:spPr bwMode="auto">
            <a:xfrm>
              <a:off x="1703388" y="4627563"/>
              <a:ext cx="131763" cy="87313"/>
            </a:xfrm>
            <a:custGeom>
              <a:avLst/>
              <a:gdLst>
                <a:gd name="T0" fmla="*/ 14 w 35"/>
                <a:gd name="T1" fmla="*/ 19 h 23"/>
                <a:gd name="T2" fmla="*/ 0 w 35"/>
                <a:gd name="T3" fmla="*/ 3 h 23"/>
                <a:gd name="T4" fmla="*/ 22 w 35"/>
                <a:gd name="T5" fmla="*/ 4 h 23"/>
                <a:gd name="T6" fmla="*/ 35 w 35"/>
                <a:gd name="T7" fmla="*/ 21 h 23"/>
                <a:gd name="T8" fmla="*/ 14 w 35"/>
                <a:gd name="T9" fmla="*/ 19 h 23"/>
              </a:gdLst>
              <a:ahLst/>
              <a:cxnLst>
                <a:cxn ang="0">
                  <a:pos x="T0" y="T1"/>
                </a:cxn>
                <a:cxn ang="0">
                  <a:pos x="T2" y="T3"/>
                </a:cxn>
                <a:cxn ang="0">
                  <a:pos x="T4" y="T5"/>
                </a:cxn>
                <a:cxn ang="0">
                  <a:pos x="T6" y="T7"/>
                </a:cxn>
                <a:cxn ang="0">
                  <a:pos x="T8" y="T9"/>
                </a:cxn>
              </a:cxnLst>
              <a:rect l="0" t="0" r="r" b="b"/>
              <a:pathLst>
                <a:path w="35" h="23">
                  <a:moveTo>
                    <a:pt x="14" y="19"/>
                  </a:moveTo>
                  <a:cubicBezTo>
                    <a:pt x="7" y="16"/>
                    <a:pt x="2" y="10"/>
                    <a:pt x="0" y="3"/>
                  </a:cubicBezTo>
                  <a:cubicBezTo>
                    <a:pt x="7" y="0"/>
                    <a:pt x="15" y="1"/>
                    <a:pt x="22" y="4"/>
                  </a:cubicBezTo>
                  <a:cubicBezTo>
                    <a:pt x="29" y="8"/>
                    <a:pt x="33" y="14"/>
                    <a:pt x="35" y="21"/>
                  </a:cubicBezTo>
                  <a:cubicBezTo>
                    <a:pt x="29" y="23"/>
                    <a:pt x="21" y="23"/>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7" name="Freeform 519"/>
            <p:cNvSpPr/>
            <p:nvPr/>
          </p:nvSpPr>
          <p:spPr bwMode="auto">
            <a:xfrm>
              <a:off x="1898651" y="4192588"/>
              <a:ext cx="131763" cy="85725"/>
            </a:xfrm>
            <a:custGeom>
              <a:avLst/>
              <a:gdLst>
                <a:gd name="T0" fmla="*/ 14 w 35"/>
                <a:gd name="T1" fmla="*/ 19 h 23"/>
                <a:gd name="T2" fmla="*/ 0 w 35"/>
                <a:gd name="T3" fmla="*/ 3 h 23"/>
                <a:gd name="T4" fmla="*/ 21 w 35"/>
                <a:gd name="T5" fmla="*/ 4 h 23"/>
                <a:gd name="T6" fmla="*/ 35 w 35"/>
                <a:gd name="T7" fmla="*/ 21 h 23"/>
                <a:gd name="T8" fmla="*/ 14 w 35"/>
                <a:gd name="T9" fmla="*/ 19 h 23"/>
              </a:gdLst>
              <a:ahLst/>
              <a:cxnLst>
                <a:cxn ang="0">
                  <a:pos x="T0" y="T1"/>
                </a:cxn>
                <a:cxn ang="0">
                  <a:pos x="T2" y="T3"/>
                </a:cxn>
                <a:cxn ang="0">
                  <a:pos x="T4" y="T5"/>
                </a:cxn>
                <a:cxn ang="0">
                  <a:pos x="T6" y="T7"/>
                </a:cxn>
                <a:cxn ang="0">
                  <a:pos x="T8" y="T9"/>
                </a:cxn>
              </a:cxnLst>
              <a:rect l="0" t="0" r="r" b="b"/>
              <a:pathLst>
                <a:path w="35" h="23">
                  <a:moveTo>
                    <a:pt x="14" y="19"/>
                  </a:moveTo>
                  <a:cubicBezTo>
                    <a:pt x="7" y="16"/>
                    <a:pt x="2" y="10"/>
                    <a:pt x="0" y="3"/>
                  </a:cubicBezTo>
                  <a:cubicBezTo>
                    <a:pt x="6" y="0"/>
                    <a:pt x="14" y="1"/>
                    <a:pt x="21" y="4"/>
                  </a:cubicBezTo>
                  <a:cubicBezTo>
                    <a:pt x="28" y="8"/>
                    <a:pt x="33" y="14"/>
                    <a:pt x="35" y="21"/>
                  </a:cubicBezTo>
                  <a:cubicBezTo>
                    <a:pt x="28" y="23"/>
                    <a:pt x="21" y="23"/>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8" name="Freeform 520"/>
            <p:cNvSpPr/>
            <p:nvPr/>
          </p:nvSpPr>
          <p:spPr bwMode="auto">
            <a:xfrm>
              <a:off x="1928813" y="3740151"/>
              <a:ext cx="134938" cy="84138"/>
            </a:xfrm>
            <a:custGeom>
              <a:avLst/>
              <a:gdLst>
                <a:gd name="T0" fmla="*/ 14 w 36"/>
                <a:gd name="T1" fmla="*/ 19 h 22"/>
                <a:gd name="T2" fmla="*/ 0 w 36"/>
                <a:gd name="T3" fmla="*/ 2 h 22"/>
                <a:gd name="T4" fmla="*/ 22 w 36"/>
                <a:gd name="T5" fmla="*/ 3 h 22"/>
                <a:gd name="T6" fmla="*/ 36 w 36"/>
                <a:gd name="T7" fmla="*/ 20 h 22"/>
                <a:gd name="T8" fmla="*/ 14 w 36"/>
                <a:gd name="T9" fmla="*/ 19 h 22"/>
              </a:gdLst>
              <a:ahLst/>
              <a:cxnLst>
                <a:cxn ang="0">
                  <a:pos x="T0" y="T1"/>
                </a:cxn>
                <a:cxn ang="0">
                  <a:pos x="T2" y="T3"/>
                </a:cxn>
                <a:cxn ang="0">
                  <a:pos x="T4" y="T5"/>
                </a:cxn>
                <a:cxn ang="0">
                  <a:pos x="T6" y="T7"/>
                </a:cxn>
                <a:cxn ang="0">
                  <a:pos x="T8" y="T9"/>
                </a:cxn>
              </a:cxnLst>
              <a:rect l="0" t="0" r="r" b="b"/>
              <a:pathLst>
                <a:path w="36" h="22">
                  <a:moveTo>
                    <a:pt x="14" y="19"/>
                  </a:moveTo>
                  <a:cubicBezTo>
                    <a:pt x="7" y="15"/>
                    <a:pt x="2" y="9"/>
                    <a:pt x="0" y="2"/>
                  </a:cubicBezTo>
                  <a:cubicBezTo>
                    <a:pt x="7" y="0"/>
                    <a:pt x="15" y="0"/>
                    <a:pt x="22" y="3"/>
                  </a:cubicBezTo>
                  <a:cubicBezTo>
                    <a:pt x="29" y="7"/>
                    <a:pt x="34" y="13"/>
                    <a:pt x="36" y="20"/>
                  </a:cubicBezTo>
                  <a:cubicBezTo>
                    <a:pt x="29" y="22"/>
                    <a:pt x="21" y="22"/>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9" name="Freeform 521"/>
            <p:cNvSpPr/>
            <p:nvPr/>
          </p:nvSpPr>
          <p:spPr bwMode="auto">
            <a:xfrm>
              <a:off x="1824038" y="3352801"/>
              <a:ext cx="131763" cy="84138"/>
            </a:xfrm>
            <a:custGeom>
              <a:avLst/>
              <a:gdLst>
                <a:gd name="T0" fmla="*/ 14 w 35"/>
                <a:gd name="T1" fmla="*/ 18 h 22"/>
                <a:gd name="T2" fmla="*/ 0 w 35"/>
                <a:gd name="T3" fmla="*/ 2 h 22"/>
                <a:gd name="T4" fmla="*/ 22 w 35"/>
                <a:gd name="T5" fmla="*/ 3 h 22"/>
                <a:gd name="T6" fmla="*/ 35 w 35"/>
                <a:gd name="T7" fmla="*/ 20 h 22"/>
                <a:gd name="T8" fmla="*/ 14 w 35"/>
                <a:gd name="T9" fmla="*/ 18 h 22"/>
              </a:gdLst>
              <a:ahLst/>
              <a:cxnLst>
                <a:cxn ang="0">
                  <a:pos x="T0" y="T1"/>
                </a:cxn>
                <a:cxn ang="0">
                  <a:pos x="T2" y="T3"/>
                </a:cxn>
                <a:cxn ang="0">
                  <a:pos x="T4" y="T5"/>
                </a:cxn>
                <a:cxn ang="0">
                  <a:pos x="T6" y="T7"/>
                </a:cxn>
                <a:cxn ang="0">
                  <a:pos x="T8" y="T9"/>
                </a:cxn>
              </a:cxnLst>
              <a:rect l="0" t="0" r="r" b="b"/>
              <a:pathLst>
                <a:path w="35" h="22">
                  <a:moveTo>
                    <a:pt x="14" y="18"/>
                  </a:moveTo>
                  <a:cubicBezTo>
                    <a:pt x="7" y="15"/>
                    <a:pt x="2" y="9"/>
                    <a:pt x="0" y="2"/>
                  </a:cubicBezTo>
                  <a:cubicBezTo>
                    <a:pt x="7" y="0"/>
                    <a:pt x="15" y="0"/>
                    <a:pt x="22" y="3"/>
                  </a:cubicBezTo>
                  <a:cubicBezTo>
                    <a:pt x="29" y="7"/>
                    <a:pt x="33" y="13"/>
                    <a:pt x="35" y="20"/>
                  </a:cubicBezTo>
                  <a:cubicBezTo>
                    <a:pt x="29" y="22"/>
                    <a:pt x="21" y="22"/>
                    <a:pt x="14" y="1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0" name="Freeform 522"/>
            <p:cNvSpPr/>
            <p:nvPr/>
          </p:nvSpPr>
          <p:spPr bwMode="auto">
            <a:xfrm>
              <a:off x="2679701" y="3805238"/>
              <a:ext cx="134938" cy="85725"/>
            </a:xfrm>
            <a:custGeom>
              <a:avLst/>
              <a:gdLst>
                <a:gd name="T0" fmla="*/ 14 w 36"/>
                <a:gd name="T1" fmla="*/ 19 h 23"/>
                <a:gd name="T2" fmla="*/ 0 w 36"/>
                <a:gd name="T3" fmla="*/ 2 h 23"/>
                <a:gd name="T4" fmla="*/ 22 w 36"/>
                <a:gd name="T5" fmla="*/ 4 h 23"/>
                <a:gd name="T6" fmla="*/ 36 w 36"/>
                <a:gd name="T7" fmla="*/ 20 h 23"/>
                <a:gd name="T8" fmla="*/ 14 w 36"/>
                <a:gd name="T9" fmla="*/ 19 h 23"/>
              </a:gdLst>
              <a:ahLst/>
              <a:cxnLst>
                <a:cxn ang="0">
                  <a:pos x="T0" y="T1"/>
                </a:cxn>
                <a:cxn ang="0">
                  <a:pos x="T2" y="T3"/>
                </a:cxn>
                <a:cxn ang="0">
                  <a:pos x="T4" y="T5"/>
                </a:cxn>
                <a:cxn ang="0">
                  <a:pos x="T6" y="T7"/>
                </a:cxn>
                <a:cxn ang="0">
                  <a:pos x="T8" y="T9"/>
                </a:cxn>
              </a:cxnLst>
              <a:rect l="0" t="0" r="r" b="b"/>
              <a:pathLst>
                <a:path w="36" h="23">
                  <a:moveTo>
                    <a:pt x="14" y="19"/>
                  </a:moveTo>
                  <a:cubicBezTo>
                    <a:pt x="7" y="15"/>
                    <a:pt x="3" y="9"/>
                    <a:pt x="0" y="2"/>
                  </a:cubicBezTo>
                  <a:cubicBezTo>
                    <a:pt x="7" y="0"/>
                    <a:pt x="15" y="0"/>
                    <a:pt x="22" y="4"/>
                  </a:cubicBezTo>
                  <a:cubicBezTo>
                    <a:pt x="29" y="7"/>
                    <a:pt x="34" y="13"/>
                    <a:pt x="36" y="20"/>
                  </a:cubicBezTo>
                  <a:cubicBezTo>
                    <a:pt x="29" y="23"/>
                    <a:pt x="21" y="22"/>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1" name="Freeform 523"/>
            <p:cNvSpPr/>
            <p:nvPr/>
          </p:nvSpPr>
          <p:spPr bwMode="auto">
            <a:xfrm>
              <a:off x="2747963" y="4632326"/>
              <a:ext cx="134938" cy="85725"/>
            </a:xfrm>
            <a:custGeom>
              <a:avLst/>
              <a:gdLst>
                <a:gd name="T0" fmla="*/ 14 w 36"/>
                <a:gd name="T1" fmla="*/ 19 h 23"/>
                <a:gd name="T2" fmla="*/ 0 w 36"/>
                <a:gd name="T3" fmla="*/ 3 h 23"/>
                <a:gd name="T4" fmla="*/ 22 w 36"/>
                <a:gd name="T5" fmla="*/ 4 h 23"/>
                <a:gd name="T6" fmla="*/ 36 w 36"/>
                <a:gd name="T7" fmla="*/ 21 h 23"/>
                <a:gd name="T8" fmla="*/ 14 w 36"/>
                <a:gd name="T9" fmla="*/ 19 h 23"/>
              </a:gdLst>
              <a:ahLst/>
              <a:cxnLst>
                <a:cxn ang="0">
                  <a:pos x="T0" y="T1"/>
                </a:cxn>
                <a:cxn ang="0">
                  <a:pos x="T2" y="T3"/>
                </a:cxn>
                <a:cxn ang="0">
                  <a:pos x="T4" y="T5"/>
                </a:cxn>
                <a:cxn ang="0">
                  <a:pos x="T6" y="T7"/>
                </a:cxn>
                <a:cxn ang="0">
                  <a:pos x="T8" y="T9"/>
                </a:cxn>
              </a:cxnLst>
              <a:rect l="0" t="0" r="r" b="b"/>
              <a:pathLst>
                <a:path w="36" h="23">
                  <a:moveTo>
                    <a:pt x="14" y="19"/>
                  </a:moveTo>
                  <a:cubicBezTo>
                    <a:pt x="7" y="16"/>
                    <a:pt x="2" y="10"/>
                    <a:pt x="0" y="3"/>
                  </a:cubicBezTo>
                  <a:cubicBezTo>
                    <a:pt x="7" y="0"/>
                    <a:pt x="15" y="1"/>
                    <a:pt x="22" y="4"/>
                  </a:cubicBezTo>
                  <a:cubicBezTo>
                    <a:pt x="29" y="8"/>
                    <a:pt x="34" y="14"/>
                    <a:pt x="36" y="21"/>
                  </a:cubicBezTo>
                  <a:cubicBezTo>
                    <a:pt x="29" y="23"/>
                    <a:pt x="21" y="23"/>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2" name="Freeform 524"/>
            <p:cNvSpPr/>
            <p:nvPr/>
          </p:nvSpPr>
          <p:spPr bwMode="auto">
            <a:xfrm>
              <a:off x="2728913" y="5286376"/>
              <a:ext cx="107950" cy="107950"/>
            </a:xfrm>
            <a:custGeom>
              <a:avLst/>
              <a:gdLst>
                <a:gd name="T0" fmla="*/ 8 w 29"/>
                <a:gd name="T1" fmla="*/ 21 h 29"/>
                <a:gd name="T2" fmla="*/ 1 w 29"/>
                <a:gd name="T3" fmla="*/ 0 h 29"/>
                <a:gd name="T4" fmla="*/ 21 w 29"/>
                <a:gd name="T5" fmla="*/ 9 h 29"/>
                <a:gd name="T6" fmla="*/ 28 w 29"/>
                <a:gd name="T7" fmla="*/ 29 h 29"/>
                <a:gd name="T8" fmla="*/ 8 w 29"/>
                <a:gd name="T9" fmla="*/ 21 h 29"/>
              </a:gdLst>
              <a:ahLst/>
              <a:cxnLst>
                <a:cxn ang="0">
                  <a:pos x="T0" y="T1"/>
                </a:cxn>
                <a:cxn ang="0">
                  <a:pos x="T2" y="T3"/>
                </a:cxn>
                <a:cxn ang="0">
                  <a:pos x="T4" y="T5"/>
                </a:cxn>
                <a:cxn ang="0">
                  <a:pos x="T6" y="T7"/>
                </a:cxn>
                <a:cxn ang="0">
                  <a:pos x="T8" y="T9"/>
                </a:cxn>
              </a:cxnLst>
              <a:rect l="0" t="0" r="r" b="b"/>
              <a:pathLst>
                <a:path w="29" h="29">
                  <a:moveTo>
                    <a:pt x="8" y="21"/>
                  </a:moveTo>
                  <a:cubicBezTo>
                    <a:pt x="3" y="15"/>
                    <a:pt x="0" y="8"/>
                    <a:pt x="1" y="0"/>
                  </a:cubicBezTo>
                  <a:cubicBezTo>
                    <a:pt x="8" y="0"/>
                    <a:pt x="15" y="3"/>
                    <a:pt x="21" y="9"/>
                  </a:cubicBezTo>
                  <a:cubicBezTo>
                    <a:pt x="26" y="14"/>
                    <a:pt x="29" y="22"/>
                    <a:pt x="28" y="29"/>
                  </a:cubicBezTo>
                  <a:cubicBezTo>
                    <a:pt x="21" y="29"/>
                    <a:pt x="14" y="26"/>
                    <a:pt x="8" y="21"/>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3" name="Freeform 525"/>
            <p:cNvSpPr/>
            <p:nvPr/>
          </p:nvSpPr>
          <p:spPr bwMode="auto">
            <a:xfrm>
              <a:off x="2867026" y="4756151"/>
              <a:ext cx="104775" cy="107950"/>
            </a:xfrm>
            <a:custGeom>
              <a:avLst/>
              <a:gdLst>
                <a:gd name="T0" fmla="*/ 8 w 28"/>
                <a:gd name="T1" fmla="*/ 20 h 29"/>
                <a:gd name="T2" fmla="*/ 0 w 28"/>
                <a:gd name="T3" fmla="*/ 0 h 29"/>
                <a:gd name="T4" fmla="*/ 20 w 28"/>
                <a:gd name="T5" fmla="*/ 9 h 29"/>
                <a:gd name="T6" fmla="*/ 28 w 28"/>
                <a:gd name="T7" fmla="*/ 29 h 29"/>
                <a:gd name="T8" fmla="*/ 8 w 28"/>
                <a:gd name="T9" fmla="*/ 20 h 29"/>
              </a:gdLst>
              <a:ahLst/>
              <a:cxnLst>
                <a:cxn ang="0">
                  <a:pos x="T0" y="T1"/>
                </a:cxn>
                <a:cxn ang="0">
                  <a:pos x="T2" y="T3"/>
                </a:cxn>
                <a:cxn ang="0">
                  <a:pos x="T4" y="T5"/>
                </a:cxn>
                <a:cxn ang="0">
                  <a:pos x="T6" y="T7"/>
                </a:cxn>
                <a:cxn ang="0">
                  <a:pos x="T8" y="T9"/>
                </a:cxn>
              </a:cxnLst>
              <a:rect l="0" t="0" r="r" b="b"/>
              <a:pathLst>
                <a:path w="28" h="29">
                  <a:moveTo>
                    <a:pt x="8" y="20"/>
                  </a:moveTo>
                  <a:cubicBezTo>
                    <a:pt x="3" y="15"/>
                    <a:pt x="0" y="8"/>
                    <a:pt x="0" y="0"/>
                  </a:cubicBezTo>
                  <a:cubicBezTo>
                    <a:pt x="8" y="0"/>
                    <a:pt x="15" y="3"/>
                    <a:pt x="20" y="9"/>
                  </a:cubicBezTo>
                  <a:cubicBezTo>
                    <a:pt x="26" y="14"/>
                    <a:pt x="28" y="22"/>
                    <a:pt x="28" y="29"/>
                  </a:cubicBezTo>
                  <a:cubicBezTo>
                    <a:pt x="21" y="29"/>
                    <a:pt x="14" y="26"/>
                    <a:pt x="8"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4" name="Freeform 526"/>
            <p:cNvSpPr/>
            <p:nvPr/>
          </p:nvSpPr>
          <p:spPr bwMode="auto">
            <a:xfrm>
              <a:off x="2930526" y="5627688"/>
              <a:ext cx="106363" cy="109538"/>
            </a:xfrm>
            <a:custGeom>
              <a:avLst/>
              <a:gdLst>
                <a:gd name="T0" fmla="*/ 8 w 28"/>
                <a:gd name="T1" fmla="*/ 20 h 29"/>
                <a:gd name="T2" fmla="*/ 0 w 28"/>
                <a:gd name="T3" fmla="*/ 0 h 29"/>
                <a:gd name="T4" fmla="*/ 20 w 28"/>
                <a:gd name="T5" fmla="*/ 9 h 29"/>
                <a:gd name="T6" fmla="*/ 28 w 28"/>
                <a:gd name="T7" fmla="*/ 29 h 29"/>
                <a:gd name="T8" fmla="*/ 8 w 28"/>
                <a:gd name="T9" fmla="*/ 20 h 29"/>
              </a:gdLst>
              <a:ahLst/>
              <a:cxnLst>
                <a:cxn ang="0">
                  <a:pos x="T0" y="T1"/>
                </a:cxn>
                <a:cxn ang="0">
                  <a:pos x="T2" y="T3"/>
                </a:cxn>
                <a:cxn ang="0">
                  <a:pos x="T4" y="T5"/>
                </a:cxn>
                <a:cxn ang="0">
                  <a:pos x="T6" y="T7"/>
                </a:cxn>
                <a:cxn ang="0">
                  <a:pos x="T8" y="T9"/>
                </a:cxn>
              </a:cxnLst>
              <a:rect l="0" t="0" r="r" b="b"/>
              <a:pathLst>
                <a:path w="28" h="29">
                  <a:moveTo>
                    <a:pt x="8" y="20"/>
                  </a:moveTo>
                  <a:cubicBezTo>
                    <a:pt x="3" y="15"/>
                    <a:pt x="0" y="7"/>
                    <a:pt x="0" y="0"/>
                  </a:cubicBezTo>
                  <a:cubicBezTo>
                    <a:pt x="8" y="0"/>
                    <a:pt x="15" y="3"/>
                    <a:pt x="20" y="9"/>
                  </a:cubicBezTo>
                  <a:cubicBezTo>
                    <a:pt x="26" y="14"/>
                    <a:pt x="28" y="21"/>
                    <a:pt x="28" y="29"/>
                  </a:cubicBezTo>
                  <a:cubicBezTo>
                    <a:pt x="21" y="29"/>
                    <a:pt x="14" y="26"/>
                    <a:pt x="8"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5" name="Freeform 527"/>
            <p:cNvSpPr/>
            <p:nvPr/>
          </p:nvSpPr>
          <p:spPr bwMode="auto">
            <a:xfrm>
              <a:off x="2990851" y="6484938"/>
              <a:ext cx="104775" cy="104775"/>
            </a:xfrm>
            <a:custGeom>
              <a:avLst/>
              <a:gdLst>
                <a:gd name="T0" fmla="*/ 8 w 28"/>
                <a:gd name="T1" fmla="*/ 20 h 28"/>
                <a:gd name="T2" fmla="*/ 0 w 28"/>
                <a:gd name="T3" fmla="*/ 0 h 28"/>
                <a:gd name="T4" fmla="*/ 20 w 28"/>
                <a:gd name="T5" fmla="*/ 8 h 28"/>
                <a:gd name="T6" fmla="*/ 28 w 28"/>
                <a:gd name="T7" fmla="*/ 28 h 28"/>
                <a:gd name="T8" fmla="*/ 8 w 28"/>
                <a:gd name="T9" fmla="*/ 20 h 28"/>
              </a:gdLst>
              <a:ahLst/>
              <a:cxnLst>
                <a:cxn ang="0">
                  <a:pos x="T0" y="T1"/>
                </a:cxn>
                <a:cxn ang="0">
                  <a:pos x="T2" y="T3"/>
                </a:cxn>
                <a:cxn ang="0">
                  <a:pos x="T4" y="T5"/>
                </a:cxn>
                <a:cxn ang="0">
                  <a:pos x="T6" y="T7"/>
                </a:cxn>
                <a:cxn ang="0">
                  <a:pos x="T8" y="T9"/>
                </a:cxn>
              </a:cxnLst>
              <a:rect l="0" t="0" r="r" b="b"/>
              <a:pathLst>
                <a:path w="28" h="28">
                  <a:moveTo>
                    <a:pt x="8" y="20"/>
                  </a:moveTo>
                  <a:cubicBezTo>
                    <a:pt x="2" y="14"/>
                    <a:pt x="0" y="7"/>
                    <a:pt x="0" y="0"/>
                  </a:cubicBezTo>
                  <a:cubicBezTo>
                    <a:pt x="7" y="0"/>
                    <a:pt x="14" y="2"/>
                    <a:pt x="20" y="8"/>
                  </a:cubicBezTo>
                  <a:cubicBezTo>
                    <a:pt x="25" y="14"/>
                    <a:pt x="28" y="21"/>
                    <a:pt x="28" y="28"/>
                  </a:cubicBezTo>
                  <a:cubicBezTo>
                    <a:pt x="20" y="28"/>
                    <a:pt x="13" y="25"/>
                    <a:pt x="8"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6" name="Freeform 528"/>
            <p:cNvSpPr/>
            <p:nvPr/>
          </p:nvSpPr>
          <p:spPr bwMode="auto">
            <a:xfrm>
              <a:off x="2773363" y="5668963"/>
              <a:ext cx="104775" cy="109538"/>
            </a:xfrm>
            <a:custGeom>
              <a:avLst/>
              <a:gdLst>
                <a:gd name="T0" fmla="*/ 8 w 28"/>
                <a:gd name="T1" fmla="*/ 20 h 29"/>
                <a:gd name="T2" fmla="*/ 0 w 28"/>
                <a:gd name="T3" fmla="*/ 0 h 29"/>
                <a:gd name="T4" fmla="*/ 20 w 28"/>
                <a:gd name="T5" fmla="*/ 9 h 29"/>
                <a:gd name="T6" fmla="*/ 28 w 28"/>
                <a:gd name="T7" fmla="*/ 29 h 29"/>
                <a:gd name="T8" fmla="*/ 8 w 28"/>
                <a:gd name="T9" fmla="*/ 20 h 29"/>
              </a:gdLst>
              <a:ahLst/>
              <a:cxnLst>
                <a:cxn ang="0">
                  <a:pos x="T0" y="T1"/>
                </a:cxn>
                <a:cxn ang="0">
                  <a:pos x="T2" y="T3"/>
                </a:cxn>
                <a:cxn ang="0">
                  <a:pos x="T4" y="T5"/>
                </a:cxn>
                <a:cxn ang="0">
                  <a:pos x="T6" y="T7"/>
                </a:cxn>
                <a:cxn ang="0">
                  <a:pos x="T8" y="T9"/>
                </a:cxn>
              </a:cxnLst>
              <a:rect l="0" t="0" r="r" b="b"/>
              <a:pathLst>
                <a:path w="28" h="29">
                  <a:moveTo>
                    <a:pt x="8" y="20"/>
                  </a:moveTo>
                  <a:cubicBezTo>
                    <a:pt x="2" y="15"/>
                    <a:pt x="0" y="8"/>
                    <a:pt x="0" y="0"/>
                  </a:cubicBezTo>
                  <a:cubicBezTo>
                    <a:pt x="7" y="0"/>
                    <a:pt x="14" y="3"/>
                    <a:pt x="20" y="9"/>
                  </a:cubicBezTo>
                  <a:cubicBezTo>
                    <a:pt x="25" y="14"/>
                    <a:pt x="28" y="22"/>
                    <a:pt x="28" y="29"/>
                  </a:cubicBezTo>
                  <a:cubicBezTo>
                    <a:pt x="20" y="29"/>
                    <a:pt x="13" y="26"/>
                    <a:pt x="8"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7" name="Freeform 529"/>
            <p:cNvSpPr/>
            <p:nvPr/>
          </p:nvSpPr>
          <p:spPr bwMode="auto">
            <a:xfrm>
              <a:off x="2319338" y="5792788"/>
              <a:ext cx="90488" cy="131763"/>
            </a:xfrm>
            <a:custGeom>
              <a:avLst/>
              <a:gdLst>
                <a:gd name="T0" fmla="*/ 5 w 24"/>
                <a:gd name="T1" fmla="*/ 22 h 35"/>
                <a:gd name="T2" fmla="*/ 3 w 24"/>
                <a:gd name="T3" fmla="*/ 0 h 35"/>
                <a:gd name="T4" fmla="*/ 19 w 24"/>
                <a:gd name="T5" fmla="*/ 13 h 35"/>
                <a:gd name="T6" fmla="*/ 22 w 24"/>
                <a:gd name="T7" fmla="*/ 35 h 35"/>
                <a:gd name="T8" fmla="*/ 5 w 24"/>
                <a:gd name="T9" fmla="*/ 22 h 35"/>
              </a:gdLst>
              <a:ahLst/>
              <a:cxnLst>
                <a:cxn ang="0">
                  <a:pos x="T0" y="T1"/>
                </a:cxn>
                <a:cxn ang="0">
                  <a:pos x="T2" y="T3"/>
                </a:cxn>
                <a:cxn ang="0">
                  <a:pos x="T4" y="T5"/>
                </a:cxn>
                <a:cxn ang="0">
                  <a:pos x="T6" y="T7"/>
                </a:cxn>
                <a:cxn ang="0">
                  <a:pos x="T8" y="T9"/>
                </a:cxn>
              </a:cxnLst>
              <a:rect l="0" t="0" r="r" b="b"/>
              <a:pathLst>
                <a:path w="24" h="35">
                  <a:moveTo>
                    <a:pt x="5" y="22"/>
                  </a:moveTo>
                  <a:cubicBezTo>
                    <a:pt x="1" y="15"/>
                    <a:pt x="0" y="7"/>
                    <a:pt x="3" y="0"/>
                  </a:cubicBezTo>
                  <a:cubicBezTo>
                    <a:pt x="9" y="2"/>
                    <a:pt x="16" y="7"/>
                    <a:pt x="19" y="13"/>
                  </a:cubicBezTo>
                  <a:cubicBezTo>
                    <a:pt x="23" y="20"/>
                    <a:pt x="24" y="28"/>
                    <a:pt x="22" y="35"/>
                  </a:cubicBezTo>
                  <a:cubicBezTo>
                    <a:pt x="15" y="33"/>
                    <a:pt x="8" y="28"/>
                    <a:pt x="5" y="22"/>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8" name="Freeform 530"/>
            <p:cNvSpPr/>
            <p:nvPr/>
          </p:nvSpPr>
          <p:spPr bwMode="auto">
            <a:xfrm>
              <a:off x="2806701" y="6116638"/>
              <a:ext cx="90488" cy="131763"/>
            </a:xfrm>
            <a:custGeom>
              <a:avLst/>
              <a:gdLst>
                <a:gd name="T0" fmla="*/ 5 w 24"/>
                <a:gd name="T1" fmla="*/ 22 h 35"/>
                <a:gd name="T2" fmla="*/ 3 w 24"/>
                <a:gd name="T3" fmla="*/ 0 h 35"/>
                <a:gd name="T4" fmla="*/ 20 w 24"/>
                <a:gd name="T5" fmla="*/ 14 h 35"/>
                <a:gd name="T6" fmla="*/ 22 w 24"/>
                <a:gd name="T7" fmla="*/ 35 h 35"/>
                <a:gd name="T8" fmla="*/ 5 w 24"/>
                <a:gd name="T9" fmla="*/ 22 h 35"/>
              </a:gdLst>
              <a:ahLst/>
              <a:cxnLst>
                <a:cxn ang="0">
                  <a:pos x="T0" y="T1"/>
                </a:cxn>
                <a:cxn ang="0">
                  <a:pos x="T2" y="T3"/>
                </a:cxn>
                <a:cxn ang="0">
                  <a:pos x="T4" y="T5"/>
                </a:cxn>
                <a:cxn ang="0">
                  <a:pos x="T6" y="T7"/>
                </a:cxn>
                <a:cxn ang="0">
                  <a:pos x="T8" y="T9"/>
                </a:cxn>
              </a:cxnLst>
              <a:rect l="0" t="0" r="r" b="b"/>
              <a:pathLst>
                <a:path w="24" h="35">
                  <a:moveTo>
                    <a:pt x="5" y="22"/>
                  </a:moveTo>
                  <a:cubicBezTo>
                    <a:pt x="1" y="15"/>
                    <a:pt x="0" y="7"/>
                    <a:pt x="3" y="0"/>
                  </a:cubicBezTo>
                  <a:cubicBezTo>
                    <a:pt x="10" y="2"/>
                    <a:pt x="16" y="7"/>
                    <a:pt x="20" y="14"/>
                  </a:cubicBezTo>
                  <a:cubicBezTo>
                    <a:pt x="23" y="20"/>
                    <a:pt x="24" y="28"/>
                    <a:pt x="22" y="35"/>
                  </a:cubicBezTo>
                  <a:cubicBezTo>
                    <a:pt x="15" y="33"/>
                    <a:pt x="8" y="29"/>
                    <a:pt x="5" y="22"/>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9" name="Freeform 531"/>
            <p:cNvSpPr/>
            <p:nvPr/>
          </p:nvSpPr>
          <p:spPr bwMode="auto">
            <a:xfrm>
              <a:off x="2244726" y="6116638"/>
              <a:ext cx="77788" cy="142875"/>
            </a:xfrm>
            <a:custGeom>
              <a:avLst/>
              <a:gdLst>
                <a:gd name="T0" fmla="*/ 2 w 21"/>
                <a:gd name="T1" fmla="*/ 17 h 38"/>
                <a:gd name="T2" fmla="*/ 16 w 21"/>
                <a:gd name="T3" fmla="*/ 0 h 38"/>
                <a:gd name="T4" fmla="*/ 18 w 21"/>
                <a:gd name="T5" fmla="*/ 22 h 38"/>
                <a:gd name="T6" fmla="*/ 4 w 21"/>
                <a:gd name="T7" fmla="*/ 38 h 38"/>
                <a:gd name="T8" fmla="*/ 2 w 21"/>
                <a:gd name="T9" fmla="*/ 17 h 38"/>
              </a:gdLst>
              <a:ahLst/>
              <a:cxnLst>
                <a:cxn ang="0">
                  <a:pos x="T0" y="T1"/>
                </a:cxn>
                <a:cxn ang="0">
                  <a:pos x="T2" y="T3"/>
                </a:cxn>
                <a:cxn ang="0">
                  <a:pos x="T4" y="T5"/>
                </a:cxn>
                <a:cxn ang="0">
                  <a:pos x="T6" y="T7"/>
                </a:cxn>
                <a:cxn ang="0">
                  <a:pos x="T8" y="T9"/>
                </a:cxn>
              </a:cxnLst>
              <a:rect l="0" t="0" r="r" b="b"/>
              <a:pathLst>
                <a:path w="21" h="38">
                  <a:moveTo>
                    <a:pt x="2" y="17"/>
                  </a:moveTo>
                  <a:cubicBezTo>
                    <a:pt x="5" y="9"/>
                    <a:pt x="10" y="4"/>
                    <a:pt x="16" y="0"/>
                  </a:cubicBezTo>
                  <a:cubicBezTo>
                    <a:pt x="20" y="7"/>
                    <a:pt x="21" y="14"/>
                    <a:pt x="18" y="22"/>
                  </a:cubicBezTo>
                  <a:cubicBezTo>
                    <a:pt x="16" y="29"/>
                    <a:pt x="11" y="35"/>
                    <a:pt x="4" y="38"/>
                  </a:cubicBezTo>
                  <a:cubicBezTo>
                    <a:pt x="1" y="32"/>
                    <a:pt x="0" y="24"/>
                    <a:pt x="2"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0" name="Freeform 532"/>
            <p:cNvSpPr/>
            <p:nvPr/>
          </p:nvSpPr>
          <p:spPr bwMode="auto">
            <a:xfrm>
              <a:off x="2605088" y="6334126"/>
              <a:ext cx="77788" cy="142875"/>
            </a:xfrm>
            <a:custGeom>
              <a:avLst/>
              <a:gdLst>
                <a:gd name="T0" fmla="*/ 2 w 21"/>
                <a:gd name="T1" fmla="*/ 16 h 38"/>
                <a:gd name="T2" fmla="*/ 16 w 21"/>
                <a:gd name="T3" fmla="*/ 0 h 38"/>
                <a:gd name="T4" fmla="*/ 18 w 21"/>
                <a:gd name="T5" fmla="*/ 21 h 38"/>
                <a:gd name="T6" fmla="*/ 4 w 21"/>
                <a:gd name="T7" fmla="*/ 38 h 38"/>
                <a:gd name="T8" fmla="*/ 2 w 21"/>
                <a:gd name="T9" fmla="*/ 16 h 38"/>
              </a:gdLst>
              <a:ahLst/>
              <a:cxnLst>
                <a:cxn ang="0">
                  <a:pos x="T0" y="T1"/>
                </a:cxn>
                <a:cxn ang="0">
                  <a:pos x="T2" y="T3"/>
                </a:cxn>
                <a:cxn ang="0">
                  <a:pos x="T4" y="T5"/>
                </a:cxn>
                <a:cxn ang="0">
                  <a:pos x="T6" y="T7"/>
                </a:cxn>
                <a:cxn ang="0">
                  <a:pos x="T8" y="T9"/>
                </a:cxn>
              </a:cxnLst>
              <a:rect l="0" t="0" r="r" b="b"/>
              <a:pathLst>
                <a:path w="21" h="38">
                  <a:moveTo>
                    <a:pt x="2" y="16"/>
                  </a:moveTo>
                  <a:cubicBezTo>
                    <a:pt x="5" y="9"/>
                    <a:pt x="10" y="3"/>
                    <a:pt x="16" y="0"/>
                  </a:cubicBezTo>
                  <a:cubicBezTo>
                    <a:pt x="20" y="6"/>
                    <a:pt x="21" y="14"/>
                    <a:pt x="18" y="21"/>
                  </a:cubicBezTo>
                  <a:cubicBezTo>
                    <a:pt x="16" y="29"/>
                    <a:pt x="11" y="34"/>
                    <a:pt x="4" y="38"/>
                  </a:cubicBezTo>
                  <a:cubicBezTo>
                    <a:pt x="1" y="31"/>
                    <a:pt x="0" y="24"/>
                    <a:pt x="2"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1" name="Freeform 533"/>
            <p:cNvSpPr/>
            <p:nvPr/>
          </p:nvSpPr>
          <p:spPr bwMode="auto">
            <a:xfrm>
              <a:off x="2698751" y="6477001"/>
              <a:ext cx="74613" cy="142875"/>
            </a:xfrm>
            <a:custGeom>
              <a:avLst/>
              <a:gdLst>
                <a:gd name="T0" fmla="*/ 2 w 20"/>
                <a:gd name="T1" fmla="*/ 16 h 38"/>
                <a:gd name="T2" fmla="*/ 16 w 20"/>
                <a:gd name="T3" fmla="*/ 0 h 38"/>
                <a:gd name="T4" fmla="*/ 18 w 20"/>
                <a:gd name="T5" fmla="*/ 21 h 38"/>
                <a:gd name="T6" fmla="*/ 4 w 20"/>
                <a:gd name="T7" fmla="*/ 38 h 38"/>
                <a:gd name="T8" fmla="*/ 2 w 20"/>
                <a:gd name="T9" fmla="*/ 16 h 38"/>
              </a:gdLst>
              <a:ahLst/>
              <a:cxnLst>
                <a:cxn ang="0">
                  <a:pos x="T0" y="T1"/>
                </a:cxn>
                <a:cxn ang="0">
                  <a:pos x="T2" y="T3"/>
                </a:cxn>
                <a:cxn ang="0">
                  <a:pos x="T4" y="T5"/>
                </a:cxn>
                <a:cxn ang="0">
                  <a:pos x="T6" y="T7"/>
                </a:cxn>
                <a:cxn ang="0">
                  <a:pos x="T8" y="T9"/>
                </a:cxn>
              </a:cxnLst>
              <a:rect l="0" t="0" r="r" b="b"/>
              <a:pathLst>
                <a:path w="20" h="38">
                  <a:moveTo>
                    <a:pt x="2" y="16"/>
                  </a:moveTo>
                  <a:cubicBezTo>
                    <a:pt x="4" y="9"/>
                    <a:pt x="10" y="3"/>
                    <a:pt x="16" y="0"/>
                  </a:cubicBezTo>
                  <a:cubicBezTo>
                    <a:pt x="20" y="6"/>
                    <a:pt x="20" y="14"/>
                    <a:pt x="18" y="21"/>
                  </a:cubicBezTo>
                  <a:cubicBezTo>
                    <a:pt x="16" y="29"/>
                    <a:pt x="11" y="34"/>
                    <a:pt x="4" y="38"/>
                  </a:cubicBezTo>
                  <a:cubicBezTo>
                    <a:pt x="1" y="31"/>
                    <a:pt x="0" y="24"/>
                    <a:pt x="2"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2" name="Freeform 534"/>
            <p:cNvSpPr/>
            <p:nvPr/>
          </p:nvSpPr>
          <p:spPr bwMode="auto">
            <a:xfrm>
              <a:off x="1287463" y="4891088"/>
              <a:ext cx="77788" cy="142875"/>
            </a:xfrm>
            <a:custGeom>
              <a:avLst/>
              <a:gdLst>
                <a:gd name="T0" fmla="*/ 3 w 21"/>
                <a:gd name="T1" fmla="*/ 16 h 38"/>
                <a:gd name="T2" fmla="*/ 17 w 21"/>
                <a:gd name="T3" fmla="*/ 0 h 38"/>
                <a:gd name="T4" fmla="*/ 19 w 21"/>
                <a:gd name="T5" fmla="*/ 21 h 38"/>
                <a:gd name="T6" fmla="*/ 5 w 21"/>
                <a:gd name="T7" fmla="*/ 38 h 38"/>
                <a:gd name="T8" fmla="*/ 3 w 21"/>
                <a:gd name="T9" fmla="*/ 16 h 38"/>
              </a:gdLst>
              <a:ahLst/>
              <a:cxnLst>
                <a:cxn ang="0">
                  <a:pos x="T0" y="T1"/>
                </a:cxn>
                <a:cxn ang="0">
                  <a:pos x="T2" y="T3"/>
                </a:cxn>
                <a:cxn ang="0">
                  <a:pos x="T4" y="T5"/>
                </a:cxn>
                <a:cxn ang="0">
                  <a:pos x="T6" y="T7"/>
                </a:cxn>
                <a:cxn ang="0">
                  <a:pos x="T8" y="T9"/>
                </a:cxn>
              </a:cxnLst>
              <a:rect l="0" t="0" r="r" b="b"/>
              <a:pathLst>
                <a:path w="21" h="38">
                  <a:moveTo>
                    <a:pt x="3" y="16"/>
                  </a:moveTo>
                  <a:cubicBezTo>
                    <a:pt x="5" y="9"/>
                    <a:pt x="10" y="3"/>
                    <a:pt x="17" y="0"/>
                  </a:cubicBezTo>
                  <a:cubicBezTo>
                    <a:pt x="20" y="6"/>
                    <a:pt x="21" y="14"/>
                    <a:pt x="19" y="21"/>
                  </a:cubicBezTo>
                  <a:cubicBezTo>
                    <a:pt x="16" y="29"/>
                    <a:pt x="11" y="34"/>
                    <a:pt x="5" y="38"/>
                  </a:cubicBezTo>
                  <a:cubicBezTo>
                    <a:pt x="1" y="31"/>
                    <a:pt x="0" y="24"/>
                    <a:pt x="3"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3" name="Freeform 535"/>
            <p:cNvSpPr/>
            <p:nvPr/>
          </p:nvSpPr>
          <p:spPr bwMode="auto">
            <a:xfrm>
              <a:off x="1290638" y="4060826"/>
              <a:ext cx="79375" cy="142875"/>
            </a:xfrm>
            <a:custGeom>
              <a:avLst/>
              <a:gdLst>
                <a:gd name="T0" fmla="*/ 3 w 21"/>
                <a:gd name="T1" fmla="*/ 17 h 38"/>
                <a:gd name="T2" fmla="*/ 17 w 21"/>
                <a:gd name="T3" fmla="*/ 0 h 38"/>
                <a:gd name="T4" fmla="*/ 19 w 21"/>
                <a:gd name="T5" fmla="*/ 22 h 38"/>
                <a:gd name="T6" fmla="*/ 5 w 21"/>
                <a:gd name="T7" fmla="*/ 38 h 38"/>
                <a:gd name="T8" fmla="*/ 3 w 21"/>
                <a:gd name="T9" fmla="*/ 17 h 38"/>
              </a:gdLst>
              <a:ahLst/>
              <a:cxnLst>
                <a:cxn ang="0">
                  <a:pos x="T0" y="T1"/>
                </a:cxn>
                <a:cxn ang="0">
                  <a:pos x="T2" y="T3"/>
                </a:cxn>
                <a:cxn ang="0">
                  <a:pos x="T4" y="T5"/>
                </a:cxn>
                <a:cxn ang="0">
                  <a:pos x="T6" y="T7"/>
                </a:cxn>
                <a:cxn ang="0">
                  <a:pos x="T8" y="T9"/>
                </a:cxn>
              </a:cxnLst>
              <a:rect l="0" t="0" r="r" b="b"/>
              <a:pathLst>
                <a:path w="21" h="38">
                  <a:moveTo>
                    <a:pt x="3" y="17"/>
                  </a:moveTo>
                  <a:cubicBezTo>
                    <a:pt x="5" y="9"/>
                    <a:pt x="10" y="3"/>
                    <a:pt x="17" y="0"/>
                  </a:cubicBezTo>
                  <a:cubicBezTo>
                    <a:pt x="20" y="7"/>
                    <a:pt x="21" y="14"/>
                    <a:pt x="19" y="22"/>
                  </a:cubicBezTo>
                  <a:cubicBezTo>
                    <a:pt x="17" y="29"/>
                    <a:pt x="11" y="35"/>
                    <a:pt x="5" y="38"/>
                  </a:cubicBezTo>
                  <a:cubicBezTo>
                    <a:pt x="1" y="32"/>
                    <a:pt x="0" y="24"/>
                    <a:pt x="3"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4" name="Freeform 536"/>
            <p:cNvSpPr/>
            <p:nvPr/>
          </p:nvSpPr>
          <p:spPr bwMode="auto">
            <a:xfrm>
              <a:off x="1485901" y="3635376"/>
              <a:ext cx="79375" cy="142875"/>
            </a:xfrm>
            <a:custGeom>
              <a:avLst/>
              <a:gdLst>
                <a:gd name="T0" fmla="*/ 3 w 21"/>
                <a:gd name="T1" fmla="*/ 16 h 38"/>
                <a:gd name="T2" fmla="*/ 17 w 21"/>
                <a:gd name="T3" fmla="*/ 0 h 38"/>
                <a:gd name="T4" fmla="*/ 19 w 21"/>
                <a:gd name="T5" fmla="*/ 21 h 38"/>
                <a:gd name="T6" fmla="*/ 5 w 21"/>
                <a:gd name="T7" fmla="*/ 38 h 38"/>
                <a:gd name="T8" fmla="*/ 3 w 21"/>
                <a:gd name="T9" fmla="*/ 16 h 38"/>
              </a:gdLst>
              <a:ahLst/>
              <a:cxnLst>
                <a:cxn ang="0">
                  <a:pos x="T0" y="T1"/>
                </a:cxn>
                <a:cxn ang="0">
                  <a:pos x="T2" y="T3"/>
                </a:cxn>
                <a:cxn ang="0">
                  <a:pos x="T4" y="T5"/>
                </a:cxn>
                <a:cxn ang="0">
                  <a:pos x="T6" y="T7"/>
                </a:cxn>
                <a:cxn ang="0">
                  <a:pos x="T8" y="T9"/>
                </a:cxn>
              </a:cxnLst>
              <a:rect l="0" t="0" r="r" b="b"/>
              <a:pathLst>
                <a:path w="21" h="38">
                  <a:moveTo>
                    <a:pt x="3" y="16"/>
                  </a:moveTo>
                  <a:cubicBezTo>
                    <a:pt x="5" y="9"/>
                    <a:pt x="10" y="3"/>
                    <a:pt x="17" y="0"/>
                  </a:cubicBezTo>
                  <a:cubicBezTo>
                    <a:pt x="20" y="6"/>
                    <a:pt x="21" y="14"/>
                    <a:pt x="19" y="21"/>
                  </a:cubicBezTo>
                  <a:cubicBezTo>
                    <a:pt x="16" y="29"/>
                    <a:pt x="11" y="35"/>
                    <a:pt x="5" y="38"/>
                  </a:cubicBezTo>
                  <a:cubicBezTo>
                    <a:pt x="1" y="32"/>
                    <a:pt x="0" y="24"/>
                    <a:pt x="3"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5" name="Freeform 537"/>
            <p:cNvSpPr/>
            <p:nvPr/>
          </p:nvSpPr>
          <p:spPr bwMode="auto">
            <a:xfrm>
              <a:off x="1477963" y="4764088"/>
              <a:ext cx="104775" cy="107950"/>
            </a:xfrm>
            <a:custGeom>
              <a:avLst/>
              <a:gdLst>
                <a:gd name="T0" fmla="*/ 8 w 28"/>
                <a:gd name="T1" fmla="*/ 20 h 29"/>
                <a:gd name="T2" fmla="*/ 0 w 28"/>
                <a:gd name="T3" fmla="*/ 0 h 29"/>
                <a:gd name="T4" fmla="*/ 20 w 28"/>
                <a:gd name="T5" fmla="*/ 8 h 29"/>
                <a:gd name="T6" fmla="*/ 28 w 28"/>
                <a:gd name="T7" fmla="*/ 29 h 29"/>
                <a:gd name="T8" fmla="*/ 8 w 28"/>
                <a:gd name="T9" fmla="*/ 20 h 29"/>
              </a:gdLst>
              <a:ahLst/>
              <a:cxnLst>
                <a:cxn ang="0">
                  <a:pos x="T0" y="T1"/>
                </a:cxn>
                <a:cxn ang="0">
                  <a:pos x="T2" y="T3"/>
                </a:cxn>
                <a:cxn ang="0">
                  <a:pos x="T4" y="T5"/>
                </a:cxn>
                <a:cxn ang="0">
                  <a:pos x="T6" y="T7"/>
                </a:cxn>
                <a:cxn ang="0">
                  <a:pos x="T8" y="T9"/>
                </a:cxn>
              </a:cxnLst>
              <a:rect l="0" t="0" r="r" b="b"/>
              <a:pathLst>
                <a:path w="28" h="29">
                  <a:moveTo>
                    <a:pt x="8" y="20"/>
                  </a:moveTo>
                  <a:cubicBezTo>
                    <a:pt x="3" y="15"/>
                    <a:pt x="0" y="7"/>
                    <a:pt x="0" y="0"/>
                  </a:cubicBezTo>
                  <a:cubicBezTo>
                    <a:pt x="8" y="0"/>
                    <a:pt x="15" y="3"/>
                    <a:pt x="20" y="8"/>
                  </a:cubicBezTo>
                  <a:cubicBezTo>
                    <a:pt x="26" y="14"/>
                    <a:pt x="28" y="21"/>
                    <a:pt x="28" y="29"/>
                  </a:cubicBezTo>
                  <a:cubicBezTo>
                    <a:pt x="21" y="29"/>
                    <a:pt x="14" y="26"/>
                    <a:pt x="8"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6" name="Freeform 538"/>
            <p:cNvSpPr/>
            <p:nvPr/>
          </p:nvSpPr>
          <p:spPr bwMode="auto">
            <a:xfrm>
              <a:off x="1227138" y="4621213"/>
              <a:ext cx="104775" cy="104775"/>
            </a:xfrm>
            <a:custGeom>
              <a:avLst/>
              <a:gdLst>
                <a:gd name="T0" fmla="*/ 8 w 28"/>
                <a:gd name="T1" fmla="*/ 20 h 28"/>
                <a:gd name="T2" fmla="*/ 0 w 28"/>
                <a:gd name="T3" fmla="*/ 0 h 28"/>
                <a:gd name="T4" fmla="*/ 20 w 28"/>
                <a:gd name="T5" fmla="*/ 8 h 28"/>
                <a:gd name="T6" fmla="*/ 28 w 28"/>
                <a:gd name="T7" fmla="*/ 28 h 28"/>
                <a:gd name="T8" fmla="*/ 8 w 28"/>
                <a:gd name="T9" fmla="*/ 20 h 28"/>
              </a:gdLst>
              <a:ahLst/>
              <a:cxnLst>
                <a:cxn ang="0">
                  <a:pos x="T0" y="T1"/>
                </a:cxn>
                <a:cxn ang="0">
                  <a:pos x="T2" y="T3"/>
                </a:cxn>
                <a:cxn ang="0">
                  <a:pos x="T4" y="T5"/>
                </a:cxn>
                <a:cxn ang="0">
                  <a:pos x="T6" y="T7"/>
                </a:cxn>
                <a:cxn ang="0">
                  <a:pos x="T8" y="T9"/>
                </a:cxn>
              </a:cxnLst>
              <a:rect l="0" t="0" r="r" b="b"/>
              <a:pathLst>
                <a:path w="28" h="28">
                  <a:moveTo>
                    <a:pt x="8" y="20"/>
                  </a:moveTo>
                  <a:cubicBezTo>
                    <a:pt x="2" y="14"/>
                    <a:pt x="0" y="7"/>
                    <a:pt x="0" y="0"/>
                  </a:cubicBezTo>
                  <a:cubicBezTo>
                    <a:pt x="7" y="0"/>
                    <a:pt x="15" y="2"/>
                    <a:pt x="20" y="8"/>
                  </a:cubicBezTo>
                  <a:cubicBezTo>
                    <a:pt x="26" y="14"/>
                    <a:pt x="28" y="21"/>
                    <a:pt x="28" y="28"/>
                  </a:cubicBezTo>
                  <a:cubicBezTo>
                    <a:pt x="21" y="28"/>
                    <a:pt x="13" y="25"/>
                    <a:pt x="8"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7" name="Freeform 539"/>
            <p:cNvSpPr/>
            <p:nvPr/>
          </p:nvSpPr>
          <p:spPr bwMode="auto">
            <a:xfrm>
              <a:off x="1139826" y="4217988"/>
              <a:ext cx="161925" cy="169863"/>
            </a:xfrm>
            <a:custGeom>
              <a:avLst/>
              <a:gdLst>
                <a:gd name="T0" fmla="*/ 12 w 43"/>
                <a:gd name="T1" fmla="*/ 32 h 45"/>
                <a:gd name="T2" fmla="*/ 0 w 43"/>
                <a:gd name="T3" fmla="*/ 0 h 45"/>
                <a:gd name="T4" fmla="*/ 31 w 43"/>
                <a:gd name="T5" fmla="*/ 13 h 45"/>
                <a:gd name="T6" fmla="*/ 43 w 43"/>
                <a:gd name="T7" fmla="*/ 45 h 45"/>
                <a:gd name="T8" fmla="*/ 12 w 43"/>
                <a:gd name="T9" fmla="*/ 32 h 45"/>
              </a:gdLst>
              <a:ahLst/>
              <a:cxnLst>
                <a:cxn ang="0">
                  <a:pos x="T0" y="T1"/>
                </a:cxn>
                <a:cxn ang="0">
                  <a:pos x="T2" y="T3"/>
                </a:cxn>
                <a:cxn ang="0">
                  <a:pos x="T4" y="T5"/>
                </a:cxn>
                <a:cxn ang="0">
                  <a:pos x="T6" y="T7"/>
                </a:cxn>
                <a:cxn ang="0">
                  <a:pos x="T8" y="T9"/>
                </a:cxn>
              </a:cxnLst>
              <a:rect l="0" t="0" r="r" b="b"/>
              <a:pathLst>
                <a:path w="43" h="45">
                  <a:moveTo>
                    <a:pt x="12" y="32"/>
                  </a:moveTo>
                  <a:cubicBezTo>
                    <a:pt x="4" y="23"/>
                    <a:pt x="0" y="12"/>
                    <a:pt x="0" y="0"/>
                  </a:cubicBezTo>
                  <a:cubicBezTo>
                    <a:pt x="11" y="0"/>
                    <a:pt x="23" y="5"/>
                    <a:pt x="31" y="13"/>
                  </a:cubicBezTo>
                  <a:cubicBezTo>
                    <a:pt x="40" y="22"/>
                    <a:pt x="43" y="33"/>
                    <a:pt x="43" y="45"/>
                  </a:cubicBezTo>
                  <a:cubicBezTo>
                    <a:pt x="32" y="45"/>
                    <a:pt x="21" y="40"/>
                    <a:pt x="12" y="32"/>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8" name="Freeform 540"/>
            <p:cNvSpPr/>
            <p:nvPr/>
          </p:nvSpPr>
          <p:spPr bwMode="auto">
            <a:xfrm>
              <a:off x="2151063" y="5094288"/>
              <a:ext cx="160338" cy="165100"/>
            </a:xfrm>
            <a:custGeom>
              <a:avLst/>
              <a:gdLst>
                <a:gd name="T0" fmla="*/ 12 w 43"/>
                <a:gd name="T1" fmla="*/ 31 h 44"/>
                <a:gd name="T2" fmla="*/ 0 w 43"/>
                <a:gd name="T3" fmla="*/ 0 h 44"/>
                <a:gd name="T4" fmla="*/ 31 w 43"/>
                <a:gd name="T5" fmla="*/ 13 h 44"/>
                <a:gd name="T6" fmla="*/ 43 w 43"/>
                <a:gd name="T7" fmla="*/ 44 h 44"/>
                <a:gd name="T8" fmla="*/ 12 w 43"/>
                <a:gd name="T9" fmla="*/ 31 h 44"/>
              </a:gdLst>
              <a:ahLst/>
              <a:cxnLst>
                <a:cxn ang="0">
                  <a:pos x="T0" y="T1"/>
                </a:cxn>
                <a:cxn ang="0">
                  <a:pos x="T2" y="T3"/>
                </a:cxn>
                <a:cxn ang="0">
                  <a:pos x="T4" y="T5"/>
                </a:cxn>
                <a:cxn ang="0">
                  <a:pos x="T6" y="T7"/>
                </a:cxn>
                <a:cxn ang="0">
                  <a:pos x="T8" y="T9"/>
                </a:cxn>
              </a:cxnLst>
              <a:rect l="0" t="0" r="r" b="b"/>
              <a:pathLst>
                <a:path w="43" h="44">
                  <a:moveTo>
                    <a:pt x="12" y="31"/>
                  </a:moveTo>
                  <a:cubicBezTo>
                    <a:pt x="4" y="23"/>
                    <a:pt x="0" y="11"/>
                    <a:pt x="0" y="0"/>
                  </a:cubicBezTo>
                  <a:cubicBezTo>
                    <a:pt x="11" y="0"/>
                    <a:pt x="22" y="4"/>
                    <a:pt x="31" y="13"/>
                  </a:cubicBezTo>
                  <a:cubicBezTo>
                    <a:pt x="39" y="22"/>
                    <a:pt x="43" y="33"/>
                    <a:pt x="43" y="44"/>
                  </a:cubicBezTo>
                  <a:cubicBezTo>
                    <a:pt x="32" y="44"/>
                    <a:pt x="20" y="40"/>
                    <a:pt x="12"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9" name="Freeform 541"/>
            <p:cNvSpPr/>
            <p:nvPr/>
          </p:nvSpPr>
          <p:spPr bwMode="auto">
            <a:xfrm>
              <a:off x="2247901" y="5481638"/>
              <a:ext cx="161925" cy="165100"/>
            </a:xfrm>
            <a:custGeom>
              <a:avLst/>
              <a:gdLst>
                <a:gd name="T0" fmla="*/ 12 w 43"/>
                <a:gd name="T1" fmla="*/ 31 h 44"/>
                <a:gd name="T2" fmla="*/ 0 w 43"/>
                <a:gd name="T3" fmla="*/ 0 h 44"/>
                <a:gd name="T4" fmla="*/ 31 w 43"/>
                <a:gd name="T5" fmla="*/ 13 h 44"/>
                <a:gd name="T6" fmla="*/ 43 w 43"/>
                <a:gd name="T7" fmla="*/ 44 h 44"/>
                <a:gd name="T8" fmla="*/ 12 w 43"/>
                <a:gd name="T9" fmla="*/ 31 h 44"/>
              </a:gdLst>
              <a:ahLst/>
              <a:cxnLst>
                <a:cxn ang="0">
                  <a:pos x="T0" y="T1"/>
                </a:cxn>
                <a:cxn ang="0">
                  <a:pos x="T2" y="T3"/>
                </a:cxn>
                <a:cxn ang="0">
                  <a:pos x="T4" y="T5"/>
                </a:cxn>
                <a:cxn ang="0">
                  <a:pos x="T6" y="T7"/>
                </a:cxn>
                <a:cxn ang="0">
                  <a:pos x="T8" y="T9"/>
                </a:cxn>
              </a:cxnLst>
              <a:rect l="0" t="0" r="r" b="b"/>
              <a:pathLst>
                <a:path w="43" h="44">
                  <a:moveTo>
                    <a:pt x="12" y="31"/>
                  </a:moveTo>
                  <a:cubicBezTo>
                    <a:pt x="4" y="22"/>
                    <a:pt x="0" y="11"/>
                    <a:pt x="0" y="0"/>
                  </a:cubicBezTo>
                  <a:cubicBezTo>
                    <a:pt x="11" y="0"/>
                    <a:pt x="22" y="4"/>
                    <a:pt x="31" y="13"/>
                  </a:cubicBezTo>
                  <a:cubicBezTo>
                    <a:pt x="39" y="21"/>
                    <a:pt x="43" y="33"/>
                    <a:pt x="43" y="44"/>
                  </a:cubicBezTo>
                  <a:cubicBezTo>
                    <a:pt x="32" y="44"/>
                    <a:pt x="21" y="40"/>
                    <a:pt x="12" y="31"/>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0" name="Freeform 542"/>
            <p:cNvSpPr/>
            <p:nvPr/>
          </p:nvSpPr>
          <p:spPr bwMode="auto">
            <a:xfrm>
              <a:off x="2484438" y="5853113"/>
              <a:ext cx="161925" cy="166688"/>
            </a:xfrm>
            <a:custGeom>
              <a:avLst/>
              <a:gdLst>
                <a:gd name="T0" fmla="*/ 12 w 43"/>
                <a:gd name="T1" fmla="*/ 31 h 44"/>
                <a:gd name="T2" fmla="*/ 0 w 43"/>
                <a:gd name="T3" fmla="*/ 0 h 44"/>
                <a:gd name="T4" fmla="*/ 31 w 43"/>
                <a:gd name="T5" fmla="*/ 13 h 44"/>
                <a:gd name="T6" fmla="*/ 43 w 43"/>
                <a:gd name="T7" fmla="*/ 44 h 44"/>
                <a:gd name="T8" fmla="*/ 12 w 43"/>
                <a:gd name="T9" fmla="*/ 31 h 44"/>
              </a:gdLst>
              <a:ahLst/>
              <a:cxnLst>
                <a:cxn ang="0">
                  <a:pos x="T0" y="T1"/>
                </a:cxn>
                <a:cxn ang="0">
                  <a:pos x="T2" y="T3"/>
                </a:cxn>
                <a:cxn ang="0">
                  <a:pos x="T4" y="T5"/>
                </a:cxn>
                <a:cxn ang="0">
                  <a:pos x="T6" y="T7"/>
                </a:cxn>
                <a:cxn ang="0">
                  <a:pos x="T8" y="T9"/>
                </a:cxn>
              </a:cxnLst>
              <a:rect l="0" t="0" r="r" b="b"/>
              <a:pathLst>
                <a:path w="43" h="44">
                  <a:moveTo>
                    <a:pt x="12" y="31"/>
                  </a:moveTo>
                  <a:cubicBezTo>
                    <a:pt x="4" y="22"/>
                    <a:pt x="0" y="11"/>
                    <a:pt x="0" y="0"/>
                  </a:cubicBezTo>
                  <a:cubicBezTo>
                    <a:pt x="11" y="0"/>
                    <a:pt x="23" y="4"/>
                    <a:pt x="31" y="13"/>
                  </a:cubicBezTo>
                  <a:cubicBezTo>
                    <a:pt x="39" y="22"/>
                    <a:pt x="43" y="33"/>
                    <a:pt x="43" y="44"/>
                  </a:cubicBezTo>
                  <a:cubicBezTo>
                    <a:pt x="32" y="44"/>
                    <a:pt x="21" y="40"/>
                    <a:pt x="12"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1" name="Freeform 543"/>
            <p:cNvSpPr/>
            <p:nvPr/>
          </p:nvSpPr>
          <p:spPr bwMode="auto">
            <a:xfrm>
              <a:off x="2424113" y="6135688"/>
              <a:ext cx="228600" cy="109538"/>
            </a:xfrm>
            <a:custGeom>
              <a:avLst/>
              <a:gdLst>
                <a:gd name="T0" fmla="*/ 29 w 61"/>
                <a:gd name="T1" fmla="*/ 27 h 29"/>
                <a:gd name="T2" fmla="*/ 0 w 61"/>
                <a:gd name="T3" fmla="*/ 11 h 29"/>
                <a:gd name="T4" fmla="*/ 32 w 61"/>
                <a:gd name="T5" fmla="*/ 1 h 29"/>
                <a:gd name="T6" fmla="*/ 61 w 61"/>
                <a:gd name="T7" fmla="*/ 18 h 29"/>
                <a:gd name="T8" fmla="*/ 29 w 61"/>
                <a:gd name="T9" fmla="*/ 27 h 29"/>
              </a:gdLst>
              <a:ahLst/>
              <a:cxnLst>
                <a:cxn ang="0">
                  <a:pos x="T0" y="T1"/>
                </a:cxn>
                <a:cxn ang="0">
                  <a:pos x="T2" y="T3"/>
                </a:cxn>
                <a:cxn ang="0">
                  <a:pos x="T4" y="T5"/>
                </a:cxn>
                <a:cxn ang="0">
                  <a:pos x="T6" y="T7"/>
                </a:cxn>
                <a:cxn ang="0">
                  <a:pos x="T8" y="T9"/>
                </a:cxn>
              </a:cxnLst>
              <a:rect l="0" t="0" r="r" b="b"/>
              <a:pathLst>
                <a:path w="61" h="29">
                  <a:moveTo>
                    <a:pt x="29" y="27"/>
                  </a:moveTo>
                  <a:cubicBezTo>
                    <a:pt x="17" y="26"/>
                    <a:pt x="7" y="19"/>
                    <a:pt x="0" y="11"/>
                  </a:cubicBezTo>
                  <a:cubicBezTo>
                    <a:pt x="9" y="4"/>
                    <a:pt x="20" y="0"/>
                    <a:pt x="32" y="1"/>
                  </a:cubicBezTo>
                  <a:cubicBezTo>
                    <a:pt x="44" y="3"/>
                    <a:pt x="54" y="9"/>
                    <a:pt x="61" y="18"/>
                  </a:cubicBezTo>
                  <a:cubicBezTo>
                    <a:pt x="52" y="25"/>
                    <a:pt x="41" y="29"/>
                    <a:pt x="29"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2" name="Freeform 544"/>
            <p:cNvSpPr/>
            <p:nvPr/>
          </p:nvSpPr>
          <p:spPr bwMode="auto">
            <a:xfrm>
              <a:off x="2713038" y="6292851"/>
              <a:ext cx="230188" cy="109538"/>
            </a:xfrm>
            <a:custGeom>
              <a:avLst/>
              <a:gdLst>
                <a:gd name="T0" fmla="*/ 29 w 61"/>
                <a:gd name="T1" fmla="*/ 27 h 29"/>
                <a:gd name="T2" fmla="*/ 0 w 61"/>
                <a:gd name="T3" fmla="*/ 10 h 29"/>
                <a:gd name="T4" fmla="*/ 32 w 61"/>
                <a:gd name="T5" fmla="*/ 1 h 29"/>
                <a:gd name="T6" fmla="*/ 61 w 61"/>
                <a:gd name="T7" fmla="*/ 18 h 29"/>
                <a:gd name="T8" fmla="*/ 29 w 61"/>
                <a:gd name="T9" fmla="*/ 27 h 29"/>
              </a:gdLst>
              <a:ahLst/>
              <a:cxnLst>
                <a:cxn ang="0">
                  <a:pos x="T0" y="T1"/>
                </a:cxn>
                <a:cxn ang="0">
                  <a:pos x="T2" y="T3"/>
                </a:cxn>
                <a:cxn ang="0">
                  <a:pos x="T4" y="T5"/>
                </a:cxn>
                <a:cxn ang="0">
                  <a:pos x="T6" y="T7"/>
                </a:cxn>
                <a:cxn ang="0">
                  <a:pos x="T8" y="T9"/>
                </a:cxn>
              </a:cxnLst>
              <a:rect l="0" t="0" r="r" b="b"/>
              <a:pathLst>
                <a:path w="61" h="29">
                  <a:moveTo>
                    <a:pt x="29" y="27"/>
                  </a:moveTo>
                  <a:cubicBezTo>
                    <a:pt x="17" y="26"/>
                    <a:pt x="6" y="19"/>
                    <a:pt x="0" y="10"/>
                  </a:cubicBezTo>
                  <a:cubicBezTo>
                    <a:pt x="8" y="3"/>
                    <a:pt x="20" y="0"/>
                    <a:pt x="32" y="1"/>
                  </a:cubicBezTo>
                  <a:cubicBezTo>
                    <a:pt x="44" y="3"/>
                    <a:pt x="54" y="9"/>
                    <a:pt x="61" y="18"/>
                  </a:cubicBezTo>
                  <a:cubicBezTo>
                    <a:pt x="52" y="25"/>
                    <a:pt x="41" y="29"/>
                    <a:pt x="29"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3" name="Freeform 545"/>
            <p:cNvSpPr/>
            <p:nvPr/>
          </p:nvSpPr>
          <p:spPr bwMode="auto">
            <a:xfrm>
              <a:off x="2676526" y="5470526"/>
              <a:ext cx="228600" cy="107950"/>
            </a:xfrm>
            <a:custGeom>
              <a:avLst/>
              <a:gdLst>
                <a:gd name="T0" fmla="*/ 29 w 61"/>
                <a:gd name="T1" fmla="*/ 28 h 29"/>
                <a:gd name="T2" fmla="*/ 0 w 61"/>
                <a:gd name="T3" fmla="*/ 11 h 29"/>
                <a:gd name="T4" fmla="*/ 32 w 61"/>
                <a:gd name="T5" fmla="*/ 2 h 29"/>
                <a:gd name="T6" fmla="*/ 61 w 61"/>
                <a:gd name="T7" fmla="*/ 18 h 29"/>
                <a:gd name="T8" fmla="*/ 29 w 61"/>
                <a:gd name="T9" fmla="*/ 28 h 29"/>
              </a:gdLst>
              <a:ahLst/>
              <a:cxnLst>
                <a:cxn ang="0">
                  <a:pos x="T0" y="T1"/>
                </a:cxn>
                <a:cxn ang="0">
                  <a:pos x="T2" y="T3"/>
                </a:cxn>
                <a:cxn ang="0">
                  <a:pos x="T4" y="T5"/>
                </a:cxn>
                <a:cxn ang="0">
                  <a:pos x="T6" y="T7"/>
                </a:cxn>
                <a:cxn ang="0">
                  <a:pos x="T8" y="T9"/>
                </a:cxn>
              </a:cxnLst>
              <a:rect l="0" t="0" r="r" b="b"/>
              <a:pathLst>
                <a:path w="61" h="29">
                  <a:moveTo>
                    <a:pt x="29" y="28"/>
                  </a:moveTo>
                  <a:cubicBezTo>
                    <a:pt x="17" y="26"/>
                    <a:pt x="7" y="20"/>
                    <a:pt x="0" y="11"/>
                  </a:cubicBezTo>
                  <a:cubicBezTo>
                    <a:pt x="9" y="4"/>
                    <a:pt x="20" y="0"/>
                    <a:pt x="32" y="2"/>
                  </a:cubicBezTo>
                  <a:cubicBezTo>
                    <a:pt x="44" y="3"/>
                    <a:pt x="54" y="9"/>
                    <a:pt x="61" y="18"/>
                  </a:cubicBezTo>
                  <a:cubicBezTo>
                    <a:pt x="52" y="25"/>
                    <a:pt x="41" y="29"/>
                    <a:pt x="29" y="28"/>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4" name="Freeform 546"/>
            <p:cNvSpPr/>
            <p:nvPr/>
          </p:nvSpPr>
          <p:spPr bwMode="auto">
            <a:xfrm>
              <a:off x="2398713" y="4725988"/>
              <a:ext cx="228600" cy="104775"/>
            </a:xfrm>
            <a:custGeom>
              <a:avLst/>
              <a:gdLst>
                <a:gd name="T0" fmla="*/ 28 w 61"/>
                <a:gd name="T1" fmla="*/ 27 h 28"/>
                <a:gd name="T2" fmla="*/ 0 w 61"/>
                <a:gd name="T3" fmla="*/ 10 h 28"/>
                <a:gd name="T4" fmla="*/ 32 w 61"/>
                <a:gd name="T5" fmla="*/ 1 h 28"/>
                <a:gd name="T6" fmla="*/ 61 w 61"/>
                <a:gd name="T7" fmla="*/ 18 h 28"/>
                <a:gd name="T8" fmla="*/ 28 w 61"/>
                <a:gd name="T9" fmla="*/ 27 h 28"/>
              </a:gdLst>
              <a:ahLst/>
              <a:cxnLst>
                <a:cxn ang="0">
                  <a:pos x="T0" y="T1"/>
                </a:cxn>
                <a:cxn ang="0">
                  <a:pos x="T2" y="T3"/>
                </a:cxn>
                <a:cxn ang="0">
                  <a:pos x="T4" y="T5"/>
                </a:cxn>
                <a:cxn ang="0">
                  <a:pos x="T6" y="T7"/>
                </a:cxn>
                <a:cxn ang="0">
                  <a:pos x="T8" y="T9"/>
                </a:cxn>
              </a:cxnLst>
              <a:rect l="0" t="0" r="r" b="b"/>
              <a:pathLst>
                <a:path w="61" h="28">
                  <a:moveTo>
                    <a:pt x="28" y="27"/>
                  </a:moveTo>
                  <a:cubicBezTo>
                    <a:pt x="16" y="25"/>
                    <a:pt x="6" y="19"/>
                    <a:pt x="0" y="10"/>
                  </a:cubicBezTo>
                  <a:cubicBezTo>
                    <a:pt x="8" y="3"/>
                    <a:pt x="20" y="0"/>
                    <a:pt x="32" y="1"/>
                  </a:cubicBezTo>
                  <a:cubicBezTo>
                    <a:pt x="44" y="2"/>
                    <a:pt x="54" y="9"/>
                    <a:pt x="61" y="18"/>
                  </a:cubicBezTo>
                  <a:cubicBezTo>
                    <a:pt x="52" y="25"/>
                    <a:pt x="40" y="28"/>
                    <a:pt x="28"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5" name="Freeform 547"/>
            <p:cNvSpPr/>
            <p:nvPr/>
          </p:nvSpPr>
          <p:spPr bwMode="auto">
            <a:xfrm>
              <a:off x="2586038" y="4294188"/>
              <a:ext cx="101600" cy="100013"/>
            </a:xfrm>
            <a:custGeom>
              <a:avLst/>
              <a:gdLst>
                <a:gd name="T0" fmla="*/ 8 w 27"/>
                <a:gd name="T1" fmla="*/ 19 h 27"/>
                <a:gd name="T2" fmla="*/ 0 w 27"/>
                <a:gd name="T3" fmla="*/ 0 h 27"/>
                <a:gd name="T4" fmla="*/ 19 w 27"/>
                <a:gd name="T5" fmla="*/ 7 h 27"/>
                <a:gd name="T6" fmla="*/ 27 w 27"/>
                <a:gd name="T7" fmla="*/ 27 h 27"/>
                <a:gd name="T8" fmla="*/ 8 w 27"/>
                <a:gd name="T9" fmla="*/ 19 h 27"/>
              </a:gdLst>
              <a:ahLst/>
              <a:cxnLst>
                <a:cxn ang="0">
                  <a:pos x="T0" y="T1"/>
                </a:cxn>
                <a:cxn ang="0">
                  <a:pos x="T2" y="T3"/>
                </a:cxn>
                <a:cxn ang="0">
                  <a:pos x="T4" y="T5"/>
                </a:cxn>
                <a:cxn ang="0">
                  <a:pos x="T6" y="T7"/>
                </a:cxn>
                <a:cxn ang="0">
                  <a:pos x="T8" y="T9"/>
                </a:cxn>
              </a:cxnLst>
              <a:rect l="0" t="0" r="r" b="b"/>
              <a:pathLst>
                <a:path w="27" h="27">
                  <a:moveTo>
                    <a:pt x="8" y="19"/>
                  </a:moveTo>
                  <a:cubicBezTo>
                    <a:pt x="2" y="14"/>
                    <a:pt x="0" y="7"/>
                    <a:pt x="0" y="0"/>
                  </a:cubicBezTo>
                  <a:cubicBezTo>
                    <a:pt x="7" y="0"/>
                    <a:pt x="14" y="2"/>
                    <a:pt x="19" y="7"/>
                  </a:cubicBezTo>
                  <a:cubicBezTo>
                    <a:pt x="25" y="13"/>
                    <a:pt x="27" y="20"/>
                    <a:pt x="27" y="27"/>
                  </a:cubicBezTo>
                  <a:cubicBezTo>
                    <a:pt x="20" y="27"/>
                    <a:pt x="13" y="24"/>
                    <a:pt x="8"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6" name="Freeform 548"/>
            <p:cNvSpPr/>
            <p:nvPr/>
          </p:nvSpPr>
          <p:spPr bwMode="auto">
            <a:xfrm>
              <a:off x="2728913" y="4102101"/>
              <a:ext cx="104775" cy="101600"/>
            </a:xfrm>
            <a:custGeom>
              <a:avLst/>
              <a:gdLst>
                <a:gd name="T0" fmla="*/ 8 w 28"/>
                <a:gd name="T1" fmla="*/ 19 h 27"/>
                <a:gd name="T2" fmla="*/ 0 w 28"/>
                <a:gd name="T3" fmla="*/ 0 h 27"/>
                <a:gd name="T4" fmla="*/ 20 w 28"/>
                <a:gd name="T5" fmla="*/ 7 h 27"/>
                <a:gd name="T6" fmla="*/ 28 w 28"/>
                <a:gd name="T7" fmla="*/ 27 h 27"/>
                <a:gd name="T8" fmla="*/ 8 w 28"/>
                <a:gd name="T9" fmla="*/ 19 h 27"/>
              </a:gdLst>
              <a:ahLst/>
              <a:cxnLst>
                <a:cxn ang="0">
                  <a:pos x="T0" y="T1"/>
                </a:cxn>
                <a:cxn ang="0">
                  <a:pos x="T2" y="T3"/>
                </a:cxn>
                <a:cxn ang="0">
                  <a:pos x="T4" y="T5"/>
                </a:cxn>
                <a:cxn ang="0">
                  <a:pos x="T6" y="T7"/>
                </a:cxn>
                <a:cxn ang="0">
                  <a:pos x="T8" y="T9"/>
                </a:cxn>
              </a:cxnLst>
              <a:rect l="0" t="0" r="r" b="b"/>
              <a:pathLst>
                <a:path w="28" h="27">
                  <a:moveTo>
                    <a:pt x="8" y="19"/>
                  </a:moveTo>
                  <a:cubicBezTo>
                    <a:pt x="3" y="14"/>
                    <a:pt x="0" y="7"/>
                    <a:pt x="0" y="0"/>
                  </a:cubicBezTo>
                  <a:cubicBezTo>
                    <a:pt x="7" y="0"/>
                    <a:pt x="14" y="2"/>
                    <a:pt x="20" y="7"/>
                  </a:cubicBezTo>
                  <a:cubicBezTo>
                    <a:pt x="25" y="13"/>
                    <a:pt x="28" y="20"/>
                    <a:pt x="28" y="27"/>
                  </a:cubicBezTo>
                  <a:cubicBezTo>
                    <a:pt x="21" y="27"/>
                    <a:pt x="14" y="24"/>
                    <a:pt x="8"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7" name="Freeform 549"/>
            <p:cNvSpPr/>
            <p:nvPr/>
          </p:nvSpPr>
          <p:spPr bwMode="auto">
            <a:xfrm>
              <a:off x="2228851" y="4503738"/>
              <a:ext cx="104775" cy="101600"/>
            </a:xfrm>
            <a:custGeom>
              <a:avLst/>
              <a:gdLst>
                <a:gd name="T0" fmla="*/ 9 w 28"/>
                <a:gd name="T1" fmla="*/ 19 h 27"/>
                <a:gd name="T2" fmla="*/ 0 w 28"/>
                <a:gd name="T3" fmla="*/ 0 h 27"/>
                <a:gd name="T4" fmla="*/ 20 w 28"/>
                <a:gd name="T5" fmla="*/ 8 h 27"/>
                <a:gd name="T6" fmla="*/ 28 w 28"/>
                <a:gd name="T7" fmla="*/ 27 h 27"/>
                <a:gd name="T8" fmla="*/ 9 w 28"/>
                <a:gd name="T9" fmla="*/ 19 h 27"/>
              </a:gdLst>
              <a:ahLst/>
              <a:cxnLst>
                <a:cxn ang="0">
                  <a:pos x="T0" y="T1"/>
                </a:cxn>
                <a:cxn ang="0">
                  <a:pos x="T2" y="T3"/>
                </a:cxn>
                <a:cxn ang="0">
                  <a:pos x="T4" y="T5"/>
                </a:cxn>
                <a:cxn ang="0">
                  <a:pos x="T6" y="T7"/>
                </a:cxn>
                <a:cxn ang="0">
                  <a:pos x="T8" y="T9"/>
                </a:cxn>
              </a:cxnLst>
              <a:rect l="0" t="0" r="r" b="b"/>
              <a:pathLst>
                <a:path w="28" h="27">
                  <a:moveTo>
                    <a:pt x="9" y="19"/>
                  </a:moveTo>
                  <a:cubicBezTo>
                    <a:pt x="3" y="14"/>
                    <a:pt x="0" y="7"/>
                    <a:pt x="0" y="0"/>
                  </a:cubicBezTo>
                  <a:cubicBezTo>
                    <a:pt x="7" y="0"/>
                    <a:pt x="15" y="2"/>
                    <a:pt x="20" y="8"/>
                  </a:cubicBezTo>
                  <a:cubicBezTo>
                    <a:pt x="25" y="13"/>
                    <a:pt x="28" y="20"/>
                    <a:pt x="28" y="27"/>
                  </a:cubicBezTo>
                  <a:cubicBezTo>
                    <a:pt x="21" y="27"/>
                    <a:pt x="14" y="25"/>
                    <a:pt x="9"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8" name="Freeform 550"/>
            <p:cNvSpPr/>
            <p:nvPr/>
          </p:nvSpPr>
          <p:spPr bwMode="auto">
            <a:xfrm>
              <a:off x="2470151" y="5335588"/>
              <a:ext cx="104775" cy="100013"/>
            </a:xfrm>
            <a:custGeom>
              <a:avLst/>
              <a:gdLst>
                <a:gd name="T0" fmla="*/ 8 w 28"/>
                <a:gd name="T1" fmla="*/ 19 h 27"/>
                <a:gd name="T2" fmla="*/ 0 w 28"/>
                <a:gd name="T3" fmla="*/ 0 h 27"/>
                <a:gd name="T4" fmla="*/ 20 w 28"/>
                <a:gd name="T5" fmla="*/ 7 h 27"/>
                <a:gd name="T6" fmla="*/ 28 w 28"/>
                <a:gd name="T7" fmla="*/ 27 h 27"/>
                <a:gd name="T8" fmla="*/ 8 w 28"/>
                <a:gd name="T9" fmla="*/ 19 h 27"/>
              </a:gdLst>
              <a:ahLst/>
              <a:cxnLst>
                <a:cxn ang="0">
                  <a:pos x="T0" y="T1"/>
                </a:cxn>
                <a:cxn ang="0">
                  <a:pos x="T2" y="T3"/>
                </a:cxn>
                <a:cxn ang="0">
                  <a:pos x="T4" y="T5"/>
                </a:cxn>
                <a:cxn ang="0">
                  <a:pos x="T6" y="T7"/>
                </a:cxn>
                <a:cxn ang="0">
                  <a:pos x="T8" y="T9"/>
                </a:cxn>
              </a:cxnLst>
              <a:rect l="0" t="0" r="r" b="b"/>
              <a:pathLst>
                <a:path w="28" h="27">
                  <a:moveTo>
                    <a:pt x="8" y="19"/>
                  </a:moveTo>
                  <a:cubicBezTo>
                    <a:pt x="3" y="14"/>
                    <a:pt x="0" y="7"/>
                    <a:pt x="0" y="0"/>
                  </a:cubicBezTo>
                  <a:cubicBezTo>
                    <a:pt x="7" y="0"/>
                    <a:pt x="14" y="2"/>
                    <a:pt x="20" y="7"/>
                  </a:cubicBezTo>
                  <a:cubicBezTo>
                    <a:pt x="25" y="13"/>
                    <a:pt x="28" y="20"/>
                    <a:pt x="28" y="27"/>
                  </a:cubicBezTo>
                  <a:cubicBezTo>
                    <a:pt x="21" y="27"/>
                    <a:pt x="14" y="24"/>
                    <a:pt x="8" y="19"/>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9" name="Freeform 551"/>
            <p:cNvSpPr/>
            <p:nvPr/>
          </p:nvSpPr>
          <p:spPr bwMode="auto">
            <a:xfrm>
              <a:off x="1955801" y="4838701"/>
              <a:ext cx="104775" cy="101600"/>
            </a:xfrm>
            <a:custGeom>
              <a:avLst/>
              <a:gdLst>
                <a:gd name="T0" fmla="*/ 8 w 28"/>
                <a:gd name="T1" fmla="*/ 19 h 27"/>
                <a:gd name="T2" fmla="*/ 0 w 28"/>
                <a:gd name="T3" fmla="*/ 0 h 27"/>
                <a:gd name="T4" fmla="*/ 20 w 28"/>
                <a:gd name="T5" fmla="*/ 8 h 27"/>
                <a:gd name="T6" fmla="*/ 28 w 28"/>
                <a:gd name="T7" fmla="*/ 27 h 27"/>
                <a:gd name="T8" fmla="*/ 8 w 28"/>
                <a:gd name="T9" fmla="*/ 19 h 27"/>
              </a:gdLst>
              <a:ahLst/>
              <a:cxnLst>
                <a:cxn ang="0">
                  <a:pos x="T0" y="T1"/>
                </a:cxn>
                <a:cxn ang="0">
                  <a:pos x="T2" y="T3"/>
                </a:cxn>
                <a:cxn ang="0">
                  <a:pos x="T4" y="T5"/>
                </a:cxn>
                <a:cxn ang="0">
                  <a:pos x="T6" y="T7"/>
                </a:cxn>
                <a:cxn ang="0">
                  <a:pos x="T8" y="T9"/>
                </a:cxn>
              </a:cxnLst>
              <a:rect l="0" t="0" r="r" b="b"/>
              <a:pathLst>
                <a:path w="28" h="27">
                  <a:moveTo>
                    <a:pt x="8" y="19"/>
                  </a:moveTo>
                  <a:cubicBezTo>
                    <a:pt x="3" y="14"/>
                    <a:pt x="0" y="7"/>
                    <a:pt x="0" y="0"/>
                  </a:cubicBezTo>
                  <a:cubicBezTo>
                    <a:pt x="7" y="0"/>
                    <a:pt x="14" y="2"/>
                    <a:pt x="20" y="8"/>
                  </a:cubicBezTo>
                  <a:cubicBezTo>
                    <a:pt x="25" y="13"/>
                    <a:pt x="28" y="20"/>
                    <a:pt x="28" y="27"/>
                  </a:cubicBezTo>
                  <a:cubicBezTo>
                    <a:pt x="21" y="27"/>
                    <a:pt x="14" y="25"/>
                    <a:pt x="8"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0" name="Freeform 552"/>
            <p:cNvSpPr/>
            <p:nvPr/>
          </p:nvSpPr>
          <p:spPr bwMode="auto">
            <a:xfrm>
              <a:off x="2041526" y="4591051"/>
              <a:ext cx="300038" cy="228600"/>
            </a:xfrm>
            <a:custGeom>
              <a:avLst/>
              <a:gdLst>
                <a:gd name="T0" fmla="*/ 29 w 80"/>
                <a:gd name="T1" fmla="*/ 47 h 61"/>
                <a:gd name="T2" fmla="*/ 0 w 80"/>
                <a:gd name="T3" fmla="*/ 4 h 61"/>
                <a:gd name="T4" fmla="*/ 51 w 80"/>
                <a:gd name="T5" fmla="*/ 14 h 61"/>
                <a:gd name="T6" fmla="*/ 80 w 80"/>
                <a:gd name="T7" fmla="*/ 57 h 61"/>
                <a:gd name="T8" fmla="*/ 29 w 80"/>
                <a:gd name="T9" fmla="*/ 47 h 61"/>
              </a:gdLst>
              <a:ahLst/>
              <a:cxnLst>
                <a:cxn ang="0">
                  <a:pos x="T0" y="T1"/>
                </a:cxn>
                <a:cxn ang="0">
                  <a:pos x="T2" y="T3"/>
                </a:cxn>
                <a:cxn ang="0">
                  <a:pos x="T4" y="T5"/>
                </a:cxn>
                <a:cxn ang="0">
                  <a:pos x="T6" y="T7"/>
                </a:cxn>
                <a:cxn ang="0">
                  <a:pos x="T8" y="T9"/>
                </a:cxn>
              </a:cxnLst>
              <a:rect l="0" t="0" r="r" b="b"/>
              <a:pathLst>
                <a:path w="80" h="61">
                  <a:moveTo>
                    <a:pt x="29" y="47"/>
                  </a:moveTo>
                  <a:cubicBezTo>
                    <a:pt x="13" y="37"/>
                    <a:pt x="3" y="21"/>
                    <a:pt x="0" y="4"/>
                  </a:cubicBezTo>
                  <a:cubicBezTo>
                    <a:pt x="17" y="0"/>
                    <a:pt x="35" y="3"/>
                    <a:pt x="51" y="14"/>
                  </a:cubicBezTo>
                  <a:cubicBezTo>
                    <a:pt x="67" y="24"/>
                    <a:pt x="77" y="40"/>
                    <a:pt x="80" y="57"/>
                  </a:cubicBezTo>
                  <a:cubicBezTo>
                    <a:pt x="63" y="61"/>
                    <a:pt x="44" y="58"/>
                    <a:pt x="29" y="4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1" name="Freeform 553"/>
            <p:cNvSpPr/>
            <p:nvPr/>
          </p:nvSpPr>
          <p:spPr bwMode="auto">
            <a:xfrm>
              <a:off x="2473326" y="5578476"/>
              <a:ext cx="296863" cy="227013"/>
            </a:xfrm>
            <a:custGeom>
              <a:avLst/>
              <a:gdLst>
                <a:gd name="T0" fmla="*/ 28 w 79"/>
                <a:gd name="T1" fmla="*/ 47 h 60"/>
                <a:gd name="T2" fmla="*/ 0 w 79"/>
                <a:gd name="T3" fmla="*/ 4 h 60"/>
                <a:gd name="T4" fmla="*/ 51 w 79"/>
                <a:gd name="T5" fmla="*/ 13 h 60"/>
                <a:gd name="T6" fmla="*/ 79 w 79"/>
                <a:gd name="T7" fmla="*/ 57 h 60"/>
                <a:gd name="T8" fmla="*/ 28 w 79"/>
                <a:gd name="T9" fmla="*/ 47 h 60"/>
              </a:gdLst>
              <a:ahLst/>
              <a:cxnLst>
                <a:cxn ang="0">
                  <a:pos x="T0" y="T1"/>
                </a:cxn>
                <a:cxn ang="0">
                  <a:pos x="T2" y="T3"/>
                </a:cxn>
                <a:cxn ang="0">
                  <a:pos x="T4" y="T5"/>
                </a:cxn>
                <a:cxn ang="0">
                  <a:pos x="T6" y="T7"/>
                </a:cxn>
                <a:cxn ang="0">
                  <a:pos x="T8" y="T9"/>
                </a:cxn>
              </a:cxnLst>
              <a:rect l="0" t="0" r="r" b="b"/>
              <a:pathLst>
                <a:path w="79" h="60">
                  <a:moveTo>
                    <a:pt x="28" y="47"/>
                  </a:moveTo>
                  <a:cubicBezTo>
                    <a:pt x="12" y="37"/>
                    <a:pt x="3" y="21"/>
                    <a:pt x="0" y="4"/>
                  </a:cubicBezTo>
                  <a:cubicBezTo>
                    <a:pt x="17" y="0"/>
                    <a:pt x="35" y="3"/>
                    <a:pt x="51" y="13"/>
                  </a:cubicBezTo>
                  <a:cubicBezTo>
                    <a:pt x="66" y="24"/>
                    <a:pt x="76" y="40"/>
                    <a:pt x="79" y="57"/>
                  </a:cubicBezTo>
                  <a:cubicBezTo>
                    <a:pt x="62" y="60"/>
                    <a:pt x="44" y="58"/>
                    <a:pt x="28" y="47"/>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2" name="Freeform 554"/>
            <p:cNvSpPr/>
            <p:nvPr/>
          </p:nvSpPr>
          <p:spPr bwMode="auto">
            <a:xfrm>
              <a:off x="1936751" y="4335463"/>
              <a:ext cx="173038" cy="107950"/>
            </a:xfrm>
            <a:custGeom>
              <a:avLst/>
              <a:gdLst>
                <a:gd name="T0" fmla="*/ 18 w 46"/>
                <a:gd name="T1" fmla="*/ 24 h 29"/>
                <a:gd name="T2" fmla="*/ 0 w 46"/>
                <a:gd name="T3" fmla="*/ 3 h 29"/>
                <a:gd name="T4" fmla="*/ 28 w 46"/>
                <a:gd name="T5" fmla="*/ 5 h 29"/>
                <a:gd name="T6" fmla="*/ 46 w 46"/>
                <a:gd name="T7" fmla="*/ 26 h 29"/>
                <a:gd name="T8" fmla="*/ 18 w 46"/>
                <a:gd name="T9" fmla="*/ 24 h 29"/>
              </a:gdLst>
              <a:ahLst/>
              <a:cxnLst>
                <a:cxn ang="0">
                  <a:pos x="T0" y="T1"/>
                </a:cxn>
                <a:cxn ang="0">
                  <a:pos x="T2" y="T3"/>
                </a:cxn>
                <a:cxn ang="0">
                  <a:pos x="T4" y="T5"/>
                </a:cxn>
                <a:cxn ang="0">
                  <a:pos x="T6" y="T7"/>
                </a:cxn>
                <a:cxn ang="0">
                  <a:pos x="T8" y="T9"/>
                </a:cxn>
              </a:cxnLst>
              <a:rect l="0" t="0" r="r" b="b"/>
              <a:pathLst>
                <a:path w="46" h="29">
                  <a:moveTo>
                    <a:pt x="18" y="24"/>
                  </a:moveTo>
                  <a:cubicBezTo>
                    <a:pt x="9" y="20"/>
                    <a:pt x="2" y="12"/>
                    <a:pt x="0" y="3"/>
                  </a:cubicBezTo>
                  <a:cubicBezTo>
                    <a:pt x="9" y="0"/>
                    <a:pt x="19" y="0"/>
                    <a:pt x="28" y="5"/>
                  </a:cubicBezTo>
                  <a:cubicBezTo>
                    <a:pt x="37" y="9"/>
                    <a:pt x="43" y="17"/>
                    <a:pt x="46" y="26"/>
                  </a:cubicBezTo>
                  <a:cubicBezTo>
                    <a:pt x="37" y="29"/>
                    <a:pt x="27" y="29"/>
                    <a:pt x="18" y="24"/>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3" name="Freeform 555"/>
            <p:cNvSpPr/>
            <p:nvPr/>
          </p:nvSpPr>
          <p:spPr bwMode="auto">
            <a:xfrm>
              <a:off x="1384301" y="4037013"/>
              <a:ext cx="173038" cy="114300"/>
            </a:xfrm>
            <a:custGeom>
              <a:avLst/>
              <a:gdLst>
                <a:gd name="T0" fmla="*/ 18 w 46"/>
                <a:gd name="T1" fmla="*/ 25 h 30"/>
                <a:gd name="T2" fmla="*/ 0 w 46"/>
                <a:gd name="T3" fmla="*/ 4 h 30"/>
                <a:gd name="T4" fmla="*/ 28 w 46"/>
                <a:gd name="T5" fmla="*/ 6 h 30"/>
                <a:gd name="T6" fmla="*/ 46 w 46"/>
                <a:gd name="T7" fmla="*/ 27 h 30"/>
                <a:gd name="T8" fmla="*/ 18 w 46"/>
                <a:gd name="T9" fmla="*/ 25 h 30"/>
              </a:gdLst>
              <a:ahLst/>
              <a:cxnLst>
                <a:cxn ang="0">
                  <a:pos x="T0" y="T1"/>
                </a:cxn>
                <a:cxn ang="0">
                  <a:pos x="T2" y="T3"/>
                </a:cxn>
                <a:cxn ang="0">
                  <a:pos x="T4" y="T5"/>
                </a:cxn>
                <a:cxn ang="0">
                  <a:pos x="T6" y="T7"/>
                </a:cxn>
                <a:cxn ang="0">
                  <a:pos x="T8" y="T9"/>
                </a:cxn>
              </a:cxnLst>
              <a:rect l="0" t="0" r="r" b="b"/>
              <a:pathLst>
                <a:path w="46" h="30">
                  <a:moveTo>
                    <a:pt x="18" y="25"/>
                  </a:moveTo>
                  <a:cubicBezTo>
                    <a:pt x="9" y="21"/>
                    <a:pt x="3" y="13"/>
                    <a:pt x="0" y="4"/>
                  </a:cubicBezTo>
                  <a:cubicBezTo>
                    <a:pt x="9" y="0"/>
                    <a:pt x="19" y="1"/>
                    <a:pt x="28" y="6"/>
                  </a:cubicBezTo>
                  <a:cubicBezTo>
                    <a:pt x="37" y="10"/>
                    <a:pt x="43" y="18"/>
                    <a:pt x="46" y="27"/>
                  </a:cubicBezTo>
                  <a:cubicBezTo>
                    <a:pt x="37" y="30"/>
                    <a:pt x="27" y="30"/>
                    <a:pt x="18" y="2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4" name="Freeform 556"/>
            <p:cNvSpPr/>
            <p:nvPr/>
          </p:nvSpPr>
          <p:spPr bwMode="auto">
            <a:xfrm>
              <a:off x="1444626" y="3816351"/>
              <a:ext cx="165100" cy="198438"/>
            </a:xfrm>
            <a:custGeom>
              <a:avLst/>
              <a:gdLst>
                <a:gd name="T0" fmla="*/ 10 w 44"/>
                <a:gd name="T1" fmla="*/ 35 h 53"/>
                <a:gd name="T2" fmla="*/ 2 w 44"/>
                <a:gd name="T3" fmla="*/ 0 h 53"/>
                <a:gd name="T4" fmla="*/ 33 w 44"/>
                <a:gd name="T5" fmla="*/ 17 h 53"/>
                <a:gd name="T6" fmla="*/ 42 w 44"/>
                <a:gd name="T7" fmla="*/ 53 h 53"/>
                <a:gd name="T8" fmla="*/ 10 w 44"/>
                <a:gd name="T9" fmla="*/ 35 h 53"/>
              </a:gdLst>
              <a:ahLst/>
              <a:cxnLst>
                <a:cxn ang="0">
                  <a:pos x="T0" y="T1"/>
                </a:cxn>
                <a:cxn ang="0">
                  <a:pos x="T2" y="T3"/>
                </a:cxn>
                <a:cxn ang="0">
                  <a:pos x="T4" y="T5"/>
                </a:cxn>
                <a:cxn ang="0">
                  <a:pos x="T6" y="T7"/>
                </a:cxn>
                <a:cxn ang="0">
                  <a:pos x="T8" y="T9"/>
                </a:cxn>
              </a:cxnLst>
              <a:rect l="0" t="0" r="r" b="b"/>
              <a:pathLst>
                <a:path w="44" h="53">
                  <a:moveTo>
                    <a:pt x="10" y="35"/>
                  </a:moveTo>
                  <a:cubicBezTo>
                    <a:pt x="3" y="24"/>
                    <a:pt x="0" y="12"/>
                    <a:pt x="2" y="0"/>
                  </a:cubicBezTo>
                  <a:cubicBezTo>
                    <a:pt x="14" y="1"/>
                    <a:pt x="25" y="7"/>
                    <a:pt x="33" y="17"/>
                  </a:cubicBezTo>
                  <a:cubicBezTo>
                    <a:pt x="41" y="28"/>
                    <a:pt x="44" y="41"/>
                    <a:pt x="42" y="53"/>
                  </a:cubicBezTo>
                  <a:cubicBezTo>
                    <a:pt x="30" y="51"/>
                    <a:pt x="18" y="45"/>
                    <a:pt x="10" y="3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5" name="Freeform 557"/>
            <p:cNvSpPr/>
            <p:nvPr/>
          </p:nvSpPr>
          <p:spPr bwMode="auto">
            <a:xfrm>
              <a:off x="1155701" y="3940176"/>
              <a:ext cx="165100" cy="101600"/>
            </a:xfrm>
            <a:custGeom>
              <a:avLst/>
              <a:gdLst>
                <a:gd name="T0" fmla="*/ 18 w 44"/>
                <a:gd name="T1" fmla="*/ 23 h 27"/>
                <a:gd name="T2" fmla="*/ 0 w 44"/>
                <a:gd name="T3" fmla="*/ 4 h 27"/>
                <a:gd name="T4" fmla="*/ 26 w 44"/>
                <a:gd name="T5" fmla="*/ 4 h 27"/>
                <a:gd name="T6" fmla="*/ 44 w 44"/>
                <a:gd name="T7" fmla="*/ 24 h 27"/>
                <a:gd name="T8" fmla="*/ 18 w 44"/>
                <a:gd name="T9" fmla="*/ 23 h 27"/>
              </a:gdLst>
              <a:ahLst/>
              <a:cxnLst>
                <a:cxn ang="0">
                  <a:pos x="T0" y="T1"/>
                </a:cxn>
                <a:cxn ang="0">
                  <a:pos x="T2" y="T3"/>
                </a:cxn>
                <a:cxn ang="0">
                  <a:pos x="T4" y="T5"/>
                </a:cxn>
                <a:cxn ang="0">
                  <a:pos x="T6" y="T7"/>
                </a:cxn>
                <a:cxn ang="0">
                  <a:pos x="T8" y="T9"/>
                </a:cxn>
              </a:cxnLst>
              <a:rect l="0" t="0" r="r" b="b"/>
              <a:pathLst>
                <a:path w="44" h="27">
                  <a:moveTo>
                    <a:pt x="18" y="23"/>
                  </a:moveTo>
                  <a:cubicBezTo>
                    <a:pt x="9" y="19"/>
                    <a:pt x="3" y="12"/>
                    <a:pt x="0" y="4"/>
                  </a:cubicBezTo>
                  <a:cubicBezTo>
                    <a:pt x="8" y="0"/>
                    <a:pt x="18" y="0"/>
                    <a:pt x="26" y="4"/>
                  </a:cubicBezTo>
                  <a:cubicBezTo>
                    <a:pt x="35" y="8"/>
                    <a:pt x="41" y="15"/>
                    <a:pt x="44" y="24"/>
                  </a:cubicBezTo>
                  <a:cubicBezTo>
                    <a:pt x="36" y="27"/>
                    <a:pt x="26" y="27"/>
                    <a:pt x="18" y="23"/>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6" name="Freeform 558"/>
            <p:cNvSpPr/>
            <p:nvPr/>
          </p:nvSpPr>
          <p:spPr bwMode="auto">
            <a:xfrm>
              <a:off x="1508126" y="4187826"/>
              <a:ext cx="247650" cy="112713"/>
            </a:xfrm>
            <a:custGeom>
              <a:avLst/>
              <a:gdLst>
                <a:gd name="T0" fmla="*/ 32 w 66"/>
                <a:gd name="T1" fmla="*/ 29 h 30"/>
                <a:gd name="T2" fmla="*/ 0 w 66"/>
                <a:gd name="T3" fmla="*/ 12 h 30"/>
                <a:gd name="T4" fmla="*/ 34 w 66"/>
                <a:gd name="T5" fmla="*/ 1 h 30"/>
                <a:gd name="T6" fmla="*/ 66 w 66"/>
                <a:gd name="T7" fmla="*/ 18 h 30"/>
                <a:gd name="T8" fmla="*/ 32 w 66"/>
                <a:gd name="T9" fmla="*/ 29 h 30"/>
              </a:gdLst>
              <a:ahLst/>
              <a:cxnLst>
                <a:cxn ang="0">
                  <a:pos x="T0" y="T1"/>
                </a:cxn>
                <a:cxn ang="0">
                  <a:pos x="T2" y="T3"/>
                </a:cxn>
                <a:cxn ang="0">
                  <a:pos x="T4" y="T5"/>
                </a:cxn>
                <a:cxn ang="0">
                  <a:pos x="T6" y="T7"/>
                </a:cxn>
                <a:cxn ang="0">
                  <a:pos x="T8" y="T9"/>
                </a:cxn>
              </a:cxnLst>
              <a:rect l="0" t="0" r="r" b="b"/>
              <a:pathLst>
                <a:path w="66" h="30">
                  <a:moveTo>
                    <a:pt x="32" y="29"/>
                  </a:moveTo>
                  <a:cubicBezTo>
                    <a:pt x="19" y="28"/>
                    <a:pt x="8" y="22"/>
                    <a:pt x="0" y="12"/>
                  </a:cubicBezTo>
                  <a:cubicBezTo>
                    <a:pt x="9" y="5"/>
                    <a:pt x="21" y="0"/>
                    <a:pt x="34" y="1"/>
                  </a:cubicBezTo>
                  <a:cubicBezTo>
                    <a:pt x="47" y="2"/>
                    <a:pt x="58" y="9"/>
                    <a:pt x="66" y="18"/>
                  </a:cubicBezTo>
                  <a:cubicBezTo>
                    <a:pt x="57" y="26"/>
                    <a:pt x="45" y="30"/>
                    <a:pt x="32" y="2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7" name="Freeform 559"/>
            <p:cNvSpPr/>
            <p:nvPr/>
          </p:nvSpPr>
          <p:spPr bwMode="auto">
            <a:xfrm>
              <a:off x="2093913" y="3781426"/>
              <a:ext cx="134938" cy="233363"/>
            </a:xfrm>
            <a:custGeom>
              <a:avLst/>
              <a:gdLst>
                <a:gd name="T0" fmla="*/ 5 w 36"/>
                <a:gd name="T1" fmla="*/ 36 h 62"/>
                <a:gd name="T2" fmla="*/ 7 w 36"/>
                <a:gd name="T3" fmla="*/ 0 h 62"/>
                <a:gd name="T4" fmla="*/ 32 w 36"/>
                <a:gd name="T5" fmla="*/ 26 h 62"/>
                <a:gd name="T6" fmla="*/ 30 w 36"/>
                <a:gd name="T7" fmla="*/ 62 h 62"/>
                <a:gd name="T8" fmla="*/ 5 w 36"/>
                <a:gd name="T9" fmla="*/ 36 h 62"/>
              </a:gdLst>
              <a:ahLst/>
              <a:cxnLst>
                <a:cxn ang="0">
                  <a:pos x="T0" y="T1"/>
                </a:cxn>
                <a:cxn ang="0">
                  <a:pos x="T2" y="T3"/>
                </a:cxn>
                <a:cxn ang="0">
                  <a:pos x="T4" y="T5"/>
                </a:cxn>
                <a:cxn ang="0">
                  <a:pos x="T6" y="T7"/>
                </a:cxn>
                <a:cxn ang="0">
                  <a:pos x="T8" y="T9"/>
                </a:cxn>
              </a:cxnLst>
              <a:rect l="0" t="0" r="r" b="b"/>
              <a:pathLst>
                <a:path w="36" h="62">
                  <a:moveTo>
                    <a:pt x="5" y="36"/>
                  </a:moveTo>
                  <a:cubicBezTo>
                    <a:pt x="0" y="24"/>
                    <a:pt x="1" y="11"/>
                    <a:pt x="7" y="0"/>
                  </a:cubicBezTo>
                  <a:cubicBezTo>
                    <a:pt x="18" y="5"/>
                    <a:pt x="27" y="14"/>
                    <a:pt x="32" y="26"/>
                  </a:cubicBezTo>
                  <a:cubicBezTo>
                    <a:pt x="36" y="38"/>
                    <a:pt x="35" y="51"/>
                    <a:pt x="30" y="62"/>
                  </a:cubicBezTo>
                  <a:cubicBezTo>
                    <a:pt x="19" y="57"/>
                    <a:pt x="10" y="48"/>
                    <a:pt x="5"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0" name="Freeform 569"/>
            <p:cNvSpPr/>
            <p:nvPr/>
          </p:nvSpPr>
          <p:spPr bwMode="auto">
            <a:xfrm>
              <a:off x="1854201" y="5245101"/>
              <a:ext cx="82550" cy="104775"/>
            </a:xfrm>
            <a:custGeom>
              <a:avLst/>
              <a:gdLst>
                <a:gd name="T0" fmla="*/ 0 w 52"/>
                <a:gd name="T1" fmla="*/ 66 h 66"/>
                <a:gd name="T2" fmla="*/ 35 w 52"/>
                <a:gd name="T3" fmla="*/ 0 h 66"/>
                <a:gd name="T4" fmla="*/ 52 w 52"/>
                <a:gd name="T5" fmla="*/ 61 h 66"/>
                <a:gd name="T6" fmla="*/ 0 w 52"/>
                <a:gd name="T7" fmla="*/ 66 h 66"/>
              </a:gdLst>
              <a:ahLst/>
              <a:cxnLst>
                <a:cxn ang="0">
                  <a:pos x="T0" y="T1"/>
                </a:cxn>
                <a:cxn ang="0">
                  <a:pos x="T2" y="T3"/>
                </a:cxn>
                <a:cxn ang="0">
                  <a:pos x="T4" y="T5"/>
                </a:cxn>
                <a:cxn ang="0">
                  <a:pos x="T6" y="T7"/>
                </a:cxn>
              </a:cxnLst>
              <a:rect l="0" t="0" r="r" b="b"/>
              <a:pathLst>
                <a:path w="52" h="66">
                  <a:moveTo>
                    <a:pt x="0" y="66"/>
                  </a:moveTo>
                  <a:lnTo>
                    <a:pt x="35" y="0"/>
                  </a:lnTo>
                  <a:lnTo>
                    <a:pt x="52" y="61"/>
                  </a:lnTo>
                  <a:lnTo>
                    <a:pt x="0" y="6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1" name="Freeform 574"/>
            <p:cNvSpPr/>
            <p:nvPr/>
          </p:nvSpPr>
          <p:spPr bwMode="auto">
            <a:xfrm>
              <a:off x="4860926" y="4621213"/>
              <a:ext cx="55563" cy="134938"/>
            </a:xfrm>
            <a:custGeom>
              <a:avLst/>
              <a:gdLst>
                <a:gd name="T0" fmla="*/ 35 w 35"/>
                <a:gd name="T1" fmla="*/ 7 h 85"/>
                <a:gd name="T2" fmla="*/ 7 w 35"/>
                <a:gd name="T3" fmla="*/ 85 h 85"/>
                <a:gd name="T4" fmla="*/ 0 w 35"/>
                <a:gd name="T5" fmla="*/ 0 h 85"/>
                <a:gd name="T6" fmla="*/ 35 w 35"/>
                <a:gd name="T7" fmla="*/ 7 h 85"/>
              </a:gdLst>
              <a:ahLst/>
              <a:cxnLst>
                <a:cxn ang="0">
                  <a:pos x="T0" y="T1"/>
                </a:cxn>
                <a:cxn ang="0">
                  <a:pos x="T2" y="T3"/>
                </a:cxn>
                <a:cxn ang="0">
                  <a:pos x="T4" y="T5"/>
                </a:cxn>
                <a:cxn ang="0">
                  <a:pos x="T6" y="T7"/>
                </a:cxn>
              </a:cxnLst>
              <a:rect l="0" t="0" r="r" b="b"/>
              <a:pathLst>
                <a:path w="35" h="85">
                  <a:moveTo>
                    <a:pt x="35" y="7"/>
                  </a:moveTo>
                  <a:lnTo>
                    <a:pt x="7" y="85"/>
                  </a:lnTo>
                  <a:lnTo>
                    <a:pt x="0" y="0"/>
                  </a:lnTo>
                  <a:lnTo>
                    <a:pt x="35" y="7"/>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2" name="Freeform 577"/>
            <p:cNvSpPr/>
            <p:nvPr/>
          </p:nvSpPr>
          <p:spPr bwMode="auto">
            <a:xfrm>
              <a:off x="4233863" y="5245101"/>
              <a:ext cx="82550" cy="104775"/>
            </a:xfrm>
            <a:custGeom>
              <a:avLst/>
              <a:gdLst>
                <a:gd name="T0" fmla="*/ 52 w 52"/>
                <a:gd name="T1" fmla="*/ 66 h 66"/>
                <a:gd name="T2" fmla="*/ 17 w 52"/>
                <a:gd name="T3" fmla="*/ 0 h 66"/>
                <a:gd name="T4" fmla="*/ 0 w 52"/>
                <a:gd name="T5" fmla="*/ 61 h 66"/>
                <a:gd name="T6" fmla="*/ 52 w 52"/>
                <a:gd name="T7" fmla="*/ 66 h 66"/>
              </a:gdLst>
              <a:ahLst/>
              <a:cxnLst>
                <a:cxn ang="0">
                  <a:pos x="T0" y="T1"/>
                </a:cxn>
                <a:cxn ang="0">
                  <a:pos x="T2" y="T3"/>
                </a:cxn>
                <a:cxn ang="0">
                  <a:pos x="T4" y="T5"/>
                </a:cxn>
                <a:cxn ang="0">
                  <a:pos x="T6" y="T7"/>
                </a:cxn>
              </a:cxnLst>
              <a:rect l="0" t="0" r="r" b="b"/>
              <a:pathLst>
                <a:path w="52" h="66">
                  <a:moveTo>
                    <a:pt x="52" y="66"/>
                  </a:moveTo>
                  <a:lnTo>
                    <a:pt x="17" y="0"/>
                  </a:lnTo>
                  <a:lnTo>
                    <a:pt x="0" y="61"/>
                  </a:lnTo>
                  <a:lnTo>
                    <a:pt x="52" y="66"/>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3" name="Freeform 578"/>
            <p:cNvSpPr/>
            <p:nvPr/>
          </p:nvSpPr>
          <p:spPr bwMode="auto">
            <a:xfrm>
              <a:off x="4233863" y="5245101"/>
              <a:ext cx="82550" cy="104775"/>
            </a:xfrm>
            <a:custGeom>
              <a:avLst/>
              <a:gdLst>
                <a:gd name="T0" fmla="*/ 52 w 52"/>
                <a:gd name="T1" fmla="*/ 66 h 66"/>
                <a:gd name="T2" fmla="*/ 17 w 52"/>
                <a:gd name="T3" fmla="*/ 0 h 66"/>
                <a:gd name="T4" fmla="*/ 0 w 52"/>
                <a:gd name="T5" fmla="*/ 61 h 66"/>
                <a:gd name="T6" fmla="*/ 52 w 52"/>
                <a:gd name="T7" fmla="*/ 66 h 66"/>
              </a:gdLst>
              <a:ahLst/>
              <a:cxnLst>
                <a:cxn ang="0">
                  <a:pos x="T0" y="T1"/>
                </a:cxn>
                <a:cxn ang="0">
                  <a:pos x="T2" y="T3"/>
                </a:cxn>
                <a:cxn ang="0">
                  <a:pos x="T4" y="T5"/>
                </a:cxn>
                <a:cxn ang="0">
                  <a:pos x="T6" y="T7"/>
                </a:cxn>
              </a:cxnLst>
              <a:rect l="0" t="0" r="r" b="b"/>
              <a:pathLst>
                <a:path w="52" h="66">
                  <a:moveTo>
                    <a:pt x="52" y="66"/>
                  </a:moveTo>
                  <a:lnTo>
                    <a:pt x="17" y="0"/>
                  </a:lnTo>
                  <a:lnTo>
                    <a:pt x="0" y="61"/>
                  </a:lnTo>
                  <a:lnTo>
                    <a:pt x="52" y="6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4" name="Freeform 580"/>
            <p:cNvSpPr/>
            <p:nvPr/>
          </p:nvSpPr>
          <p:spPr bwMode="auto">
            <a:xfrm>
              <a:off x="2998788" y="5245101"/>
              <a:ext cx="85725" cy="104775"/>
            </a:xfrm>
            <a:custGeom>
              <a:avLst/>
              <a:gdLst>
                <a:gd name="T0" fmla="*/ 54 w 54"/>
                <a:gd name="T1" fmla="*/ 66 h 66"/>
                <a:gd name="T2" fmla="*/ 19 w 54"/>
                <a:gd name="T3" fmla="*/ 0 h 66"/>
                <a:gd name="T4" fmla="*/ 0 w 54"/>
                <a:gd name="T5" fmla="*/ 61 h 66"/>
                <a:gd name="T6" fmla="*/ 54 w 54"/>
                <a:gd name="T7" fmla="*/ 66 h 66"/>
              </a:gdLst>
              <a:ahLst/>
              <a:cxnLst>
                <a:cxn ang="0">
                  <a:pos x="T0" y="T1"/>
                </a:cxn>
                <a:cxn ang="0">
                  <a:pos x="T2" y="T3"/>
                </a:cxn>
                <a:cxn ang="0">
                  <a:pos x="T4" y="T5"/>
                </a:cxn>
                <a:cxn ang="0">
                  <a:pos x="T6" y="T7"/>
                </a:cxn>
              </a:cxnLst>
              <a:rect l="0" t="0" r="r" b="b"/>
              <a:pathLst>
                <a:path w="54" h="66">
                  <a:moveTo>
                    <a:pt x="54" y="66"/>
                  </a:moveTo>
                  <a:lnTo>
                    <a:pt x="19" y="0"/>
                  </a:lnTo>
                  <a:lnTo>
                    <a:pt x="0" y="61"/>
                  </a:lnTo>
                  <a:lnTo>
                    <a:pt x="54" y="6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5" name="Freeform 582"/>
            <p:cNvSpPr/>
            <p:nvPr/>
          </p:nvSpPr>
          <p:spPr bwMode="auto">
            <a:xfrm>
              <a:off x="2330451" y="5245101"/>
              <a:ext cx="82550" cy="104775"/>
            </a:xfrm>
            <a:custGeom>
              <a:avLst/>
              <a:gdLst>
                <a:gd name="T0" fmla="*/ 52 w 52"/>
                <a:gd name="T1" fmla="*/ 66 h 66"/>
                <a:gd name="T2" fmla="*/ 17 w 52"/>
                <a:gd name="T3" fmla="*/ 0 h 66"/>
                <a:gd name="T4" fmla="*/ 0 w 52"/>
                <a:gd name="T5" fmla="*/ 61 h 66"/>
                <a:gd name="T6" fmla="*/ 52 w 52"/>
                <a:gd name="T7" fmla="*/ 66 h 66"/>
              </a:gdLst>
              <a:ahLst/>
              <a:cxnLst>
                <a:cxn ang="0">
                  <a:pos x="T0" y="T1"/>
                </a:cxn>
                <a:cxn ang="0">
                  <a:pos x="T2" y="T3"/>
                </a:cxn>
                <a:cxn ang="0">
                  <a:pos x="T4" y="T5"/>
                </a:cxn>
                <a:cxn ang="0">
                  <a:pos x="T6" y="T7"/>
                </a:cxn>
              </a:cxnLst>
              <a:rect l="0" t="0" r="r" b="b"/>
              <a:pathLst>
                <a:path w="52" h="66">
                  <a:moveTo>
                    <a:pt x="52" y="66"/>
                  </a:moveTo>
                  <a:lnTo>
                    <a:pt x="17" y="0"/>
                  </a:lnTo>
                  <a:lnTo>
                    <a:pt x="0" y="61"/>
                  </a:lnTo>
                  <a:lnTo>
                    <a:pt x="52" y="6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6" name="Freeform 590"/>
            <p:cNvSpPr>
              <a:spLocks noEditPoints="1"/>
            </p:cNvSpPr>
            <p:nvPr/>
          </p:nvSpPr>
          <p:spPr bwMode="auto">
            <a:xfrm>
              <a:off x="1403351" y="5541963"/>
              <a:ext cx="225425" cy="44450"/>
            </a:xfrm>
            <a:custGeom>
              <a:avLst/>
              <a:gdLst>
                <a:gd name="T0" fmla="*/ 42 w 60"/>
                <a:gd name="T1" fmla="*/ 12 h 12"/>
                <a:gd name="T2" fmla="*/ 42 w 60"/>
                <a:gd name="T3" fmla="*/ 12 h 12"/>
                <a:gd name="T4" fmla="*/ 42 w 60"/>
                <a:gd name="T5" fmla="*/ 12 h 12"/>
                <a:gd name="T6" fmla="*/ 42 w 60"/>
                <a:gd name="T7" fmla="*/ 12 h 12"/>
                <a:gd name="T8" fmla="*/ 60 w 60"/>
                <a:gd name="T9" fmla="*/ 10 h 12"/>
                <a:gd name="T10" fmla="*/ 42 w 60"/>
                <a:gd name="T11" fmla="*/ 12 h 12"/>
                <a:gd name="T12" fmla="*/ 60 w 60"/>
                <a:gd name="T13" fmla="*/ 10 h 12"/>
                <a:gd name="T14" fmla="*/ 60 w 60"/>
                <a:gd name="T15" fmla="*/ 10 h 12"/>
                <a:gd name="T16" fmla="*/ 60 w 60"/>
                <a:gd name="T17" fmla="*/ 10 h 12"/>
                <a:gd name="T18" fmla="*/ 60 w 60"/>
                <a:gd name="T19" fmla="*/ 10 h 12"/>
                <a:gd name="T20" fmla="*/ 1 w 60"/>
                <a:gd name="T21" fmla="*/ 1 h 12"/>
                <a:gd name="T22" fmla="*/ 1 w 60"/>
                <a:gd name="T23" fmla="*/ 1 h 12"/>
                <a:gd name="T24" fmla="*/ 1 w 60"/>
                <a:gd name="T25" fmla="*/ 1 h 12"/>
                <a:gd name="T26" fmla="*/ 0 w 60"/>
                <a:gd name="T27" fmla="*/ 0 h 12"/>
                <a:gd name="T28" fmla="*/ 0 w 60"/>
                <a:gd name="T29" fmla="*/ 0 h 12"/>
                <a:gd name="T30" fmla="*/ 0 w 60"/>
                <a:gd name="T31" fmla="*/ 0 h 12"/>
                <a:gd name="T32" fmla="*/ 0 w 60"/>
                <a:gd name="T33" fmla="*/ 0 h 12"/>
                <a:gd name="T34" fmla="*/ 0 w 60"/>
                <a:gd name="T35" fmla="*/ 0 h 12"/>
                <a:gd name="T36" fmla="*/ 0 w 60"/>
                <a:gd name="T3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0" h="12">
                  <a:moveTo>
                    <a:pt x="42" y="12"/>
                  </a:moveTo>
                  <a:cubicBezTo>
                    <a:pt x="42" y="12"/>
                    <a:pt x="42" y="12"/>
                    <a:pt x="42" y="12"/>
                  </a:cubicBezTo>
                  <a:cubicBezTo>
                    <a:pt x="42" y="12"/>
                    <a:pt x="42" y="12"/>
                    <a:pt x="42" y="12"/>
                  </a:cubicBezTo>
                  <a:cubicBezTo>
                    <a:pt x="42" y="12"/>
                    <a:pt x="42" y="12"/>
                    <a:pt x="42" y="12"/>
                  </a:cubicBezTo>
                  <a:moveTo>
                    <a:pt x="60" y="10"/>
                  </a:moveTo>
                  <a:cubicBezTo>
                    <a:pt x="54" y="12"/>
                    <a:pt x="48" y="12"/>
                    <a:pt x="42" y="12"/>
                  </a:cubicBezTo>
                  <a:cubicBezTo>
                    <a:pt x="48" y="12"/>
                    <a:pt x="54" y="12"/>
                    <a:pt x="60" y="10"/>
                  </a:cubicBezTo>
                  <a:moveTo>
                    <a:pt x="60" y="10"/>
                  </a:moveTo>
                  <a:cubicBezTo>
                    <a:pt x="60" y="10"/>
                    <a:pt x="60" y="10"/>
                    <a:pt x="60" y="10"/>
                  </a:cubicBezTo>
                  <a:cubicBezTo>
                    <a:pt x="60" y="10"/>
                    <a:pt x="60" y="10"/>
                    <a:pt x="60" y="10"/>
                  </a:cubicBezTo>
                  <a:moveTo>
                    <a:pt x="1" y="1"/>
                  </a:moveTo>
                  <a:cubicBezTo>
                    <a:pt x="1" y="1"/>
                    <a:pt x="1" y="1"/>
                    <a:pt x="1" y="1"/>
                  </a:cubicBezTo>
                  <a:cubicBezTo>
                    <a:pt x="1" y="1"/>
                    <a:pt x="1" y="1"/>
                    <a:pt x="1" y="1"/>
                  </a:cubicBezTo>
                  <a:moveTo>
                    <a:pt x="0" y="0"/>
                  </a:moveTo>
                  <a:cubicBezTo>
                    <a:pt x="0" y="0"/>
                    <a:pt x="0" y="0"/>
                    <a:pt x="0" y="0"/>
                  </a:cubicBezTo>
                  <a:cubicBezTo>
                    <a:pt x="0" y="0"/>
                    <a:pt x="0" y="0"/>
                    <a:pt x="0" y="0"/>
                  </a:cubicBezTo>
                  <a:moveTo>
                    <a:pt x="0" y="0"/>
                  </a:moveTo>
                  <a:cubicBezTo>
                    <a:pt x="0" y="0"/>
                    <a:pt x="0" y="0"/>
                    <a:pt x="0" y="0"/>
                  </a:cubicBezTo>
                  <a:cubicBezTo>
                    <a:pt x="0" y="0"/>
                    <a:pt x="0" y="0"/>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7" name="Oval 591"/>
            <p:cNvSpPr>
              <a:spLocks noChangeArrowheads="1"/>
            </p:cNvSpPr>
            <p:nvPr/>
          </p:nvSpPr>
          <p:spPr bwMode="auto">
            <a:xfrm>
              <a:off x="4508501" y="5594351"/>
              <a:ext cx="1588" cy="1588"/>
            </a:xfrm>
            <a:prstGeom prst="ellipse">
              <a:avLst/>
            </a:pr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8" name="Freeform 592"/>
            <p:cNvSpPr>
              <a:spLocks noEditPoints="1"/>
            </p:cNvSpPr>
            <p:nvPr/>
          </p:nvSpPr>
          <p:spPr bwMode="auto">
            <a:xfrm>
              <a:off x="4508501" y="5591176"/>
              <a:ext cx="3175" cy="3175"/>
            </a:xfrm>
            <a:custGeom>
              <a:avLst/>
              <a:gdLst>
                <a:gd name="T0" fmla="*/ 1 w 1"/>
                <a:gd name="T1" fmla="*/ 0 h 1"/>
                <a:gd name="T2" fmla="*/ 0 w 1"/>
                <a:gd name="T3" fmla="*/ 1 h 1"/>
                <a:gd name="T4" fmla="*/ 0 w 1"/>
                <a:gd name="T5" fmla="*/ 1 h 1"/>
                <a:gd name="T6" fmla="*/ 1 w 1"/>
                <a:gd name="T7" fmla="*/ 0 h 1"/>
                <a:gd name="T8" fmla="*/ 1 w 1"/>
                <a:gd name="T9" fmla="*/ 0 h 1"/>
                <a:gd name="T10" fmla="*/ 1 w 1"/>
                <a:gd name="T11" fmla="*/ 0 h 1"/>
                <a:gd name="T12" fmla="*/ 1 w 1"/>
                <a:gd name="T13" fmla="*/ 0 h 1"/>
                <a:gd name="T14" fmla="*/ 1 w 1"/>
                <a:gd name="T15" fmla="*/ 0 h 1"/>
                <a:gd name="T16" fmla="*/ 1 w 1"/>
                <a:gd name="T17" fmla="*/ 0 h 1"/>
                <a:gd name="T18" fmla="*/ 1 w 1"/>
                <a:gd name="T19" fmla="*/ 0 h 1"/>
                <a:gd name="T20" fmla="*/ 1 w 1"/>
                <a:gd name="T21"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 h="1">
                  <a:moveTo>
                    <a:pt x="1" y="0"/>
                  </a:moveTo>
                  <a:cubicBezTo>
                    <a:pt x="1" y="0"/>
                    <a:pt x="0" y="1"/>
                    <a:pt x="0" y="1"/>
                  </a:cubicBezTo>
                  <a:cubicBezTo>
                    <a:pt x="0" y="1"/>
                    <a:pt x="0" y="1"/>
                    <a:pt x="0" y="1"/>
                  </a:cubicBezTo>
                  <a:cubicBezTo>
                    <a:pt x="0" y="1"/>
                    <a:pt x="1" y="0"/>
                    <a:pt x="1" y="0"/>
                  </a:cubicBezTo>
                  <a:moveTo>
                    <a:pt x="1" y="0"/>
                  </a:moveTo>
                  <a:cubicBezTo>
                    <a:pt x="1" y="0"/>
                    <a:pt x="1" y="0"/>
                    <a:pt x="1" y="0"/>
                  </a:cubicBezTo>
                  <a:cubicBezTo>
                    <a:pt x="1" y="0"/>
                    <a:pt x="1" y="0"/>
                    <a:pt x="1" y="0"/>
                  </a:cubicBezTo>
                  <a:cubicBezTo>
                    <a:pt x="1" y="0"/>
                    <a:pt x="1" y="0"/>
                    <a:pt x="1" y="0"/>
                  </a:cubicBezTo>
                  <a:moveTo>
                    <a:pt x="1" y="0"/>
                  </a:moveTo>
                  <a:cubicBezTo>
                    <a:pt x="1" y="0"/>
                    <a:pt x="1" y="0"/>
                    <a:pt x="1" y="0"/>
                  </a:cubicBezTo>
                  <a:cubicBezTo>
                    <a:pt x="1" y="0"/>
                    <a:pt x="1" y="0"/>
                    <a:pt x="1"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9" name="Freeform 593"/>
            <p:cNvSpPr/>
            <p:nvPr/>
          </p:nvSpPr>
          <p:spPr bwMode="auto">
            <a:xfrm>
              <a:off x="4437063" y="5616576"/>
              <a:ext cx="104775" cy="63500"/>
            </a:xfrm>
            <a:custGeom>
              <a:avLst/>
              <a:gdLst>
                <a:gd name="T0" fmla="*/ 0 w 28"/>
                <a:gd name="T1" fmla="*/ 0 h 17"/>
                <a:gd name="T2" fmla="*/ 8 w 28"/>
                <a:gd name="T3" fmla="*/ 17 h 17"/>
                <a:gd name="T4" fmla="*/ 27 w 28"/>
                <a:gd name="T5" fmla="*/ 17 h 17"/>
                <a:gd name="T6" fmla="*/ 28 w 28"/>
                <a:gd name="T7" fmla="*/ 16 h 17"/>
                <a:gd name="T8" fmla="*/ 6 w 28"/>
                <a:gd name="T9" fmla="*/ 1 h 17"/>
                <a:gd name="T10" fmla="*/ 6 w 28"/>
                <a:gd name="T11" fmla="*/ 0 h 17"/>
                <a:gd name="T12" fmla="*/ 6 w 28"/>
                <a:gd name="T13" fmla="*/ 0 h 17"/>
                <a:gd name="T14" fmla="*/ 6 w 28"/>
                <a:gd name="T15" fmla="*/ 0 h 17"/>
                <a:gd name="T16" fmla="*/ 0 w 28"/>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17">
                  <a:moveTo>
                    <a:pt x="0" y="0"/>
                  </a:moveTo>
                  <a:cubicBezTo>
                    <a:pt x="3" y="5"/>
                    <a:pt x="6" y="11"/>
                    <a:pt x="8" y="17"/>
                  </a:cubicBezTo>
                  <a:cubicBezTo>
                    <a:pt x="27" y="17"/>
                    <a:pt x="27" y="17"/>
                    <a:pt x="27" y="17"/>
                  </a:cubicBezTo>
                  <a:cubicBezTo>
                    <a:pt x="27" y="17"/>
                    <a:pt x="28" y="17"/>
                    <a:pt x="28" y="16"/>
                  </a:cubicBezTo>
                  <a:cubicBezTo>
                    <a:pt x="24" y="9"/>
                    <a:pt x="16" y="3"/>
                    <a:pt x="6" y="1"/>
                  </a:cubicBezTo>
                  <a:cubicBezTo>
                    <a:pt x="6" y="0"/>
                    <a:pt x="6" y="0"/>
                    <a:pt x="6" y="0"/>
                  </a:cubicBezTo>
                  <a:cubicBezTo>
                    <a:pt x="6" y="0"/>
                    <a:pt x="6" y="0"/>
                    <a:pt x="6" y="0"/>
                  </a:cubicBezTo>
                  <a:cubicBezTo>
                    <a:pt x="6" y="0"/>
                    <a:pt x="6" y="0"/>
                    <a:pt x="6" y="0"/>
                  </a:cubicBezTo>
                  <a:cubicBezTo>
                    <a:pt x="4" y="0"/>
                    <a:pt x="2" y="0"/>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0" name="Freeform 594"/>
            <p:cNvSpPr/>
            <p:nvPr/>
          </p:nvSpPr>
          <p:spPr bwMode="auto">
            <a:xfrm>
              <a:off x="4567238" y="5383213"/>
              <a:ext cx="161925" cy="57150"/>
            </a:xfrm>
            <a:custGeom>
              <a:avLst/>
              <a:gdLst>
                <a:gd name="T0" fmla="*/ 43 w 43"/>
                <a:gd name="T1" fmla="*/ 0 h 15"/>
                <a:gd name="T2" fmla="*/ 4 w 43"/>
                <a:gd name="T3" fmla="*/ 0 h 15"/>
                <a:gd name="T4" fmla="*/ 0 w 43"/>
                <a:gd name="T5" fmla="*/ 5 h 15"/>
                <a:gd name="T6" fmla="*/ 4 w 43"/>
                <a:gd name="T7" fmla="*/ 6 h 15"/>
                <a:gd name="T8" fmla="*/ 26 w 43"/>
                <a:gd name="T9" fmla="*/ 15 h 15"/>
                <a:gd name="T10" fmla="*/ 43 w 43"/>
                <a:gd name="T11" fmla="*/ 0 h 15"/>
              </a:gdLst>
              <a:ahLst/>
              <a:cxnLst>
                <a:cxn ang="0">
                  <a:pos x="T0" y="T1"/>
                </a:cxn>
                <a:cxn ang="0">
                  <a:pos x="T2" y="T3"/>
                </a:cxn>
                <a:cxn ang="0">
                  <a:pos x="T4" y="T5"/>
                </a:cxn>
                <a:cxn ang="0">
                  <a:pos x="T6" y="T7"/>
                </a:cxn>
                <a:cxn ang="0">
                  <a:pos x="T8" y="T9"/>
                </a:cxn>
                <a:cxn ang="0">
                  <a:pos x="T10" y="T11"/>
                </a:cxn>
              </a:cxnLst>
              <a:rect l="0" t="0" r="r" b="b"/>
              <a:pathLst>
                <a:path w="43" h="15">
                  <a:moveTo>
                    <a:pt x="43" y="0"/>
                  </a:moveTo>
                  <a:cubicBezTo>
                    <a:pt x="4" y="0"/>
                    <a:pt x="4" y="0"/>
                    <a:pt x="4" y="0"/>
                  </a:cubicBezTo>
                  <a:cubicBezTo>
                    <a:pt x="3" y="2"/>
                    <a:pt x="2" y="3"/>
                    <a:pt x="0" y="5"/>
                  </a:cubicBezTo>
                  <a:cubicBezTo>
                    <a:pt x="2" y="5"/>
                    <a:pt x="3" y="6"/>
                    <a:pt x="4" y="6"/>
                  </a:cubicBezTo>
                  <a:cubicBezTo>
                    <a:pt x="12" y="8"/>
                    <a:pt x="19" y="11"/>
                    <a:pt x="26" y="15"/>
                  </a:cubicBezTo>
                  <a:cubicBezTo>
                    <a:pt x="33" y="11"/>
                    <a:pt x="39" y="6"/>
                    <a:pt x="43"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1" name="Freeform 595"/>
            <p:cNvSpPr/>
            <p:nvPr/>
          </p:nvSpPr>
          <p:spPr bwMode="auto">
            <a:xfrm>
              <a:off x="4473576" y="5402263"/>
              <a:ext cx="293688" cy="184150"/>
            </a:xfrm>
            <a:custGeom>
              <a:avLst/>
              <a:gdLst>
                <a:gd name="T0" fmla="*/ 25 w 78"/>
                <a:gd name="T1" fmla="*/ 0 h 49"/>
                <a:gd name="T2" fmla="*/ 25 w 78"/>
                <a:gd name="T3" fmla="*/ 1 h 49"/>
                <a:gd name="T4" fmla="*/ 28 w 78"/>
                <a:gd name="T5" fmla="*/ 3 h 49"/>
                <a:gd name="T6" fmla="*/ 50 w 78"/>
                <a:gd name="T7" fmla="*/ 31 h 49"/>
                <a:gd name="T8" fmla="*/ 37 w 78"/>
                <a:gd name="T9" fmla="*/ 33 h 49"/>
                <a:gd name="T10" fmla="*/ 15 w 78"/>
                <a:gd name="T11" fmla="*/ 27 h 49"/>
                <a:gd name="T12" fmla="*/ 8 w 78"/>
                <a:gd name="T13" fmla="*/ 23 h 49"/>
                <a:gd name="T14" fmla="*/ 0 w 78"/>
                <a:gd name="T15" fmla="*/ 34 h 49"/>
                <a:gd name="T16" fmla="*/ 8 w 78"/>
                <a:gd name="T17" fmla="*/ 44 h 49"/>
                <a:gd name="T18" fmla="*/ 18 w 78"/>
                <a:gd name="T19" fmla="*/ 47 h 49"/>
                <a:gd name="T20" fmla="*/ 36 w 78"/>
                <a:gd name="T21" fmla="*/ 49 h 49"/>
                <a:gd name="T22" fmla="*/ 78 w 78"/>
                <a:gd name="T23" fmla="*/ 37 h 49"/>
                <a:gd name="T24" fmla="*/ 78 w 78"/>
                <a:gd name="T25" fmla="*/ 37 h 49"/>
                <a:gd name="T26" fmla="*/ 51 w 78"/>
                <a:gd name="T27" fmla="*/ 10 h 49"/>
                <a:gd name="T28" fmla="*/ 51 w 78"/>
                <a:gd name="T29" fmla="*/ 10 h 49"/>
                <a:gd name="T30" fmla="*/ 29 w 78"/>
                <a:gd name="T31" fmla="*/ 1 h 49"/>
                <a:gd name="T32" fmla="*/ 25 w 78"/>
                <a:gd name="T33"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8" h="49">
                  <a:moveTo>
                    <a:pt x="25" y="0"/>
                  </a:moveTo>
                  <a:cubicBezTo>
                    <a:pt x="25" y="0"/>
                    <a:pt x="25" y="1"/>
                    <a:pt x="25" y="1"/>
                  </a:cubicBezTo>
                  <a:cubicBezTo>
                    <a:pt x="26" y="2"/>
                    <a:pt x="27" y="2"/>
                    <a:pt x="28" y="3"/>
                  </a:cubicBezTo>
                  <a:cubicBezTo>
                    <a:pt x="40" y="9"/>
                    <a:pt x="47" y="19"/>
                    <a:pt x="50" y="31"/>
                  </a:cubicBezTo>
                  <a:cubicBezTo>
                    <a:pt x="46" y="32"/>
                    <a:pt x="41" y="33"/>
                    <a:pt x="37" y="33"/>
                  </a:cubicBezTo>
                  <a:cubicBezTo>
                    <a:pt x="29" y="33"/>
                    <a:pt x="22" y="31"/>
                    <a:pt x="15" y="27"/>
                  </a:cubicBezTo>
                  <a:cubicBezTo>
                    <a:pt x="13" y="26"/>
                    <a:pt x="10" y="24"/>
                    <a:pt x="8" y="23"/>
                  </a:cubicBezTo>
                  <a:cubicBezTo>
                    <a:pt x="6" y="26"/>
                    <a:pt x="3" y="30"/>
                    <a:pt x="0" y="34"/>
                  </a:cubicBezTo>
                  <a:cubicBezTo>
                    <a:pt x="4" y="36"/>
                    <a:pt x="7" y="40"/>
                    <a:pt x="8" y="44"/>
                  </a:cubicBezTo>
                  <a:cubicBezTo>
                    <a:pt x="11" y="45"/>
                    <a:pt x="15" y="46"/>
                    <a:pt x="18" y="47"/>
                  </a:cubicBezTo>
                  <a:cubicBezTo>
                    <a:pt x="24" y="49"/>
                    <a:pt x="30" y="49"/>
                    <a:pt x="36" y="49"/>
                  </a:cubicBezTo>
                  <a:cubicBezTo>
                    <a:pt x="51" y="49"/>
                    <a:pt x="66" y="45"/>
                    <a:pt x="78" y="37"/>
                  </a:cubicBezTo>
                  <a:cubicBezTo>
                    <a:pt x="78" y="37"/>
                    <a:pt x="78" y="37"/>
                    <a:pt x="78" y="37"/>
                  </a:cubicBezTo>
                  <a:cubicBezTo>
                    <a:pt x="71" y="26"/>
                    <a:pt x="62" y="16"/>
                    <a:pt x="51" y="10"/>
                  </a:cubicBezTo>
                  <a:cubicBezTo>
                    <a:pt x="51" y="10"/>
                    <a:pt x="51" y="10"/>
                    <a:pt x="51" y="10"/>
                  </a:cubicBezTo>
                  <a:cubicBezTo>
                    <a:pt x="44" y="6"/>
                    <a:pt x="37" y="3"/>
                    <a:pt x="29" y="1"/>
                  </a:cubicBezTo>
                  <a:cubicBezTo>
                    <a:pt x="28" y="1"/>
                    <a:pt x="27" y="0"/>
                    <a:pt x="25"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2" name="Freeform 596"/>
            <p:cNvSpPr/>
            <p:nvPr/>
          </p:nvSpPr>
          <p:spPr bwMode="auto">
            <a:xfrm>
              <a:off x="1628776" y="5616576"/>
              <a:ext cx="104775" cy="63500"/>
            </a:xfrm>
            <a:custGeom>
              <a:avLst/>
              <a:gdLst>
                <a:gd name="T0" fmla="*/ 28 w 28"/>
                <a:gd name="T1" fmla="*/ 0 h 17"/>
                <a:gd name="T2" fmla="*/ 22 w 28"/>
                <a:gd name="T3" fmla="*/ 0 h 17"/>
                <a:gd name="T4" fmla="*/ 22 w 28"/>
                <a:gd name="T5" fmla="*/ 0 h 17"/>
                <a:gd name="T6" fmla="*/ 22 w 28"/>
                <a:gd name="T7" fmla="*/ 0 h 17"/>
                <a:gd name="T8" fmla="*/ 22 w 28"/>
                <a:gd name="T9" fmla="*/ 1 h 17"/>
                <a:gd name="T10" fmla="*/ 0 w 28"/>
                <a:gd name="T11" fmla="*/ 16 h 17"/>
                <a:gd name="T12" fmla="*/ 2 w 28"/>
                <a:gd name="T13" fmla="*/ 17 h 17"/>
                <a:gd name="T14" fmla="*/ 20 w 28"/>
                <a:gd name="T15" fmla="*/ 17 h 17"/>
                <a:gd name="T16" fmla="*/ 28 w 28"/>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17">
                  <a:moveTo>
                    <a:pt x="28" y="0"/>
                  </a:moveTo>
                  <a:cubicBezTo>
                    <a:pt x="26" y="0"/>
                    <a:pt x="24" y="0"/>
                    <a:pt x="22" y="0"/>
                  </a:cubicBezTo>
                  <a:cubicBezTo>
                    <a:pt x="22" y="0"/>
                    <a:pt x="22" y="0"/>
                    <a:pt x="22" y="0"/>
                  </a:cubicBezTo>
                  <a:cubicBezTo>
                    <a:pt x="22" y="0"/>
                    <a:pt x="22" y="0"/>
                    <a:pt x="22" y="0"/>
                  </a:cubicBezTo>
                  <a:cubicBezTo>
                    <a:pt x="22" y="0"/>
                    <a:pt x="22" y="0"/>
                    <a:pt x="22" y="1"/>
                  </a:cubicBezTo>
                  <a:cubicBezTo>
                    <a:pt x="12" y="3"/>
                    <a:pt x="4" y="9"/>
                    <a:pt x="0" y="16"/>
                  </a:cubicBezTo>
                  <a:cubicBezTo>
                    <a:pt x="0" y="17"/>
                    <a:pt x="1" y="17"/>
                    <a:pt x="2" y="17"/>
                  </a:cubicBezTo>
                  <a:cubicBezTo>
                    <a:pt x="20" y="17"/>
                    <a:pt x="20" y="17"/>
                    <a:pt x="20" y="17"/>
                  </a:cubicBezTo>
                  <a:cubicBezTo>
                    <a:pt x="22" y="11"/>
                    <a:pt x="25" y="5"/>
                    <a:pt x="28"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3" name="Freeform 597"/>
            <p:cNvSpPr/>
            <p:nvPr/>
          </p:nvSpPr>
          <p:spPr bwMode="auto">
            <a:xfrm>
              <a:off x="1441451" y="5383213"/>
              <a:ext cx="160338" cy="57150"/>
            </a:xfrm>
            <a:custGeom>
              <a:avLst/>
              <a:gdLst>
                <a:gd name="T0" fmla="*/ 39 w 43"/>
                <a:gd name="T1" fmla="*/ 0 h 15"/>
                <a:gd name="T2" fmla="*/ 0 w 43"/>
                <a:gd name="T3" fmla="*/ 0 h 15"/>
                <a:gd name="T4" fmla="*/ 17 w 43"/>
                <a:gd name="T5" fmla="*/ 15 h 15"/>
                <a:gd name="T6" fmla="*/ 39 w 43"/>
                <a:gd name="T7" fmla="*/ 6 h 15"/>
                <a:gd name="T8" fmla="*/ 43 w 43"/>
                <a:gd name="T9" fmla="*/ 5 h 15"/>
                <a:gd name="T10" fmla="*/ 39 w 43"/>
                <a:gd name="T11" fmla="*/ 0 h 15"/>
              </a:gdLst>
              <a:ahLst/>
              <a:cxnLst>
                <a:cxn ang="0">
                  <a:pos x="T0" y="T1"/>
                </a:cxn>
                <a:cxn ang="0">
                  <a:pos x="T2" y="T3"/>
                </a:cxn>
                <a:cxn ang="0">
                  <a:pos x="T4" y="T5"/>
                </a:cxn>
                <a:cxn ang="0">
                  <a:pos x="T6" y="T7"/>
                </a:cxn>
                <a:cxn ang="0">
                  <a:pos x="T8" y="T9"/>
                </a:cxn>
                <a:cxn ang="0">
                  <a:pos x="T10" y="T11"/>
                </a:cxn>
              </a:cxnLst>
              <a:rect l="0" t="0" r="r" b="b"/>
              <a:pathLst>
                <a:path w="43" h="15">
                  <a:moveTo>
                    <a:pt x="39" y="0"/>
                  </a:moveTo>
                  <a:cubicBezTo>
                    <a:pt x="0" y="0"/>
                    <a:pt x="0" y="0"/>
                    <a:pt x="0" y="0"/>
                  </a:cubicBezTo>
                  <a:cubicBezTo>
                    <a:pt x="4" y="6"/>
                    <a:pt x="10" y="11"/>
                    <a:pt x="17" y="15"/>
                  </a:cubicBezTo>
                  <a:cubicBezTo>
                    <a:pt x="24" y="11"/>
                    <a:pt x="31" y="8"/>
                    <a:pt x="39" y="6"/>
                  </a:cubicBezTo>
                  <a:cubicBezTo>
                    <a:pt x="40" y="6"/>
                    <a:pt x="41" y="5"/>
                    <a:pt x="43" y="5"/>
                  </a:cubicBezTo>
                  <a:cubicBezTo>
                    <a:pt x="41" y="3"/>
                    <a:pt x="40" y="2"/>
                    <a:pt x="39"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4" name="Freeform 598"/>
            <p:cNvSpPr/>
            <p:nvPr/>
          </p:nvSpPr>
          <p:spPr bwMode="auto">
            <a:xfrm>
              <a:off x="1403351" y="5402263"/>
              <a:ext cx="292100" cy="184150"/>
            </a:xfrm>
            <a:custGeom>
              <a:avLst/>
              <a:gdLst>
                <a:gd name="T0" fmla="*/ 53 w 78"/>
                <a:gd name="T1" fmla="*/ 0 h 49"/>
                <a:gd name="T2" fmla="*/ 49 w 78"/>
                <a:gd name="T3" fmla="*/ 1 h 49"/>
                <a:gd name="T4" fmla="*/ 27 w 78"/>
                <a:gd name="T5" fmla="*/ 10 h 49"/>
                <a:gd name="T6" fmla="*/ 27 w 78"/>
                <a:gd name="T7" fmla="*/ 10 h 49"/>
                <a:gd name="T8" fmla="*/ 0 w 78"/>
                <a:gd name="T9" fmla="*/ 37 h 49"/>
                <a:gd name="T10" fmla="*/ 0 w 78"/>
                <a:gd name="T11" fmla="*/ 37 h 49"/>
                <a:gd name="T12" fmla="*/ 0 w 78"/>
                <a:gd name="T13" fmla="*/ 37 h 49"/>
                <a:gd name="T14" fmla="*/ 0 w 78"/>
                <a:gd name="T15" fmla="*/ 37 h 49"/>
                <a:gd name="T16" fmla="*/ 0 w 78"/>
                <a:gd name="T17" fmla="*/ 37 h 49"/>
                <a:gd name="T18" fmla="*/ 0 w 78"/>
                <a:gd name="T19" fmla="*/ 37 h 49"/>
                <a:gd name="T20" fmla="*/ 1 w 78"/>
                <a:gd name="T21" fmla="*/ 38 h 49"/>
                <a:gd name="T22" fmla="*/ 1 w 78"/>
                <a:gd name="T23" fmla="*/ 38 h 49"/>
                <a:gd name="T24" fmla="*/ 42 w 78"/>
                <a:gd name="T25" fmla="*/ 49 h 49"/>
                <a:gd name="T26" fmla="*/ 42 w 78"/>
                <a:gd name="T27" fmla="*/ 49 h 49"/>
                <a:gd name="T28" fmla="*/ 42 w 78"/>
                <a:gd name="T29" fmla="*/ 49 h 49"/>
                <a:gd name="T30" fmla="*/ 60 w 78"/>
                <a:gd name="T31" fmla="*/ 47 h 49"/>
                <a:gd name="T32" fmla="*/ 60 w 78"/>
                <a:gd name="T33" fmla="*/ 47 h 49"/>
                <a:gd name="T34" fmla="*/ 60 w 78"/>
                <a:gd name="T35" fmla="*/ 47 h 49"/>
                <a:gd name="T36" fmla="*/ 60 w 78"/>
                <a:gd name="T37" fmla="*/ 47 h 49"/>
                <a:gd name="T38" fmla="*/ 70 w 78"/>
                <a:gd name="T39" fmla="*/ 44 h 49"/>
                <a:gd name="T40" fmla="*/ 78 w 78"/>
                <a:gd name="T41" fmla="*/ 34 h 49"/>
                <a:gd name="T42" fmla="*/ 70 w 78"/>
                <a:gd name="T43" fmla="*/ 23 h 49"/>
                <a:gd name="T44" fmla="*/ 63 w 78"/>
                <a:gd name="T45" fmla="*/ 27 h 49"/>
                <a:gd name="T46" fmla="*/ 41 w 78"/>
                <a:gd name="T47" fmla="*/ 33 h 49"/>
                <a:gd name="T48" fmla="*/ 28 w 78"/>
                <a:gd name="T49" fmla="*/ 31 h 49"/>
                <a:gd name="T50" fmla="*/ 50 w 78"/>
                <a:gd name="T51" fmla="*/ 3 h 49"/>
                <a:gd name="T52" fmla="*/ 53 w 78"/>
                <a:gd name="T53" fmla="*/ 1 h 49"/>
                <a:gd name="T54" fmla="*/ 53 w 78"/>
                <a:gd name="T55"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8" h="49">
                  <a:moveTo>
                    <a:pt x="53" y="0"/>
                  </a:moveTo>
                  <a:cubicBezTo>
                    <a:pt x="51" y="0"/>
                    <a:pt x="50" y="1"/>
                    <a:pt x="49" y="1"/>
                  </a:cubicBezTo>
                  <a:cubicBezTo>
                    <a:pt x="41" y="3"/>
                    <a:pt x="34" y="6"/>
                    <a:pt x="27" y="10"/>
                  </a:cubicBezTo>
                  <a:cubicBezTo>
                    <a:pt x="27" y="10"/>
                    <a:pt x="27" y="10"/>
                    <a:pt x="27" y="10"/>
                  </a:cubicBezTo>
                  <a:cubicBezTo>
                    <a:pt x="16" y="16"/>
                    <a:pt x="7" y="26"/>
                    <a:pt x="0" y="37"/>
                  </a:cubicBezTo>
                  <a:cubicBezTo>
                    <a:pt x="0" y="37"/>
                    <a:pt x="0" y="37"/>
                    <a:pt x="0" y="37"/>
                  </a:cubicBezTo>
                  <a:cubicBezTo>
                    <a:pt x="0" y="37"/>
                    <a:pt x="0" y="37"/>
                    <a:pt x="0" y="37"/>
                  </a:cubicBezTo>
                  <a:cubicBezTo>
                    <a:pt x="0" y="37"/>
                    <a:pt x="0" y="37"/>
                    <a:pt x="0" y="37"/>
                  </a:cubicBezTo>
                  <a:cubicBezTo>
                    <a:pt x="0" y="37"/>
                    <a:pt x="0" y="37"/>
                    <a:pt x="0" y="37"/>
                  </a:cubicBezTo>
                  <a:cubicBezTo>
                    <a:pt x="0" y="37"/>
                    <a:pt x="0" y="37"/>
                    <a:pt x="0" y="37"/>
                  </a:cubicBezTo>
                  <a:cubicBezTo>
                    <a:pt x="0" y="37"/>
                    <a:pt x="0" y="37"/>
                    <a:pt x="1" y="38"/>
                  </a:cubicBezTo>
                  <a:cubicBezTo>
                    <a:pt x="1" y="38"/>
                    <a:pt x="1" y="38"/>
                    <a:pt x="1" y="38"/>
                  </a:cubicBezTo>
                  <a:cubicBezTo>
                    <a:pt x="13" y="45"/>
                    <a:pt x="27" y="49"/>
                    <a:pt x="42" y="49"/>
                  </a:cubicBezTo>
                  <a:cubicBezTo>
                    <a:pt x="42" y="49"/>
                    <a:pt x="42" y="49"/>
                    <a:pt x="42" y="49"/>
                  </a:cubicBezTo>
                  <a:cubicBezTo>
                    <a:pt x="42" y="49"/>
                    <a:pt x="42" y="49"/>
                    <a:pt x="42" y="49"/>
                  </a:cubicBezTo>
                  <a:cubicBezTo>
                    <a:pt x="48" y="49"/>
                    <a:pt x="54" y="49"/>
                    <a:pt x="60" y="47"/>
                  </a:cubicBezTo>
                  <a:cubicBezTo>
                    <a:pt x="60" y="47"/>
                    <a:pt x="60" y="47"/>
                    <a:pt x="60" y="47"/>
                  </a:cubicBezTo>
                  <a:cubicBezTo>
                    <a:pt x="60" y="47"/>
                    <a:pt x="60" y="47"/>
                    <a:pt x="60" y="47"/>
                  </a:cubicBezTo>
                  <a:cubicBezTo>
                    <a:pt x="60" y="47"/>
                    <a:pt x="60" y="47"/>
                    <a:pt x="60" y="47"/>
                  </a:cubicBezTo>
                  <a:cubicBezTo>
                    <a:pt x="64" y="46"/>
                    <a:pt x="67" y="45"/>
                    <a:pt x="70" y="44"/>
                  </a:cubicBezTo>
                  <a:cubicBezTo>
                    <a:pt x="71" y="40"/>
                    <a:pt x="74" y="36"/>
                    <a:pt x="78" y="34"/>
                  </a:cubicBezTo>
                  <a:cubicBezTo>
                    <a:pt x="75" y="30"/>
                    <a:pt x="72" y="26"/>
                    <a:pt x="70" y="23"/>
                  </a:cubicBezTo>
                  <a:cubicBezTo>
                    <a:pt x="68" y="24"/>
                    <a:pt x="65" y="26"/>
                    <a:pt x="63" y="27"/>
                  </a:cubicBezTo>
                  <a:cubicBezTo>
                    <a:pt x="56" y="31"/>
                    <a:pt x="49" y="33"/>
                    <a:pt x="41" y="33"/>
                  </a:cubicBezTo>
                  <a:cubicBezTo>
                    <a:pt x="37" y="33"/>
                    <a:pt x="32" y="32"/>
                    <a:pt x="28" y="31"/>
                  </a:cubicBezTo>
                  <a:cubicBezTo>
                    <a:pt x="31" y="19"/>
                    <a:pt x="38" y="9"/>
                    <a:pt x="50" y="3"/>
                  </a:cubicBezTo>
                  <a:cubicBezTo>
                    <a:pt x="51" y="2"/>
                    <a:pt x="52" y="2"/>
                    <a:pt x="53" y="1"/>
                  </a:cubicBezTo>
                  <a:cubicBezTo>
                    <a:pt x="53" y="1"/>
                    <a:pt x="53" y="0"/>
                    <a:pt x="53"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5" name="Freeform 605"/>
            <p:cNvSpPr/>
            <p:nvPr/>
          </p:nvSpPr>
          <p:spPr bwMode="auto">
            <a:xfrm>
              <a:off x="3463926" y="5383213"/>
              <a:ext cx="60325" cy="4763"/>
            </a:xfrm>
            <a:custGeom>
              <a:avLst/>
              <a:gdLst>
                <a:gd name="T0" fmla="*/ 16 w 16"/>
                <a:gd name="T1" fmla="*/ 0 h 1"/>
                <a:gd name="T2" fmla="*/ 0 w 16"/>
                <a:gd name="T3" fmla="*/ 0 h 1"/>
                <a:gd name="T4" fmla="*/ 2 w 16"/>
                <a:gd name="T5" fmla="*/ 0 h 1"/>
                <a:gd name="T6" fmla="*/ 8 w 16"/>
                <a:gd name="T7" fmla="*/ 1 h 1"/>
                <a:gd name="T8" fmla="*/ 16 w 16"/>
                <a:gd name="T9" fmla="*/ 0 h 1"/>
              </a:gdLst>
              <a:ahLst/>
              <a:cxnLst>
                <a:cxn ang="0">
                  <a:pos x="T0" y="T1"/>
                </a:cxn>
                <a:cxn ang="0">
                  <a:pos x="T2" y="T3"/>
                </a:cxn>
                <a:cxn ang="0">
                  <a:pos x="T4" y="T5"/>
                </a:cxn>
                <a:cxn ang="0">
                  <a:pos x="T6" y="T7"/>
                </a:cxn>
                <a:cxn ang="0">
                  <a:pos x="T8" y="T9"/>
                </a:cxn>
              </a:cxnLst>
              <a:rect l="0" t="0" r="r" b="b"/>
              <a:pathLst>
                <a:path w="16" h="1">
                  <a:moveTo>
                    <a:pt x="16" y="0"/>
                  </a:moveTo>
                  <a:cubicBezTo>
                    <a:pt x="0" y="0"/>
                    <a:pt x="0" y="0"/>
                    <a:pt x="0" y="0"/>
                  </a:cubicBezTo>
                  <a:cubicBezTo>
                    <a:pt x="1" y="0"/>
                    <a:pt x="2" y="0"/>
                    <a:pt x="2" y="0"/>
                  </a:cubicBezTo>
                  <a:cubicBezTo>
                    <a:pt x="4" y="1"/>
                    <a:pt x="6" y="1"/>
                    <a:pt x="8" y="1"/>
                  </a:cubicBezTo>
                  <a:cubicBezTo>
                    <a:pt x="11" y="1"/>
                    <a:pt x="14" y="1"/>
                    <a:pt x="16"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6" name="Freeform 610"/>
            <p:cNvSpPr/>
            <p:nvPr/>
          </p:nvSpPr>
          <p:spPr bwMode="auto">
            <a:xfrm>
              <a:off x="3122613" y="5470525"/>
              <a:ext cx="85725" cy="127000"/>
            </a:xfrm>
            <a:custGeom>
              <a:avLst/>
              <a:gdLst>
                <a:gd name="T0" fmla="*/ 8 w 23"/>
                <a:gd name="T1" fmla="*/ 0 h 34"/>
                <a:gd name="T2" fmla="*/ 1 w 23"/>
                <a:gd name="T3" fmla="*/ 4 h 34"/>
                <a:gd name="T4" fmla="*/ 3 w 23"/>
                <a:gd name="T5" fmla="*/ 20 h 34"/>
                <a:gd name="T6" fmla="*/ 20 w 23"/>
                <a:gd name="T7" fmla="*/ 34 h 34"/>
                <a:gd name="T8" fmla="*/ 21 w 23"/>
                <a:gd name="T9" fmla="*/ 33 h 34"/>
                <a:gd name="T10" fmla="*/ 19 w 23"/>
                <a:gd name="T11" fmla="*/ 12 h 34"/>
                <a:gd name="T12" fmla="*/ 8 w 23"/>
                <a:gd name="T13" fmla="*/ 0 h 34"/>
              </a:gdLst>
              <a:ahLst/>
              <a:cxnLst>
                <a:cxn ang="0">
                  <a:pos x="T0" y="T1"/>
                </a:cxn>
                <a:cxn ang="0">
                  <a:pos x="T2" y="T3"/>
                </a:cxn>
                <a:cxn ang="0">
                  <a:pos x="T4" y="T5"/>
                </a:cxn>
                <a:cxn ang="0">
                  <a:pos x="T6" y="T7"/>
                </a:cxn>
                <a:cxn ang="0">
                  <a:pos x="T8" y="T9"/>
                </a:cxn>
                <a:cxn ang="0">
                  <a:pos x="T10" y="T11"/>
                </a:cxn>
                <a:cxn ang="0">
                  <a:pos x="T12" y="T13"/>
                </a:cxn>
              </a:cxnLst>
              <a:rect l="0" t="0" r="r" b="b"/>
              <a:pathLst>
                <a:path w="23" h="34">
                  <a:moveTo>
                    <a:pt x="8" y="0"/>
                  </a:moveTo>
                  <a:cubicBezTo>
                    <a:pt x="6" y="1"/>
                    <a:pt x="3" y="2"/>
                    <a:pt x="1" y="4"/>
                  </a:cubicBezTo>
                  <a:cubicBezTo>
                    <a:pt x="0" y="9"/>
                    <a:pt x="1" y="14"/>
                    <a:pt x="3" y="20"/>
                  </a:cubicBezTo>
                  <a:cubicBezTo>
                    <a:pt x="7" y="26"/>
                    <a:pt x="13" y="31"/>
                    <a:pt x="20" y="34"/>
                  </a:cubicBezTo>
                  <a:cubicBezTo>
                    <a:pt x="20" y="34"/>
                    <a:pt x="20" y="34"/>
                    <a:pt x="21" y="33"/>
                  </a:cubicBezTo>
                  <a:cubicBezTo>
                    <a:pt x="23" y="26"/>
                    <a:pt x="23" y="19"/>
                    <a:pt x="19" y="12"/>
                  </a:cubicBezTo>
                  <a:cubicBezTo>
                    <a:pt x="17" y="6"/>
                    <a:pt x="13" y="2"/>
                    <a:pt x="8"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7" name="Freeform 612"/>
            <p:cNvSpPr/>
            <p:nvPr/>
          </p:nvSpPr>
          <p:spPr bwMode="auto">
            <a:xfrm>
              <a:off x="2789238" y="5424488"/>
              <a:ext cx="77788" cy="79375"/>
            </a:xfrm>
            <a:custGeom>
              <a:avLst/>
              <a:gdLst>
                <a:gd name="T0" fmla="*/ 2 w 21"/>
                <a:gd name="T1" fmla="*/ 0 h 21"/>
                <a:gd name="T2" fmla="*/ 0 w 21"/>
                <a:gd name="T3" fmla="*/ 14 h 21"/>
                <a:gd name="T4" fmla="*/ 2 w 21"/>
                <a:gd name="T5" fmla="*/ 14 h 21"/>
                <a:gd name="T6" fmla="*/ 21 w 21"/>
                <a:gd name="T7" fmla="*/ 21 h 21"/>
                <a:gd name="T8" fmla="*/ 19 w 21"/>
                <a:gd name="T9" fmla="*/ 14 h 21"/>
                <a:gd name="T10" fmla="*/ 2 w 21"/>
                <a:gd name="T11" fmla="*/ 0 h 21"/>
              </a:gdLst>
              <a:ahLst/>
              <a:cxnLst>
                <a:cxn ang="0">
                  <a:pos x="T0" y="T1"/>
                </a:cxn>
                <a:cxn ang="0">
                  <a:pos x="T2" y="T3"/>
                </a:cxn>
                <a:cxn ang="0">
                  <a:pos x="T4" y="T5"/>
                </a:cxn>
                <a:cxn ang="0">
                  <a:pos x="T6" y="T7"/>
                </a:cxn>
                <a:cxn ang="0">
                  <a:pos x="T8" y="T9"/>
                </a:cxn>
                <a:cxn ang="0">
                  <a:pos x="T10" y="T11"/>
                </a:cxn>
              </a:cxnLst>
              <a:rect l="0" t="0" r="r" b="b"/>
              <a:pathLst>
                <a:path w="21" h="21">
                  <a:moveTo>
                    <a:pt x="2" y="0"/>
                  </a:moveTo>
                  <a:cubicBezTo>
                    <a:pt x="0" y="4"/>
                    <a:pt x="0" y="9"/>
                    <a:pt x="0" y="14"/>
                  </a:cubicBezTo>
                  <a:cubicBezTo>
                    <a:pt x="1" y="14"/>
                    <a:pt x="2" y="14"/>
                    <a:pt x="2" y="14"/>
                  </a:cubicBezTo>
                  <a:cubicBezTo>
                    <a:pt x="9" y="15"/>
                    <a:pt x="16" y="17"/>
                    <a:pt x="21" y="21"/>
                  </a:cubicBezTo>
                  <a:cubicBezTo>
                    <a:pt x="21" y="19"/>
                    <a:pt x="20" y="16"/>
                    <a:pt x="19" y="14"/>
                  </a:cubicBezTo>
                  <a:cubicBezTo>
                    <a:pt x="15" y="7"/>
                    <a:pt x="9" y="2"/>
                    <a:pt x="2"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8" name="Freeform 613"/>
            <p:cNvSpPr/>
            <p:nvPr/>
          </p:nvSpPr>
          <p:spPr bwMode="auto">
            <a:xfrm>
              <a:off x="4437063" y="5424488"/>
              <a:ext cx="36513" cy="34925"/>
            </a:xfrm>
            <a:custGeom>
              <a:avLst/>
              <a:gdLst>
                <a:gd name="T0" fmla="*/ 5 w 10"/>
                <a:gd name="T1" fmla="*/ 0 h 9"/>
                <a:gd name="T2" fmla="*/ 0 w 10"/>
                <a:gd name="T3" fmla="*/ 2 h 9"/>
                <a:gd name="T4" fmla="*/ 10 w 10"/>
                <a:gd name="T5" fmla="*/ 9 h 9"/>
                <a:gd name="T6" fmla="*/ 10 w 10"/>
                <a:gd name="T7" fmla="*/ 8 h 9"/>
                <a:gd name="T8" fmla="*/ 5 w 10"/>
                <a:gd name="T9" fmla="*/ 0 h 9"/>
              </a:gdLst>
              <a:ahLst/>
              <a:cxnLst>
                <a:cxn ang="0">
                  <a:pos x="T0" y="T1"/>
                </a:cxn>
                <a:cxn ang="0">
                  <a:pos x="T2" y="T3"/>
                </a:cxn>
                <a:cxn ang="0">
                  <a:pos x="T4" y="T5"/>
                </a:cxn>
                <a:cxn ang="0">
                  <a:pos x="T6" y="T7"/>
                </a:cxn>
                <a:cxn ang="0">
                  <a:pos x="T8" y="T9"/>
                </a:cxn>
              </a:cxnLst>
              <a:rect l="0" t="0" r="r" b="b"/>
              <a:pathLst>
                <a:path w="10" h="9">
                  <a:moveTo>
                    <a:pt x="5" y="0"/>
                  </a:moveTo>
                  <a:cubicBezTo>
                    <a:pt x="4" y="1"/>
                    <a:pt x="2" y="1"/>
                    <a:pt x="0" y="2"/>
                  </a:cubicBezTo>
                  <a:cubicBezTo>
                    <a:pt x="3" y="5"/>
                    <a:pt x="6" y="7"/>
                    <a:pt x="10" y="9"/>
                  </a:cubicBezTo>
                  <a:cubicBezTo>
                    <a:pt x="10" y="9"/>
                    <a:pt x="10" y="9"/>
                    <a:pt x="10" y="8"/>
                  </a:cubicBezTo>
                  <a:cubicBezTo>
                    <a:pt x="8" y="6"/>
                    <a:pt x="7" y="3"/>
                    <a:pt x="5"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9" name="Freeform 621"/>
            <p:cNvSpPr/>
            <p:nvPr/>
          </p:nvSpPr>
          <p:spPr bwMode="auto">
            <a:xfrm>
              <a:off x="1695450" y="54594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0" name="Freeform 625"/>
            <p:cNvSpPr/>
            <p:nvPr/>
          </p:nvSpPr>
          <p:spPr bwMode="auto">
            <a:xfrm>
              <a:off x="3906838" y="5402263"/>
              <a:ext cx="123825" cy="87313"/>
            </a:xfrm>
            <a:custGeom>
              <a:avLst/>
              <a:gdLst>
                <a:gd name="T0" fmla="*/ 6 w 33"/>
                <a:gd name="T1" fmla="*/ 0 h 23"/>
                <a:gd name="T2" fmla="*/ 0 w 33"/>
                <a:gd name="T3" fmla="*/ 1 h 23"/>
                <a:gd name="T4" fmla="*/ 12 w 33"/>
                <a:gd name="T5" fmla="*/ 19 h 23"/>
                <a:gd name="T6" fmla="*/ 27 w 33"/>
                <a:gd name="T7" fmla="*/ 23 h 23"/>
                <a:gd name="T8" fmla="*/ 33 w 33"/>
                <a:gd name="T9" fmla="*/ 23 h 23"/>
                <a:gd name="T10" fmla="*/ 21 w 33"/>
                <a:gd name="T11" fmla="*/ 4 h 23"/>
                <a:gd name="T12" fmla="*/ 6 w 33"/>
                <a:gd name="T13" fmla="*/ 0 h 23"/>
              </a:gdLst>
              <a:ahLst/>
              <a:cxnLst>
                <a:cxn ang="0">
                  <a:pos x="T0" y="T1"/>
                </a:cxn>
                <a:cxn ang="0">
                  <a:pos x="T2" y="T3"/>
                </a:cxn>
                <a:cxn ang="0">
                  <a:pos x="T4" y="T5"/>
                </a:cxn>
                <a:cxn ang="0">
                  <a:pos x="T6" y="T7"/>
                </a:cxn>
                <a:cxn ang="0">
                  <a:pos x="T8" y="T9"/>
                </a:cxn>
                <a:cxn ang="0">
                  <a:pos x="T10" y="T11"/>
                </a:cxn>
                <a:cxn ang="0">
                  <a:pos x="T12" y="T13"/>
                </a:cxn>
              </a:cxnLst>
              <a:rect l="0" t="0" r="r" b="b"/>
              <a:pathLst>
                <a:path w="33" h="23">
                  <a:moveTo>
                    <a:pt x="6" y="0"/>
                  </a:moveTo>
                  <a:cubicBezTo>
                    <a:pt x="4" y="0"/>
                    <a:pt x="2" y="0"/>
                    <a:pt x="0" y="1"/>
                  </a:cubicBezTo>
                  <a:cubicBezTo>
                    <a:pt x="1" y="8"/>
                    <a:pt x="5" y="15"/>
                    <a:pt x="12" y="19"/>
                  </a:cubicBezTo>
                  <a:cubicBezTo>
                    <a:pt x="17" y="22"/>
                    <a:pt x="22" y="23"/>
                    <a:pt x="27" y="23"/>
                  </a:cubicBezTo>
                  <a:cubicBezTo>
                    <a:pt x="29" y="23"/>
                    <a:pt x="31" y="23"/>
                    <a:pt x="33" y="23"/>
                  </a:cubicBezTo>
                  <a:cubicBezTo>
                    <a:pt x="32" y="15"/>
                    <a:pt x="28" y="9"/>
                    <a:pt x="21" y="4"/>
                  </a:cubicBezTo>
                  <a:cubicBezTo>
                    <a:pt x="16" y="1"/>
                    <a:pt x="11" y="0"/>
                    <a:pt x="6"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1" name="Freeform 626"/>
            <p:cNvSpPr/>
            <p:nvPr/>
          </p:nvSpPr>
          <p:spPr bwMode="auto">
            <a:xfrm>
              <a:off x="4387850" y="5507038"/>
              <a:ext cx="123825" cy="87313"/>
            </a:xfrm>
            <a:custGeom>
              <a:avLst/>
              <a:gdLst>
                <a:gd name="T0" fmla="*/ 6 w 33"/>
                <a:gd name="T1" fmla="*/ 0 h 23"/>
                <a:gd name="T2" fmla="*/ 0 w 33"/>
                <a:gd name="T3" fmla="*/ 0 h 23"/>
                <a:gd name="T4" fmla="*/ 12 w 33"/>
                <a:gd name="T5" fmla="*/ 19 h 23"/>
                <a:gd name="T6" fmla="*/ 12 w 33"/>
                <a:gd name="T7" fmla="*/ 19 h 23"/>
                <a:gd name="T8" fmla="*/ 12 w 33"/>
                <a:gd name="T9" fmla="*/ 19 h 23"/>
                <a:gd name="T10" fmla="*/ 27 w 33"/>
                <a:gd name="T11" fmla="*/ 23 h 23"/>
                <a:gd name="T12" fmla="*/ 29 w 33"/>
                <a:gd name="T13" fmla="*/ 23 h 23"/>
                <a:gd name="T14" fmla="*/ 32 w 33"/>
                <a:gd name="T15" fmla="*/ 23 h 23"/>
                <a:gd name="T16" fmla="*/ 32 w 33"/>
                <a:gd name="T17" fmla="*/ 23 h 23"/>
                <a:gd name="T18" fmla="*/ 33 w 33"/>
                <a:gd name="T19" fmla="*/ 22 h 23"/>
                <a:gd name="T20" fmla="*/ 33 w 33"/>
                <a:gd name="T21" fmla="*/ 22 h 23"/>
                <a:gd name="T22" fmla="*/ 33 w 33"/>
                <a:gd name="T23" fmla="*/ 22 h 23"/>
                <a:gd name="T24" fmla="*/ 33 w 33"/>
                <a:gd name="T25" fmla="*/ 22 h 23"/>
                <a:gd name="T26" fmla="*/ 33 w 33"/>
                <a:gd name="T27" fmla="*/ 22 h 23"/>
                <a:gd name="T28" fmla="*/ 31 w 33"/>
                <a:gd name="T29" fmla="*/ 16 h 23"/>
                <a:gd name="T30" fmla="*/ 31 w 33"/>
                <a:gd name="T31" fmla="*/ 16 h 23"/>
                <a:gd name="T32" fmla="*/ 23 w 33"/>
                <a:gd name="T33" fmla="*/ 6 h 23"/>
                <a:gd name="T34" fmla="*/ 21 w 33"/>
                <a:gd name="T35" fmla="*/ 4 h 23"/>
                <a:gd name="T36" fmla="*/ 6 w 33"/>
                <a:gd name="T3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23">
                  <a:moveTo>
                    <a:pt x="6" y="0"/>
                  </a:moveTo>
                  <a:cubicBezTo>
                    <a:pt x="4" y="0"/>
                    <a:pt x="2" y="0"/>
                    <a:pt x="0" y="0"/>
                  </a:cubicBezTo>
                  <a:cubicBezTo>
                    <a:pt x="1" y="8"/>
                    <a:pt x="5" y="14"/>
                    <a:pt x="12" y="19"/>
                  </a:cubicBezTo>
                  <a:cubicBezTo>
                    <a:pt x="12" y="19"/>
                    <a:pt x="12" y="19"/>
                    <a:pt x="12" y="19"/>
                  </a:cubicBezTo>
                  <a:cubicBezTo>
                    <a:pt x="12" y="19"/>
                    <a:pt x="12" y="19"/>
                    <a:pt x="12" y="19"/>
                  </a:cubicBezTo>
                  <a:cubicBezTo>
                    <a:pt x="17" y="22"/>
                    <a:pt x="22" y="23"/>
                    <a:pt x="27" y="23"/>
                  </a:cubicBezTo>
                  <a:cubicBezTo>
                    <a:pt x="28" y="23"/>
                    <a:pt x="29" y="23"/>
                    <a:pt x="29" y="23"/>
                  </a:cubicBezTo>
                  <a:cubicBezTo>
                    <a:pt x="30" y="23"/>
                    <a:pt x="31" y="23"/>
                    <a:pt x="32" y="23"/>
                  </a:cubicBezTo>
                  <a:cubicBezTo>
                    <a:pt x="32" y="23"/>
                    <a:pt x="32" y="23"/>
                    <a:pt x="32" y="23"/>
                  </a:cubicBezTo>
                  <a:cubicBezTo>
                    <a:pt x="32" y="23"/>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0"/>
                    <a:pt x="32" y="18"/>
                    <a:pt x="31" y="16"/>
                  </a:cubicBezTo>
                  <a:cubicBezTo>
                    <a:pt x="31" y="16"/>
                    <a:pt x="31" y="16"/>
                    <a:pt x="31" y="16"/>
                  </a:cubicBezTo>
                  <a:cubicBezTo>
                    <a:pt x="30" y="12"/>
                    <a:pt x="27" y="8"/>
                    <a:pt x="23" y="6"/>
                  </a:cubicBezTo>
                  <a:cubicBezTo>
                    <a:pt x="22" y="5"/>
                    <a:pt x="22" y="5"/>
                    <a:pt x="21" y="4"/>
                  </a:cubicBezTo>
                  <a:cubicBezTo>
                    <a:pt x="16" y="1"/>
                    <a:pt x="11" y="0"/>
                    <a:pt x="6"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2" name="Freeform 627"/>
            <p:cNvSpPr/>
            <p:nvPr/>
          </p:nvSpPr>
          <p:spPr bwMode="auto">
            <a:xfrm>
              <a:off x="4456113" y="5391150"/>
              <a:ext cx="206375" cy="134938"/>
            </a:xfrm>
            <a:custGeom>
              <a:avLst/>
              <a:gdLst>
                <a:gd name="T0" fmla="*/ 14 w 55"/>
                <a:gd name="T1" fmla="*/ 0 h 36"/>
                <a:gd name="T2" fmla="*/ 3 w 55"/>
                <a:gd name="T3" fmla="*/ 7 h 36"/>
                <a:gd name="T4" fmla="*/ 0 w 55"/>
                <a:gd name="T5" fmla="*/ 9 h 36"/>
                <a:gd name="T6" fmla="*/ 5 w 55"/>
                <a:gd name="T7" fmla="*/ 17 h 36"/>
                <a:gd name="T8" fmla="*/ 13 w 55"/>
                <a:gd name="T9" fmla="*/ 26 h 36"/>
                <a:gd name="T10" fmla="*/ 20 w 55"/>
                <a:gd name="T11" fmla="*/ 30 h 36"/>
                <a:gd name="T12" fmla="*/ 42 w 55"/>
                <a:gd name="T13" fmla="*/ 36 h 36"/>
                <a:gd name="T14" fmla="*/ 55 w 55"/>
                <a:gd name="T15" fmla="*/ 34 h 36"/>
                <a:gd name="T16" fmla="*/ 33 w 55"/>
                <a:gd name="T17" fmla="*/ 6 h 36"/>
                <a:gd name="T18" fmla="*/ 30 w 55"/>
                <a:gd name="T19" fmla="*/ 4 h 36"/>
                <a:gd name="T20" fmla="*/ 14 w 55"/>
                <a:gd name="T21"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36">
                  <a:moveTo>
                    <a:pt x="14" y="0"/>
                  </a:moveTo>
                  <a:cubicBezTo>
                    <a:pt x="11" y="3"/>
                    <a:pt x="7" y="5"/>
                    <a:pt x="3" y="7"/>
                  </a:cubicBezTo>
                  <a:cubicBezTo>
                    <a:pt x="2" y="8"/>
                    <a:pt x="1" y="8"/>
                    <a:pt x="0" y="9"/>
                  </a:cubicBezTo>
                  <a:cubicBezTo>
                    <a:pt x="2" y="12"/>
                    <a:pt x="3" y="15"/>
                    <a:pt x="5" y="17"/>
                  </a:cubicBezTo>
                  <a:cubicBezTo>
                    <a:pt x="8" y="20"/>
                    <a:pt x="10" y="23"/>
                    <a:pt x="13" y="26"/>
                  </a:cubicBezTo>
                  <a:cubicBezTo>
                    <a:pt x="15" y="27"/>
                    <a:pt x="18" y="29"/>
                    <a:pt x="20" y="30"/>
                  </a:cubicBezTo>
                  <a:cubicBezTo>
                    <a:pt x="27" y="34"/>
                    <a:pt x="34" y="36"/>
                    <a:pt x="42" y="36"/>
                  </a:cubicBezTo>
                  <a:cubicBezTo>
                    <a:pt x="46" y="36"/>
                    <a:pt x="51" y="35"/>
                    <a:pt x="55" y="34"/>
                  </a:cubicBezTo>
                  <a:cubicBezTo>
                    <a:pt x="52" y="22"/>
                    <a:pt x="45" y="12"/>
                    <a:pt x="33" y="6"/>
                  </a:cubicBezTo>
                  <a:cubicBezTo>
                    <a:pt x="32" y="5"/>
                    <a:pt x="31" y="5"/>
                    <a:pt x="30" y="4"/>
                  </a:cubicBezTo>
                  <a:cubicBezTo>
                    <a:pt x="25" y="2"/>
                    <a:pt x="19" y="1"/>
                    <a:pt x="14"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3" name="Freeform 629"/>
            <p:cNvSpPr/>
            <p:nvPr/>
          </p:nvSpPr>
          <p:spPr bwMode="auto">
            <a:xfrm>
              <a:off x="2795588" y="5556250"/>
              <a:ext cx="134938" cy="117475"/>
            </a:xfrm>
            <a:custGeom>
              <a:avLst/>
              <a:gdLst>
                <a:gd name="T0" fmla="*/ 22 w 36"/>
                <a:gd name="T1" fmla="*/ 0 h 31"/>
                <a:gd name="T2" fmla="*/ 2 w 36"/>
                <a:gd name="T3" fmla="*/ 5 h 31"/>
                <a:gd name="T4" fmla="*/ 0 w 36"/>
                <a:gd name="T5" fmla="*/ 5 h 31"/>
                <a:gd name="T6" fmla="*/ 8 w 36"/>
                <a:gd name="T7" fmla="*/ 19 h 31"/>
                <a:gd name="T8" fmla="*/ 36 w 36"/>
                <a:gd name="T9" fmla="*/ 31 h 31"/>
                <a:gd name="T10" fmla="*/ 25 w 36"/>
                <a:gd name="T11" fmla="*/ 3 h 31"/>
                <a:gd name="T12" fmla="*/ 22 w 36"/>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36" h="31">
                  <a:moveTo>
                    <a:pt x="22" y="0"/>
                  </a:moveTo>
                  <a:cubicBezTo>
                    <a:pt x="16" y="3"/>
                    <a:pt x="9" y="5"/>
                    <a:pt x="2" y="5"/>
                  </a:cubicBezTo>
                  <a:cubicBezTo>
                    <a:pt x="1" y="5"/>
                    <a:pt x="0" y="5"/>
                    <a:pt x="0" y="5"/>
                  </a:cubicBezTo>
                  <a:cubicBezTo>
                    <a:pt x="1" y="10"/>
                    <a:pt x="4" y="15"/>
                    <a:pt x="8" y="19"/>
                  </a:cubicBezTo>
                  <a:cubicBezTo>
                    <a:pt x="16" y="27"/>
                    <a:pt x="26" y="31"/>
                    <a:pt x="36" y="31"/>
                  </a:cubicBezTo>
                  <a:cubicBezTo>
                    <a:pt x="36" y="21"/>
                    <a:pt x="32" y="11"/>
                    <a:pt x="25" y="3"/>
                  </a:cubicBezTo>
                  <a:cubicBezTo>
                    <a:pt x="24" y="2"/>
                    <a:pt x="23" y="1"/>
                    <a:pt x="22"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4" name="Freeform 631"/>
            <p:cNvSpPr/>
            <p:nvPr/>
          </p:nvSpPr>
          <p:spPr bwMode="auto">
            <a:xfrm>
              <a:off x="1662113" y="559435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A2ABB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5" name="Freeform 632"/>
            <p:cNvSpPr/>
            <p:nvPr/>
          </p:nvSpPr>
          <p:spPr bwMode="auto">
            <a:xfrm>
              <a:off x="1658938" y="5591175"/>
              <a:ext cx="3175" cy="3175"/>
            </a:xfrm>
            <a:custGeom>
              <a:avLst/>
              <a:gdLst>
                <a:gd name="T0" fmla="*/ 0 w 1"/>
                <a:gd name="T1" fmla="*/ 0 h 1"/>
                <a:gd name="T2" fmla="*/ 1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0"/>
                    <a:pt x="1" y="1"/>
                  </a:cubicBezTo>
                  <a:cubicBezTo>
                    <a:pt x="1" y="1"/>
                    <a:pt x="1" y="1"/>
                    <a:pt x="1" y="1"/>
                  </a:cubicBezTo>
                  <a:cubicBezTo>
                    <a:pt x="0" y="0"/>
                    <a:pt x="0" y="0"/>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6" name="Freeform 636"/>
            <p:cNvSpPr/>
            <p:nvPr/>
          </p:nvSpPr>
          <p:spPr bwMode="auto">
            <a:xfrm>
              <a:off x="2943225" y="5514975"/>
              <a:ext cx="88900" cy="93663"/>
            </a:xfrm>
            <a:custGeom>
              <a:avLst/>
              <a:gdLst>
                <a:gd name="T0" fmla="*/ 1 w 24"/>
                <a:gd name="T1" fmla="*/ 0 h 25"/>
                <a:gd name="T2" fmla="*/ 7 w 24"/>
                <a:gd name="T3" fmla="*/ 18 h 25"/>
                <a:gd name="T4" fmla="*/ 24 w 24"/>
                <a:gd name="T5" fmla="*/ 25 h 25"/>
                <a:gd name="T6" fmla="*/ 18 w 24"/>
                <a:gd name="T7" fmla="*/ 8 h 25"/>
                <a:gd name="T8" fmla="*/ 1 w 24"/>
                <a:gd name="T9" fmla="*/ 0 h 25"/>
              </a:gdLst>
              <a:ahLst/>
              <a:cxnLst>
                <a:cxn ang="0">
                  <a:pos x="T0" y="T1"/>
                </a:cxn>
                <a:cxn ang="0">
                  <a:pos x="T2" y="T3"/>
                </a:cxn>
                <a:cxn ang="0">
                  <a:pos x="T4" y="T5"/>
                </a:cxn>
                <a:cxn ang="0">
                  <a:pos x="T6" y="T7"/>
                </a:cxn>
                <a:cxn ang="0">
                  <a:pos x="T8" y="T9"/>
                </a:cxn>
              </a:cxnLst>
              <a:rect l="0" t="0" r="r" b="b"/>
              <a:pathLst>
                <a:path w="24" h="25">
                  <a:moveTo>
                    <a:pt x="1" y="0"/>
                  </a:moveTo>
                  <a:cubicBezTo>
                    <a:pt x="0" y="7"/>
                    <a:pt x="3" y="13"/>
                    <a:pt x="7" y="18"/>
                  </a:cubicBezTo>
                  <a:cubicBezTo>
                    <a:pt x="12" y="23"/>
                    <a:pt x="18" y="25"/>
                    <a:pt x="24" y="25"/>
                  </a:cubicBezTo>
                  <a:cubicBezTo>
                    <a:pt x="24" y="19"/>
                    <a:pt x="22" y="12"/>
                    <a:pt x="18" y="8"/>
                  </a:cubicBezTo>
                  <a:cubicBezTo>
                    <a:pt x="13" y="3"/>
                    <a:pt x="7" y="0"/>
                    <a:pt x="1"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7" name="Freeform 639"/>
            <p:cNvSpPr/>
            <p:nvPr/>
          </p:nvSpPr>
          <p:spPr bwMode="auto">
            <a:xfrm>
              <a:off x="1658938" y="5507038"/>
              <a:ext cx="123825" cy="87313"/>
            </a:xfrm>
            <a:custGeom>
              <a:avLst/>
              <a:gdLst>
                <a:gd name="T0" fmla="*/ 27 w 33"/>
                <a:gd name="T1" fmla="*/ 0 h 23"/>
                <a:gd name="T2" fmla="*/ 12 w 33"/>
                <a:gd name="T3" fmla="*/ 4 h 23"/>
                <a:gd name="T4" fmla="*/ 10 w 33"/>
                <a:gd name="T5" fmla="*/ 6 h 23"/>
                <a:gd name="T6" fmla="*/ 2 w 33"/>
                <a:gd name="T7" fmla="*/ 16 h 23"/>
                <a:gd name="T8" fmla="*/ 2 w 33"/>
                <a:gd name="T9" fmla="*/ 16 h 23"/>
                <a:gd name="T10" fmla="*/ 0 w 33"/>
                <a:gd name="T11" fmla="*/ 22 h 23"/>
                <a:gd name="T12" fmla="*/ 0 w 33"/>
                <a:gd name="T13" fmla="*/ 22 h 23"/>
                <a:gd name="T14" fmla="*/ 0 w 33"/>
                <a:gd name="T15" fmla="*/ 22 h 23"/>
                <a:gd name="T16" fmla="*/ 1 w 33"/>
                <a:gd name="T17" fmla="*/ 23 h 23"/>
                <a:gd name="T18" fmla="*/ 1 w 33"/>
                <a:gd name="T19" fmla="*/ 23 h 23"/>
                <a:gd name="T20" fmla="*/ 6 w 33"/>
                <a:gd name="T21" fmla="*/ 23 h 23"/>
                <a:gd name="T22" fmla="*/ 21 w 33"/>
                <a:gd name="T23" fmla="*/ 19 h 23"/>
                <a:gd name="T24" fmla="*/ 21 w 33"/>
                <a:gd name="T25" fmla="*/ 19 h 23"/>
                <a:gd name="T26" fmla="*/ 21 w 33"/>
                <a:gd name="T27" fmla="*/ 19 h 23"/>
                <a:gd name="T28" fmla="*/ 33 w 33"/>
                <a:gd name="T29" fmla="*/ 0 h 23"/>
                <a:gd name="T30" fmla="*/ 27 w 33"/>
                <a:gd name="T31"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 h="23">
                  <a:moveTo>
                    <a:pt x="27" y="0"/>
                  </a:moveTo>
                  <a:cubicBezTo>
                    <a:pt x="22" y="0"/>
                    <a:pt x="17" y="1"/>
                    <a:pt x="12" y="4"/>
                  </a:cubicBezTo>
                  <a:cubicBezTo>
                    <a:pt x="11" y="5"/>
                    <a:pt x="11" y="5"/>
                    <a:pt x="10" y="6"/>
                  </a:cubicBezTo>
                  <a:cubicBezTo>
                    <a:pt x="6" y="8"/>
                    <a:pt x="3" y="12"/>
                    <a:pt x="2" y="16"/>
                  </a:cubicBezTo>
                  <a:cubicBezTo>
                    <a:pt x="2" y="16"/>
                    <a:pt x="2" y="16"/>
                    <a:pt x="2" y="16"/>
                  </a:cubicBezTo>
                  <a:cubicBezTo>
                    <a:pt x="1" y="18"/>
                    <a:pt x="0" y="20"/>
                    <a:pt x="0" y="22"/>
                  </a:cubicBezTo>
                  <a:cubicBezTo>
                    <a:pt x="0" y="22"/>
                    <a:pt x="0" y="22"/>
                    <a:pt x="0" y="22"/>
                  </a:cubicBezTo>
                  <a:cubicBezTo>
                    <a:pt x="0" y="22"/>
                    <a:pt x="0" y="22"/>
                    <a:pt x="0" y="22"/>
                  </a:cubicBezTo>
                  <a:cubicBezTo>
                    <a:pt x="0" y="22"/>
                    <a:pt x="0" y="22"/>
                    <a:pt x="1" y="23"/>
                  </a:cubicBezTo>
                  <a:cubicBezTo>
                    <a:pt x="1" y="23"/>
                    <a:pt x="1" y="23"/>
                    <a:pt x="1" y="23"/>
                  </a:cubicBezTo>
                  <a:cubicBezTo>
                    <a:pt x="3" y="23"/>
                    <a:pt x="4" y="23"/>
                    <a:pt x="6" y="23"/>
                  </a:cubicBezTo>
                  <a:cubicBezTo>
                    <a:pt x="11" y="23"/>
                    <a:pt x="16" y="22"/>
                    <a:pt x="21" y="19"/>
                  </a:cubicBezTo>
                  <a:cubicBezTo>
                    <a:pt x="21" y="19"/>
                    <a:pt x="21" y="19"/>
                    <a:pt x="21" y="19"/>
                  </a:cubicBezTo>
                  <a:cubicBezTo>
                    <a:pt x="21" y="19"/>
                    <a:pt x="21" y="19"/>
                    <a:pt x="21" y="19"/>
                  </a:cubicBezTo>
                  <a:cubicBezTo>
                    <a:pt x="28" y="14"/>
                    <a:pt x="32" y="8"/>
                    <a:pt x="33" y="0"/>
                  </a:cubicBezTo>
                  <a:cubicBezTo>
                    <a:pt x="31" y="0"/>
                    <a:pt x="29" y="0"/>
                    <a:pt x="27"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8" name="Freeform 644"/>
            <p:cNvSpPr/>
            <p:nvPr/>
          </p:nvSpPr>
          <p:spPr bwMode="auto">
            <a:xfrm>
              <a:off x="3746500" y="5448300"/>
              <a:ext cx="165100" cy="165100"/>
            </a:xfrm>
            <a:custGeom>
              <a:avLst/>
              <a:gdLst>
                <a:gd name="T0" fmla="*/ 43 w 44"/>
                <a:gd name="T1" fmla="*/ 0 h 44"/>
                <a:gd name="T2" fmla="*/ 16 w 44"/>
                <a:gd name="T3" fmla="*/ 10 h 44"/>
                <a:gd name="T4" fmla="*/ 12 w 44"/>
                <a:gd name="T5" fmla="*/ 13 h 44"/>
                <a:gd name="T6" fmla="*/ 11 w 44"/>
                <a:gd name="T7" fmla="*/ 14 h 44"/>
                <a:gd name="T8" fmla="*/ 0 w 44"/>
                <a:gd name="T9" fmla="*/ 43 h 44"/>
                <a:gd name="T10" fmla="*/ 0 w 44"/>
                <a:gd name="T11" fmla="*/ 44 h 44"/>
                <a:gd name="T12" fmla="*/ 0 w 44"/>
                <a:gd name="T13" fmla="*/ 44 h 44"/>
                <a:gd name="T14" fmla="*/ 6 w 44"/>
                <a:gd name="T15" fmla="*/ 43 h 44"/>
                <a:gd name="T16" fmla="*/ 19 w 44"/>
                <a:gd name="T17" fmla="*/ 40 h 44"/>
                <a:gd name="T18" fmla="*/ 31 w 44"/>
                <a:gd name="T19" fmla="*/ 31 h 44"/>
                <a:gd name="T20" fmla="*/ 33 w 44"/>
                <a:gd name="T21" fmla="*/ 29 h 44"/>
                <a:gd name="T22" fmla="*/ 43 w 44"/>
                <a:gd name="T23" fmla="*/ 0 h 44"/>
                <a:gd name="T24" fmla="*/ 43 w 44"/>
                <a:gd name="T2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44">
                  <a:moveTo>
                    <a:pt x="43" y="0"/>
                  </a:moveTo>
                  <a:cubicBezTo>
                    <a:pt x="33" y="0"/>
                    <a:pt x="24" y="3"/>
                    <a:pt x="16" y="10"/>
                  </a:cubicBezTo>
                  <a:cubicBezTo>
                    <a:pt x="15" y="10"/>
                    <a:pt x="13" y="11"/>
                    <a:pt x="12" y="13"/>
                  </a:cubicBezTo>
                  <a:cubicBezTo>
                    <a:pt x="12" y="13"/>
                    <a:pt x="12" y="13"/>
                    <a:pt x="11" y="14"/>
                  </a:cubicBezTo>
                  <a:cubicBezTo>
                    <a:pt x="4" y="22"/>
                    <a:pt x="0" y="32"/>
                    <a:pt x="0" y="43"/>
                  </a:cubicBezTo>
                  <a:cubicBezTo>
                    <a:pt x="0" y="43"/>
                    <a:pt x="0" y="43"/>
                    <a:pt x="0" y="44"/>
                  </a:cubicBezTo>
                  <a:cubicBezTo>
                    <a:pt x="0" y="44"/>
                    <a:pt x="0" y="44"/>
                    <a:pt x="0" y="44"/>
                  </a:cubicBezTo>
                  <a:cubicBezTo>
                    <a:pt x="2" y="44"/>
                    <a:pt x="4" y="44"/>
                    <a:pt x="6" y="43"/>
                  </a:cubicBezTo>
                  <a:cubicBezTo>
                    <a:pt x="10" y="43"/>
                    <a:pt x="14" y="42"/>
                    <a:pt x="19" y="40"/>
                  </a:cubicBezTo>
                  <a:cubicBezTo>
                    <a:pt x="23" y="38"/>
                    <a:pt x="27" y="35"/>
                    <a:pt x="31" y="31"/>
                  </a:cubicBezTo>
                  <a:cubicBezTo>
                    <a:pt x="32" y="30"/>
                    <a:pt x="32" y="30"/>
                    <a:pt x="33" y="29"/>
                  </a:cubicBezTo>
                  <a:cubicBezTo>
                    <a:pt x="40" y="21"/>
                    <a:pt x="44" y="10"/>
                    <a:pt x="43" y="0"/>
                  </a:cubicBezTo>
                  <a:cubicBezTo>
                    <a:pt x="43" y="0"/>
                    <a:pt x="43" y="0"/>
                    <a:pt x="43" y="0"/>
                  </a:cubicBezTo>
                </a:path>
              </a:pathLst>
            </a:custGeom>
            <a:solidFill>
              <a:srgbClr val="53857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9" name="Freeform 647"/>
            <p:cNvSpPr/>
            <p:nvPr/>
          </p:nvSpPr>
          <p:spPr bwMode="auto">
            <a:xfrm>
              <a:off x="3581400" y="5383213"/>
              <a:ext cx="58738" cy="15875"/>
            </a:xfrm>
            <a:custGeom>
              <a:avLst/>
              <a:gdLst>
                <a:gd name="T0" fmla="*/ 16 w 16"/>
                <a:gd name="T1" fmla="*/ 0 h 4"/>
                <a:gd name="T2" fmla="*/ 1 w 16"/>
                <a:gd name="T3" fmla="*/ 0 h 4"/>
                <a:gd name="T4" fmla="*/ 0 w 16"/>
                <a:gd name="T5" fmla="*/ 4 h 4"/>
                <a:gd name="T6" fmla="*/ 1 w 16"/>
                <a:gd name="T7" fmla="*/ 4 h 4"/>
                <a:gd name="T8" fmla="*/ 16 w 16"/>
                <a:gd name="T9" fmla="*/ 0 h 4"/>
              </a:gdLst>
              <a:ahLst/>
              <a:cxnLst>
                <a:cxn ang="0">
                  <a:pos x="T0" y="T1"/>
                </a:cxn>
                <a:cxn ang="0">
                  <a:pos x="T2" y="T3"/>
                </a:cxn>
                <a:cxn ang="0">
                  <a:pos x="T4" y="T5"/>
                </a:cxn>
                <a:cxn ang="0">
                  <a:pos x="T6" y="T7"/>
                </a:cxn>
                <a:cxn ang="0">
                  <a:pos x="T8" y="T9"/>
                </a:cxn>
              </a:cxnLst>
              <a:rect l="0" t="0" r="r" b="b"/>
              <a:pathLst>
                <a:path w="16" h="4">
                  <a:moveTo>
                    <a:pt x="16" y="0"/>
                  </a:moveTo>
                  <a:cubicBezTo>
                    <a:pt x="1" y="0"/>
                    <a:pt x="1" y="0"/>
                    <a:pt x="1" y="0"/>
                  </a:cubicBezTo>
                  <a:cubicBezTo>
                    <a:pt x="0" y="1"/>
                    <a:pt x="0" y="3"/>
                    <a:pt x="0" y="4"/>
                  </a:cubicBezTo>
                  <a:cubicBezTo>
                    <a:pt x="1" y="4"/>
                    <a:pt x="1" y="4"/>
                    <a:pt x="1" y="4"/>
                  </a:cubicBezTo>
                  <a:cubicBezTo>
                    <a:pt x="6" y="4"/>
                    <a:pt x="12" y="3"/>
                    <a:pt x="16" y="0"/>
                  </a:cubicBezTo>
                </a:path>
              </a:pathLst>
            </a:custGeom>
            <a:solidFill>
              <a:srgbClr val="53857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0" name="Freeform 652"/>
            <p:cNvSpPr/>
            <p:nvPr/>
          </p:nvSpPr>
          <p:spPr bwMode="auto">
            <a:xfrm>
              <a:off x="2773363" y="5668963"/>
              <a:ext cx="49213" cy="11113"/>
            </a:xfrm>
            <a:custGeom>
              <a:avLst/>
              <a:gdLst>
                <a:gd name="T0" fmla="*/ 0 w 13"/>
                <a:gd name="T1" fmla="*/ 0 h 3"/>
                <a:gd name="T2" fmla="*/ 0 w 13"/>
                <a:gd name="T3" fmla="*/ 0 h 3"/>
                <a:gd name="T4" fmla="*/ 0 w 13"/>
                <a:gd name="T5" fmla="*/ 3 h 3"/>
                <a:gd name="T6" fmla="*/ 13 w 13"/>
                <a:gd name="T7" fmla="*/ 3 h 3"/>
                <a:gd name="T8" fmla="*/ 10 w 13"/>
                <a:gd name="T9" fmla="*/ 2 h 3"/>
                <a:gd name="T10" fmla="*/ 0 w 13"/>
                <a:gd name="T11" fmla="*/ 0 h 3"/>
              </a:gdLst>
              <a:ahLst/>
              <a:cxnLst>
                <a:cxn ang="0">
                  <a:pos x="T0" y="T1"/>
                </a:cxn>
                <a:cxn ang="0">
                  <a:pos x="T2" y="T3"/>
                </a:cxn>
                <a:cxn ang="0">
                  <a:pos x="T4" y="T5"/>
                </a:cxn>
                <a:cxn ang="0">
                  <a:pos x="T6" y="T7"/>
                </a:cxn>
                <a:cxn ang="0">
                  <a:pos x="T8" y="T9"/>
                </a:cxn>
                <a:cxn ang="0">
                  <a:pos x="T10" y="T11"/>
                </a:cxn>
              </a:cxnLst>
              <a:rect l="0" t="0" r="r" b="b"/>
              <a:pathLst>
                <a:path w="13" h="3">
                  <a:moveTo>
                    <a:pt x="0" y="0"/>
                  </a:moveTo>
                  <a:cubicBezTo>
                    <a:pt x="0" y="0"/>
                    <a:pt x="0" y="0"/>
                    <a:pt x="0" y="0"/>
                  </a:cubicBezTo>
                  <a:cubicBezTo>
                    <a:pt x="0" y="1"/>
                    <a:pt x="0" y="2"/>
                    <a:pt x="0" y="3"/>
                  </a:cubicBezTo>
                  <a:cubicBezTo>
                    <a:pt x="13" y="3"/>
                    <a:pt x="13" y="3"/>
                    <a:pt x="13" y="3"/>
                  </a:cubicBezTo>
                  <a:cubicBezTo>
                    <a:pt x="12" y="3"/>
                    <a:pt x="11" y="3"/>
                    <a:pt x="10" y="2"/>
                  </a:cubicBezTo>
                  <a:cubicBezTo>
                    <a:pt x="7" y="1"/>
                    <a:pt x="4" y="0"/>
                    <a:pt x="0" y="0"/>
                  </a:cubicBezTo>
                </a:path>
              </a:pathLst>
            </a:custGeom>
            <a:solidFill>
              <a:srgbClr val="53857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1" name="Freeform 658"/>
            <p:cNvSpPr/>
            <p:nvPr/>
          </p:nvSpPr>
          <p:spPr bwMode="auto">
            <a:xfrm>
              <a:off x="1854200" y="5338763"/>
              <a:ext cx="82550" cy="11113"/>
            </a:xfrm>
            <a:custGeom>
              <a:avLst/>
              <a:gdLst>
                <a:gd name="T0" fmla="*/ 52 w 52"/>
                <a:gd name="T1" fmla="*/ 0 h 7"/>
                <a:gd name="T2" fmla="*/ 2 w 52"/>
                <a:gd name="T3" fmla="*/ 0 h 7"/>
                <a:gd name="T4" fmla="*/ 0 w 52"/>
                <a:gd name="T5" fmla="*/ 7 h 7"/>
                <a:gd name="T6" fmla="*/ 52 w 52"/>
                <a:gd name="T7" fmla="*/ 2 h 7"/>
                <a:gd name="T8" fmla="*/ 52 w 52"/>
                <a:gd name="T9" fmla="*/ 0 h 7"/>
              </a:gdLst>
              <a:ahLst/>
              <a:cxnLst>
                <a:cxn ang="0">
                  <a:pos x="T0" y="T1"/>
                </a:cxn>
                <a:cxn ang="0">
                  <a:pos x="T2" y="T3"/>
                </a:cxn>
                <a:cxn ang="0">
                  <a:pos x="T4" y="T5"/>
                </a:cxn>
                <a:cxn ang="0">
                  <a:pos x="T6" y="T7"/>
                </a:cxn>
                <a:cxn ang="0">
                  <a:pos x="T8" y="T9"/>
                </a:cxn>
              </a:cxnLst>
              <a:rect l="0" t="0" r="r" b="b"/>
              <a:pathLst>
                <a:path w="52" h="7">
                  <a:moveTo>
                    <a:pt x="52" y="0"/>
                  </a:moveTo>
                  <a:lnTo>
                    <a:pt x="2" y="0"/>
                  </a:lnTo>
                  <a:lnTo>
                    <a:pt x="0" y="7"/>
                  </a:lnTo>
                  <a:lnTo>
                    <a:pt x="52" y="2"/>
                  </a:lnTo>
                  <a:lnTo>
                    <a:pt x="52"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2" name="Freeform 659"/>
            <p:cNvSpPr/>
            <p:nvPr/>
          </p:nvSpPr>
          <p:spPr bwMode="auto">
            <a:xfrm>
              <a:off x="1854200" y="5338763"/>
              <a:ext cx="82550" cy="11113"/>
            </a:xfrm>
            <a:custGeom>
              <a:avLst/>
              <a:gdLst>
                <a:gd name="T0" fmla="*/ 52 w 52"/>
                <a:gd name="T1" fmla="*/ 0 h 7"/>
                <a:gd name="T2" fmla="*/ 2 w 52"/>
                <a:gd name="T3" fmla="*/ 0 h 7"/>
                <a:gd name="T4" fmla="*/ 0 w 52"/>
                <a:gd name="T5" fmla="*/ 7 h 7"/>
                <a:gd name="T6" fmla="*/ 52 w 52"/>
                <a:gd name="T7" fmla="*/ 2 h 7"/>
                <a:gd name="T8" fmla="*/ 52 w 52"/>
                <a:gd name="T9" fmla="*/ 0 h 7"/>
              </a:gdLst>
              <a:ahLst/>
              <a:cxnLst>
                <a:cxn ang="0">
                  <a:pos x="T0" y="T1"/>
                </a:cxn>
                <a:cxn ang="0">
                  <a:pos x="T2" y="T3"/>
                </a:cxn>
                <a:cxn ang="0">
                  <a:pos x="T4" y="T5"/>
                </a:cxn>
                <a:cxn ang="0">
                  <a:pos x="T6" y="T7"/>
                </a:cxn>
                <a:cxn ang="0">
                  <a:pos x="T8" y="T9"/>
                </a:cxn>
              </a:cxnLst>
              <a:rect l="0" t="0" r="r" b="b"/>
              <a:pathLst>
                <a:path w="52" h="7">
                  <a:moveTo>
                    <a:pt x="52" y="0"/>
                  </a:moveTo>
                  <a:lnTo>
                    <a:pt x="2" y="0"/>
                  </a:lnTo>
                  <a:lnTo>
                    <a:pt x="0" y="7"/>
                  </a:lnTo>
                  <a:lnTo>
                    <a:pt x="52" y="2"/>
                  </a:lnTo>
                  <a:lnTo>
                    <a:pt x="5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3" name="Freeform 660"/>
            <p:cNvSpPr/>
            <p:nvPr/>
          </p:nvSpPr>
          <p:spPr bwMode="auto">
            <a:xfrm>
              <a:off x="4233863" y="5338763"/>
              <a:ext cx="82550" cy="11113"/>
            </a:xfrm>
            <a:custGeom>
              <a:avLst/>
              <a:gdLst>
                <a:gd name="T0" fmla="*/ 50 w 52"/>
                <a:gd name="T1" fmla="*/ 0 h 7"/>
                <a:gd name="T2" fmla="*/ 0 w 52"/>
                <a:gd name="T3" fmla="*/ 0 h 7"/>
                <a:gd name="T4" fmla="*/ 0 w 52"/>
                <a:gd name="T5" fmla="*/ 2 h 7"/>
                <a:gd name="T6" fmla="*/ 52 w 52"/>
                <a:gd name="T7" fmla="*/ 7 h 7"/>
                <a:gd name="T8" fmla="*/ 50 w 52"/>
                <a:gd name="T9" fmla="*/ 0 h 7"/>
              </a:gdLst>
              <a:ahLst/>
              <a:cxnLst>
                <a:cxn ang="0">
                  <a:pos x="T0" y="T1"/>
                </a:cxn>
                <a:cxn ang="0">
                  <a:pos x="T2" y="T3"/>
                </a:cxn>
                <a:cxn ang="0">
                  <a:pos x="T4" y="T5"/>
                </a:cxn>
                <a:cxn ang="0">
                  <a:pos x="T6" y="T7"/>
                </a:cxn>
                <a:cxn ang="0">
                  <a:pos x="T8" y="T9"/>
                </a:cxn>
              </a:cxnLst>
              <a:rect l="0" t="0" r="r" b="b"/>
              <a:pathLst>
                <a:path w="52" h="7">
                  <a:moveTo>
                    <a:pt x="50" y="0"/>
                  </a:moveTo>
                  <a:lnTo>
                    <a:pt x="0" y="0"/>
                  </a:lnTo>
                  <a:lnTo>
                    <a:pt x="0" y="2"/>
                  </a:lnTo>
                  <a:lnTo>
                    <a:pt x="52" y="7"/>
                  </a:lnTo>
                  <a:lnTo>
                    <a:pt x="50"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4" name="Freeform 661"/>
            <p:cNvSpPr/>
            <p:nvPr/>
          </p:nvSpPr>
          <p:spPr bwMode="auto">
            <a:xfrm>
              <a:off x="4233863" y="5338763"/>
              <a:ext cx="82550" cy="11113"/>
            </a:xfrm>
            <a:custGeom>
              <a:avLst/>
              <a:gdLst>
                <a:gd name="T0" fmla="*/ 50 w 52"/>
                <a:gd name="T1" fmla="*/ 0 h 7"/>
                <a:gd name="T2" fmla="*/ 0 w 52"/>
                <a:gd name="T3" fmla="*/ 0 h 7"/>
                <a:gd name="T4" fmla="*/ 0 w 52"/>
                <a:gd name="T5" fmla="*/ 2 h 7"/>
                <a:gd name="T6" fmla="*/ 52 w 52"/>
                <a:gd name="T7" fmla="*/ 7 h 7"/>
                <a:gd name="T8" fmla="*/ 50 w 52"/>
                <a:gd name="T9" fmla="*/ 0 h 7"/>
              </a:gdLst>
              <a:ahLst/>
              <a:cxnLst>
                <a:cxn ang="0">
                  <a:pos x="T0" y="T1"/>
                </a:cxn>
                <a:cxn ang="0">
                  <a:pos x="T2" y="T3"/>
                </a:cxn>
                <a:cxn ang="0">
                  <a:pos x="T4" y="T5"/>
                </a:cxn>
                <a:cxn ang="0">
                  <a:pos x="T6" y="T7"/>
                </a:cxn>
                <a:cxn ang="0">
                  <a:pos x="T8" y="T9"/>
                </a:cxn>
              </a:cxnLst>
              <a:rect l="0" t="0" r="r" b="b"/>
              <a:pathLst>
                <a:path w="52" h="7">
                  <a:moveTo>
                    <a:pt x="50" y="0"/>
                  </a:moveTo>
                  <a:lnTo>
                    <a:pt x="0" y="0"/>
                  </a:lnTo>
                  <a:lnTo>
                    <a:pt x="0" y="2"/>
                  </a:lnTo>
                  <a:lnTo>
                    <a:pt x="52" y="7"/>
                  </a:lnTo>
                  <a:lnTo>
                    <a:pt x="5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5" name="Freeform 662"/>
            <p:cNvSpPr/>
            <p:nvPr/>
          </p:nvSpPr>
          <p:spPr bwMode="auto">
            <a:xfrm>
              <a:off x="2998788" y="5338763"/>
              <a:ext cx="85725" cy="11113"/>
            </a:xfrm>
            <a:custGeom>
              <a:avLst/>
              <a:gdLst>
                <a:gd name="T0" fmla="*/ 52 w 54"/>
                <a:gd name="T1" fmla="*/ 0 h 7"/>
                <a:gd name="T2" fmla="*/ 2 w 54"/>
                <a:gd name="T3" fmla="*/ 0 h 7"/>
                <a:gd name="T4" fmla="*/ 0 w 54"/>
                <a:gd name="T5" fmla="*/ 2 h 7"/>
                <a:gd name="T6" fmla="*/ 54 w 54"/>
                <a:gd name="T7" fmla="*/ 7 h 7"/>
                <a:gd name="T8" fmla="*/ 52 w 54"/>
                <a:gd name="T9" fmla="*/ 0 h 7"/>
              </a:gdLst>
              <a:ahLst/>
              <a:cxnLst>
                <a:cxn ang="0">
                  <a:pos x="T0" y="T1"/>
                </a:cxn>
                <a:cxn ang="0">
                  <a:pos x="T2" y="T3"/>
                </a:cxn>
                <a:cxn ang="0">
                  <a:pos x="T4" y="T5"/>
                </a:cxn>
                <a:cxn ang="0">
                  <a:pos x="T6" y="T7"/>
                </a:cxn>
                <a:cxn ang="0">
                  <a:pos x="T8" y="T9"/>
                </a:cxn>
              </a:cxnLst>
              <a:rect l="0" t="0" r="r" b="b"/>
              <a:pathLst>
                <a:path w="54" h="7">
                  <a:moveTo>
                    <a:pt x="52" y="0"/>
                  </a:moveTo>
                  <a:lnTo>
                    <a:pt x="2" y="0"/>
                  </a:lnTo>
                  <a:lnTo>
                    <a:pt x="0" y="2"/>
                  </a:lnTo>
                  <a:lnTo>
                    <a:pt x="54" y="7"/>
                  </a:lnTo>
                  <a:lnTo>
                    <a:pt x="52"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6" name="Freeform 663"/>
            <p:cNvSpPr/>
            <p:nvPr/>
          </p:nvSpPr>
          <p:spPr bwMode="auto">
            <a:xfrm>
              <a:off x="2998788" y="5338763"/>
              <a:ext cx="85725" cy="11113"/>
            </a:xfrm>
            <a:custGeom>
              <a:avLst/>
              <a:gdLst>
                <a:gd name="T0" fmla="*/ 52 w 54"/>
                <a:gd name="T1" fmla="*/ 0 h 7"/>
                <a:gd name="T2" fmla="*/ 2 w 54"/>
                <a:gd name="T3" fmla="*/ 0 h 7"/>
                <a:gd name="T4" fmla="*/ 0 w 54"/>
                <a:gd name="T5" fmla="*/ 2 h 7"/>
                <a:gd name="T6" fmla="*/ 54 w 54"/>
                <a:gd name="T7" fmla="*/ 7 h 7"/>
                <a:gd name="T8" fmla="*/ 52 w 54"/>
                <a:gd name="T9" fmla="*/ 0 h 7"/>
              </a:gdLst>
              <a:ahLst/>
              <a:cxnLst>
                <a:cxn ang="0">
                  <a:pos x="T0" y="T1"/>
                </a:cxn>
                <a:cxn ang="0">
                  <a:pos x="T2" y="T3"/>
                </a:cxn>
                <a:cxn ang="0">
                  <a:pos x="T4" y="T5"/>
                </a:cxn>
                <a:cxn ang="0">
                  <a:pos x="T6" y="T7"/>
                </a:cxn>
                <a:cxn ang="0">
                  <a:pos x="T8" y="T9"/>
                </a:cxn>
              </a:cxnLst>
              <a:rect l="0" t="0" r="r" b="b"/>
              <a:pathLst>
                <a:path w="54" h="7">
                  <a:moveTo>
                    <a:pt x="52" y="0"/>
                  </a:moveTo>
                  <a:lnTo>
                    <a:pt x="2" y="0"/>
                  </a:lnTo>
                  <a:lnTo>
                    <a:pt x="0" y="2"/>
                  </a:lnTo>
                  <a:lnTo>
                    <a:pt x="54" y="7"/>
                  </a:lnTo>
                  <a:lnTo>
                    <a:pt x="5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7" name="Freeform 665"/>
            <p:cNvSpPr/>
            <p:nvPr/>
          </p:nvSpPr>
          <p:spPr bwMode="auto">
            <a:xfrm>
              <a:off x="2330450" y="5338763"/>
              <a:ext cx="82550" cy="11113"/>
            </a:xfrm>
            <a:custGeom>
              <a:avLst/>
              <a:gdLst>
                <a:gd name="T0" fmla="*/ 50 w 52"/>
                <a:gd name="T1" fmla="*/ 0 h 7"/>
                <a:gd name="T2" fmla="*/ 0 w 52"/>
                <a:gd name="T3" fmla="*/ 0 h 7"/>
                <a:gd name="T4" fmla="*/ 0 w 52"/>
                <a:gd name="T5" fmla="*/ 2 h 7"/>
                <a:gd name="T6" fmla="*/ 52 w 52"/>
                <a:gd name="T7" fmla="*/ 7 h 7"/>
                <a:gd name="T8" fmla="*/ 50 w 52"/>
                <a:gd name="T9" fmla="*/ 0 h 7"/>
              </a:gdLst>
              <a:ahLst/>
              <a:cxnLst>
                <a:cxn ang="0">
                  <a:pos x="T0" y="T1"/>
                </a:cxn>
                <a:cxn ang="0">
                  <a:pos x="T2" y="T3"/>
                </a:cxn>
                <a:cxn ang="0">
                  <a:pos x="T4" y="T5"/>
                </a:cxn>
                <a:cxn ang="0">
                  <a:pos x="T6" y="T7"/>
                </a:cxn>
                <a:cxn ang="0">
                  <a:pos x="T8" y="T9"/>
                </a:cxn>
              </a:cxnLst>
              <a:rect l="0" t="0" r="r" b="b"/>
              <a:pathLst>
                <a:path w="52" h="7">
                  <a:moveTo>
                    <a:pt x="50" y="0"/>
                  </a:moveTo>
                  <a:lnTo>
                    <a:pt x="0" y="0"/>
                  </a:lnTo>
                  <a:lnTo>
                    <a:pt x="0" y="2"/>
                  </a:lnTo>
                  <a:lnTo>
                    <a:pt x="52" y="7"/>
                  </a:lnTo>
                  <a:lnTo>
                    <a:pt x="5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98" name="MH_Number_1"/>
          <p:cNvSpPr/>
          <p:nvPr>
            <p:custDataLst>
              <p:tags r:id="rId1"/>
            </p:custDataLst>
          </p:nvPr>
        </p:nvSpPr>
        <p:spPr>
          <a:xfrm>
            <a:off x="4938944" y="1363326"/>
            <a:ext cx="2328304" cy="2165472"/>
          </a:xfrm>
          <a:prstGeom prst="hear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15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99" name="矩形 598"/>
          <p:cNvSpPr/>
          <p:nvPr/>
        </p:nvSpPr>
        <p:spPr>
          <a:xfrm>
            <a:off x="5633840" y="1719686"/>
            <a:ext cx="944489" cy="1569660"/>
          </a:xfrm>
          <a:prstGeom prst="rect">
            <a:avLst/>
          </a:prstGeom>
        </p:spPr>
        <p:txBody>
          <a:bodyPr wrap="none">
            <a:spAutoFit/>
          </a:bodyPr>
          <a:lstStyle/>
          <a:p>
            <a:pPr algn="ctr"/>
            <a:r>
              <a:rPr lang="en-US" altLang="zh-CN" sz="96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1</a:t>
            </a:r>
            <a:endParaRPr lang="zh-CN" altLang="en-US" sz="96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98"/>
                                        </p:tgtEl>
                                        <p:attrNameLst>
                                          <p:attrName>style.visibility</p:attrName>
                                        </p:attrNameLst>
                                      </p:cBhvr>
                                      <p:to>
                                        <p:strVal val="visible"/>
                                      </p:to>
                                    </p:set>
                                    <p:anim calcmode="lin" valueType="num">
                                      <p:cBhvr>
                                        <p:cTn id="12" dur="500" fill="hold"/>
                                        <p:tgtEl>
                                          <p:spTgt spid="598"/>
                                        </p:tgtEl>
                                        <p:attrNameLst>
                                          <p:attrName>ppt_w</p:attrName>
                                        </p:attrNameLst>
                                      </p:cBhvr>
                                      <p:tavLst>
                                        <p:tav tm="0">
                                          <p:val>
                                            <p:fltVal val="0"/>
                                          </p:val>
                                        </p:tav>
                                        <p:tav tm="100000">
                                          <p:val>
                                            <p:strVal val="#ppt_w"/>
                                          </p:val>
                                        </p:tav>
                                      </p:tavLst>
                                    </p:anim>
                                    <p:anim calcmode="lin" valueType="num">
                                      <p:cBhvr>
                                        <p:cTn id="13" dur="500" fill="hold"/>
                                        <p:tgtEl>
                                          <p:spTgt spid="598"/>
                                        </p:tgtEl>
                                        <p:attrNameLst>
                                          <p:attrName>ppt_h</p:attrName>
                                        </p:attrNameLst>
                                      </p:cBhvr>
                                      <p:tavLst>
                                        <p:tav tm="0">
                                          <p:val>
                                            <p:fltVal val="0"/>
                                          </p:val>
                                        </p:tav>
                                        <p:tav tm="100000">
                                          <p:val>
                                            <p:strVal val="#ppt_h"/>
                                          </p:val>
                                        </p:tav>
                                      </p:tavLst>
                                    </p:anim>
                                    <p:animEffect transition="in" filter="fade">
                                      <p:cBhvr>
                                        <p:cTn id="14" dur="500"/>
                                        <p:tgtEl>
                                          <p:spTgt spid="59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99"/>
                                        </p:tgtEl>
                                        <p:attrNameLst>
                                          <p:attrName>style.visibility</p:attrName>
                                        </p:attrNameLst>
                                      </p:cBhvr>
                                      <p:to>
                                        <p:strVal val="visible"/>
                                      </p:to>
                                    </p:set>
                                    <p:anim calcmode="lin" valueType="num">
                                      <p:cBhvr>
                                        <p:cTn id="17" dur="500" fill="hold"/>
                                        <p:tgtEl>
                                          <p:spTgt spid="599"/>
                                        </p:tgtEl>
                                        <p:attrNameLst>
                                          <p:attrName>ppt_w</p:attrName>
                                        </p:attrNameLst>
                                      </p:cBhvr>
                                      <p:tavLst>
                                        <p:tav tm="0">
                                          <p:val>
                                            <p:fltVal val="0"/>
                                          </p:val>
                                        </p:tav>
                                        <p:tav tm="100000">
                                          <p:val>
                                            <p:strVal val="#ppt_w"/>
                                          </p:val>
                                        </p:tav>
                                      </p:tavLst>
                                    </p:anim>
                                    <p:anim calcmode="lin" valueType="num">
                                      <p:cBhvr>
                                        <p:cTn id="18" dur="500" fill="hold"/>
                                        <p:tgtEl>
                                          <p:spTgt spid="599"/>
                                        </p:tgtEl>
                                        <p:attrNameLst>
                                          <p:attrName>ppt_h</p:attrName>
                                        </p:attrNameLst>
                                      </p:cBhvr>
                                      <p:tavLst>
                                        <p:tav tm="0">
                                          <p:val>
                                            <p:fltVal val="0"/>
                                          </p:val>
                                        </p:tav>
                                        <p:tav tm="100000">
                                          <p:val>
                                            <p:strVal val="#ppt_h"/>
                                          </p:val>
                                        </p:tav>
                                      </p:tavLst>
                                    </p:anim>
                                    <p:animEffect transition="in" filter="fade">
                                      <p:cBhvr>
                                        <p:cTn id="19" dur="500"/>
                                        <p:tgtEl>
                                          <p:spTgt spid="599"/>
                                        </p:tgtEl>
                                      </p:cBhvr>
                                    </p:animEffect>
                                  </p:childTnLst>
                                </p:cTn>
                              </p:par>
                              <p:par>
                                <p:cTn id="20" presetID="16" presetClass="entr" presetSubtype="37"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500"/>
                                        <p:tgtEl>
                                          <p:spTgt spid="5"/>
                                        </p:tgtEl>
                                      </p:cBhvr>
                                    </p:animEffect>
                                  </p:childTnLst>
                                </p:cTn>
                              </p:par>
                              <p:par>
                                <p:cTn id="23" presetID="16" presetClass="entr" presetSubtype="37"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outVertical)">
                                      <p:cBhvr>
                                        <p:cTn id="2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598" grpId="0" animBg="1"/>
      <p:bldP spid="59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72405" y="267028"/>
            <a:ext cx="3775393" cy="523220"/>
          </a:xfrm>
          <a:prstGeom prst="rect">
            <a:avLst/>
          </a:prstGeom>
          <a:noFill/>
        </p:spPr>
        <p:txBody>
          <a:bodyPr wrap="none">
            <a:spAutoFit/>
          </a:bodyPr>
          <a:lstStyle/>
          <a:p>
            <a:pPr algn="ctr"/>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sp>
        <p:nvSpPr>
          <p:cNvPr id="5" name="MH_Number_1"/>
          <p:cNvSpPr/>
          <p:nvPr>
            <p:custDataLst>
              <p:tags r:id="rId1"/>
            </p:custDataLst>
          </p:nvPr>
        </p:nvSpPr>
        <p:spPr>
          <a:xfrm>
            <a:off x="257776" y="194313"/>
            <a:ext cx="718929" cy="668650"/>
          </a:xfrm>
          <a:prstGeom prst="roundRec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1</a:t>
            </a:r>
            <a:endParaRPr lang="zh-CN" altLang="en-US"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 name="圆角矩形 5"/>
          <p:cNvSpPr/>
          <p:nvPr/>
        </p:nvSpPr>
        <p:spPr>
          <a:xfrm>
            <a:off x="1077955" y="220371"/>
            <a:ext cx="3982575" cy="616535"/>
          </a:xfrm>
          <a:prstGeom prst="roundRect">
            <a:avLst/>
          </a:prstGeom>
          <a:noFill/>
          <a:ln>
            <a:solidFill>
              <a:srgbClr val="04B5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图文框 6"/>
          <p:cNvSpPr/>
          <p:nvPr/>
        </p:nvSpPr>
        <p:spPr>
          <a:xfrm>
            <a:off x="114300" y="85497"/>
            <a:ext cx="11993965" cy="6697266"/>
          </a:xfrm>
          <a:prstGeom prst="frame">
            <a:avLst>
              <a:gd name="adj1" fmla="val 709"/>
            </a:avLst>
          </a:prstGeom>
          <a:solidFill>
            <a:srgbClr val="1C34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latin typeface="宋体" panose="02010600030101010101" pitchFamily="2" charset="-122"/>
              <a:ea typeface="宋体" panose="02010600030101010101" pitchFamily="2" charset="-122"/>
            </a:endParaRPr>
          </a:p>
        </p:txBody>
      </p:sp>
      <p:sp>
        <p:nvSpPr>
          <p:cNvPr id="8" name="任意多边形 7"/>
          <p:cNvSpPr/>
          <p:nvPr/>
        </p:nvSpPr>
        <p:spPr>
          <a:xfrm flipH="1">
            <a:off x="850010" y="2421809"/>
            <a:ext cx="10358120" cy="45719"/>
          </a:xfrm>
          <a:custGeom>
            <a:avLst/>
            <a:gdLst>
              <a:gd name="connsiteX0" fmla="*/ 7977051 w 7977051"/>
              <a:gd name="connsiteY0" fmla="*/ 0 h 31619"/>
              <a:gd name="connsiteX1" fmla="*/ 0 w 7977051"/>
              <a:gd name="connsiteY1" fmla="*/ 0 h 31619"/>
              <a:gd name="connsiteX2" fmla="*/ 0 w 7977051"/>
              <a:gd name="connsiteY2" fmla="*/ 31619 h 31619"/>
              <a:gd name="connsiteX3" fmla="*/ 7977051 w 7977051"/>
              <a:gd name="connsiteY3" fmla="*/ 31619 h 31619"/>
              <a:gd name="connsiteX4" fmla="*/ 7977051 w 7977051"/>
              <a:gd name="connsiteY4" fmla="*/ 15810 h 316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77051" h="31619">
                <a:moveTo>
                  <a:pt x="7977051" y="0"/>
                </a:moveTo>
                <a:lnTo>
                  <a:pt x="0" y="0"/>
                </a:lnTo>
                <a:lnTo>
                  <a:pt x="0" y="31619"/>
                </a:lnTo>
                <a:lnTo>
                  <a:pt x="7977051" y="31619"/>
                </a:lnTo>
                <a:lnTo>
                  <a:pt x="7977051" y="1581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endParaRPr>
          </a:p>
        </p:txBody>
      </p:sp>
      <p:cxnSp>
        <p:nvCxnSpPr>
          <p:cNvPr id="9" name="Straight Connector 32"/>
          <p:cNvCxnSpPr/>
          <p:nvPr/>
        </p:nvCxnSpPr>
        <p:spPr>
          <a:xfrm flipV="1">
            <a:off x="2648585" y="2437089"/>
            <a:ext cx="0" cy="601663"/>
          </a:xfrm>
          <a:prstGeom prst="line">
            <a:avLst/>
          </a:prstGeom>
          <a:ln w="19050">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Straight Connector 32"/>
          <p:cNvCxnSpPr/>
          <p:nvPr/>
        </p:nvCxnSpPr>
        <p:spPr>
          <a:xfrm flipV="1">
            <a:off x="4937760" y="2437089"/>
            <a:ext cx="0" cy="601663"/>
          </a:xfrm>
          <a:prstGeom prst="line">
            <a:avLst/>
          </a:prstGeom>
          <a:ln w="19050">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1" name="Straight Connector 32"/>
          <p:cNvCxnSpPr/>
          <p:nvPr/>
        </p:nvCxnSpPr>
        <p:spPr>
          <a:xfrm flipV="1">
            <a:off x="7257098" y="2437089"/>
            <a:ext cx="0" cy="601663"/>
          </a:xfrm>
          <a:prstGeom prst="line">
            <a:avLst/>
          </a:prstGeom>
          <a:ln w="19050">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2" name="圆角矩形 11"/>
          <p:cNvSpPr/>
          <p:nvPr/>
        </p:nvSpPr>
        <p:spPr>
          <a:xfrm>
            <a:off x="1837374" y="3145113"/>
            <a:ext cx="1614487" cy="34448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chemeClr val="bg1"/>
                </a:solidFill>
                <a:latin typeface="微软雅黑" panose="020B0503020204020204" pitchFamily="34" charset="-122"/>
                <a:ea typeface="微软雅黑" panose="020B0503020204020204" pitchFamily="34" charset="-122"/>
              </a:rPr>
              <a:t>标题</a:t>
            </a:r>
          </a:p>
        </p:txBody>
      </p:sp>
      <p:sp>
        <p:nvSpPr>
          <p:cNvPr id="13" name="圆角矩形 12"/>
          <p:cNvSpPr/>
          <p:nvPr/>
        </p:nvSpPr>
        <p:spPr>
          <a:xfrm>
            <a:off x="4131310" y="3145113"/>
            <a:ext cx="1612900" cy="34448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chemeClr val="bg1"/>
                </a:solidFill>
                <a:latin typeface="微软雅黑" panose="020B0503020204020204" pitchFamily="34" charset="-122"/>
                <a:ea typeface="微软雅黑" panose="020B0503020204020204" pitchFamily="34" charset="-122"/>
              </a:rPr>
              <a:t>标题</a:t>
            </a:r>
          </a:p>
        </p:txBody>
      </p:sp>
      <p:sp>
        <p:nvSpPr>
          <p:cNvPr id="14" name="圆角矩形 13"/>
          <p:cNvSpPr/>
          <p:nvPr/>
        </p:nvSpPr>
        <p:spPr>
          <a:xfrm>
            <a:off x="6425248" y="3145113"/>
            <a:ext cx="1612900" cy="344488"/>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chemeClr val="bg1"/>
                </a:solidFill>
                <a:latin typeface="微软雅黑" panose="020B0503020204020204" pitchFamily="34" charset="-122"/>
                <a:ea typeface="微软雅黑" panose="020B0503020204020204" pitchFamily="34" charset="-122"/>
              </a:rPr>
              <a:t>标题</a:t>
            </a:r>
          </a:p>
        </p:txBody>
      </p:sp>
      <p:sp>
        <p:nvSpPr>
          <p:cNvPr id="15" name="Sev01"/>
          <p:cNvSpPr>
            <a:spLocks noChangeAspect="1"/>
          </p:cNvSpPr>
          <p:nvPr/>
        </p:nvSpPr>
        <p:spPr>
          <a:xfrm>
            <a:off x="6971348" y="1702076"/>
            <a:ext cx="520700" cy="520700"/>
          </a:xfrm>
          <a:prstGeom prst="ellipse">
            <a:avLst/>
          </a:pr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16" name="Freeform 105"/>
          <p:cNvSpPr>
            <a:spLocks noEditPoints="1"/>
          </p:cNvSpPr>
          <p:nvPr/>
        </p:nvSpPr>
        <p:spPr bwMode="auto">
          <a:xfrm>
            <a:off x="7087236" y="1819551"/>
            <a:ext cx="290513" cy="28575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ln>
        </p:spPr>
        <p:txBody>
          <a:bodyPr/>
          <a:lstStyle/>
          <a:p>
            <a:pPr>
              <a:defRPr/>
            </a:pPr>
            <a:endParaRPr lang="en-US" dirty="0">
              <a:solidFill>
                <a:schemeClr val="accent3">
                  <a:lumMod val="50000"/>
                </a:schemeClr>
              </a:solidFill>
            </a:endParaRPr>
          </a:p>
        </p:txBody>
      </p:sp>
      <p:sp>
        <p:nvSpPr>
          <p:cNvPr id="17" name="Sev01"/>
          <p:cNvSpPr>
            <a:spLocks noChangeAspect="1"/>
          </p:cNvSpPr>
          <p:nvPr/>
        </p:nvSpPr>
        <p:spPr>
          <a:xfrm>
            <a:off x="2388236" y="1702076"/>
            <a:ext cx="519113" cy="520700"/>
          </a:xfrm>
          <a:prstGeom prst="ellipse">
            <a:avLst/>
          </a:pr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18" name="Freeform 62"/>
          <p:cNvSpPr>
            <a:spLocks noEditPoints="1"/>
          </p:cNvSpPr>
          <p:nvPr/>
        </p:nvSpPr>
        <p:spPr bwMode="auto">
          <a:xfrm>
            <a:off x="2500949" y="1814789"/>
            <a:ext cx="293687" cy="295275"/>
          </a:xfrm>
          <a:custGeom>
            <a:avLst/>
            <a:gdLst>
              <a:gd name="T0" fmla="*/ 58 w 58"/>
              <a:gd name="T1" fmla="*/ 33 h 58"/>
              <a:gd name="T2" fmla="*/ 57 w 58"/>
              <a:gd name="T3" fmla="*/ 34 h 58"/>
              <a:gd name="T4" fmla="*/ 50 w 58"/>
              <a:gd name="T5" fmla="*/ 35 h 58"/>
              <a:gd name="T6" fmla="*/ 49 w 58"/>
              <a:gd name="T7" fmla="*/ 39 h 58"/>
              <a:gd name="T8" fmla="*/ 53 w 58"/>
              <a:gd name="T9" fmla="*/ 44 h 58"/>
              <a:gd name="T10" fmla="*/ 53 w 58"/>
              <a:gd name="T11" fmla="*/ 45 h 58"/>
              <a:gd name="T12" fmla="*/ 53 w 58"/>
              <a:gd name="T13" fmla="*/ 46 h 58"/>
              <a:gd name="T14" fmla="*/ 45 w 58"/>
              <a:gd name="T15" fmla="*/ 53 h 58"/>
              <a:gd name="T16" fmla="*/ 44 w 58"/>
              <a:gd name="T17" fmla="*/ 52 h 58"/>
              <a:gd name="T18" fmla="*/ 39 w 58"/>
              <a:gd name="T19" fmla="*/ 48 h 58"/>
              <a:gd name="T20" fmla="*/ 36 w 58"/>
              <a:gd name="T21" fmla="*/ 50 h 58"/>
              <a:gd name="T22" fmla="*/ 34 w 58"/>
              <a:gd name="T23" fmla="*/ 57 h 58"/>
              <a:gd name="T24" fmla="*/ 33 w 58"/>
              <a:gd name="T25" fmla="*/ 58 h 58"/>
              <a:gd name="T26" fmla="*/ 25 w 58"/>
              <a:gd name="T27" fmla="*/ 58 h 58"/>
              <a:gd name="T28" fmla="*/ 23 w 58"/>
              <a:gd name="T29" fmla="*/ 57 h 58"/>
              <a:gd name="T30" fmla="*/ 22 w 58"/>
              <a:gd name="T31" fmla="*/ 50 h 58"/>
              <a:gd name="T32" fmla="*/ 19 w 58"/>
              <a:gd name="T33" fmla="*/ 48 h 58"/>
              <a:gd name="T34" fmla="*/ 14 w 58"/>
              <a:gd name="T35" fmla="*/ 52 h 58"/>
              <a:gd name="T36" fmla="*/ 13 w 58"/>
              <a:gd name="T37" fmla="*/ 53 h 58"/>
              <a:gd name="T38" fmla="*/ 12 w 58"/>
              <a:gd name="T39" fmla="*/ 52 h 58"/>
              <a:gd name="T40" fmla="*/ 5 w 58"/>
              <a:gd name="T41" fmla="*/ 46 h 58"/>
              <a:gd name="T42" fmla="*/ 5 w 58"/>
              <a:gd name="T43" fmla="*/ 45 h 58"/>
              <a:gd name="T44" fmla="*/ 5 w 58"/>
              <a:gd name="T45" fmla="*/ 44 h 58"/>
              <a:gd name="T46" fmla="*/ 9 w 58"/>
              <a:gd name="T47" fmla="*/ 39 h 58"/>
              <a:gd name="T48" fmla="*/ 8 w 58"/>
              <a:gd name="T49" fmla="*/ 35 h 58"/>
              <a:gd name="T50" fmla="*/ 1 w 58"/>
              <a:gd name="T51" fmla="*/ 34 h 58"/>
              <a:gd name="T52" fmla="*/ 0 w 58"/>
              <a:gd name="T53" fmla="*/ 33 h 58"/>
              <a:gd name="T54" fmla="*/ 0 w 58"/>
              <a:gd name="T55" fmla="*/ 24 h 58"/>
              <a:gd name="T56" fmla="*/ 1 w 58"/>
              <a:gd name="T57" fmla="*/ 23 h 58"/>
              <a:gd name="T58" fmla="*/ 8 w 58"/>
              <a:gd name="T59" fmla="*/ 22 h 58"/>
              <a:gd name="T60" fmla="*/ 9 w 58"/>
              <a:gd name="T61" fmla="*/ 18 h 58"/>
              <a:gd name="T62" fmla="*/ 5 w 58"/>
              <a:gd name="T63" fmla="*/ 13 h 58"/>
              <a:gd name="T64" fmla="*/ 5 w 58"/>
              <a:gd name="T65" fmla="*/ 12 h 58"/>
              <a:gd name="T66" fmla="*/ 5 w 58"/>
              <a:gd name="T67" fmla="*/ 11 h 58"/>
              <a:gd name="T68" fmla="*/ 13 w 58"/>
              <a:gd name="T69" fmla="*/ 5 h 58"/>
              <a:gd name="T70" fmla="*/ 14 w 58"/>
              <a:gd name="T71" fmla="*/ 5 h 58"/>
              <a:gd name="T72" fmla="*/ 19 w 58"/>
              <a:gd name="T73" fmla="*/ 9 h 58"/>
              <a:gd name="T74" fmla="*/ 22 w 58"/>
              <a:gd name="T75" fmla="*/ 8 h 58"/>
              <a:gd name="T76" fmla="*/ 23 w 58"/>
              <a:gd name="T77" fmla="*/ 1 h 58"/>
              <a:gd name="T78" fmla="*/ 25 w 58"/>
              <a:gd name="T79" fmla="*/ 0 h 58"/>
              <a:gd name="T80" fmla="*/ 33 w 58"/>
              <a:gd name="T81" fmla="*/ 0 h 58"/>
              <a:gd name="T82" fmla="*/ 34 w 58"/>
              <a:gd name="T83" fmla="*/ 1 h 58"/>
              <a:gd name="T84" fmla="*/ 36 w 58"/>
              <a:gd name="T85" fmla="*/ 8 h 58"/>
              <a:gd name="T86" fmla="*/ 39 w 58"/>
              <a:gd name="T87" fmla="*/ 9 h 58"/>
              <a:gd name="T88" fmla="*/ 44 w 58"/>
              <a:gd name="T89" fmla="*/ 5 h 58"/>
              <a:gd name="T90" fmla="*/ 45 w 58"/>
              <a:gd name="T91" fmla="*/ 5 h 58"/>
              <a:gd name="T92" fmla="*/ 46 w 58"/>
              <a:gd name="T93" fmla="*/ 5 h 58"/>
              <a:gd name="T94" fmla="*/ 52 w 58"/>
              <a:gd name="T95" fmla="*/ 12 h 58"/>
              <a:gd name="T96" fmla="*/ 53 w 58"/>
              <a:gd name="T97" fmla="*/ 12 h 58"/>
              <a:gd name="T98" fmla="*/ 52 w 58"/>
              <a:gd name="T99" fmla="*/ 13 h 58"/>
              <a:gd name="T100" fmla="*/ 48 w 58"/>
              <a:gd name="T101" fmla="*/ 18 h 58"/>
              <a:gd name="T102" fmla="*/ 50 w 58"/>
              <a:gd name="T103" fmla="*/ 22 h 58"/>
              <a:gd name="T104" fmla="*/ 57 w 58"/>
              <a:gd name="T105" fmla="*/ 23 h 58"/>
              <a:gd name="T106" fmla="*/ 58 w 58"/>
              <a:gd name="T107" fmla="*/ 25 h 58"/>
              <a:gd name="T108" fmla="*/ 58 w 58"/>
              <a:gd name="T109" fmla="*/ 33 h 58"/>
              <a:gd name="T110" fmla="*/ 29 w 58"/>
              <a:gd name="T111" fmla="*/ 19 h 58"/>
              <a:gd name="T112" fmla="*/ 19 w 58"/>
              <a:gd name="T113" fmla="*/ 29 h 58"/>
              <a:gd name="T114" fmla="*/ 29 w 58"/>
              <a:gd name="T115" fmla="*/ 38 h 58"/>
              <a:gd name="T116" fmla="*/ 39 w 58"/>
              <a:gd name="T117" fmla="*/ 29 h 58"/>
              <a:gd name="T118" fmla="*/ 29 w 58"/>
              <a:gd name="T119" fmla="*/ 19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a:noFill/>
          </a:ln>
        </p:spPr>
        <p:txBody>
          <a:bodyPr/>
          <a:lstStyle/>
          <a:p>
            <a:endParaRPr lang="zh-CN" altLang="en-US"/>
          </a:p>
        </p:txBody>
      </p:sp>
      <p:sp>
        <p:nvSpPr>
          <p:cNvPr id="19" name="Sev01"/>
          <p:cNvSpPr>
            <a:spLocks noChangeAspect="1"/>
          </p:cNvSpPr>
          <p:nvPr/>
        </p:nvSpPr>
        <p:spPr>
          <a:xfrm>
            <a:off x="4678998" y="1702076"/>
            <a:ext cx="520700" cy="520700"/>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0" name="Freeform 135"/>
          <p:cNvSpPr>
            <a:spLocks noEditPoints="1"/>
          </p:cNvSpPr>
          <p:nvPr/>
        </p:nvSpPr>
        <p:spPr bwMode="auto">
          <a:xfrm>
            <a:off x="4783773" y="1816376"/>
            <a:ext cx="311150" cy="292100"/>
          </a:xfrm>
          <a:custGeom>
            <a:avLst/>
            <a:gdLst>
              <a:gd name="T0" fmla="*/ 13 w 73"/>
              <a:gd name="T1" fmla="*/ 39 h 68"/>
              <a:gd name="T2" fmla="*/ 8 w 73"/>
              <a:gd name="T3" fmla="*/ 39 h 68"/>
              <a:gd name="T4" fmla="*/ 0 w 73"/>
              <a:gd name="T5" fmla="*/ 33 h 68"/>
              <a:gd name="T6" fmla="*/ 5 w 73"/>
              <a:gd name="T7" fmla="*/ 19 h 68"/>
              <a:gd name="T8" fmla="*/ 15 w 73"/>
              <a:gd name="T9" fmla="*/ 22 h 68"/>
              <a:gd name="T10" fmla="*/ 20 w 73"/>
              <a:gd name="T11" fmla="*/ 21 h 68"/>
              <a:gd name="T12" fmla="*/ 20 w 73"/>
              <a:gd name="T13" fmla="*/ 24 h 68"/>
              <a:gd name="T14" fmla="*/ 23 w 73"/>
              <a:gd name="T15" fmla="*/ 34 h 68"/>
              <a:gd name="T16" fmla="*/ 13 w 73"/>
              <a:gd name="T17" fmla="*/ 39 h 68"/>
              <a:gd name="T18" fmla="*/ 15 w 73"/>
              <a:gd name="T19" fmla="*/ 19 h 68"/>
              <a:gd name="T20" fmla="*/ 5 w 73"/>
              <a:gd name="T21" fmla="*/ 9 h 68"/>
              <a:gd name="T22" fmla="*/ 15 w 73"/>
              <a:gd name="T23" fmla="*/ 0 h 68"/>
              <a:gd name="T24" fmla="*/ 25 w 73"/>
              <a:gd name="T25" fmla="*/ 9 h 68"/>
              <a:gd name="T26" fmla="*/ 15 w 73"/>
              <a:gd name="T27" fmla="*/ 19 h 68"/>
              <a:gd name="T28" fmla="*/ 53 w 73"/>
              <a:gd name="T29" fmla="*/ 68 h 68"/>
              <a:gd name="T30" fmla="*/ 20 w 73"/>
              <a:gd name="T31" fmla="*/ 68 h 68"/>
              <a:gd name="T32" fmla="*/ 10 w 73"/>
              <a:gd name="T33" fmla="*/ 58 h 68"/>
              <a:gd name="T34" fmla="*/ 23 w 73"/>
              <a:gd name="T35" fmla="*/ 36 h 68"/>
              <a:gd name="T36" fmla="*/ 37 w 73"/>
              <a:gd name="T37" fmla="*/ 41 h 68"/>
              <a:gd name="T38" fmla="*/ 50 w 73"/>
              <a:gd name="T39" fmla="*/ 36 h 68"/>
              <a:gd name="T40" fmla="*/ 64 w 73"/>
              <a:gd name="T41" fmla="*/ 58 h 68"/>
              <a:gd name="T42" fmla="*/ 53 w 73"/>
              <a:gd name="T43" fmla="*/ 68 h 68"/>
              <a:gd name="T44" fmla="*/ 37 w 73"/>
              <a:gd name="T45" fmla="*/ 39 h 68"/>
              <a:gd name="T46" fmla="*/ 22 w 73"/>
              <a:gd name="T47" fmla="*/ 24 h 68"/>
              <a:gd name="T48" fmla="*/ 37 w 73"/>
              <a:gd name="T49" fmla="*/ 9 h 68"/>
              <a:gd name="T50" fmla="*/ 51 w 73"/>
              <a:gd name="T51" fmla="*/ 24 h 68"/>
              <a:gd name="T52" fmla="*/ 37 w 73"/>
              <a:gd name="T53" fmla="*/ 39 h 68"/>
              <a:gd name="T54" fmla="*/ 59 w 73"/>
              <a:gd name="T55" fmla="*/ 19 h 68"/>
              <a:gd name="T56" fmla="*/ 49 w 73"/>
              <a:gd name="T57" fmla="*/ 9 h 68"/>
              <a:gd name="T58" fmla="*/ 59 w 73"/>
              <a:gd name="T59" fmla="*/ 0 h 68"/>
              <a:gd name="T60" fmla="*/ 68 w 73"/>
              <a:gd name="T61" fmla="*/ 9 h 68"/>
              <a:gd name="T62" fmla="*/ 59 w 73"/>
              <a:gd name="T63" fmla="*/ 19 h 68"/>
              <a:gd name="T64" fmla="*/ 66 w 73"/>
              <a:gd name="T65" fmla="*/ 39 h 68"/>
              <a:gd name="T66" fmla="*/ 61 w 73"/>
              <a:gd name="T67" fmla="*/ 39 h 68"/>
              <a:gd name="T68" fmla="*/ 51 w 73"/>
              <a:gd name="T69" fmla="*/ 34 h 68"/>
              <a:gd name="T70" fmla="*/ 54 w 73"/>
              <a:gd name="T71" fmla="*/ 24 h 68"/>
              <a:gd name="T72" fmla="*/ 54 w 73"/>
              <a:gd name="T73" fmla="*/ 21 h 68"/>
              <a:gd name="T74" fmla="*/ 59 w 73"/>
              <a:gd name="T75" fmla="*/ 22 h 68"/>
              <a:gd name="T76" fmla="*/ 69 w 73"/>
              <a:gd name="T77" fmla="*/ 19 h 68"/>
              <a:gd name="T78" fmla="*/ 73 w 73"/>
              <a:gd name="T79" fmla="*/ 33 h 68"/>
              <a:gd name="T80" fmla="*/ 66 w 73"/>
              <a:gd name="T81" fmla="*/ 39 h 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a:noFill/>
          </a:ln>
        </p:spPr>
        <p:txBody>
          <a:bodyPr/>
          <a:lstStyle/>
          <a:p>
            <a:endParaRPr lang="zh-CN" altLang="en-US"/>
          </a:p>
        </p:txBody>
      </p:sp>
      <p:cxnSp>
        <p:nvCxnSpPr>
          <p:cNvPr id="21" name="Straight Connector 32"/>
          <p:cNvCxnSpPr/>
          <p:nvPr/>
        </p:nvCxnSpPr>
        <p:spPr>
          <a:xfrm flipV="1">
            <a:off x="9550630" y="2437089"/>
            <a:ext cx="0" cy="601663"/>
          </a:xfrm>
          <a:prstGeom prst="line">
            <a:avLst/>
          </a:prstGeom>
          <a:ln w="19050">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22" name="圆角矩形 21"/>
          <p:cNvSpPr/>
          <p:nvPr/>
        </p:nvSpPr>
        <p:spPr>
          <a:xfrm>
            <a:off x="8769985" y="3145113"/>
            <a:ext cx="1612900" cy="344488"/>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chemeClr val="bg1"/>
                </a:solidFill>
                <a:latin typeface="微软雅黑" panose="020B0503020204020204" pitchFamily="34" charset="-122"/>
                <a:ea typeface="微软雅黑" panose="020B0503020204020204" pitchFamily="34" charset="-122"/>
              </a:rPr>
              <a:t>标题</a:t>
            </a:r>
          </a:p>
        </p:txBody>
      </p:sp>
      <p:sp>
        <p:nvSpPr>
          <p:cNvPr id="23" name="Sev01"/>
          <p:cNvSpPr>
            <a:spLocks noChangeAspect="1"/>
          </p:cNvSpPr>
          <p:nvPr/>
        </p:nvSpPr>
        <p:spPr>
          <a:xfrm>
            <a:off x="9264880" y="1702076"/>
            <a:ext cx="520700" cy="520700"/>
          </a:xfrm>
          <a:prstGeom prst="ellipse">
            <a:avLst/>
          </a:prstGeom>
          <a:solidFill>
            <a:schemeClr val="accent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4" name="TextBox 15"/>
          <p:cNvSpPr txBox="1"/>
          <p:nvPr/>
        </p:nvSpPr>
        <p:spPr>
          <a:xfrm>
            <a:off x="1681494" y="3585884"/>
            <a:ext cx="1934181" cy="2308324"/>
          </a:xfrm>
          <a:prstGeom prst="rect">
            <a:avLst/>
          </a:prstGeom>
          <a:noFill/>
        </p:spPr>
        <p:txBody>
          <a:bodyPr wrap="square" rtlCol="0">
            <a:spAutoFit/>
          </a:bodyPr>
          <a:lstStyle/>
          <a:p>
            <a:pPr eaLnBrk="1" hangingPunct="1"/>
            <a:r>
              <a:rPr lang="zh-CN" altLang="en-US" sz="1600" dirty="0" smtClean="0">
                <a:solidFill>
                  <a:srgbClr val="000000"/>
                </a:solidFill>
                <a:latin typeface="宋体" panose="02010600030101010101" pitchFamily="2" charset="-122"/>
                <a:ea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4D4D4D"/>
              </a:solidFill>
              <a:latin typeface="宋体" panose="02010600030101010101" pitchFamily="2" charset="-122"/>
              <a:ea typeface="宋体" panose="02010600030101010101" pitchFamily="2" charset="-122"/>
            </a:endParaRPr>
          </a:p>
        </p:txBody>
      </p:sp>
      <p:sp>
        <p:nvSpPr>
          <p:cNvPr id="25" name="TextBox 15"/>
          <p:cNvSpPr txBox="1"/>
          <p:nvPr/>
        </p:nvSpPr>
        <p:spPr>
          <a:xfrm>
            <a:off x="6330499" y="3622027"/>
            <a:ext cx="1934181" cy="2308324"/>
          </a:xfrm>
          <a:prstGeom prst="rect">
            <a:avLst/>
          </a:prstGeom>
          <a:noFill/>
        </p:spPr>
        <p:txBody>
          <a:bodyPr wrap="square" rtlCol="0">
            <a:spAutoFit/>
          </a:bodyPr>
          <a:lstStyle/>
          <a:p>
            <a:pPr eaLnBrk="1" hangingPunct="1"/>
            <a:r>
              <a:rPr lang="zh-CN" altLang="en-US" sz="1600" dirty="0" smtClean="0">
                <a:solidFill>
                  <a:srgbClr val="000000"/>
                </a:solidFill>
                <a:latin typeface="宋体" panose="02010600030101010101" pitchFamily="2" charset="-122"/>
                <a:ea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4D4D4D"/>
              </a:solidFill>
              <a:latin typeface="宋体" panose="02010600030101010101" pitchFamily="2" charset="-122"/>
              <a:ea typeface="宋体" panose="02010600030101010101" pitchFamily="2" charset="-122"/>
            </a:endParaRPr>
          </a:p>
        </p:txBody>
      </p:sp>
      <p:sp>
        <p:nvSpPr>
          <p:cNvPr id="26" name="TextBox 15"/>
          <p:cNvSpPr txBox="1"/>
          <p:nvPr/>
        </p:nvSpPr>
        <p:spPr>
          <a:xfrm>
            <a:off x="3955303" y="3585884"/>
            <a:ext cx="1934181" cy="2308324"/>
          </a:xfrm>
          <a:prstGeom prst="rect">
            <a:avLst/>
          </a:prstGeom>
          <a:noFill/>
        </p:spPr>
        <p:txBody>
          <a:bodyPr wrap="square" rtlCol="0">
            <a:spAutoFit/>
          </a:bodyPr>
          <a:lstStyle/>
          <a:p>
            <a:pPr eaLnBrk="1" hangingPunct="1"/>
            <a:r>
              <a:rPr lang="zh-CN" altLang="en-US" sz="1600" dirty="0" smtClean="0">
                <a:solidFill>
                  <a:srgbClr val="000000"/>
                </a:solidFill>
                <a:latin typeface="宋体" panose="02010600030101010101" pitchFamily="2" charset="-122"/>
                <a:ea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4D4D4D"/>
              </a:solidFill>
              <a:latin typeface="宋体" panose="02010600030101010101" pitchFamily="2" charset="-122"/>
              <a:ea typeface="宋体" panose="02010600030101010101" pitchFamily="2" charset="-122"/>
            </a:endParaRPr>
          </a:p>
        </p:txBody>
      </p:sp>
      <p:sp>
        <p:nvSpPr>
          <p:cNvPr id="27" name="TextBox 15"/>
          <p:cNvSpPr txBox="1"/>
          <p:nvPr/>
        </p:nvSpPr>
        <p:spPr>
          <a:xfrm>
            <a:off x="8675236" y="3622027"/>
            <a:ext cx="1934181" cy="2308324"/>
          </a:xfrm>
          <a:prstGeom prst="rect">
            <a:avLst/>
          </a:prstGeom>
          <a:noFill/>
        </p:spPr>
        <p:txBody>
          <a:bodyPr wrap="square" rtlCol="0">
            <a:spAutoFit/>
          </a:bodyPr>
          <a:lstStyle/>
          <a:p>
            <a:pPr eaLnBrk="1" hangingPunct="1"/>
            <a:r>
              <a:rPr lang="zh-CN" altLang="en-US" sz="1600" dirty="0" smtClean="0">
                <a:solidFill>
                  <a:srgbClr val="000000"/>
                </a:solidFill>
                <a:latin typeface="宋体" panose="02010600030101010101" pitchFamily="2" charset="-122"/>
                <a:ea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4D4D4D"/>
              </a:solidFill>
              <a:latin typeface="宋体" panose="02010600030101010101" pitchFamily="2" charset="-122"/>
              <a:ea typeface="宋体" panose="02010600030101010101" pitchFamily="2" charset="-122"/>
            </a:endParaRPr>
          </a:p>
        </p:txBody>
      </p:sp>
      <p:sp>
        <p:nvSpPr>
          <p:cNvPr id="28" name="流程图: 联系 13"/>
          <p:cNvSpPr/>
          <p:nvPr/>
        </p:nvSpPr>
        <p:spPr>
          <a:xfrm>
            <a:off x="9436951" y="2320883"/>
            <a:ext cx="234950" cy="234950"/>
          </a:xfrm>
          <a:prstGeom prst="flowChartConnector">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流程图: 联系 35"/>
          <p:cNvSpPr/>
          <p:nvPr/>
        </p:nvSpPr>
        <p:spPr>
          <a:xfrm>
            <a:off x="7143921" y="2320884"/>
            <a:ext cx="234950" cy="234950"/>
          </a:xfrm>
          <a:prstGeom prst="flowChartConnector">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流程图: 联系 36"/>
          <p:cNvSpPr/>
          <p:nvPr/>
        </p:nvSpPr>
        <p:spPr>
          <a:xfrm>
            <a:off x="4817242" y="2320883"/>
            <a:ext cx="234950" cy="234950"/>
          </a:xfrm>
          <a:prstGeom prst="flowChartConnector">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流程图: 联系 37"/>
          <p:cNvSpPr/>
          <p:nvPr/>
        </p:nvSpPr>
        <p:spPr>
          <a:xfrm>
            <a:off x="2533466" y="2336556"/>
            <a:ext cx="234950" cy="234950"/>
          </a:xfrm>
          <a:prstGeom prst="flowChart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KSO_Shape"/>
          <p:cNvSpPr/>
          <p:nvPr/>
        </p:nvSpPr>
        <p:spPr bwMode="auto">
          <a:xfrm>
            <a:off x="9395531" y="1790350"/>
            <a:ext cx="259397" cy="352921"/>
          </a:xfrm>
          <a:custGeom>
            <a:avLst/>
            <a:gdLst>
              <a:gd name="T0" fmla="*/ 924118 w 4423"/>
              <a:gd name="T1" fmla="*/ 36732 h 6016"/>
              <a:gd name="T2" fmla="*/ 1145021 w 4423"/>
              <a:gd name="T3" fmla="*/ 159911 h 6016"/>
              <a:gd name="T4" fmla="*/ 1298196 w 4423"/>
              <a:gd name="T5" fmla="*/ 337238 h 6016"/>
              <a:gd name="T6" fmla="*/ 1388709 w 4423"/>
              <a:gd name="T7" fmla="*/ 576313 h 6016"/>
              <a:gd name="T8" fmla="*/ 1388709 w 4423"/>
              <a:gd name="T9" fmla="*/ 824571 h 6016"/>
              <a:gd name="T10" fmla="*/ 1298196 w 4423"/>
              <a:gd name="T11" fmla="*/ 1063646 h 6016"/>
              <a:gd name="T12" fmla="*/ 1145021 w 4423"/>
              <a:gd name="T13" fmla="*/ 1240973 h 6016"/>
              <a:gd name="T14" fmla="*/ 924118 w 4423"/>
              <a:gd name="T15" fmla="*/ 1364152 h 6016"/>
              <a:gd name="T16" fmla="*/ 681695 w 4423"/>
              <a:gd name="T17" fmla="*/ 1400568 h 6016"/>
              <a:gd name="T18" fmla="*/ 427246 w 4423"/>
              <a:gd name="T19" fmla="*/ 1345786 h 6016"/>
              <a:gd name="T20" fmla="*/ 216788 w 4423"/>
              <a:gd name="T21" fmla="*/ 1207408 h 6016"/>
              <a:gd name="T22" fmla="*/ 76271 w 4423"/>
              <a:gd name="T23" fmla="*/ 1019314 h 6016"/>
              <a:gd name="T24" fmla="*/ 3165 w 4423"/>
              <a:gd name="T25" fmla="*/ 772006 h 6016"/>
              <a:gd name="T26" fmla="*/ 21837 w 4423"/>
              <a:gd name="T27" fmla="*/ 525648 h 6016"/>
              <a:gd name="T28" fmla="*/ 128807 w 4423"/>
              <a:gd name="T29" fmla="*/ 295123 h 6016"/>
              <a:gd name="T30" fmla="*/ 294642 w 4423"/>
              <a:gd name="T31" fmla="*/ 129195 h 6016"/>
              <a:gd name="T32" fmla="*/ 524722 w 4423"/>
              <a:gd name="T33" fmla="*/ 22166 h 6016"/>
              <a:gd name="T34" fmla="*/ 562066 w 4423"/>
              <a:gd name="T35" fmla="*/ 756490 h 6016"/>
              <a:gd name="T36" fmla="*/ 647199 w 4423"/>
              <a:gd name="T37" fmla="*/ 616528 h 6016"/>
              <a:gd name="T38" fmla="*/ 744675 w 4423"/>
              <a:gd name="T39" fmla="*/ 527232 h 6016"/>
              <a:gd name="T40" fmla="*/ 654795 w 4423"/>
              <a:gd name="T41" fmla="*/ 535781 h 6016"/>
              <a:gd name="T42" fmla="*/ 563016 w 4423"/>
              <a:gd name="T43" fmla="*/ 609245 h 6016"/>
              <a:gd name="T44" fmla="*/ 531052 w 4423"/>
              <a:gd name="T45" fmla="*/ 702025 h 6016"/>
              <a:gd name="T46" fmla="*/ 825693 w 4423"/>
              <a:gd name="T47" fmla="*/ 1480682 h 6016"/>
              <a:gd name="T48" fmla="*/ 683594 w 4423"/>
              <a:gd name="T49" fmla="*/ 1494614 h 6016"/>
              <a:gd name="T50" fmla="*/ 683278 w 4423"/>
              <a:gd name="T51" fmla="*/ 380620 h 6016"/>
              <a:gd name="T52" fmla="*/ 495922 w 4423"/>
              <a:gd name="T53" fmla="*/ 453451 h 6016"/>
              <a:gd name="T54" fmla="*/ 386104 w 4423"/>
              <a:gd name="T55" fmla="*/ 636161 h 6016"/>
              <a:gd name="T56" fmla="*/ 386104 w 4423"/>
              <a:gd name="T57" fmla="*/ 764723 h 6016"/>
              <a:gd name="T58" fmla="*/ 495922 w 4423"/>
              <a:gd name="T59" fmla="*/ 947434 h 6016"/>
              <a:gd name="T60" fmla="*/ 683278 w 4423"/>
              <a:gd name="T61" fmla="*/ 1020264 h 6016"/>
              <a:gd name="T62" fmla="*/ 838669 w 4423"/>
              <a:gd name="T63" fmla="*/ 988915 h 6016"/>
              <a:gd name="T64" fmla="*/ 988047 w 4423"/>
              <a:gd name="T65" fmla="*/ 839454 h 6016"/>
              <a:gd name="T66" fmla="*/ 1019378 w 4423"/>
              <a:gd name="T67" fmla="*/ 683976 h 6016"/>
              <a:gd name="T68" fmla="*/ 946588 w 4423"/>
              <a:gd name="T69" fmla="*/ 496833 h 6016"/>
              <a:gd name="T70" fmla="*/ 764296 w 4423"/>
              <a:gd name="T71" fmla="*/ 386636 h 6016"/>
              <a:gd name="T72" fmla="*/ 814617 w 4423"/>
              <a:gd name="T73" fmla="*/ 511082 h 6016"/>
              <a:gd name="T74" fmla="*/ 666188 w 4423"/>
              <a:gd name="T75" fmla="*/ 481316 h 6016"/>
              <a:gd name="T76" fmla="*/ 535799 w 4423"/>
              <a:gd name="T77" fmla="*/ 551614 h 6016"/>
              <a:gd name="T78" fmla="*/ 478200 w 4423"/>
              <a:gd name="T79" fmla="*/ 700442 h 6016"/>
              <a:gd name="T80" fmla="*/ 528836 w 4423"/>
              <a:gd name="T81" fmla="*/ 841354 h 6016"/>
              <a:gd name="T82" fmla="*/ 655111 w 4423"/>
              <a:gd name="T83" fmla="*/ 917351 h 6016"/>
              <a:gd name="T84" fmla="*/ 805122 w 4423"/>
              <a:gd name="T85" fmla="*/ 895185 h 6016"/>
              <a:gd name="T86" fmla="*/ 903864 w 4423"/>
              <a:gd name="T87" fmla="*/ 786889 h 6016"/>
              <a:gd name="T88" fmla="*/ 911459 w 4423"/>
              <a:gd name="T89" fmla="*/ 634261 h 6016"/>
              <a:gd name="T90" fmla="*/ 993427 w 4423"/>
              <a:gd name="T91" fmla="*/ 376503 h 6016"/>
              <a:gd name="T92" fmla="*/ 860190 w 4423"/>
              <a:gd name="T93" fmla="*/ 293223 h 6016"/>
              <a:gd name="T94" fmla="*/ 699735 w 4423"/>
              <a:gd name="T95" fmla="*/ 263141 h 6016"/>
              <a:gd name="T96" fmla="*/ 549724 w 4423"/>
              <a:gd name="T97" fmla="*/ 289740 h 6016"/>
              <a:gd name="T98" fmla="*/ 413638 w 4423"/>
              <a:gd name="T99" fmla="*/ 369854 h 6016"/>
              <a:gd name="T100" fmla="*/ 320593 w 4423"/>
              <a:gd name="T101" fmla="*/ 482583 h 6016"/>
              <a:gd name="T102" fmla="*/ 267741 w 4423"/>
              <a:gd name="T103" fmla="*/ 633628 h 6016"/>
              <a:gd name="T104" fmla="*/ 271855 w 4423"/>
              <a:gd name="T105" fmla="*/ 788789 h 6016"/>
              <a:gd name="T106" fmla="*/ 331670 w 4423"/>
              <a:gd name="T107" fmla="*/ 936034 h 6016"/>
              <a:gd name="T108" fmla="*/ 430095 w 4423"/>
              <a:gd name="T109" fmla="*/ 1044647 h 6016"/>
              <a:gd name="T110" fmla="*/ 569662 w 4423"/>
              <a:gd name="T111" fmla="*/ 1118111 h 6016"/>
              <a:gd name="T112" fmla="*/ 722521 w 4423"/>
              <a:gd name="T113" fmla="*/ 1137110 h 6016"/>
              <a:gd name="T114" fmla="*/ 879811 w 4423"/>
              <a:gd name="T115" fmla="*/ 1099112 h 6016"/>
              <a:gd name="T116" fmla="*/ 1008618 w 4423"/>
              <a:gd name="T117" fmla="*/ 1009815 h 6016"/>
              <a:gd name="T118" fmla="*/ 1093434 w 4423"/>
              <a:gd name="T119" fmla="*/ 890119 h 6016"/>
              <a:gd name="T120" fmla="*/ 1135526 w 4423"/>
              <a:gd name="T121" fmla="*/ 734008 h 6016"/>
              <a:gd name="T122" fmla="*/ 1120019 w 4423"/>
              <a:gd name="T123" fmla="*/ 580746 h 6016"/>
              <a:gd name="T124" fmla="*/ 1050077 w 4423"/>
              <a:gd name="T125" fmla="*/ 438885 h 601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423" h="6016">
                <a:moveTo>
                  <a:pt x="2211" y="0"/>
                </a:moveTo>
                <a:lnTo>
                  <a:pt x="2211" y="0"/>
                </a:lnTo>
                <a:lnTo>
                  <a:pt x="2268" y="1"/>
                </a:lnTo>
                <a:lnTo>
                  <a:pt x="2325" y="4"/>
                </a:lnTo>
                <a:lnTo>
                  <a:pt x="2382" y="7"/>
                </a:lnTo>
                <a:lnTo>
                  <a:pt x="2437" y="12"/>
                </a:lnTo>
                <a:lnTo>
                  <a:pt x="2492" y="18"/>
                </a:lnTo>
                <a:lnTo>
                  <a:pt x="2548" y="26"/>
                </a:lnTo>
                <a:lnTo>
                  <a:pt x="2603" y="34"/>
                </a:lnTo>
                <a:lnTo>
                  <a:pt x="2657" y="45"/>
                </a:lnTo>
                <a:lnTo>
                  <a:pt x="2710" y="57"/>
                </a:lnTo>
                <a:lnTo>
                  <a:pt x="2764" y="70"/>
                </a:lnTo>
                <a:lnTo>
                  <a:pt x="2817" y="84"/>
                </a:lnTo>
                <a:lnTo>
                  <a:pt x="2869" y="99"/>
                </a:lnTo>
                <a:lnTo>
                  <a:pt x="2920" y="116"/>
                </a:lnTo>
                <a:lnTo>
                  <a:pt x="2971" y="134"/>
                </a:lnTo>
                <a:lnTo>
                  <a:pt x="3022" y="154"/>
                </a:lnTo>
                <a:lnTo>
                  <a:pt x="3072" y="174"/>
                </a:lnTo>
                <a:lnTo>
                  <a:pt x="3121" y="195"/>
                </a:lnTo>
                <a:lnTo>
                  <a:pt x="3170" y="219"/>
                </a:lnTo>
                <a:lnTo>
                  <a:pt x="3218" y="242"/>
                </a:lnTo>
                <a:lnTo>
                  <a:pt x="3265" y="267"/>
                </a:lnTo>
                <a:lnTo>
                  <a:pt x="3312" y="293"/>
                </a:lnTo>
                <a:lnTo>
                  <a:pt x="3357" y="321"/>
                </a:lnTo>
                <a:lnTo>
                  <a:pt x="3403" y="348"/>
                </a:lnTo>
                <a:lnTo>
                  <a:pt x="3448" y="378"/>
                </a:lnTo>
                <a:lnTo>
                  <a:pt x="3492" y="408"/>
                </a:lnTo>
                <a:lnTo>
                  <a:pt x="3534" y="440"/>
                </a:lnTo>
                <a:lnTo>
                  <a:pt x="3577" y="472"/>
                </a:lnTo>
                <a:lnTo>
                  <a:pt x="3618" y="505"/>
                </a:lnTo>
                <a:lnTo>
                  <a:pt x="3659" y="540"/>
                </a:lnTo>
                <a:lnTo>
                  <a:pt x="3698" y="575"/>
                </a:lnTo>
                <a:lnTo>
                  <a:pt x="3736" y="611"/>
                </a:lnTo>
                <a:lnTo>
                  <a:pt x="3775" y="649"/>
                </a:lnTo>
                <a:lnTo>
                  <a:pt x="3812" y="686"/>
                </a:lnTo>
                <a:lnTo>
                  <a:pt x="3848" y="725"/>
                </a:lnTo>
                <a:lnTo>
                  <a:pt x="3883" y="765"/>
                </a:lnTo>
                <a:lnTo>
                  <a:pt x="3917" y="805"/>
                </a:lnTo>
                <a:lnTo>
                  <a:pt x="3951" y="846"/>
                </a:lnTo>
                <a:lnTo>
                  <a:pt x="3983" y="889"/>
                </a:lnTo>
                <a:lnTo>
                  <a:pt x="4014" y="932"/>
                </a:lnTo>
                <a:lnTo>
                  <a:pt x="4045" y="975"/>
                </a:lnTo>
                <a:lnTo>
                  <a:pt x="4074" y="1020"/>
                </a:lnTo>
                <a:lnTo>
                  <a:pt x="4102" y="1065"/>
                </a:lnTo>
                <a:lnTo>
                  <a:pt x="4130" y="1111"/>
                </a:lnTo>
                <a:lnTo>
                  <a:pt x="4156" y="1157"/>
                </a:lnTo>
                <a:lnTo>
                  <a:pt x="4181" y="1205"/>
                </a:lnTo>
                <a:lnTo>
                  <a:pt x="4205" y="1253"/>
                </a:lnTo>
                <a:lnTo>
                  <a:pt x="4227" y="1302"/>
                </a:lnTo>
                <a:lnTo>
                  <a:pt x="4249" y="1351"/>
                </a:lnTo>
                <a:lnTo>
                  <a:pt x="4270" y="1401"/>
                </a:lnTo>
                <a:lnTo>
                  <a:pt x="4289" y="1451"/>
                </a:lnTo>
                <a:lnTo>
                  <a:pt x="4307" y="1502"/>
                </a:lnTo>
                <a:lnTo>
                  <a:pt x="4323" y="1554"/>
                </a:lnTo>
                <a:lnTo>
                  <a:pt x="4339" y="1606"/>
                </a:lnTo>
                <a:lnTo>
                  <a:pt x="4353" y="1660"/>
                </a:lnTo>
                <a:lnTo>
                  <a:pt x="4366" y="1713"/>
                </a:lnTo>
                <a:lnTo>
                  <a:pt x="4378" y="1766"/>
                </a:lnTo>
                <a:lnTo>
                  <a:pt x="4388" y="1820"/>
                </a:lnTo>
                <a:lnTo>
                  <a:pt x="4397" y="1875"/>
                </a:lnTo>
                <a:lnTo>
                  <a:pt x="4405" y="1930"/>
                </a:lnTo>
                <a:lnTo>
                  <a:pt x="4411" y="1985"/>
                </a:lnTo>
                <a:lnTo>
                  <a:pt x="4416" y="2042"/>
                </a:lnTo>
                <a:lnTo>
                  <a:pt x="4420" y="2098"/>
                </a:lnTo>
                <a:lnTo>
                  <a:pt x="4422" y="2155"/>
                </a:lnTo>
                <a:lnTo>
                  <a:pt x="4423" y="2212"/>
                </a:lnTo>
                <a:lnTo>
                  <a:pt x="4422" y="2270"/>
                </a:lnTo>
                <a:lnTo>
                  <a:pt x="4420" y="2326"/>
                </a:lnTo>
                <a:lnTo>
                  <a:pt x="4416" y="2382"/>
                </a:lnTo>
                <a:lnTo>
                  <a:pt x="4411" y="2438"/>
                </a:lnTo>
                <a:lnTo>
                  <a:pt x="4405" y="2494"/>
                </a:lnTo>
                <a:lnTo>
                  <a:pt x="4397" y="2548"/>
                </a:lnTo>
                <a:lnTo>
                  <a:pt x="4388" y="2604"/>
                </a:lnTo>
                <a:lnTo>
                  <a:pt x="4378" y="2658"/>
                </a:lnTo>
                <a:lnTo>
                  <a:pt x="4366" y="2711"/>
                </a:lnTo>
                <a:lnTo>
                  <a:pt x="4353" y="2764"/>
                </a:lnTo>
                <a:lnTo>
                  <a:pt x="4339" y="2818"/>
                </a:lnTo>
                <a:lnTo>
                  <a:pt x="4323" y="2870"/>
                </a:lnTo>
                <a:lnTo>
                  <a:pt x="4307" y="2921"/>
                </a:lnTo>
                <a:lnTo>
                  <a:pt x="4289" y="2972"/>
                </a:lnTo>
                <a:lnTo>
                  <a:pt x="4270" y="3023"/>
                </a:lnTo>
                <a:lnTo>
                  <a:pt x="4249" y="3073"/>
                </a:lnTo>
                <a:lnTo>
                  <a:pt x="4227" y="3122"/>
                </a:lnTo>
                <a:lnTo>
                  <a:pt x="4205" y="3171"/>
                </a:lnTo>
                <a:lnTo>
                  <a:pt x="4181" y="3219"/>
                </a:lnTo>
                <a:lnTo>
                  <a:pt x="4156" y="3267"/>
                </a:lnTo>
                <a:lnTo>
                  <a:pt x="4130" y="3313"/>
                </a:lnTo>
                <a:lnTo>
                  <a:pt x="4102" y="3359"/>
                </a:lnTo>
                <a:lnTo>
                  <a:pt x="4074" y="3404"/>
                </a:lnTo>
                <a:lnTo>
                  <a:pt x="4045" y="3449"/>
                </a:lnTo>
                <a:lnTo>
                  <a:pt x="4014" y="3492"/>
                </a:lnTo>
                <a:lnTo>
                  <a:pt x="3983" y="3535"/>
                </a:lnTo>
                <a:lnTo>
                  <a:pt x="3951" y="3578"/>
                </a:lnTo>
                <a:lnTo>
                  <a:pt x="3917" y="3619"/>
                </a:lnTo>
                <a:lnTo>
                  <a:pt x="3883" y="3660"/>
                </a:lnTo>
                <a:lnTo>
                  <a:pt x="3848" y="3699"/>
                </a:lnTo>
                <a:lnTo>
                  <a:pt x="3812" y="3738"/>
                </a:lnTo>
                <a:lnTo>
                  <a:pt x="3775" y="3776"/>
                </a:lnTo>
                <a:lnTo>
                  <a:pt x="3736" y="3813"/>
                </a:lnTo>
                <a:lnTo>
                  <a:pt x="3698" y="3849"/>
                </a:lnTo>
                <a:lnTo>
                  <a:pt x="3659" y="3884"/>
                </a:lnTo>
                <a:lnTo>
                  <a:pt x="3618" y="3919"/>
                </a:lnTo>
                <a:lnTo>
                  <a:pt x="3577" y="3952"/>
                </a:lnTo>
                <a:lnTo>
                  <a:pt x="3534" y="3984"/>
                </a:lnTo>
                <a:lnTo>
                  <a:pt x="3492" y="4016"/>
                </a:lnTo>
                <a:lnTo>
                  <a:pt x="3448" y="4046"/>
                </a:lnTo>
                <a:lnTo>
                  <a:pt x="3403" y="4076"/>
                </a:lnTo>
                <a:lnTo>
                  <a:pt x="3357" y="4103"/>
                </a:lnTo>
                <a:lnTo>
                  <a:pt x="3312" y="4131"/>
                </a:lnTo>
                <a:lnTo>
                  <a:pt x="3265" y="4157"/>
                </a:lnTo>
                <a:lnTo>
                  <a:pt x="3218" y="4182"/>
                </a:lnTo>
                <a:lnTo>
                  <a:pt x="3170" y="4206"/>
                </a:lnTo>
                <a:lnTo>
                  <a:pt x="3121" y="4229"/>
                </a:lnTo>
                <a:lnTo>
                  <a:pt x="3072" y="4250"/>
                </a:lnTo>
                <a:lnTo>
                  <a:pt x="3022" y="4270"/>
                </a:lnTo>
                <a:lnTo>
                  <a:pt x="2971" y="4290"/>
                </a:lnTo>
                <a:lnTo>
                  <a:pt x="2920" y="4308"/>
                </a:lnTo>
                <a:lnTo>
                  <a:pt x="2869" y="4325"/>
                </a:lnTo>
                <a:lnTo>
                  <a:pt x="2817" y="4340"/>
                </a:lnTo>
                <a:lnTo>
                  <a:pt x="2764" y="4355"/>
                </a:lnTo>
                <a:lnTo>
                  <a:pt x="2710" y="4367"/>
                </a:lnTo>
                <a:lnTo>
                  <a:pt x="2657" y="4379"/>
                </a:lnTo>
                <a:lnTo>
                  <a:pt x="2603" y="4390"/>
                </a:lnTo>
                <a:lnTo>
                  <a:pt x="2548" y="4398"/>
                </a:lnTo>
                <a:lnTo>
                  <a:pt x="2492" y="4406"/>
                </a:lnTo>
                <a:lnTo>
                  <a:pt x="2437" y="4412"/>
                </a:lnTo>
                <a:lnTo>
                  <a:pt x="2382" y="4417"/>
                </a:lnTo>
                <a:lnTo>
                  <a:pt x="2325" y="4421"/>
                </a:lnTo>
                <a:lnTo>
                  <a:pt x="2268" y="4423"/>
                </a:lnTo>
                <a:lnTo>
                  <a:pt x="2211" y="4424"/>
                </a:lnTo>
                <a:lnTo>
                  <a:pt x="2154" y="4423"/>
                </a:lnTo>
                <a:lnTo>
                  <a:pt x="2097" y="4421"/>
                </a:lnTo>
                <a:lnTo>
                  <a:pt x="2041" y="4417"/>
                </a:lnTo>
                <a:lnTo>
                  <a:pt x="1985" y="4412"/>
                </a:lnTo>
                <a:lnTo>
                  <a:pt x="1929" y="4406"/>
                </a:lnTo>
                <a:lnTo>
                  <a:pt x="1874" y="4398"/>
                </a:lnTo>
                <a:lnTo>
                  <a:pt x="1820" y="4390"/>
                </a:lnTo>
                <a:lnTo>
                  <a:pt x="1765" y="4379"/>
                </a:lnTo>
                <a:lnTo>
                  <a:pt x="1711" y="4367"/>
                </a:lnTo>
                <a:lnTo>
                  <a:pt x="1658" y="4355"/>
                </a:lnTo>
                <a:lnTo>
                  <a:pt x="1606" y="4340"/>
                </a:lnTo>
                <a:lnTo>
                  <a:pt x="1554" y="4325"/>
                </a:lnTo>
                <a:lnTo>
                  <a:pt x="1501" y="4308"/>
                </a:lnTo>
                <a:lnTo>
                  <a:pt x="1450" y="4290"/>
                </a:lnTo>
                <a:lnTo>
                  <a:pt x="1400" y="4270"/>
                </a:lnTo>
                <a:lnTo>
                  <a:pt x="1350" y="4250"/>
                </a:lnTo>
                <a:lnTo>
                  <a:pt x="1301" y="4229"/>
                </a:lnTo>
                <a:lnTo>
                  <a:pt x="1252" y="4206"/>
                </a:lnTo>
                <a:lnTo>
                  <a:pt x="1204" y="4182"/>
                </a:lnTo>
                <a:lnTo>
                  <a:pt x="1157" y="4157"/>
                </a:lnTo>
                <a:lnTo>
                  <a:pt x="1110" y="4131"/>
                </a:lnTo>
                <a:lnTo>
                  <a:pt x="1064" y="4103"/>
                </a:lnTo>
                <a:lnTo>
                  <a:pt x="1019" y="4076"/>
                </a:lnTo>
                <a:lnTo>
                  <a:pt x="975" y="4046"/>
                </a:lnTo>
                <a:lnTo>
                  <a:pt x="931" y="4016"/>
                </a:lnTo>
                <a:lnTo>
                  <a:pt x="887" y="3984"/>
                </a:lnTo>
                <a:lnTo>
                  <a:pt x="846" y="3952"/>
                </a:lnTo>
                <a:lnTo>
                  <a:pt x="804" y="3919"/>
                </a:lnTo>
                <a:lnTo>
                  <a:pt x="764" y="3884"/>
                </a:lnTo>
                <a:lnTo>
                  <a:pt x="725" y="3849"/>
                </a:lnTo>
                <a:lnTo>
                  <a:pt x="685" y="3813"/>
                </a:lnTo>
                <a:lnTo>
                  <a:pt x="647" y="3776"/>
                </a:lnTo>
                <a:lnTo>
                  <a:pt x="611" y="3738"/>
                </a:lnTo>
                <a:lnTo>
                  <a:pt x="574" y="3699"/>
                </a:lnTo>
                <a:lnTo>
                  <a:pt x="538" y="3660"/>
                </a:lnTo>
                <a:lnTo>
                  <a:pt x="504" y="3619"/>
                </a:lnTo>
                <a:lnTo>
                  <a:pt x="471" y="3578"/>
                </a:lnTo>
                <a:lnTo>
                  <a:pt x="439" y="3535"/>
                </a:lnTo>
                <a:lnTo>
                  <a:pt x="407" y="3492"/>
                </a:lnTo>
                <a:lnTo>
                  <a:pt x="378" y="3449"/>
                </a:lnTo>
                <a:lnTo>
                  <a:pt x="348" y="3404"/>
                </a:lnTo>
                <a:lnTo>
                  <a:pt x="320" y="3359"/>
                </a:lnTo>
                <a:lnTo>
                  <a:pt x="292" y="3313"/>
                </a:lnTo>
                <a:lnTo>
                  <a:pt x="267" y="3267"/>
                </a:lnTo>
                <a:lnTo>
                  <a:pt x="241" y="3219"/>
                </a:lnTo>
                <a:lnTo>
                  <a:pt x="218" y="3171"/>
                </a:lnTo>
                <a:lnTo>
                  <a:pt x="195" y="3122"/>
                </a:lnTo>
                <a:lnTo>
                  <a:pt x="173" y="3073"/>
                </a:lnTo>
                <a:lnTo>
                  <a:pt x="153" y="3023"/>
                </a:lnTo>
                <a:lnTo>
                  <a:pt x="134" y="2972"/>
                </a:lnTo>
                <a:lnTo>
                  <a:pt x="116" y="2921"/>
                </a:lnTo>
                <a:lnTo>
                  <a:pt x="99" y="2870"/>
                </a:lnTo>
                <a:lnTo>
                  <a:pt x="84" y="2818"/>
                </a:lnTo>
                <a:lnTo>
                  <a:pt x="69" y="2764"/>
                </a:lnTo>
                <a:lnTo>
                  <a:pt x="56" y="2711"/>
                </a:lnTo>
                <a:lnTo>
                  <a:pt x="44" y="2658"/>
                </a:lnTo>
                <a:lnTo>
                  <a:pt x="34" y="2604"/>
                </a:lnTo>
                <a:lnTo>
                  <a:pt x="25" y="2548"/>
                </a:lnTo>
                <a:lnTo>
                  <a:pt x="17" y="2494"/>
                </a:lnTo>
                <a:lnTo>
                  <a:pt x="10" y="2438"/>
                </a:lnTo>
                <a:lnTo>
                  <a:pt x="6" y="2382"/>
                </a:lnTo>
                <a:lnTo>
                  <a:pt x="2" y="2326"/>
                </a:lnTo>
                <a:lnTo>
                  <a:pt x="0" y="2270"/>
                </a:lnTo>
                <a:lnTo>
                  <a:pt x="0" y="2212"/>
                </a:lnTo>
                <a:lnTo>
                  <a:pt x="0" y="2155"/>
                </a:lnTo>
                <a:lnTo>
                  <a:pt x="2" y="2098"/>
                </a:lnTo>
                <a:lnTo>
                  <a:pt x="6" y="2042"/>
                </a:lnTo>
                <a:lnTo>
                  <a:pt x="10" y="1985"/>
                </a:lnTo>
                <a:lnTo>
                  <a:pt x="17" y="1930"/>
                </a:lnTo>
                <a:lnTo>
                  <a:pt x="25" y="1875"/>
                </a:lnTo>
                <a:lnTo>
                  <a:pt x="34" y="1820"/>
                </a:lnTo>
                <a:lnTo>
                  <a:pt x="44" y="1766"/>
                </a:lnTo>
                <a:lnTo>
                  <a:pt x="56" y="1713"/>
                </a:lnTo>
                <a:lnTo>
                  <a:pt x="69" y="1660"/>
                </a:lnTo>
                <a:lnTo>
                  <a:pt x="84" y="1606"/>
                </a:lnTo>
                <a:lnTo>
                  <a:pt x="99" y="1554"/>
                </a:lnTo>
                <a:lnTo>
                  <a:pt x="116" y="1502"/>
                </a:lnTo>
                <a:lnTo>
                  <a:pt x="134" y="1451"/>
                </a:lnTo>
                <a:lnTo>
                  <a:pt x="153" y="1401"/>
                </a:lnTo>
                <a:lnTo>
                  <a:pt x="173" y="1351"/>
                </a:lnTo>
                <a:lnTo>
                  <a:pt x="195" y="1302"/>
                </a:lnTo>
                <a:lnTo>
                  <a:pt x="218" y="1253"/>
                </a:lnTo>
                <a:lnTo>
                  <a:pt x="241" y="1205"/>
                </a:lnTo>
                <a:lnTo>
                  <a:pt x="267" y="1157"/>
                </a:lnTo>
                <a:lnTo>
                  <a:pt x="292" y="1111"/>
                </a:lnTo>
                <a:lnTo>
                  <a:pt x="320" y="1065"/>
                </a:lnTo>
                <a:lnTo>
                  <a:pt x="348" y="1020"/>
                </a:lnTo>
                <a:lnTo>
                  <a:pt x="378" y="975"/>
                </a:lnTo>
                <a:lnTo>
                  <a:pt x="407" y="932"/>
                </a:lnTo>
                <a:lnTo>
                  <a:pt x="439" y="889"/>
                </a:lnTo>
                <a:lnTo>
                  <a:pt x="471" y="846"/>
                </a:lnTo>
                <a:lnTo>
                  <a:pt x="504" y="805"/>
                </a:lnTo>
                <a:lnTo>
                  <a:pt x="538" y="765"/>
                </a:lnTo>
                <a:lnTo>
                  <a:pt x="574" y="725"/>
                </a:lnTo>
                <a:lnTo>
                  <a:pt x="611" y="686"/>
                </a:lnTo>
                <a:lnTo>
                  <a:pt x="647" y="649"/>
                </a:lnTo>
                <a:lnTo>
                  <a:pt x="685" y="611"/>
                </a:lnTo>
                <a:lnTo>
                  <a:pt x="725" y="575"/>
                </a:lnTo>
                <a:lnTo>
                  <a:pt x="764" y="540"/>
                </a:lnTo>
                <a:lnTo>
                  <a:pt x="804" y="505"/>
                </a:lnTo>
                <a:lnTo>
                  <a:pt x="846" y="472"/>
                </a:lnTo>
                <a:lnTo>
                  <a:pt x="887" y="440"/>
                </a:lnTo>
                <a:lnTo>
                  <a:pt x="931" y="408"/>
                </a:lnTo>
                <a:lnTo>
                  <a:pt x="975" y="378"/>
                </a:lnTo>
                <a:lnTo>
                  <a:pt x="1019" y="348"/>
                </a:lnTo>
                <a:lnTo>
                  <a:pt x="1064" y="321"/>
                </a:lnTo>
                <a:lnTo>
                  <a:pt x="1110" y="293"/>
                </a:lnTo>
                <a:lnTo>
                  <a:pt x="1157" y="267"/>
                </a:lnTo>
                <a:lnTo>
                  <a:pt x="1204" y="242"/>
                </a:lnTo>
                <a:lnTo>
                  <a:pt x="1252" y="219"/>
                </a:lnTo>
                <a:lnTo>
                  <a:pt x="1301" y="195"/>
                </a:lnTo>
                <a:lnTo>
                  <a:pt x="1350" y="174"/>
                </a:lnTo>
                <a:lnTo>
                  <a:pt x="1400" y="154"/>
                </a:lnTo>
                <a:lnTo>
                  <a:pt x="1450" y="134"/>
                </a:lnTo>
                <a:lnTo>
                  <a:pt x="1501" y="116"/>
                </a:lnTo>
                <a:lnTo>
                  <a:pt x="1554" y="99"/>
                </a:lnTo>
                <a:lnTo>
                  <a:pt x="1606" y="84"/>
                </a:lnTo>
                <a:lnTo>
                  <a:pt x="1658" y="70"/>
                </a:lnTo>
                <a:lnTo>
                  <a:pt x="1711" y="57"/>
                </a:lnTo>
                <a:lnTo>
                  <a:pt x="1765" y="45"/>
                </a:lnTo>
                <a:lnTo>
                  <a:pt x="1820" y="34"/>
                </a:lnTo>
                <a:lnTo>
                  <a:pt x="1874" y="26"/>
                </a:lnTo>
                <a:lnTo>
                  <a:pt x="1929" y="18"/>
                </a:lnTo>
                <a:lnTo>
                  <a:pt x="1985" y="12"/>
                </a:lnTo>
                <a:lnTo>
                  <a:pt x="2041" y="7"/>
                </a:lnTo>
                <a:lnTo>
                  <a:pt x="2097" y="4"/>
                </a:lnTo>
                <a:lnTo>
                  <a:pt x="2154" y="1"/>
                </a:lnTo>
                <a:lnTo>
                  <a:pt x="2211" y="0"/>
                </a:lnTo>
                <a:close/>
                <a:moveTo>
                  <a:pt x="1730" y="2519"/>
                </a:moveTo>
                <a:lnTo>
                  <a:pt x="1730" y="2519"/>
                </a:lnTo>
                <a:lnTo>
                  <a:pt x="1753" y="2453"/>
                </a:lnTo>
                <a:lnTo>
                  <a:pt x="1776" y="2389"/>
                </a:lnTo>
                <a:lnTo>
                  <a:pt x="1802" y="2327"/>
                </a:lnTo>
                <a:lnTo>
                  <a:pt x="1814" y="2297"/>
                </a:lnTo>
                <a:lnTo>
                  <a:pt x="1828" y="2267"/>
                </a:lnTo>
                <a:lnTo>
                  <a:pt x="1843" y="2238"/>
                </a:lnTo>
                <a:lnTo>
                  <a:pt x="1858" y="2210"/>
                </a:lnTo>
                <a:lnTo>
                  <a:pt x="1874" y="2181"/>
                </a:lnTo>
                <a:lnTo>
                  <a:pt x="1890" y="2153"/>
                </a:lnTo>
                <a:lnTo>
                  <a:pt x="1907" y="2126"/>
                </a:lnTo>
                <a:lnTo>
                  <a:pt x="1924" y="2099"/>
                </a:lnTo>
                <a:lnTo>
                  <a:pt x="1942" y="2073"/>
                </a:lnTo>
                <a:lnTo>
                  <a:pt x="1961" y="2047"/>
                </a:lnTo>
                <a:lnTo>
                  <a:pt x="1981" y="2022"/>
                </a:lnTo>
                <a:lnTo>
                  <a:pt x="2002" y="1996"/>
                </a:lnTo>
                <a:lnTo>
                  <a:pt x="2023" y="1971"/>
                </a:lnTo>
                <a:lnTo>
                  <a:pt x="2045" y="1947"/>
                </a:lnTo>
                <a:lnTo>
                  <a:pt x="2069" y="1923"/>
                </a:lnTo>
                <a:lnTo>
                  <a:pt x="2093" y="1899"/>
                </a:lnTo>
                <a:lnTo>
                  <a:pt x="2118" y="1875"/>
                </a:lnTo>
                <a:lnTo>
                  <a:pt x="2144" y="1852"/>
                </a:lnTo>
                <a:lnTo>
                  <a:pt x="2171" y="1829"/>
                </a:lnTo>
                <a:lnTo>
                  <a:pt x="2198" y="1807"/>
                </a:lnTo>
                <a:lnTo>
                  <a:pt x="2228" y="1784"/>
                </a:lnTo>
                <a:lnTo>
                  <a:pt x="2258" y="1762"/>
                </a:lnTo>
                <a:lnTo>
                  <a:pt x="2290" y="1739"/>
                </a:lnTo>
                <a:lnTo>
                  <a:pt x="2322" y="1718"/>
                </a:lnTo>
                <a:lnTo>
                  <a:pt x="2356" y="1696"/>
                </a:lnTo>
                <a:lnTo>
                  <a:pt x="2391" y="1675"/>
                </a:lnTo>
                <a:lnTo>
                  <a:pt x="2372" y="1669"/>
                </a:lnTo>
                <a:lnTo>
                  <a:pt x="2353" y="1665"/>
                </a:lnTo>
                <a:lnTo>
                  <a:pt x="2334" y="1662"/>
                </a:lnTo>
                <a:lnTo>
                  <a:pt x="2314" y="1660"/>
                </a:lnTo>
                <a:lnTo>
                  <a:pt x="2295" y="1658"/>
                </a:lnTo>
                <a:lnTo>
                  <a:pt x="2276" y="1656"/>
                </a:lnTo>
                <a:lnTo>
                  <a:pt x="2256" y="1655"/>
                </a:lnTo>
                <a:lnTo>
                  <a:pt x="2237" y="1656"/>
                </a:lnTo>
                <a:lnTo>
                  <a:pt x="2218" y="1658"/>
                </a:lnTo>
                <a:lnTo>
                  <a:pt x="2198" y="1659"/>
                </a:lnTo>
                <a:lnTo>
                  <a:pt x="2180" y="1662"/>
                </a:lnTo>
                <a:lnTo>
                  <a:pt x="2161" y="1665"/>
                </a:lnTo>
                <a:lnTo>
                  <a:pt x="2142" y="1669"/>
                </a:lnTo>
                <a:lnTo>
                  <a:pt x="2124" y="1673"/>
                </a:lnTo>
                <a:lnTo>
                  <a:pt x="2105" y="1679"/>
                </a:lnTo>
                <a:lnTo>
                  <a:pt x="2087" y="1684"/>
                </a:lnTo>
                <a:lnTo>
                  <a:pt x="2069" y="1692"/>
                </a:lnTo>
                <a:lnTo>
                  <a:pt x="2051" y="1698"/>
                </a:lnTo>
                <a:lnTo>
                  <a:pt x="2032" y="1706"/>
                </a:lnTo>
                <a:lnTo>
                  <a:pt x="2015" y="1715"/>
                </a:lnTo>
                <a:lnTo>
                  <a:pt x="1997" y="1723"/>
                </a:lnTo>
                <a:lnTo>
                  <a:pt x="1980" y="1733"/>
                </a:lnTo>
                <a:lnTo>
                  <a:pt x="1947" y="1754"/>
                </a:lnTo>
                <a:lnTo>
                  <a:pt x="1915" y="1778"/>
                </a:lnTo>
                <a:lnTo>
                  <a:pt x="1885" y="1802"/>
                </a:lnTo>
                <a:lnTo>
                  <a:pt x="1856" y="1830"/>
                </a:lnTo>
                <a:lnTo>
                  <a:pt x="1842" y="1845"/>
                </a:lnTo>
                <a:lnTo>
                  <a:pt x="1828" y="1860"/>
                </a:lnTo>
                <a:lnTo>
                  <a:pt x="1815" y="1875"/>
                </a:lnTo>
                <a:lnTo>
                  <a:pt x="1803" y="1891"/>
                </a:lnTo>
                <a:lnTo>
                  <a:pt x="1791" y="1907"/>
                </a:lnTo>
                <a:lnTo>
                  <a:pt x="1779" y="1924"/>
                </a:lnTo>
                <a:lnTo>
                  <a:pt x="1769" y="1941"/>
                </a:lnTo>
                <a:lnTo>
                  <a:pt x="1758" y="1958"/>
                </a:lnTo>
                <a:lnTo>
                  <a:pt x="1748" y="1976"/>
                </a:lnTo>
                <a:lnTo>
                  <a:pt x="1739" y="1994"/>
                </a:lnTo>
                <a:lnTo>
                  <a:pt x="1730" y="2013"/>
                </a:lnTo>
                <a:lnTo>
                  <a:pt x="1722" y="2032"/>
                </a:lnTo>
                <a:lnTo>
                  <a:pt x="1714" y="2051"/>
                </a:lnTo>
                <a:lnTo>
                  <a:pt x="1708" y="2070"/>
                </a:lnTo>
                <a:lnTo>
                  <a:pt x="1701" y="2091"/>
                </a:lnTo>
                <a:lnTo>
                  <a:pt x="1695" y="2111"/>
                </a:lnTo>
                <a:lnTo>
                  <a:pt x="1691" y="2132"/>
                </a:lnTo>
                <a:lnTo>
                  <a:pt x="1687" y="2152"/>
                </a:lnTo>
                <a:lnTo>
                  <a:pt x="1683" y="2174"/>
                </a:lnTo>
                <a:lnTo>
                  <a:pt x="1680" y="2195"/>
                </a:lnTo>
                <a:lnTo>
                  <a:pt x="1678" y="2217"/>
                </a:lnTo>
                <a:lnTo>
                  <a:pt x="1677" y="2240"/>
                </a:lnTo>
                <a:lnTo>
                  <a:pt x="1677" y="2261"/>
                </a:lnTo>
                <a:lnTo>
                  <a:pt x="1677" y="2284"/>
                </a:lnTo>
                <a:lnTo>
                  <a:pt x="1679" y="2307"/>
                </a:lnTo>
                <a:lnTo>
                  <a:pt x="1680" y="2329"/>
                </a:lnTo>
                <a:lnTo>
                  <a:pt x="1683" y="2353"/>
                </a:lnTo>
                <a:lnTo>
                  <a:pt x="1688" y="2376"/>
                </a:lnTo>
                <a:lnTo>
                  <a:pt x="1692" y="2399"/>
                </a:lnTo>
                <a:lnTo>
                  <a:pt x="1698" y="2423"/>
                </a:lnTo>
                <a:lnTo>
                  <a:pt x="1705" y="2446"/>
                </a:lnTo>
                <a:lnTo>
                  <a:pt x="1712" y="2471"/>
                </a:lnTo>
                <a:lnTo>
                  <a:pt x="1721" y="2494"/>
                </a:lnTo>
                <a:lnTo>
                  <a:pt x="1730" y="2519"/>
                </a:lnTo>
                <a:close/>
                <a:moveTo>
                  <a:pt x="2609" y="4676"/>
                </a:moveTo>
                <a:lnTo>
                  <a:pt x="2609" y="5036"/>
                </a:lnTo>
                <a:lnTo>
                  <a:pt x="3991" y="5281"/>
                </a:lnTo>
                <a:lnTo>
                  <a:pt x="3991" y="6016"/>
                </a:lnTo>
                <a:lnTo>
                  <a:pt x="501" y="6016"/>
                </a:lnTo>
                <a:lnTo>
                  <a:pt x="501" y="5281"/>
                </a:lnTo>
                <a:lnTo>
                  <a:pt x="1813" y="5036"/>
                </a:lnTo>
                <a:lnTo>
                  <a:pt x="1813" y="4676"/>
                </a:lnTo>
                <a:lnTo>
                  <a:pt x="1861" y="4686"/>
                </a:lnTo>
                <a:lnTo>
                  <a:pt x="1910" y="4695"/>
                </a:lnTo>
                <a:lnTo>
                  <a:pt x="1959" y="4703"/>
                </a:lnTo>
                <a:lnTo>
                  <a:pt x="2009" y="4709"/>
                </a:lnTo>
                <a:lnTo>
                  <a:pt x="2059" y="4713"/>
                </a:lnTo>
                <a:lnTo>
                  <a:pt x="2109" y="4717"/>
                </a:lnTo>
                <a:lnTo>
                  <a:pt x="2160" y="4720"/>
                </a:lnTo>
                <a:lnTo>
                  <a:pt x="2211" y="4720"/>
                </a:lnTo>
                <a:lnTo>
                  <a:pt x="2262" y="4720"/>
                </a:lnTo>
                <a:lnTo>
                  <a:pt x="2312" y="4717"/>
                </a:lnTo>
                <a:lnTo>
                  <a:pt x="2363" y="4713"/>
                </a:lnTo>
                <a:lnTo>
                  <a:pt x="2413" y="4709"/>
                </a:lnTo>
                <a:lnTo>
                  <a:pt x="2462" y="4703"/>
                </a:lnTo>
                <a:lnTo>
                  <a:pt x="2511" y="4695"/>
                </a:lnTo>
                <a:lnTo>
                  <a:pt x="2560" y="4686"/>
                </a:lnTo>
                <a:lnTo>
                  <a:pt x="2609" y="4676"/>
                </a:lnTo>
                <a:close/>
                <a:moveTo>
                  <a:pt x="2211" y="1201"/>
                </a:moveTo>
                <a:lnTo>
                  <a:pt x="2211" y="1201"/>
                </a:lnTo>
                <a:lnTo>
                  <a:pt x="2185" y="1201"/>
                </a:lnTo>
                <a:lnTo>
                  <a:pt x="2159" y="1202"/>
                </a:lnTo>
                <a:lnTo>
                  <a:pt x="2134" y="1204"/>
                </a:lnTo>
                <a:lnTo>
                  <a:pt x="2108" y="1206"/>
                </a:lnTo>
                <a:lnTo>
                  <a:pt x="2082" y="1209"/>
                </a:lnTo>
                <a:lnTo>
                  <a:pt x="2057" y="1213"/>
                </a:lnTo>
                <a:lnTo>
                  <a:pt x="2007" y="1221"/>
                </a:lnTo>
                <a:lnTo>
                  <a:pt x="1958" y="1233"/>
                </a:lnTo>
                <a:lnTo>
                  <a:pt x="1910" y="1247"/>
                </a:lnTo>
                <a:lnTo>
                  <a:pt x="1863" y="1263"/>
                </a:lnTo>
                <a:lnTo>
                  <a:pt x="1817" y="1281"/>
                </a:lnTo>
                <a:lnTo>
                  <a:pt x="1773" y="1301"/>
                </a:lnTo>
                <a:lnTo>
                  <a:pt x="1729" y="1323"/>
                </a:lnTo>
                <a:lnTo>
                  <a:pt x="1687" y="1347"/>
                </a:lnTo>
                <a:lnTo>
                  <a:pt x="1646" y="1373"/>
                </a:lnTo>
                <a:lnTo>
                  <a:pt x="1606" y="1402"/>
                </a:lnTo>
                <a:lnTo>
                  <a:pt x="1567" y="1432"/>
                </a:lnTo>
                <a:lnTo>
                  <a:pt x="1531" y="1464"/>
                </a:lnTo>
                <a:lnTo>
                  <a:pt x="1496" y="1497"/>
                </a:lnTo>
                <a:lnTo>
                  <a:pt x="1463" y="1532"/>
                </a:lnTo>
                <a:lnTo>
                  <a:pt x="1431" y="1569"/>
                </a:lnTo>
                <a:lnTo>
                  <a:pt x="1400" y="1607"/>
                </a:lnTo>
                <a:lnTo>
                  <a:pt x="1373" y="1647"/>
                </a:lnTo>
                <a:lnTo>
                  <a:pt x="1346" y="1687"/>
                </a:lnTo>
                <a:lnTo>
                  <a:pt x="1322" y="1730"/>
                </a:lnTo>
                <a:lnTo>
                  <a:pt x="1299" y="1774"/>
                </a:lnTo>
                <a:lnTo>
                  <a:pt x="1279" y="1818"/>
                </a:lnTo>
                <a:lnTo>
                  <a:pt x="1261" y="1864"/>
                </a:lnTo>
                <a:lnTo>
                  <a:pt x="1245" y="1911"/>
                </a:lnTo>
                <a:lnTo>
                  <a:pt x="1232" y="1960"/>
                </a:lnTo>
                <a:lnTo>
                  <a:pt x="1220" y="2009"/>
                </a:lnTo>
                <a:lnTo>
                  <a:pt x="1212" y="2058"/>
                </a:lnTo>
                <a:lnTo>
                  <a:pt x="1208" y="2083"/>
                </a:lnTo>
                <a:lnTo>
                  <a:pt x="1206" y="2109"/>
                </a:lnTo>
                <a:lnTo>
                  <a:pt x="1202" y="2134"/>
                </a:lnTo>
                <a:lnTo>
                  <a:pt x="1201" y="2160"/>
                </a:lnTo>
                <a:lnTo>
                  <a:pt x="1200" y="2185"/>
                </a:lnTo>
                <a:lnTo>
                  <a:pt x="1200" y="2212"/>
                </a:lnTo>
                <a:lnTo>
                  <a:pt x="1200" y="2238"/>
                </a:lnTo>
                <a:lnTo>
                  <a:pt x="1201" y="2264"/>
                </a:lnTo>
                <a:lnTo>
                  <a:pt x="1202" y="2290"/>
                </a:lnTo>
                <a:lnTo>
                  <a:pt x="1206" y="2315"/>
                </a:lnTo>
                <a:lnTo>
                  <a:pt x="1208" y="2341"/>
                </a:lnTo>
                <a:lnTo>
                  <a:pt x="1212" y="2366"/>
                </a:lnTo>
                <a:lnTo>
                  <a:pt x="1220" y="2415"/>
                </a:lnTo>
                <a:lnTo>
                  <a:pt x="1232" y="2464"/>
                </a:lnTo>
                <a:lnTo>
                  <a:pt x="1245" y="2512"/>
                </a:lnTo>
                <a:lnTo>
                  <a:pt x="1261" y="2560"/>
                </a:lnTo>
                <a:lnTo>
                  <a:pt x="1279" y="2606"/>
                </a:lnTo>
                <a:lnTo>
                  <a:pt x="1299" y="2651"/>
                </a:lnTo>
                <a:lnTo>
                  <a:pt x="1322" y="2694"/>
                </a:lnTo>
                <a:lnTo>
                  <a:pt x="1346" y="2737"/>
                </a:lnTo>
                <a:lnTo>
                  <a:pt x="1373" y="2777"/>
                </a:lnTo>
                <a:lnTo>
                  <a:pt x="1400" y="2817"/>
                </a:lnTo>
                <a:lnTo>
                  <a:pt x="1431" y="2855"/>
                </a:lnTo>
                <a:lnTo>
                  <a:pt x="1463" y="2892"/>
                </a:lnTo>
                <a:lnTo>
                  <a:pt x="1496" y="2927"/>
                </a:lnTo>
                <a:lnTo>
                  <a:pt x="1531" y="2960"/>
                </a:lnTo>
                <a:lnTo>
                  <a:pt x="1567" y="2992"/>
                </a:lnTo>
                <a:lnTo>
                  <a:pt x="1606" y="3022"/>
                </a:lnTo>
                <a:lnTo>
                  <a:pt x="1646" y="3051"/>
                </a:lnTo>
                <a:lnTo>
                  <a:pt x="1687" y="3077"/>
                </a:lnTo>
                <a:lnTo>
                  <a:pt x="1729" y="3101"/>
                </a:lnTo>
                <a:lnTo>
                  <a:pt x="1773" y="3123"/>
                </a:lnTo>
                <a:lnTo>
                  <a:pt x="1817" y="3143"/>
                </a:lnTo>
                <a:lnTo>
                  <a:pt x="1863" y="3161"/>
                </a:lnTo>
                <a:lnTo>
                  <a:pt x="1910" y="3177"/>
                </a:lnTo>
                <a:lnTo>
                  <a:pt x="1958" y="3191"/>
                </a:lnTo>
                <a:lnTo>
                  <a:pt x="2007" y="3203"/>
                </a:lnTo>
                <a:lnTo>
                  <a:pt x="2057" y="3211"/>
                </a:lnTo>
                <a:lnTo>
                  <a:pt x="2082" y="3215"/>
                </a:lnTo>
                <a:lnTo>
                  <a:pt x="2108" y="3218"/>
                </a:lnTo>
                <a:lnTo>
                  <a:pt x="2134" y="3220"/>
                </a:lnTo>
                <a:lnTo>
                  <a:pt x="2159" y="3222"/>
                </a:lnTo>
                <a:lnTo>
                  <a:pt x="2185" y="3223"/>
                </a:lnTo>
                <a:lnTo>
                  <a:pt x="2211" y="3223"/>
                </a:lnTo>
                <a:lnTo>
                  <a:pt x="2237" y="3223"/>
                </a:lnTo>
                <a:lnTo>
                  <a:pt x="2263" y="3222"/>
                </a:lnTo>
                <a:lnTo>
                  <a:pt x="2289" y="3220"/>
                </a:lnTo>
                <a:lnTo>
                  <a:pt x="2314" y="3218"/>
                </a:lnTo>
                <a:lnTo>
                  <a:pt x="2340" y="3215"/>
                </a:lnTo>
                <a:lnTo>
                  <a:pt x="2365" y="3211"/>
                </a:lnTo>
                <a:lnTo>
                  <a:pt x="2415" y="3203"/>
                </a:lnTo>
                <a:lnTo>
                  <a:pt x="2463" y="3191"/>
                </a:lnTo>
                <a:lnTo>
                  <a:pt x="2511" y="3177"/>
                </a:lnTo>
                <a:lnTo>
                  <a:pt x="2558" y="3161"/>
                </a:lnTo>
                <a:lnTo>
                  <a:pt x="2605" y="3143"/>
                </a:lnTo>
                <a:lnTo>
                  <a:pt x="2650" y="3123"/>
                </a:lnTo>
                <a:lnTo>
                  <a:pt x="2693" y="3101"/>
                </a:lnTo>
                <a:lnTo>
                  <a:pt x="2735" y="3077"/>
                </a:lnTo>
                <a:lnTo>
                  <a:pt x="2776" y="3051"/>
                </a:lnTo>
                <a:lnTo>
                  <a:pt x="2816" y="3022"/>
                </a:lnTo>
                <a:lnTo>
                  <a:pt x="2854" y="2992"/>
                </a:lnTo>
                <a:lnTo>
                  <a:pt x="2891" y="2960"/>
                </a:lnTo>
                <a:lnTo>
                  <a:pt x="2926" y="2927"/>
                </a:lnTo>
                <a:lnTo>
                  <a:pt x="2959" y="2892"/>
                </a:lnTo>
                <a:lnTo>
                  <a:pt x="2991" y="2855"/>
                </a:lnTo>
                <a:lnTo>
                  <a:pt x="3021" y="2817"/>
                </a:lnTo>
                <a:lnTo>
                  <a:pt x="3050" y="2777"/>
                </a:lnTo>
                <a:lnTo>
                  <a:pt x="3075" y="2737"/>
                </a:lnTo>
                <a:lnTo>
                  <a:pt x="3100" y="2694"/>
                </a:lnTo>
                <a:lnTo>
                  <a:pt x="3122" y="2651"/>
                </a:lnTo>
                <a:lnTo>
                  <a:pt x="3142" y="2606"/>
                </a:lnTo>
                <a:lnTo>
                  <a:pt x="3161" y="2560"/>
                </a:lnTo>
                <a:lnTo>
                  <a:pt x="3177" y="2512"/>
                </a:lnTo>
                <a:lnTo>
                  <a:pt x="3190" y="2464"/>
                </a:lnTo>
                <a:lnTo>
                  <a:pt x="3202" y="2415"/>
                </a:lnTo>
                <a:lnTo>
                  <a:pt x="3211" y="2366"/>
                </a:lnTo>
                <a:lnTo>
                  <a:pt x="3214" y="2341"/>
                </a:lnTo>
                <a:lnTo>
                  <a:pt x="3217" y="2315"/>
                </a:lnTo>
                <a:lnTo>
                  <a:pt x="3219" y="2290"/>
                </a:lnTo>
                <a:lnTo>
                  <a:pt x="3221" y="2264"/>
                </a:lnTo>
                <a:lnTo>
                  <a:pt x="3221" y="2238"/>
                </a:lnTo>
                <a:lnTo>
                  <a:pt x="3222" y="2212"/>
                </a:lnTo>
                <a:lnTo>
                  <a:pt x="3221" y="2185"/>
                </a:lnTo>
                <a:lnTo>
                  <a:pt x="3221" y="2160"/>
                </a:lnTo>
                <a:lnTo>
                  <a:pt x="3219" y="2134"/>
                </a:lnTo>
                <a:lnTo>
                  <a:pt x="3217" y="2109"/>
                </a:lnTo>
                <a:lnTo>
                  <a:pt x="3214" y="2083"/>
                </a:lnTo>
                <a:lnTo>
                  <a:pt x="3211" y="2058"/>
                </a:lnTo>
                <a:lnTo>
                  <a:pt x="3202" y="2009"/>
                </a:lnTo>
                <a:lnTo>
                  <a:pt x="3190" y="1960"/>
                </a:lnTo>
                <a:lnTo>
                  <a:pt x="3177" y="1911"/>
                </a:lnTo>
                <a:lnTo>
                  <a:pt x="3161" y="1864"/>
                </a:lnTo>
                <a:lnTo>
                  <a:pt x="3142" y="1818"/>
                </a:lnTo>
                <a:lnTo>
                  <a:pt x="3122" y="1774"/>
                </a:lnTo>
                <a:lnTo>
                  <a:pt x="3100" y="1730"/>
                </a:lnTo>
                <a:lnTo>
                  <a:pt x="3075" y="1687"/>
                </a:lnTo>
                <a:lnTo>
                  <a:pt x="3050" y="1647"/>
                </a:lnTo>
                <a:lnTo>
                  <a:pt x="3021" y="1607"/>
                </a:lnTo>
                <a:lnTo>
                  <a:pt x="2991" y="1569"/>
                </a:lnTo>
                <a:lnTo>
                  <a:pt x="2959" y="1532"/>
                </a:lnTo>
                <a:lnTo>
                  <a:pt x="2926" y="1497"/>
                </a:lnTo>
                <a:lnTo>
                  <a:pt x="2891" y="1464"/>
                </a:lnTo>
                <a:lnTo>
                  <a:pt x="2854" y="1432"/>
                </a:lnTo>
                <a:lnTo>
                  <a:pt x="2816" y="1402"/>
                </a:lnTo>
                <a:lnTo>
                  <a:pt x="2776" y="1373"/>
                </a:lnTo>
                <a:lnTo>
                  <a:pt x="2735" y="1347"/>
                </a:lnTo>
                <a:lnTo>
                  <a:pt x="2693" y="1323"/>
                </a:lnTo>
                <a:lnTo>
                  <a:pt x="2650" y="1301"/>
                </a:lnTo>
                <a:lnTo>
                  <a:pt x="2605" y="1281"/>
                </a:lnTo>
                <a:lnTo>
                  <a:pt x="2558" y="1263"/>
                </a:lnTo>
                <a:lnTo>
                  <a:pt x="2511" y="1247"/>
                </a:lnTo>
                <a:lnTo>
                  <a:pt x="2463" y="1233"/>
                </a:lnTo>
                <a:lnTo>
                  <a:pt x="2415" y="1221"/>
                </a:lnTo>
                <a:lnTo>
                  <a:pt x="2365" y="1213"/>
                </a:lnTo>
                <a:lnTo>
                  <a:pt x="2340" y="1209"/>
                </a:lnTo>
                <a:lnTo>
                  <a:pt x="2314" y="1206"/>
                </a:lnTo>
                <a:lnTo>
                  <a:pt x="2289" y="1204"/>
                </a:lnTo>
                <a:lnTo>
                  <a:pt x="2263" y="1202"/>
                </a:lnTo>
                <a:lnTo>
                  <a:pt x="2237" y="1201"/>
                </a:lnTo>
                <a:lnTo>
                  <a:pt x="2211" y="1201"/>
                </a:lnTo>
                <a:close/>
                <a:moveTo>
                  <a:pt x="2706" y="1717"/>
                </a:moveTo>
                <a:lnTo>
                  <a:pt x="2706" y="1717"/>
                </a:lnTo>
                <a:lnTo>
                  <a:pt x="2682" y="1694"/>
                </a:lnTo>
                <a:lnTo>
                  <a:pt x="2656" y="1672"/>
                </a:lnTo>
                <a:lnTo>
                  <a:pt x="2630" y="1651"/>
                </a:lnTo>
                <a:lnTo>
                  <a:pt x="2602" y="1632"/>
                </a:lnTo>
                <a:lnTo>
                  <a:pt x="2574" y="1614"/>
                </a:lnTo>
                <a:lnTo>
                  <a:pt x="2544" y="1597"/>
                </a:lnTo>
                <a:lnTo>
                  <a:pt x="2515" y="1581"/>
                </a:lnTo>
                <a:lnTo>
                  <a:pt x="2484" y="1567"/>
                </a:lnTo>
                <a:lnTo>
                  <a:pt x="2452" y="1554"/>
                </a:lnTo>
                <a:lnTo>
                  <a:pt x="2419" y="1544"/>
                </a:lnTo>
                <a:lnTo>
                  <a:pt x="2386" y="1534"/>
                </a:lnTo>
                <a:lnTo>
                  <a:pt x="2352" y="1527"/>
                </a:lnTo>
                <a:lnTo>
                  <a:pt x="2318" y="1520"/>
                </a:lnTo>
                <a:lnTo>
                  <a:pt x="2283" y="1516"/>
                </a:lnTo>
                <a:lnTo>
                  <a:pt x="2247" y="1513"/>
                </a:lnTo>
                <a:lnTo>
                  <a:pt x="2211" y="1513"/>
                </a:lnTo>
                <a:lnTo>
                  <a:pt x="2175" y="1513"/>
                </a:lnTo>
                <a:lnTo>
                  <a:pt x="2140" y="1516"/>
                </a:lnTo>
                <a:lnTo>
                  <a:pt x="2105" y="1520"/>
                </a:lnTo>
                <a:lnTo>
                  <a:pt x="2070" y="1527"/>
                </a:lnTo>
                <a:lnTo>
                  <a:pt x="2036" y="1534"/>
                </a:lnTo>
                <a:lnTo>
                  <a:pt x="2003" y="1544"/>
                </a:lnTo>
                <a:lnTo>
                  <a:pt x="1971" y="1554"/>
                </a:lnTo>
                <a:lnTo>
                  <a:pt x="1939" y="1567"/>
                </a:lnTo>
                <a:lnTo>
                  <a:pt x="1908" y="1581"/>
                </a:lnTo>
                <a:lnTo>
                  <a:pt x="1877" y="1597"/>
                </a:lnTo>
                <a:lnTo>
                  <a:pt x="1848" y="1614"/>
                </a:lnTo>
                <a:lnTo>
                  <a:pt x="1820" y="1632"/>
                </a:lnTo>
                <a:lnTo>
                  <a:pt x="1792" y="1651"/>
                </a:lnTo>
                <a:lnTo>
                  <a:pt x="1766" y="1672"/>
                </a:lnTo>
                <a:lnTo>
                  <a:pt x="1741" y="1694"/>
                </a:lnTo>
                <a:lnTo>
                  <a:pt x="1716" y="1717"/>
                </a:lnTo>
                <a:lnTo>
                  <a:pt x="1693" y="1742"/>
                </a:lnTo>
                <a:lnTo>
                  <a:pt x="1671" y="1767"/>
                </a:lnTo>
                <a:lnTo>
                  <a:pt x="1650" y="1794"/>
                </a:lnTo>
                <a:lnTo>
                  <a:pt x="1631" y="1820"/>
                </a:lnTo>
                <a:lnTo>
                  <a:pt x="1613" y="1849"/>
                </a:lnTo>
                <a:lnTo>
                  <a:pt x="1596" y="1879"/>
                </a:lnTo>
                <a:lnTo>
                  <a:pt x="1580" y="1909"/>
                </a:lnTo>
                <a:lnTo>
                  <a:pt x="1566" y="1940"/>
                </a:lnTo>
                <a:lnTo>
                  <a:pt x="1554" y="1971"/>
                </a:lnTo>
                <a:lnTo>
                  <a:pt x="1543" y="2003"/>
                </a:lnTo>
                <a:lnTo>
                  <a:pt x="1533" y="2037"/>
                </a:lnTo>
                <a:lnTo>
                  <a:pt x="1526" y="2070"/>
                </a:lnTo>
                <a:lnTo>
                  <a:pt x="1520" y="2106"/>
                </a:lnTo>
                <a:lnTo>
                  <a:pt x="1515" y="2141"/>
                </a:lnTo>
                <a:lnTo>
                  <a:pt x="1512" y="2176"/>
                </a:lnTo>
                <a:lnTo>
                  <a:pt x="1511" y="2212"/>
                </a:lnTo>
                <a:lnTo>
                  <a:pt x="1512" y="2248"/>
                </a:lnTo>
                <a:lnTo>
                  <a:pt x="1515" y="2283"/>
                </a:lnTo>
                <a:lnTo>
                  <a:pt x="1520" y="2318"/>
                </a:lnTo>
                <a:lnTo>
                  <a:pt x="1526" y="2353"/>
                </a:lnTo>
                <a:lnTo>
                  <a:pt x="1533" y="2387"/>
                </a:lnTo>
                <a:lnTo>
                  <a:pt x="1543" y="2420"/>
                </a:lnTo>
                <a:lnTo>
                  <a:pt x="1554" y="2453"/>
                </a:lnTo>
                <a:lnTo>
                  <a:pt x="1566" y="2485"/>
                </a:lnTo>
                <a:lnTo>
                  <a:pt x="1580" y="2515"/>
                </a:lnTo>
                <a:lnTo>
                  <a:pt x="1596" y="2545"/>
                </a:lnTo>
                <a:lnTo>
                  <a:pt x="1613" y="2575"/>
                </a:lnTo>
                <a:lnTo>
                  <a:pt x="1631" y="2604"/>
                </a:lnTo>
                <a:lnTo>
                  <a:pt x="1650" y="2630"/>
                </a:lnTo>
                <a:lnTo>
                  <a:pt x="1671" y="2657"/>
                </a:lnTo>
                <a:lnTo>
                  <a:pt x="1693" y="2682"/>
                </a:lnTo>
                <a:lnTo>
                  <a:pt x="1716" y="2707"/>
                </a:lnTo>
                <a:lnTo>
                  <a:pt x="1741" y="2730"/>
                </a:lnTo>
                <a:lnTo>
                  <a:pt x="1766" y="2752"/>
                </a:lnTo>
                <a:lnTo>
                  <a:pt x="1792" y="2773"/>
                </a:lnTo>
                <a:lnTo>
                  <a:pt x="1820" y="2792"/>
                </a:lnTo>
                <a:lnTo>
                  <a:pt x="1848" y="2810"/>
                </a:lnTo>
                <a:lnTo>
                  <a:pt x="1877" y="2827"/>
                </a:lnTo>
                <a:lnTo>
                  <a:pt x="1908" y="2843"/>
                </a:lnTo>
                <a:lnTo>
                  <a:pt x="1939" y="2857"/>
                </a:lnTo>
                <a:lnTo>
                  <a:pt x="1971" y="2870"/>
                </a:lnTo>
                <a:lnTo>
                  <a:pt x="2003" y="2880"/>
                </a:lnTo>
                <a:lnTo>
                  <a:pt x="2036" y="2890"/>
                </a:lnTo>
                <a:lnTo>
                  <a:pt x="2070" y="2897"/>
                </a:lnTo>
                <a:lnTo>
                  <a:pt x="2105" y="2904"/>
                </a:lnTo>
                <a:lnTo>
                  <a:pt x="2140" y="2908"/>
                </a:lnTo>
                <a:lnTo>
                  <a:pt x="2175" y="2911"/>
                </a:lnTo>
                <a:lnTo>
                  <a:pt x="2211" y="2911"/>
                </a:lnTo>
                <a:lnTo>
                  <a:pt x="2247" y="2911"/>
                </a:lnTo>
                <a:lnTo>
                  <a:pt x="2283" y="2908"/>
                </a:lnTo>
                <a:lnTo>
                  <a:pt x="2318" y="2904"/>
                </a:lnTo>
                <a:lnTo>
                  <a:pt x="2352" y="2897"/>
                </a:lnTo>
                <a:lnTo>
                  <a:pt x="2386" y="2890"/>
                </a:lnTo>
                <a:lnTo>
                  <a:pt x="2419" y="2880"/>
                </a:lnTo>
                <a:lnTo>
                  <a:pt x="2452" y="2870"/>
                </a:lnTo>
                <a:lnTo>
                  <a:pt x="2484" y="2857"/>
                </a:lnTo>
                <a:lnTo>
                  <a:pt x="2515" y="2843"/>
                </a:lnTo>
                <a:lnTo>
                  <a:pt x="2544" y="2827"/>
                </a:lnTo>
                <a:lnTo>
                  <a:pt x="2574" y="2810"/>
                </a:lnTo>
                <a:lnTo>
                  <a:pt x="2602" y="2792"/>
                </a:lnTo>
                <a:lnTo>
                  <a:pt x="2630" y="2773"/>
                </a:lnTo>
                <a:lnTo>
                  <a:pt x="2656" y="2752"/>
                </a:lnTo>
                <a:lnTo>
                  <a:pt x="2682" y="2730"/>
                </a:lnTo>
                <a:lnTo>
                  <a:pt x="2706" y="2707"/>
                </a:lnTo>
                <a:lnTo>
                  <a:pt x="2728" y="2682"/>
                </a:lnTo>
                <a:lnTo>
                  <a:pt x="2751" y="2657"/>
                </a:lnTo>
                <a:lnTo>
                  <a:pt x="2772" y="2630"/>
                </a:lnTo>
                <a:lnTo>
                  <a:pt x="2791" y="2604"/>
                </a:lnTo>
                <a:lnTo>
                  <a:pt x="2809" y="2575"/>
                </a:lnTo>
                <a:lnTo>
                  <a:pt x="2826" y="2545"/>
                </a:lnTo>
                <a:lnTo>
                  <a:pt x="2841" y="2515"/>
                </a:lnTo>
                <a:lnTo>
                  <a:pt x="2856" y="2485"/>
                </a:lnTo>
                <a:lnTo>
                  <a:pt x="2868" y="2453"/>
                </a:lnTo>
                <a:lnTo>
                  <a:pt x="2880" y="2420"/>
                </a:lnTo>
                <a:lnTo>
                  <a:pt x="2888" y="2387"/>
                </a:lnTo>
                <a:lnTo>
                  <a:pt x="2897" y="2353"/>
                </a:lnTo>
                <a:lnTo>
                  <a:pt x="2903" y="2318"/>
                </a:lnTo>
                <a:lnTo>
                  <a:pt x="2907" y="2283"/>
                </a:lnTo>
                <a:lnTo>
                  <a:pt x="2909" y="2248"/>
                </a:lnTo>
                <a:lnTo>
                  <a:pt x="2910" y="2212"/>
                </a:lnTo>
                <a:lnTo>
                  <a:pt x="2909" y="2176"/>
                </a:lnTo>
                <a:lnTo>
                  <a:pt x="2907" y="2141"/>
                </a:lnTo>
                <a:lnTo>
                  <a:pt x="2903" y="2106"/>
                </a:lnTo>
                <a:lnTo>
                  <a:pt x="2897" y="2070"/>
                </a:lnTo>
                <a:lnTo>
                  <a:pt x="2888" y="2037"/>
                </a:lnTo>
                <a:lnTo>
                  <a:pt x="2880" y="2003"/>
                </a:lnTo>
                <a:lnTo>
                  <a:pt x="2868" y="1971"/>
                </a:lnTo>
                <a:lnTo>
                  <a:pt x="2856" y="1940"/>
                </a:lnTo>
                <a:lnTo>
                  <a:pt x="2841" y="1909"/>
                </a:lnTo>
                <a:lnTo>
                  <a:pt x="2826" y="1879"/>
                </a:lnTo>
                <a:lnTo>
                  <a:pt x="2809" y="1849"/>
                </a:lnTo>
                <a:lnTo>
                  <a:pt x="2791" y="1820"/>
                </a:lnTo>
                <a:lnTo>
                  <a:pt x="2772" y="1794"/>
                </a:lnTo>
                <a:lnTo>
                  <a:pt x="2751" y="1767"/>
                </a:lnTo>
                <a:lnTo>
                  <a:pt x="2728" y="1742"/>
                </a:lnTo>
                <a:lnTo>
                  <a:pt x="2706" y="1717"/>
                </a:lnTo>
                <a:close/>
                <a:moveTo>
                  <a:pt x="3187" y="1235"/>
                </a:moveTo>
                <a:lnTo>
                  <a:pt x="3187" y="1235"/>
                </a:lnTo>
                <a:lnTo>
                  <a:pt x="3164" y="1213"/>
                </a:lnTo>
                <a:lnTo>
                  <a:pt x="3139" y="1189"/>
                </a:lnTo>
                <a:lnTo>
                  <a:pt x="3115" y="1168"/>
                </a:lnTo>
                <a:lnTo>
                  <a:pt x="3089" y="1147"/>
                </a:lnTo>
                <a:lnTo>
                  <a:pt x="3064" y="1125"/>
                </a:lnTo>
                <a:lnTo>
                  <a:pt x="3037" y="1105"/>
                </a:lnTo>
                <a:lnTo>
                  <a:pt x="3011" y="1086"/>
                </a:lnTo>
                <a:lnTo>
                  <a:pt x="2983" y="1067"/>
                </a:lnTo>
                <a:lnTo>
                  <a:pt x="2955" y="1049"/>
                </a:lnTo>
                <a:lnTo>
                  <a:pt x="2927" y="1031"/>
                </a:lnTo>
                <a:lnTo>
                  <a:pt x="2899" y="1014"/>
                </a:lnTo>
                <a:lnTo>
                  <a:pt x="2869" y="998"/>
                </a:lnTo>
                <a:lnTo>
                  <a:pt x="2840" y="982"/>
                </a:lnTo>
                <a:lnTo>
                  <a:pt x="2809" y="967"/>
                </a:lnTo>
                <a:lnTo>
                  <a:pt x="2780" y="953"/>
                </a:lnTo>
                <a:lnTo>
                  <a:pt x="2749" y="939"/>
                </a:lnTo>
                <a:lnTo>
                  <a:pt x="2718" y="926"/>
                </a:lnTo>
                <a:lnTo>
                  <a:pt x="2686" y="915"/>
                </a:lnTo>
                <a:lnTo>
                  <a:pt x="2654" y="904"/>
                </a:lnTo>
                <a:lnTo>
                  <a:pt x="2622" y="893"/>
                </a:lnTo>
                <a:lnTo>
                  <a:pt x="2589" y="884"/>
                </a:lnTo>
                <a:lnTo>
                  <a:pt x="2556" y="874"/>
                </a:lnTo>
                <a:lnTo>
                  <a:pt x="2523" y="867"/>
                </a:lnTo>
                <a:lnTo>
                  <a:pt x="2489" y="859"/>
                </a:lnTo>
                <a:lnTo>
                  <a:pt x="2455" y="853"/>
                </a:lnTo>
                <a:lnTo>
                  <a:pt x="2421" y="846"/>
                </a:lnTo>
                <a:lnTo>
                  <a:pt x="2387" y="842"/>
                </a:lnTo>
                <a:lnTo>
                  <a:pt x="2352" y="838"/>
                </a:lnTo>
                <a:lnTo>
                  <a:pt x="2318" y="835"/>
                </a:lnTo>
                <a:lnTo>
                  <a:pt x="2283" y="833"/>
                </a:lnTo>
                <a:lnTo>
                  <a:pt x="2246" y="832"/>
                </a:lnTo>
                <a:lnTo>
                  <a:pt x="2211" y="831"/>
                </a:lnTo>
                <a:lnTo>
                  <a:pt x="2175" y="832"/>
                </a:lnTo>
                <a:lnTo>
                  <a:pt x="2140" y="833"/>
                </a:lnTo>
                <a:lnTo>
                  <a:pt x="2105" y="835"/>
                </a:lnTo>
                <a:lnTo>
                  <a:pt x="2070" y="838"/>
                </a:lnTo>
                <a:lnTo>
                  <a:pt x="2035" y="842"/>
                </a:lnTo>
                <a:lnTo>
                  <a:pt x="2001" y="846"/>
                </a:lnTo>
                <a:lnTo>
                  <a:pt x="1966" y="853"/>
                </a:lnTo>
                <a:lnTo>
                  <a:pt x="1932" y="859"/>
                </a:lnTo>
                <a:lnTo>
                  <a:pt x="1899" y="867"/>
                </a:lnTo>
                <a:lnTo>
                  <a:pt x="1865" y="874"/>
                </a:lnTo>
                <a:lnTo>
                  <a:pt x="1832" y="884"/>
                </a:lnTo>
                <a:lnTo>
                  <a:pt x="1800" y="893"/>
                </a:lnTo>
                <a:lnTo>
                  <a:pt x="1769" y="904"/>
                </a:lnTo>
                <a:lnTo>
                  <a:pt x="1737" y="915"/>
                </a:lnTo>
                <a:lnTo>
                  <a:pt x="1705" y="926"/>
                </a:lnTo>
                <a:lnTo>
                  <a:pt x="1674" y="939"/>
                </a:lnTo>
                <a:lnTo>
                  <a:pt x="1643" y="953"/>
                </a:lnTo>
                <a:lnTo>
                  <a:pt x="1612" y="967"/>
                </a:lnTo>
                <a:lnTo>
                  <a:pt x="1582" y="982"/>
                </a:lnTo>
                <a:lnTo>
                  <a:pt x="1552" y="998"/>
                </a:lnTo>
                <a:lnTo>
                  <a:pt x="1524" y="1014"/>
                </a:lnTo>
                <a:lnTo>
                  <a:pt x="1495" y="1031"/>
                </a:lnTo>
                <a:lnTo>
                  <a:pt x="1466" y="1049"/>
                </a:lnTo>
                <a:lnTo>
                  <a:pt x="1439" y="1067"/>
                </a:lnTo>
                <a:lnTo>
                  <a:pt x="1411" y="1086"/>
                </a:lnTo>
                <a:lnTo>
                  <a:pt x="1384" y="1105"/>
                </a:lnTo>
                <a:lnTo>
                  <a:pt x="1359" y="1125"/>
                </a:lnTo>
                <a:lnTo>
                  <a:pt x="1332" y="1147"/>
                </a:lnTo>
                <a:lnTo>
                  <a:pt x="1307" y="1168"/>
                </a:lnTo>
                <a:lnTo>
                  <a:pt x="1282" y="1189"/>
                </a:lnTo>
                <a:lnTo>
                  <a:pt x="1258" y="1213"/>
                </a:lnTo>
                <a:lnTo>
                  <a:pt x="1234" y="1235"/>
                </a:lnTo>
                <a:lnTo>
                  <a:pt x="1211" y="1259"/>
                </a:lnTo>
                <a:lnTo>
                  <a:pt x="1189" y="1283"/>
                </a:lnTo>
                <a:lnTo>
                  <a:pt x="1167" y="1308"/>
                </a:lnTo>
                <a:lnTo>
                  <a:pt x="1145" y="1334"/>
                </a:lnTo>
                <a:lnTo>
                  <a:pt x="1125" y="1359"/>
                </a:lnTo>
                <a:lnTo>
                  <a:pt x="1104" y="1386"/>
                </a:lnTo>
                <a:lnTo>
                  <a:pt x="1084" y="1413"/>
                </a:lnTo>
                <a:lnTo>
                  <a:pt x="1066" y="1439"/>
                </a:lnTo>
                <a:lnTo>
                  <a:pt x="1048" y="1468"/>
                </a:lnTo>
                <a:lnTo>
                  <a:pt x="1030" y="1496"/>
                </a:lnTo>
                <a:lnTo>
                  <a:pt x="1013" y="1524"/>
                </a:lnTo>
                <a:lnTo>
                  <a:pt x="997" y="1553"/>
                </a:lnTo>
                <a:lnTo>
                  <a:pt x="981" y="1583"/>
                </a:lnTo>
                <a:lnTo>
                  <a:pt x="966" y="1613"/>
                </a:lnTo>
                <a:lnTo>
                  <a:pt x="952" y="1644"/>
                </a:lnTo>
                <a:lnTo>
                  <a:pt x="938" y="1675"/>
                </a:lnTo>
                <a:lnTo>
                  <a:pt x="926" y="1705"/>
                </a:lnTo>
                <a:lnTo>
                  <a:pt x="914" y="1737"/>
                </a:lnTo>
                <a:lnTo>
                  <a:pt x="902" y="1769"/>
                </a:lnTo>
                <a:lnTo>
                  <a:pt x="892" y="1801"/>
                </a:lnTo>
                <a:lnTo>
                  <a:pt x="882" y="1834"/>
                </a:lnTo>
                <a:lnTo>
                  <a:pt x="874" y="1867"/>
                </a:lnTo>
                <a:lnTo>
                  <a:pt x="865" y="1900"/>
                </a:lnTo>
                <a:lnTo>
                  <a:pt x="859" y="1933"/>
                </a:lnTo>
                <a:lnTo>
                  <a:pt x="851" y="1967"/>
                </a:lnTo>
                <a:lnTo>
                  <a:pt x="846" y="2001"/>
                </a:lnTo>
                <a:lnTo>
                  <a:pt x="842" y="2036"/>
                </a:lnTo>
                <a:lnTo>
                  <a:pt x="837" y="2070"/>
                </a:lnTo>
                <a:lnTo>
                  <a:pt x="834" y="2106"/>
                </a:lnTo>
                <a:lnTo>
                  <a:pt x="832" y="2141"/>
                </a:lnTo>
                <a:lnTo>
                  <a:pt x="831" y="2176"/>
                </a:lnTo>
                <a:lnTo>
                  <a:pt x="830" y="2212"/>
                </a:lnTo>
                <a:lnTo>
                  <a:pt x="831" y="2247"/>
                </a:lnTo>
                <a:lnTo>
                  <a:pt x="832" y="2283"/>
                </a:lnTo>
                <a:lnTo>
                  <a:pt x="834" y="2318"/>
                </a:lnTo>
                <a:lnTo>
                  <a:pt x="837" y="2354"/>
                </a:lnTo>
                <a:lnTo>
                  <a:pt x="842" y="2388"/>
                </a:lnTo>
                <a:lnTo>
                  <a:pt x="846" y="2423"/>
                </a:lnTo>
                <a:lnTo>
                  <a:pt x="851" y="2457"/>
                </a:lnTo>
                <a:lnTo>
                  <a:pt x="859" y="2491"/>
                </a:lnTo>
                <a:lnTo>
                  <a:pt x="865" y="2524"/>
                </a:lnTo>
                <a:lnTo>
                  <a:pt x="874" y="2557"/>
                </a:lnTo>
                <a:lnTo>
                  <a:pt x="882" y="2590"/>
                </a:lnTo>
                <a:lnTo>
                  <a:pt x="892" y="2623"/>
                </a:lnTo>
                <a:lnTo>
                  <a:pt x="902" y="2655"/>
                </a:lnTo>
                <a:lnTo>
                  <a:pt x="914" y="2687"/>
                </a:lnTo>
                <a:lnTo>
                  <a:pt x="926" y="2719"/>
                </a:lnTo>
                <a:lnTo>
                  <a:pt x="938" y="2750"/>
                </a:lnTo>
                <a:lnTo>
                  <a:pt x="952" y="2780"/>
                </a:lnTo>
                <a:lnTo>
                  <a:pt x="966" y="2811"/>
                </a:lnTo>
                <a:lnTo>
                  <a:pt x="981" y="2841"/>
                </a:lnTo>
                <a:lnTo>
                  <a:pt x="997" y="2871"/>
                </a:lnTo>
                <a:lnTo>
                  <a:pt x="1013" y="2900"/>
                </a:lnTo>
                <a:lnTo>
                  <a:pt x="1030" y="2928"/>
                </a:lnTo>
                <a:lnTo>
                  <a:pt x="1048" y="2956"/>
                </a:lnTo>
                <a:lnTo>
                  <a:pt x="1066" y="2985"/>
                </a:lnTo>
                <a:lnTo>
                  <a:pt x="1084" y="3011"/>
                </a:lnTo>
                <a:lnTo>
                  <a:pt x="1104" y="3038"/>
                </a:lnTo>
                <a:lnTo>
                  <a:pt x="1125" y="3065"/>
                </a:lnTo>
                <a:lnTo>
                  <a:pt x="1145" y="3090"/>
                </a:lnTo>
                <a:lnTo>
                  <a:pt x="1167" y="3116"/>
                </a:lnTo>
                <a:lnTo>
                  <a:pt x="1189" y="3141"/>
                </a:lnTo>
                <a:lnTo>
                  <a:pt x="1211" y="3165"/>
                </a:lnTo>
                <a:lnTo>
                  <a:pt x="1234" y="3189"/>
                </a:lnTo>
                <a:lnTo>
                  <a:pt x="1258" y="3211"/>
                </a:lnTo>
                <a:lnTo>
                  <a:pt x="1282" y="3235"/>
                </a:lnTo>
                <a:lnTo>
                  <a:pt x="1307" y="3256"/>
                </a:lnTo>
                <a:lnTo>
                  <a:pt x="1332" y="3277"/>
                </a:lnTo>
                <a:lnTo>
                  <a:pt x="1359" y="3299"/>
                </a:lnTo>
                <a:lnTo>
                  <a:pt x="1384" y="3319"/>
                </a:lnTo>
                <a:lnTo>
                  <a:pt x="1411" y="3338"/>
                </a:lnTo>
                <a:lnTo>
                  <a:pt x="1439" y="3357"/>
                </a:lnTo>
                <a:lnTo>
                  <a:pt x="1466" y="3375"/>
                </a:lnTo>
                <a:lnTo>
                  <a:pt x="1495" y="3393"/>
                </a:lnTo>
                <a:lnTo>
                  <a:pt x="1524" y="3410"/>
                </a:lnTo>
                <a:lnTo>
                  <a:pt x="1552" y="3426"/>
                </a:lnTo>
                <a:lnTo>
                  <a:pt x="1582" y="3442"/>
                </a:lnTo>
                <a:lnTo>
                  <a:pt x="1612" y="3457"/>
                </a:lnTo>
                <a:lnTo>
                  <a:pt x="1643" y="3471"/>
                </a:lnTo>
                <a:lnTo>
                  <a:pt x="1674" y="3485"/>
                </a:lnTo>
                <a:lnTo>
                  <a:pt x="1705" y="3498"/>
                </a:lnTo>
                <a:lnTo>
                  <a:pt x="1737" y="3509"/>
                </a:lnTo>
                <a:lnTo>
                  <a:pt x="1769" y="3520"/>
                </a:lnTo>
                <a:lnTo>
                  <a:pt x="1800" y="3531"/>
                </a:lnTo>
                <a:lnTo>
                  <a:pt x="1832" y="3540"/>
                </a:lnTo>
                <a:lnTo>
                  <a:pt x="1865" y="3550"/>
                </a:lnTo>
                <a:lnTo>
                  <a:pt x="1899" y="3557"/>
                </a:lnTo>
                <a:lnTo>
                  <a:pt x="1932" y="3565"/>
                </a:lnTo>
                <a:lnTo>
                  <a:pt x="1966" y="3571"/>
                </a:lnTo>
                <a:lnTo>
                  <a:pt x="2001" y="3578"/>
                </a:lnTo>
                <a:lnTo>
                  <a:pt x="2035" y="3582"/>
                </a:lnTo>
                <a:lnTo>
                  <a:pt x="2070" y="3586"/>
                </a:lnTo>
                <a:lnTo>
                  <a:pt x="2105" y="3589"/>
                </a:lnTo>
                <a:lnTo>
                  <a:pt x="2140" y="3591"/>
                </a:lnTo>
                <a:lnTo>
                  <a:pt x="2175" y="3592"/>
                </a:lnTo>
                <a:lnTo>
                  <a:pt x="2211" y="3594"/>
                </a:lnTo>
                <a:lnTo>
                  <a:pt x="2246" y="3592"/>
                </a:lnTo>
                <a:lnTo>
                  <a:pt x="2283" y="3591"/>
                </a:lnTo>
                <a:lnTo>
                  <a:pt x="2318" y="3589"/>
                </a:lnTo>
                <a:lnTo>
                  <a:pt x="2352" y="3586"/>
                </a:lnTo>
                <a:lnTo>
                  <a:pt x="2387" y="3582"/>
                </a:lnTo>
                <a:lnTo>
                  <a:pt x="2421" y="3578"/>
                </a:lnTo>
                <a:lnTo>
                  <a:pt x="2455" y="3571"/>
                </a:lnTo>
                <a:lnTo>
                  <a:pt x="2489" y="3565"/>
                </a:lnTo>
                <a:lnTo>
                  <a:pt x="2523" y="3557"/>
                </a:lnTo>
                <a:lnTo>
                  <a:pt x="2556" y="3550"/>
                </a:lnTo>
                <a:lnTo>
                  <a:pt x="2589" y="3540"/>
                </a:lnTo>
                <a:lnTo>
                  <a:pt x="2622" y="3531"/>
                </a:lnTo>
                <a:lnTo>
                  <a:pt x="2654" y="3520"/>
                </a:lnTo>
                <a:lnTo>
                  <a:pt x="2686" y="3509"/>
                </a:lnTo>
                <a:lnTo>
                  <a:pt x="2718" y="3498"/>
                </a:lnTo>
                <a:lnTo>
                  <a:pt x="2749" y="3485"/>
                </a:lnTo>
                <a:lnTo>
                  <a:pt x="2780" y="3471"/>
                </a:lnTo>
                <a:lnTo>
                  <a:pt x="2809" y="3457"/>
                </a:lnTo>
                <a:lnTo>
                  <a:pt x="2840" y="3442"/>
                </a:lnTo>
                <a:lnTo>
                  <a:pt x="2869" y="3426"/>
                </a:lnTo>
                <a:lnTo>
                  <a:pt x="2899" y="3410"/>
                </a:lnTo>
                <a:lnTo>
                  <a:pt x="2927" y="3393"/>
                </a:lnTo>
                <a:lnTo>
                  <a:pt x="2955" y="3375"/>
                </a:lnTo>
                <a:lnTo>
                  <a:pt x="2983" y="3357"/>
                </a:lnTo>
                <a:lnTo>
                  <a:pt x="3011" y="3338"/>
                </a:lnTo>
                <a:lnTo>
                  <a:pt x="3037" y="3319"/>
                </a:lnTo>
                <a:lnTo>
                  <a:pt x="3064" y="3299"/>
                </a:lnTo>
                <a:lnTo>
                  <a:pt x="3089" y="3277"/>
                </a:lnTo>
                <a:lnTo>
                  <a:pt x="3115" y="3256"/>
                </a:lnTo>
                <a:lnTo>
                  <a:pt x="3139" y="3235"/>
                </a:lnTo>
                <a:lnTo>
                  <a:pt x="3164" y="3211"/>
                </a:lnTo>
                <a:lnTo>
                  <a:pt x="3187" y="3189"/>
                </a:lnTo>
                <a:lnTo>
                  <a:pt x="3211" y="3165"/>
                </a:lnTo>
                <a:lnTo>
                  <a:pt x="3233" y="3141"/>
                </a:lnTo>
                <a:lnTo>
                  <a:pt x="3255" y="3116"/>
                </a:lnTo>
                <a:lnTo>
                  <a:pt x="3277" y="3090"/>
                </a:lnTo>
                <a:lnTo>
                  <a:pt x="3298" y="3065"/>
                </a:lnTo>
                <a:lnTo>
                  <a:pt x="3318" y="3038"/>
                </a:lnTo>
                <a:lnTo>
                  <a:pt x="3337" y="3011"/>
                </a:lnTo>
                <a:lnTo>
                  <a:pt x="3356" y="2985"/>
                </a:lnTo>
                <a:lnTo>
                  <a:pt x="3374" y="2956"/>
                </a:lnTo>
                <a:lnTo>
                  <a:pt x="3393" y="2928"/>
                </a:lnTo>
                <a:lnTo>
                  <a:pt x="3409" y="2900"/>
                </a:lnTo>
                <a:lnTo>
                  <a:pt x="3426" y="2871"/>
                </a:lnTo>
                <a:lnTo>
                  <a:pt x="3440" y="2841"/>
                </a:lnTo>
                <a:lnTo>
                  <a:pt x="3455" y="2811"/>
                </a:lnTo>
                <a:lnTo>
                  <a:pt x="3470" y="2780"/>
                </a:lnTo>
                <a:lnTo>
                  <a:pt x="3483" y="2750"/>
                </a:lnTo>
                <a:lnTo>
                  <a:pt x="3496" y="2719"/>
                </a:lnTo>
                <a:lnTo>
                  <a:pt x="3509" y="2687"/>
                </a:lnTo>
                <a:lnTo>
                  <a:pt x="3519" y="2655"/>
                </a:lnTo>
                <a:lnTo>
                  <a:pt x="3530" y="2623"/>
                </a:lnTo>
                <a:lnTo>
                  <a:pt x="3539" y="2590"/>
                </a:lnTo>
                <a:lnTo>
                  <a:pt x="3549" y="2557"/>
                </a:lnTo>
                <a:lnTo>
                  <a:pt x="3556" y="2524"/>
                </a:lnTo>
                <a:lnTo>
                  <a:pt x="3564" y="2491"/>
                </a:lnTo>
                <a:lnTo>
                  <a:pt x="3570" y="2457"/>
                </a:lnTo>
                <a:lnTo>
                  <a:pt x="3576" y="2423"/>
                </a:lnTo>
                <a:lnTo>
                  <a:pt x="3581" y="2388"/>
                </a:lnTo>
                <a:lnTo>
                  <a:pt x="3585" y="2354"/>
                </a:lnTo>
                <a:lnTo>
                  <a:pt x="3588" y="2318"/>
                </a:lnTo>
                <a:lnTo>
                  <a:pt x="3591" y="2283"/>
                </a:lnTo>
                <a:lnTo>
                  <a:pt x="3592" y="2247"/>
                </a:lnTo>
                <a:lnTo>
                  <a:pt x="3592" y="2212"/>
                </a:lnTo>
                <a:lnTo>
                  <a:pt x="3592" y="2176"/>
                </a:lnTo>
                <a:lnTo>
                  <a:pt x="3591" y="2141"/>
                </a:lnTo>
                <a:lnTo>
                  <a:pt x="3588" y="2106"/>
                </a:lnTo>
                <a:lnTo>
                  <a:pt x="3585" y="2070"/>
                </a:lnTo>
                <a:lnTo>
                  <a:pt x="3581" y="2036"/>
                </a:lnTo>
                <a:lnTo>
                  <a:pt x="3576" y="2001"/>
                </a:lnTo>
                <a:lnTo>
                  <a:pt x="3570" y="1967"/>
                </a:lnTo>
                <a:lnTo>
                  <a:pt x="3564" y="1933"/>
                </a:lnTo>
                <a:lnTo>
                  <a:pt x="3556" y="1900"/>
                </a:lnTo>
                <a:lnTo>
                  <a:pt x="3549" y="1867"/>
                </a:lnTo>
                <a:lnTo>
                  <a:pt x="3539" y="1834"/>
                </a:lnTo>
                <a:lnTo>
                  <a:pt x="3530" y="1801"/>
                </a:lnTo>
                <a:lnTo>
                  <a:pt x="3519" y="1769"/>
                </a:lnTo>
                <a:lnTo>
                  <a:pt x="3509" y="1737"/>
                </a:lnTo>
                <a:lnTo>
                  <a:pt x="3496" y="1705"/>
                </a:lnTo>
                <a:lnTo>
                  <a:pt x="3483" y="1675"/>
                </a:lnTo>
                <a:lnTo>
                  <a:pt x="3470" y="1644"/>
                </a:lnTo>
                <a:lnTo>
                  <a:pt x="3455" y="1613"/>
                </a:lnTo>
                <a:lnTo>
                  <a:pt x="3440" y="1583"/>
                </a:lnTo>
                <a:lnTo>
                  <a:pt x="3426" y="1553"/>
                </a:lnTo>
                <a:lnTo>
                  <a:pt x="3409" y="1524"/>
                </a:lnTo>
                <a:lnTo>
                  <a:pt x="3393" y="1496"/>
                </a:lnTo>
                <a:lnTo>
                  <a:pt x="3374" y="1468"/>
                </a:lnTo>
                <a:lnTo>
                  <a:pt x="3356" y="1439"/>
                </a:lnTo>
                <a:lnTo>
                  <a:pt x="3337" y="1413"/>
                </a:lnTo>
                <a:lnTo>
                  <a:pt x="3318" y="1386"/>
                </a:lnTo>
                <a:lnTo>
                  <a:pt x="3298" y="1359"/>
                </a:lnTo>
                <a:lnTo>
                  <a:pt x="3277" y="1334"/>
                </a:lnTo>
                <a:lnTo>
                  <a:pt x="3255" y="1308"/>
                </a:lnTo>
                <a:lnTo>
                  <a:pt x="3233" y="1283"/>
                </a:lnTo>
                <a:lnTo>
                  <a:pt x="3211" y="1259"/>
                </a:lnTo>
                <a:lnTo>
                  <a:pt x="3187" y="1235"/>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20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22" presetClass="entr" presetSubtype="8" fill="hold" grpId="0" nodeType="withEffect">
                                  <p:stCondLst>
                                    <p:cond delay="2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500"/>
                                        <p:tgtEl>
                                          <p:spTgt spid="31"/>
                                        </p:tgtEl>
                                      </p:cBhvr>
                                    </p:animEffect>
                                  </p:childTnLst>
                                </p:cTn>
                              </p:par>
                            </p:childTnLst>
                          </p:cTn>
                        </p:par>
                        <p:par>
                          <p:cTn id="38" fill="hold">
                            <p:stCondLst>
                              <p:cond delay="1000"/>
                            </p:stCondLst>
                            <p:childTnLst>
                              <p:par>
                                <p:cTn id="39" presetID="10" presetClass="entr" presetSubtype="0"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500"/>
                                        <p:tgtEl>
                                          <p:spTgt spid="1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500"/>
                                        <p:tgtEl>
                                          <p:spTgt spid="30"/>
                                        </p:tgtEl>
                                      </p:cBhvr>
                                    </p:animEffect>
                                  </p:childTnLst>
                                </p:cTn>
                              </p:par>
                            </p:childTnLst>
                          </p:cTn>
                        </p:par>
                        <p:par>
                          <p:cTn id="57" fill="hold">
                            <p:stCondLst>
                              <p:cond delay="1500"/>
                            </p:stCondLst>
                            <p:childTnLst>
                              <p:par>
                                <p:cTn id="58" presetID="10" presetClass="entr" presetSubtype="0" fill="hold" nodeType="after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fade">
                                      <p:cBhvr>
                                        <p:cTn id="60" dur="500"/>
                                        <p:tgtEl>
                                          <p:spTgt spid="11"/>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fade">
                                      <p:cBhvr>
                                        <p:cTn id="63" dur="500"/>
                                        <p:tgtEl>
                                          <p:spTgt spid="14"/>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Effect transition="in" filter="fade">
                                      <p:cBhvr>
                                        <p:cTn id="66" dur="500"/>
                                        <p:tgtEl>
                                          <p:spTgt spid="15"/>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Effect transition="in" filter="fade">
                                      <p:cBhvr>
                                        <p:cTn id="69" dur="500"/>
                                        <p:tgtEl>
                                          <p:spTgt spid="16"/>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fade">
                                      <p:cBhvr>
                                        <p:cTn id="72" dur="500"/>
                                        <p:tgtEl>
                                          <p:spTgt spid="25"/>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2000"/>
                            </p:stCondLst>
                            <p:childTnLst>
                              <p:par>
                                <p:cTn id="77" presetID="10" presetClass="entr" presetSubtype="0" fill="hold" nodeType="after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fade">
                                      <p:cBhvr>
                                        <p:cTn id="79" dur="500"/>
                                        <p:tgtEl>
                                          <p:spTgt spid="21"/>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500"/>
                                        <p:tgtEl>
                                          <p:spTgt spid="22"/>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fade">
                                      <p:cBhvr>
                                        <p:cTn id="85" dur="500"/>
                                        <p:tgtEl>
                                          <p:spTgt spid="23"/>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27"/>
                                        </p:tgtEl>
                                        <p:attrNameLst>
                                          <p:attrName>style.visibility</p:attrName>
                                        </p:attrNameLst>
                                      </p:cBhvr>
                                      <p:to>
                                        <p:strVal val="visible"/>
                                      </p:to>
                                    </p:set>
                                    <p:animEffect transition="in" filter="fade">
                                      <p:cBhvr>
                                        <p:cTn id="88" dur="500"/>
                                        <p:tgtEl>
                                          <p:spTgt spid="27"/>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28"/>
                                        </p:tgtEl>
                                        <p:attrNameLst>
                                          <p:attrName>style.visibility</p:attrName>
                                        </p:attrNameLst>
                                      </p:cBhvr>
                                      <p:to>
                                        <p:strVal val="visible"/>
                                      </p:to>
                                    </p:set>
                                    <p:animEffect transition="in" filter="fade">
                                      <p:cBhvr>
                                        <p:cTn id="91" dur="500"/>
                                        <p:tgtEl>
                                          <p:spTgt spid="28"/>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Effect transition="in" filter="fade">
                                      <p:cBhvr>
                                        <p:cTn id="9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8" grpId="0" animBg="1"/>
      <p:bldP spid="12" grpId="0" animBg="1"/>
      <p:bldP spid="13" grpId="0" animBg="1"/>
      <p:bldP spid="14" grpId="0" animBg="1"/>
      <p:bldP spid="15" grpId="0" animBg="1"/>
      <p:bldP spid="16" grpId="0" animBg="1"/>
      <p:bldP spid="17" grpId="0" animBg="1"/>
      <p:bldP spid="18" grpId="0" animBg="1"/>
      <p:bldP spid="19" grpId="0" animBg="1"/>
      <p:bldP spid="20" grpId="0" animBg="1"/>
      <p:bldP spid="22" grpId="0" animBg="1"/>
      <p:bldP spid="23" grpId="0" animBg="1"/>
      <p:bldP spid="24" grpId="0"/>
      <p:bldP spid="25" grpId="0"/>
      <p:bldP spid="26" grpId="0"/>
      <p:bldP spid="27" grpId="0"/>
      <p:bldP spid="28" grpId="0" animBg="1"/>
      <p:bldP spid="29" grpId="0" animBg="1"/>
      <p:bldP spid="30" grpId="0" animBg="1"/>
      <p:bldP spid="31" grpId="0" animBg="1"/>
      <p:bldP spid="3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72405" y="267028"/>
            <a:ext cx="3775393" cy="523220"/>
          </a:xfrm>
          <a:prstGeom prst="rect">
            <a:avLst/>
          </a:prstGeom>
          <a:noFill/>
        </p:spPr>
        <p:txBody>
          <a:bodyPr wrap="none">
            <a:spAutoFit/>
          </a:bodyPr>
          <a:lstStyle/>
          <a:p>
            <a:pPr algn="ctr"/>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sp>
        <p:nvSpPr>
          <p:cNvPr id="5" name="MH_Number_1"/>
          <p:cNvSpPr/>
          <p:nvPr>
            <p:custDataLst>
              <p:tags r:id="rId1"/>
            </p:custDataLst>
          </p:nvPr>
        </p:nvSpPr>
        <p:spPr>
          <a:xfrm>
            <a:off x="257776" y="194313"/>
            <a:ext cx="718929" cy="668650"/>
          </a:xfrm>
          <a:prstGeom prst="roundRec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1</a:t>
            </a:r>
            <a:endParaRPr lang="zh-CN" altLang="en-US"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 name="圆角矩形 5"/>
          <p:cNvSpPr/>
          <p:nvPr/>
        </p:nvSpPr>
        <p:spPr>
          <a:xfrm>
            <a:off x="1077955" y="220371"/>
            <a:ext cx="3982575" cy="616535"/>
          </a:xfrm>
          <a:prstGeom prst="roundRect">
            <a:avLst/>
          </a:prstGeom>
          <a:noFill/>
          <a:ln>
            <a:solidFill>
              <a:srgbClr val="04B5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图文框 6"/>
          <p:cNvSpPr/>
          <p:nvPr/>
        </p:nvSpPr>
        <p:spPr>
          <a:xfrm>
            <a:off x="114300" y="85497"/>
            <a:ext cx="11993965" cy="6697266"/>
          </a:xfrm>
          <a:prstGeom prst="frame">
            <a:avLst>
              <a:gd name="adj1" fmla="val 709"/>
            </a:avLst>
          </a:prstGeom>
          <a:solidFill>
            <a:srgbClr val="1C34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latin typeface="宋体" panose="02010600030101010101" pitchFamily="2" charset="-122"/>
              <a:ea typeface="宋体" panose="02010600030101010101" pitchFamily="2" charset="-122"/>
            </a:endParaRPr>
          </a:p>
        </p:txBody>
      </p:sp>
      <p:cxnSp>
        <p:nvCxnSpPr>
          <p:cNvPr id="8" name="直接连接符 7"/>
          <p:cNvCxnSpPr/>
          <p:nvPr/>
        </p:nvCxnSpPr>
        <p:spPr>
          <a:xfrm>
            <a:off x="1194423" y="3584724"/>
            <a:ext cx="9372600" cy="1270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rot="5400000">
            <a:off x="2461248" y="3578374"/>
            <a:ext cx="3467100"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rot="5400000">
            <a:off x="5844211" y="3578374"/>
            <a:ext cx="3467100"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11" name="KSO_Shape"/>
          <p:cNvSpPr/>
          <p:nvPr/>
        </p:nvSpPr>
        <p:spPr bwMode="auto">
          <a:xfrm>
            <a:off x="1194423" y="2463949"/>
            <a:ext cx="538162" cy="454025"/>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chemeClr val="accent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12" name="KSO_Shape"/>
          <p:cNvSpPr/>
          <p:nvPr/>
        </p:nvSpPr>
        <p:spPr>
          <a:xfrm>
            <a:off x="4458324" y="2463949"/>
            <a:ext cx="576263" cy="534988"/>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13" name="KSO_Shape"/>
          <p:cNvSpPr/>
          <p:nvPr/>
        </p:nvSpPr>
        <p:spPr bwMode="auto">
          <a:xfrm>
            <a:off x="7873035" y="2463949"/>
            <a:ext cx="538163" cy="442913"/>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chemeClr val="accent3"/>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14" name="KSO_Shape"/>
          <p:cNvSpPr/>
          <p:nvPr/>
        </p:nvSpPr>
        <p:spPr bwMode="auto">
          <a:xfrm>
            <a:off x="1200773" y="4149873"/>
            <a:ext cx="539750" cy="387350"/>
          </a:xfrm>
          <a:custGeom>
            <a:avLst/>
            <a:gdLst>
              <a:gd name="T0" fmla="*/ 1846857 w 5832"/>
              <a:gd name="T1" fmla="*/ 173247 h 4173"/>
              <a:gd name="T2" fmla="*/ 1897814 w 5832"/>
              <a:gd name="T3" fmla="*/ 235354 h 4173"/>
              <a:gd name="T4" fmla="*/ 1901080 w 5832"/>
              <a:gd name="T5" fmla="*/ 1273201 h 4173"/>
              <a:gd name="T6" fmla="*/ 1856330 w 5832"/>
              <a:gd name="T7" fmla="*/ 1339558 h 4173"/>
              <a:gd name="T8" fmla="*/ 120859 w 5832"/>
              <a:gd name="T9" fmla="*/ 1364074 h 4173"/>
              <a:gd name="T10" fmla="*/ 48344 w 5832"/>
              <a:gd name="T11" fmla="*/ 1339558 h 4173"/>
              <a:gd name="T12" fmla="*/ 3593 w 5832"/>
              <a:gd name="T13" fmla="*/ 1273201 h 4173"/>
              <a:gd name="T14" fmla="*/ 7186 w 5832"/>
              <a:gd name="T15" fmla="*/ 235354 h 4173"/>
              <a:gd name="T16" fmla="*/ 58143 w 5832"/>
              <a:gd name="T17" fmla="*/ 173247 h 4173"/>
              <a:gd name="T18" fmla="*/ 556278 w 5832"/>
              <a:gd name="T19" fmla="*/ 0 h 4173"/>
              <a:gd name="T20" fmla="*/ 1221656 w 5832"/>
              <a:gd name="T21" fmla="*/ 582502 h 4173"/>
              <a:gd name="T22" fmla="*/ 1118436 w 5832"/>
              <a:gd name="T23" fmla="*/ 667491 h 4173"/>
              <a:gd name="T24" fmla="*/ 1078912 w 5832"/>
              <a:gd name="T25" fmla="*/ 810665 h 4173"/>
              <a:gd name="T26" fmla="*/ 1139342 w 5832"/>
              <a:gd name="T27" fmla="*/ 955800 h 4173"/>
              <a:gd name="T28" fmla="*/ 1254321 w 5832"/>
              <a:gd name="T29" fmla="*/ 1025425 h 4173"/>
              <a:gd name="T30" fmla="*/ 1403925 w 5832"/>
              <a:gd name="T31" fmla="*/ 1014638 h 4173"/>
              <a:gd name="T32" fmla="*/ 1507145 w 5832"/>
              <a:gd name="T33" fmla="*/ 929322 h 4173"/>
              <a:gd name="T34" fmla="*/ 1546996 w 5832"/>
              <a:gd name="T35" fmla="*/ 786475 h 4173"/>
              <a:gd name="T36" fmla="*/ 1486240 w 5832"/>
              <a:gd name="T37" fmla="*/ 640687 h 4173"/>
              <a:gd name="T38" fmla="*/ 1371260 w 5832"/>
              <a:gd name="T39" fmla="*/ 571061 h 4173"/>
              <a:gd name="T40" fmla="*/ 601355 w 5832"/>
              <a:gd name="T41" fmla="*/ 411870 h 4173"/>
              <a:gd name="T42" fmla="*/ 1217737 w 5832"/>
              <a:gd name="T43" fmla="*/ 337668 h 4173"/>
              <a:gd name="T44" fmla="*/ 1069113 w 5832"/>
              <a:gd name="T45" fmla="*/ 395853 h 4173"/>
              <a:gd name="T46" fmla="*/ 957073 w 5832"/>
              <a:gd name="T47" fmla="*/ 490648 h 4173"/>
              <a:gd name="T48" fmla="*/ 875085 w 5832"/>
              <a:gd name="T49" fmla="*/ 625977 h 4173"/>
              <a:gd name="T50" fmla="*/ 842747 w 5832"/>
              <a:gd name="T51" fmla="*/ 786149 h 4173"/>
              <a:gd name="T52" fmla="*/ 863652 w 5832"/>
              <a:gd name="T53" fmla="*/ 938475 h 4173"/>
              <a:gd name="T54" fmla="*/ 936168 w 5832"/>
              <a:gd name="T55" fmla="*/ 1080341 h 4173"/>
              <a:gd name="T56" fmla="*/ 1040694 w 5832"/>
              <a:gd name="T57" fmla="*/ 1182328 h 4173"/>
              <a:gd name="T58" fmla="*/ 1184092 w 5832"/>
              <a:gd name="T59" fmla="*/ 1250973 h 4173"/>
              <a:gd name="T60" fmla="*/ 1336962 w 5832"/>
              <a:gd name="T61" fmla="*/ 1268625 h 4173"/>
              <a:gd name="T62" fmla="*/ 1495712 w 5832"/>
              <a:gd name="T63" fmla="*/ 1232014 h 4173"/>
              <a:gd name="T64" fmla="*/ 1628984 w 5832"/>
              <a:gd name="T65" fmla="*/ 1146698 h 4173"/>
              <a:gd name="T66" fmla="*/ 1720772 w 5832"/>
              <a:gd name="T67" fmla="*/ 1032944 h 4173"/>
              <a:gd name="T68" fmla="*/ 1775648 w 5832"/>
              <a:gd name="T69" fmla="*/ 881598 h 4173"/>
              <a:gd name="T70" fmla="*/ 1777608 w 5832"/>
              <a:gd name="T71" fmla="*/ 726656 h 4173"/>
              <a:gd name="T72" fmla="*/ 1726325 w 5832"/>
              <a:gd name="T73" fmla="*/ 574003 h 4173"/>
              <a:gd name="T74" fmla="*/ 1637477 w 5832"/>
              <a:gd name="T75" fmla="*/ 457960 h 4173"/>
              <a:gd name="T76" fmla="*/ 1506165 w 5832"/>
              <a:gd name="T77" fmla="*/ 369375 h 4173"/>
              <a:gd name="T78" fmla="*/ 1349048 w 5832"/>
              <a:gd name="T79" fmla="*/ 329169 h 4173"/>
              <a:gd name="T80" fmla="*/ 1436590 w 5832"/>
              <a:gd name="T81" fmla="*/ 505358 h 4173"/>
              <a:gd name="T82" fmla="*/ 1233089 w 5832"/>
              <a:gd name="T83" fmla="*/ 490321 h 4173"/>
              <a:gd name="T84" fmla="*/ 1067153 w 5832"/>
              <a:gd name="T85" fmla="*/ 595904 h 4173"/>
              <a:gd name="T86" fmla="*/ 994637 w 5832"/>
              <a:gd name="T87" fmla="*/ 798570 h 4173"/>
              <a:gd name="T88" fmla="*/ 1058007 w 5832"/>
              <a:gd name="T89" fmla="*/ 989142 h 4173"/>
              <a:gd name="T90" fmla="*/ 1218390 w 5832"/>
              <a:gd name="T91" fmla="*/ 1102569 h 4173"/>
              <a:gd name="T92" fmla="*/ 1422217 w 5832"/>
              <a:gd name="T93" fmla="*/ 1097666 h 4173"/>
              <a:gd name="T94" fmla="*/ 1576394 w 5832"/>
              <a:gd name="T95" fmla="*/ 976393 h 4173"/>
              <a:gd name="T96" fmla="*/ 1630291 w 5832"/>
              <a:gd name="T97" fmla="*/ 782226 h 4173"/>
              <a:gd name="T98" fmla="*/ 1548302 w 5832"/>
              <a:gd name="T99" fmla="*/ 584463 h 4173"/>
              <a:gd name="T100" fmla="*/ 1359828 w 5832"/>
              <a:gd name="T101" fmla="*/ 647224 h 4173"/>
              <a:gd name="T102" fmla="*/ 1258241 w 5832"/>
              <a:gd name="T103" fmla="*/ 649512 h 4173"/>
              <a:gd name="T104" fmla="*/ 1181479 w 5832"/>
              <a:gd name="T105" fmla="*/ 709985 h 4173"/>
              <a:gd name="T106" fmla="*/ 1154367 w 5832"/>
              <a:gd name="T107" fmla="*/ 806415 h 4173"/>
              <a:gd name="T108" fmla="*/ 1195525 w 5832"/>
              <a:gd name="T109" fmla="*/ 904806 h 4173"/>
              <a:gd name="T110" fmla="*/ 1280779 w 5832"/>
              <a:gd name="T111" fmla="*/ 953838 h 4173"/>
              <a:gd name="T112" fmla="*/ 1381386 w 5832"/>
              <a:gd name="T113" fmla="*/ 941417 h 4173"/>
              <a:gd name="T114" fmla="*/ 1451942 w 5832"/>
              <a:gd name="T115" fmla="*/ 874080 h 4173"/>
              <a:gd name="T116" fmla="*/ 1469581 w 5832"/>
              <a:gd name="T117" fmla="*/ 774381 h 4173"/>
              <a:gd name="T118" fmla="*/ 1424830 w 5832"/>
              <a:gd name="T119" fmla="*/ 686450 h 417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32" h="4173">
                <a:moveTo>
                  <a:pt x="370" y="477"/>
                </a:moveTo>
                <a:lnTo>
                  <a:pt x="5462" y="477"/>
                </a:lnTo>
                <a:lnTo>
                  <a:pt x="5481" y="477"/>
                </a:lnTo>
                <a:lnTo>
                  <a:pt x="5500" y="478"/>
                </a:lnTo>
                <a:lnTo>
                  <a:pt x="5518" y="480"/>
                </a:lnTo>
                <a:lnTo>
                  <a:pt x="5537" y="484"/>
                </a:lnTo>
                <a:lnTo>
                  <a:pt x="5554" y="488"/>
                </a:lnTo>
                <a:lnTo>
                  <a:pt x="5571" y="494"/>
                </a:lnTo>
                <a:lnTo>
                  <a:pt x="5589" y="499"/>
                </a:lnTo>
                <a:lnTo>
                  <a:pt x="5606" y="506"/>
                </a:lnTo>
                <a:lnTo>
                  <a:pt x="5622" y="513"/>
                </a:lnTo>
                <a:lnTo>
                  <a:pt x="5638" y="521"/>
                </a:lnTo>
                <a:lnTo>
                  <a:pt x="5654" y="530"/>
                </a:lnTo>
                <a:lnTo>
                  <a:pt x="5668" y="539"/>
                </a:lnTo>
                <a:lnTo>
                  <a:pt x="5683" y="550"/>
                </a:lnTo>
                <a:lnTo>
                  <a:pt x="5697" y="562"/>
                </a:lnTo>
                <a:lnTo>
                  <a:pt x="5710" y="573"/>
                </a:lnTo>
                <a:lnTo>
                  <a:pt x="5723" y="585"/>
                </a:lnTo>
                <a:lnTo>
                  <a:pt x="5735" y="598"/>
                </a:lnTo>
                <a:lnTo>
                  <a:pt x="5747" y="612"/>
                </a:lnTo>
                <a:lnTo>
                  <a:pt x="5758" y="625"/>
                </a:lnTo>
                <a:lnTo>
                  <a:pt x="5768" y="640"/>
                </a:lnTo>
                <a:lnTo>
                  <a:pt x="5778" y="655"/>
                </a:lnTo>
                <a:lnTo>
                  <a:pt x="5787" y="670"/>
                </a:lnTo>
                <a:lnTo>
                  <a:pt x="5795" y="686"/>
                </a:lnTo>
                <a:lnTo>
                  <a:pt x="5803" y="702"/>
                </a:lnTo>
                <a:lnTo>
                  <a:pt x="5810" y="720"/>
                </a:lnTo>
                <a:lnTo>
                  <a:pt x="5815" y="737"/>
                </a:lnTo>
                <a:lnTo>
                  <a:pt x="5820" y="754"/>
                </a:lnTo>
                <a:lnTo>
                  <a:pt x="5824" y="772"/>
                </a:lnTo>
                <a:lnTo>
                  <a:pt x="5828" y="790"/>
                </a:lnTo>
                <a:lnTo>
                  <a:pt x="5830" y="808"/>
                </a:lnTo>
                <a:lnTo>
                  <a:pt x="5831" y="827"/>
                </a:lnTo>
                <a:lnTo>
                  <a:pt x="5832" y="846"/>
                </a:lnTo>
                <a:lnTo>
                  <a:pt x="5832" y="3803"/>
                </a:lnTo>
                <a:lnTo>
                  <a:pt x="5831" y="3822"/>
                </a:lnTo>
                <a:lnTo>
                  <a:pt x="5830" y="3841"/>
                </a:lnTo>
                <a:lnTo>
                  <a:pt x="5828" y="3858"/>
                </a:lnTo>
                <a:lnTo>
                  <a:pt x="5824" y="3877"/>
                </a:lnTo>
                <a:lnTo>
                  <a:pt x="5820" y="3895"/>
                </a:lnTo>
                <a:lnTo>
                  <a:pt x="5815" y="3912"/>
                </a:lnTo>
                <a:lnTo>
                  <a:pt x="5810" y="3930"/>
                </a:lnTo>
                <a:lnTo>
                  <a:pt x="5803" y="3947"/>
                </a:lnTo>
                <a:lnTo>
                  <a:pt x="5795" y="3962"/>
                </a:lnTo>
                <a:lnTo>
                  <a:pt x="5787" y="3979"/>
                </a:lnTo>
                <a:lnTo>
                  <a:pt x="5778" y="3994"/>
                </a:lnTo>
                <a:lnTo>
                  <a:pt x="5768" y="4009"/>
                </a:lnTo>
                <a:lnTo>
                  <a:pt x="5758" y="4023"/>
                </a:lnTo>
                <a:lnTo>
                  <a:pt x="5747" y="4038"/>
                </a:lnTo>
                <a:lnTo>
                  <a:pt x="5735" y="4051"/>
                </a:lnTo>
                <a:lnTo>
                  <a:pt x="5723" y="4064"/>
                </a:lnTo>
                <a:lnTo>
                  <a:pt x="5710" y="4076"/>
                </a:lnTo>
                <a:lnTo>
                  <a:pt x="5697" y="4088"/>
                </a:lnTo>
                <a:lnTo>
                  <a:pt x="5683" y="4098"/>
                </a:lnTo>
                <a:lnTo>
                  <a:pt x="5668" y="4109"/>
                </a:lnTo>
                <a:lnTo>
                  <a:pt x="5654" y="4118"/>
                </a:lnTo>
                <a:lnTo>
                  <a:pt x="5638" y="4127"/>
                </a:lnTo>
                <a:lnTo>
                  <a:pt x="5622" y="4136"/>
                </a:lnTo>
                <a:lnTo>
                  <a:pt x="5606" y="4143"/>
                </a:lnTo>
                <a:lnTo>
                  <a:pt x="5589" y="4149"/>
                </a:lnTo>
                <a:lnTo>
                  <a:pt x="5571" y="4156"/>
                </a:lnTo>
                <a:lnTo>
                  <a:pt x="5554" y="4160"/>
                </a:lnTo>
                <a:lnTo>
                  <a:pt x="5537" y="4165"/>
                </a:lnTo>
                <a:lnTo>
                  <a:pt x="5518" y="4168"/>
                </a:lnTo>
                <a:lnTo>
                  <a:pt x="5500" y="4171"/>
                </a:lnTo>
                <a:lnTo>
                  <a:pt x="5481" y="4172"/>
                </a:lnTo>
                <a:lnTo>
                  <a:pt x="5462" y="4173"/>
                </a:lnTo>
                <a:lnTo>
                  <a:pt x="370" y="4173"/>
                </a:lnTo>
                <a:lnTo>
                  <a:pt x="351" y="4172"/>
                </a:lnTo>
                <a:lnTo>
                  <a:pt x="332" y="4171"/>
                </a:lnTo>
                <a:lnTo>
                  <a:pt x="313" y="4168"/>
                </a:lnTo>
                <a:lnTo>
                  <a:pt x="295" y="4165"/>
                </a:lnTo>
                <a:lnTo>
                  <a:pt x="277" y="4160"/>
                </a:lnTo>
                <a:lnTo>
                  <a:pt x="259" y="4156"/>
                </a:lnTo>
                <a:lnTo>
                  <a:pt x="243" y="4149"/>
                </a:lnTo>
                <a:lnTo>
                  <a:pt x="226" y="4143"/>
                </a:lnTo>
                <a:lnTo>
                  <a:pt x="209" y="4136"/>
                </a:lnTo>
                <a:lnTo>
                  <a:pt x="194" y="4127"/>
                </a:lnTo>
                <a:lnTo>
                  <a:pt x="178" y="4118"/>
                </a:lnTo>
                <a:lnTo>
                  <a:pt x="162" y="4109"/>
                </a:lnTo>
                <a:lnTo>
                  <a:pt x="148" y="4098"/>
                </a:lnTo>
                <a:lnTo>
                  <a:pt x="134" y="4088"/>
                </a:lnTo>
                <a:lnTo>
                  <a:pt x="121" y="4076"/>
                </a:lnTo>
                <a:lnTo>
                  <a:pt x="108" y="4064"/>
                </a:lnTo>
                <a:lnTo>
                  <a:pt x="95" y="4051"/>
                </a:lnTo>
                <a:lnTo>
                  <a:pt x="84" y="4038"/>
                </a:lnTo>
                <a:lnTo>
                  <a:pt x="73" y="4023"/>
                </a:lnTo>
                <a:lnTo>
                  <a:pt x="63" y="4009"/>
                </a:lnTo>
                <a:lnTo>
                  <a:pt x="53" y="3994"/>
                </a:lnTo>
                <a:lnTo>
                  <a:pt x="44" y="3979"/>
                </a:lnTo>
                <a:lnTo>
                  <a:pt x="36" y="3962"/>
                </a:lnTo>
                <a:lnTo>
                  <a:pt x="29" y="3947"/>
                </a:lnTo>
                <a:lnTo>
                  <a:pt x="22" y="3930"/>
                </a:lnTo>
                <a:lnTo>
                  <a:pt x="16" y="3912"/>
                </a:lnTo>
                <a:lnTo>
                  <a:pt x="11" y="3895"/>
                </a:lnTo>
                <a:lnTo>
                  <a:pt x="7" y="3877"/>
                </a:lnTo>
                <a:lnTo>
                  <a:pt x="4" y="3858"/>
                </a:lnTo>
                <a:lnTo>
                  <a:pt x="2" y="3841"/>
                </a:lnTo>
                <a:lnTo>
                  <a:pt x="0" y="3822"/>
                </a:lnTo>
                <a:lnTo>
                  <a:pt x="0" y="3803"/>
                </a:lnTo>
                <a:lnTo>
                  <a:pt x="0" y="846"/>
                </a:lnTo>
                <a:lnTo>
                  <a:pt x="0" y="827"/>
                </a:lnTo>
                <a:lnTo>
                  <a:pt x="2" y="808"/>
                </a:lnTo>
                <a:lnTo>
                  <a:pt x="4" y="790"/>
                </a:lnTo>
                <a:lnTo>
                  <a:pt x="7" y="772"/>
                </a:lnTo>
                <a:lnTo>
                  <a:pt x="11" y="754"/>
                </a:lnTo>
                <a:lnTo>
                  <a:pt x="16" y="737"/>
                </a:lnTo>
                <a:lnTo>
                  <a:pt x="22" y="720"/>
                </a:lnTo>
                <a:lnTo>
                  <a:pt x="29" y="702"/>
                </a:lnTo>
                <a:lnTo>
                  <a:pt x="36" y="686"/>
                </a:lnTo>
                <a:lnTo>
                  <a:pt x="44" y="670"/>
                </a:lnTo>
                <a:lnTo>
                  <a:pt x="53" y="655"/>
                </a:lnTo>
                <a:lnTo>
                  <a:pt x="63" y="640"/>
                </a:lnTo>
                <a:lnTo>
                  <a:pt x="73" y="625"/>
                </a:lnTo>
                <a:lnTo>
                  <a:pt x="84" y="612"/>
                </a:lnTo>
                <a:lnTo>
                  <a:pt x="95" y="598"/>
                </a:lnTo>
                <a:lnTo>
                  <a:pt x="108" y="585"/>
                </a:lnTo>
                <a:lnTo>
                  <a:pt x="121" y="573"/>
                </a:lnTo>
                <a:lnTo>
                  <a:pt x="134" y="562"/>
                </a:lnTo>
                <a:lnTo>
                  <a:pt x="148" y="550"/>
                </a:lnTo>
                <a:lnTo>
                  <a:pt x="162" y="539"/>
                </a:lnTo>
                <a:lnTo>
                  <a:pt x="178" y="530"/>
                </a:lnTo>
                <a:lnTo>
                  <a:pt x="194" y="521"/>
                </a:lnTo>
                <a:lnTo>
                  <a:pt x="209" y="513"/>
                </a:lnTo>
                <a:lnTo>
                  <a:pt x="226" y="506"/>
                </a:lnTo>
                <a:lnTo>
                  <a:pt x="243" y="499"/>
                </a:lnTo>
                <a:lnTo>
                  <a:pt x="259" y="494"/>
                </a:lnTo>
                <a:lnTo>
                  <a:pt x="277" y="488"/>
                </a:lnTo>
                <a:lnTo>
                  <a:pt x="295" y="484"/>
                </a:lnTo>
                <a:lnTo>
                  <a:pt x="313" y="480"/>
                </a:lnTo>
                <a:lnTo>
                  <a:pt x="332" y="478"/>
                </a:lnTo>
                <a:lnTo>
                  <a:pt x="351" y="477"/>
                </a:lnTo>
                <a:lnTo>
                  <a:pt x="370" y="477"/>
                </a:lnTo>
                <a:close/>
                <a:moveTo>
                  <a:pt x="542" y="0"/>
                </a:moveTo>
                <a:lnTo>
                  <a:pt x="1703" y="0"/>
                </a:lnTo>
                <a:lnTo>
                  <a:pt x="1703" y="350"/>
                </a:lnTo>
                <a:lnTo>
                  <a:pt x="542" y="350"/>
                </a:lnTo>
                <a:lnTo>
                  <a:pt x="542" y="0"/>
                </a:lnTo>
                <a:close/>
                <a:moveTo>
                  <a:pt x="4019" y="1725"/>
                </a:moveTo>
                <a:lnTo>
                  <a:pt x="4019" y="1725"/>
                </a:lnTo>
                <a:lnTo>
                  <a:pt x="3983" y="1726"/>
                </a:lnTo>
                <a:lnTo>
                  <a:pt x="3946" y="1729"/>
                </a:lnTo>
                <a:lnTo>
                  <a:pt x="3910" y="1734"/>
                </a:lnTo>
                <a:lnTo>
                  <a:pt x="3874" y="1740"/>
                </a:lnTo>
                <a:lnTo>
                  <a:pt x="3840" y="1747"/>
                </a:lnTo>
                <a:lnTo>
                  <a:pt x="3806" y="1758"/>
                </a:lnTo>
                <a:lnTo>
                  <a:pt x="3773" y="1769"/>
                </a:lnTo>
                <a:lnTo>
                  <a:pt x="3740" y="1782"/>
                </a:lnTo>
                <a:lnTo>
                  <a:pt x="3708" y="1797"/>
                </a:lnTo>
                <a:lnTo>
                  <a:pt x="3677" y="1812"/>
                </a:lnTo>
                <a:lnTo>
                  <a:pt x="3647" y="1829"/>
                </a:lnTo>
                <a:lnTo>
                  <a:pt x="3618" y="1848"/>
                </a:lnTo>
                <a:lnTo>
                  <a:pt x="3590" y="1868"/>
                </a:lnTo>
                <a:lnTo>
                  <a:pt x="3563" y="1889"/>
                </a:lnTo>
                <a:lnTo>
                  <a:pt x="3537" y="1911"/>
                </a:lnTo>
                <a:lnTo>
                  <a:pt x="3512" y="1936"/>
                </a:lnTo>
                <a:lnTo>
                  <a:pt x="3488" y="1960"/>
                </a:lnTo>
                <a:lnTo>
                  <a:pt x="3465" y="1987"/>
                </a:lnTo>
                <a:lnTo>
                  <a:pt x="3444" y="2014"/>
                </a:lnTo>
                <a:lnTo>
                  <a:pt x="3424" y="2042"/>
                </a:lnTo>
                <a:lnTo>
                  <a:pt x="3405" y="2071"/>
                </a:lnTo>
                <a:lnTo>
                  <a:pt x="3388" y="2101"/>
                </a:lnTo>
                <a:lnTo>
                  <a:pt x="3372" y="2132"/>
                </a:lnTo>
                <a:lnTo>
                  <a:pt x="3358" y="2164"/>
                </a:lnTo>
                <a:lnTo>
                  <a:pt x="3345" y="2197"/>
                </a:lnTo>
                <a:lnTo>
                  <a:pt x="3334" y="2230"/>
                </a:lnTo>
                <a:lnTo>
                  <a:pt x="3324" y="2264"/>
                </a:lnTo>
                <a:lnTo>
                  <a:pt x="3316" y="2298"/>
                </a:lnTo>
                <a:lnTo>
                  <a:pt x="3309" y="2334"/>
                </a:lnTo>
                <a:lnTo>
                  <a:pt x="3305" y="2369"/>
                </a:lnTo>
                <a:lnTo>
                  <a:pt x="3303" y="2406"/>
                </a:lnTo>
                <a:lnTo>
                  <a:pt x="3302" y="2443"/>
                </a:lnTo>
                <a:lnTo>
                  <a:pt x="3303" y="2480"/>
                </a:lnTo>
                <a:lnTo>
                  <a:pt x="3305" y="2517"/>
                </a:lnTo>
                <a:lnTo>
                  <a:pt x="3309" y="2552"/>
                </a:lnTo>
                <a:lnTo>
                  <a:pt x="3316" y="2587"/>
                </a:lnTo>
                <a:lnTo>
                  <a:pt x="3324" y="2622"/>
                </a:lnTo>
                <a:lnTo>
                  <a:pt x="3334" y="2656"/>
                </a:lnTo>
                <a:lnTo>
                  <a:pt x="3345" y="2689"/>
                </a:lnTo>
                <a:lnTo>
                  <a:pt x="3358" y="2722"/>
                </a:lnTo>
                <a:lnTo>
                  <a:pt x="3372" y="2754"/>
                </a:lnTo>
                <a:lnTo>
                  <a:pt x="3388" y="2784"/>
                </a:lnTo>
                <a:lnTo>
                  <a:pt x="3405" y="2814"/>
                </a:lnTo>
                <a:lnTo>
                  <a:pt x="3424" y="2843"/>
                </a:lnTo>
                <a:lnTo>
                  <a:pt x="3444" y="2872"/>
                </a:lnTo>
                <a:lnTo>
                  <a:pt x="3465" y="2899"/>
                </a:lnTo>
                <a:lnTo>
                  <a:pt x="3488" y="2924"/>
                </a:lnTo>
                <a:lnTo>
                  <a:pt x="3512" y="2950"/>
                </a:lnTo>
                <a:lnTo>
                  <a:pt x="3537" y="2973"/>
                </a:lnTo>
                <a:lnTo>
                  <a:pt x="3563" y="2997"/>
                </a:lnTo>
                <a:lnTo>
                  <a:pt x="3590" y="3018"/>
                </a:lnTo>
                <a:lnTo>
                  <a:pt x="3618" y="3038"/>
                </a:lnTo>
                <a:lnTo>
                  <a:pt x="3647" y="3056"/>
                </a:lnTo>
                <a:lnTo>
                  <a:pt x="3677" y="3074"/>
                </a:lnTo>
                <a:lnTo>
                  <a:pt x="3708" y="3089"/>
                </a:lnTo>
                <a:lnTo>
                  <a:pt x="3740" y="3104"/>
                </a:lnTo>
                <a:lnTo>
                  <a:pt x="3773" y="3117"/>
                </a:lnTo>
                <a:lnTo>
                  <a:pt x="3806" y="3128"/>
                </a:lnTo>
                <a:lnTo>
                  <a:pt x="3840" y="3137"/>
                </a:lnTo>
                <a:lnTo>
                  <a:pt x="3874" y="3145"/>
                </a:lnTo>
                <a:lnTo>
                  <a:pt x="3910" y="3152"/>
                </a:lnTo>
                <a:lnTo>
                  <a:pt x="3946" y="3156"/>
                </a:lnTo>
                <a:lnTo>
                  <a:pt x="3983" y="3160"/>
                </a:lnTo>
                <a:lnTo>
                  <a:pt x="4019" y="3161"/>
                </a:lnTo>
                <a:lnTo>
                  <a:pt x="4056" y="3160"/>
                </a:lnTo>
                <a:lnTo>
                  <a:pt x="4092" y="3156"/>
                </a:lnTo>
                <a:lnTo>
                  <a:pt x="4129" y="3152"/>
                </a:lnTo>
                <a:lnTo>
                  <a:pt x="4163" y="3145"/>
                </a:lnTo>
                <a:lnTo>
                  <a:pt x="4198" y="3137"/>
                </a:lnTo>
                <a:lnTo>
                  <a:pt x="4232" y="3128"/>
                </a:lnTo>
                <a:lnTo>
                  <a:pt x="4266" y="3117"/>
                </a:lnTo>
                <a:lnTo>
                  <a:pt x="4298" y="3104"/>
                </a:lnTo>
                <a:lnTo>
                  <a:pt x="4329" y="3089"/>
                </a:lnTo>
                <a:lnTo>
                  <a:pt x="4361" y="3074"/>
                </a:lnTo>
                <a:lnTo>
                  <a:pt x="4391" y="3056"/>
                </a:lnTo>
                <a:lnTo>
                  <a:pt x="4420" y="3038"/>
                </a:lnTo>
                <a:lnTo>
                  <a:pt x="4447" y="3018"/>
                </a:lnTo>
                <a:lnTo>
                  <a:pt x="4475" y="2997"/>
                </a:lnTo>
                <a:lnTo>
                  <a:pt x="4501" y="2973"/>
                </a:lnTo>
                <a:lnTo>
                  <a:pt x="4527" y="2950"/>
                </a:lnTo>
                <a:lnTo>
                  <a:pt x="4550" y="2924"/>
                </a:lnTo>
                <a:lnTo>
                  <a:pt x="4572" y="2899"/>
                </a:lnTo>
                <a:lnTo>
                  <a:pt x="4595" y="2872"/>
                </a:lnTo>
                <a:lnTo>
                  <a:pt x="4614" y="2843"/>
                </a:lnTo>
                <a:lnTo>
                  <a:pt x="4633" y="2814"/>
                </a:lnTo>
                <a:lnTo>
                  <a:pt x="4650" y="2784"/>
                </a:lnTo>
                <a:lnTo>
                  <a:pt x="4666" y="2754"/>
                </a:lnTo>
                <a:lnTo>
                  <a:pt x="4680" y="2722"/>
                </a:lnTo>
                <a:lnTo>
                  <a:pt x="4693" y="2689"/>
                </a:lnTo>
                <a:lnTo>
                  <a:pt x="4705" y="2656"/>
                </a:lnTo>
                <a:lnTo>
                  <a:pt x="4714" y="2622"/>
                </a:lnTo>
                <a:lnTo>
                  <a:pt x="4722" y="2587"/>
                </a:lnTo>
                <a:lnTo>
                  <a:pt x="4728" y="2552"/>
                </a:lnTo>
                <a:lnTo>
                  <a:pt x="4733" y="2517"/>
                </a:lnTo>
                <a:lnTo>
                  <a:pt x="4736" y="2480"/>
                </a:lnTo>
                <a:lnTo>
                  <a:pt x="4736" y="2443"/>
                </a:lnTo>
                <a:lnTo>
                  <a:pt x="4736" y="2406"/>
                </a:lnTo>
                <a:lnTo>
                  <a:pt x="4733" y="2369"/>
                </a:lnTo>
                <a:lnTo>
                  <a:pt x="4728" y="2334"/>
                </a:lnTo>
                <a:lnTo>
                  <a:pt x="4722" y="2298"/>
                </a:lnTo>
                <a:lnTo>
                  <a:pt x="4714" y="2264"/>
                </a:lnTo>
                <a:lnTo>
                  <a:pt x="4705" y="2230"/>
                </a:lnTo>
                <a:lnTo>
                  <a:pt x="4693" y="2197"/>
                </a:lnTo>
                <a:lnTo>
                  <a:pt x="4680" y="2164"/>
                </a:lnTo>
                <a:lnTo>
                  <a:pt x="4666" y="2132"/>
                </a:lnTo>
                <a:lnTo>
                  <a:pt x="4650" y="2101"/>
                </a:lnTo>
                <a:lnTo>
                  <a:pt x="4633" y="2071"/>
                </a:lnTo>
                <a:lnTo>
                  <a:pt x="4614" y="2042"/>
                </a:lnTo>
                <a:lnTo>
                  <a:pt x="4595" y="2014"/>
                </a:lnTo>
                <a:lnTo>
                  <a:pt x="4572" y="1987"/>
                </a:lnTo>
                <a:lnTo>
                  <a:pt x="4550" y="1960"/>
                </a:lnTo>
                <a:lnTo>
                  <a:pt x="4527" y="1936"/>
                </a:lnTo>
                <a:lnTo>
                  <a:pt x="4501" y="1911"/>
                </a:lnTo>
                <a:lnTo>
                  <a:pt x="4475" y="1889"/>
                </a:lnTo>
                <a:lnTo>
                  <a:pt x="4447" y="1868"/>
                </a:lnTo>
                <a:lnTo>
                  <a:pt x="4420" y="1848"/>
                </a:lnTo>
                <a:lnTo>
                  <a:pt x="4391" y="1829"/>
                </a:lnTo>
                <a:lnTo>
                  <a:pt x="4361" y="1812"/>
                </a:lnTo>
                <a:lnTo>
                  <a:pt x="4329" y="1797"/>
                </a:lnTo>
                <a:lnTo>
                  <a:pt x="4298" y="1782"/>
                </a:lnTo>
                <a:lnTo>
                  <a:pt x="4266" y="1769"/>
                </a:lnTo>
                <a:lnTo>
                  <a:pt x="4232" y="1758"/>
                </a:lnTo>
                <a:lnTo>
                  <a:pt x="4198" y="1747"/>
                </a:lnTo>
                <a:lnTo>
                  <a:pt x="4163" y="1740"/>
                </a:lnTo>
                <a:lnTo>
                  <a:pt x="4129" y="1734"/>
                </a:lnTo>
                <a:lnTo>
                  <a:pt x="4092" y="1729"/>
                </a:lnTo>
                <a:lnTo>
                  <a:pt x="4056" y="1726"/>
                </a:lnTo>
                <a:lnTo>
                  <a:pt x="4019" y="1725"/>
                </a:lnTo>
                <a:close/>
                <a:moveTo>
                  <a:pt x="1375" y="838"/>
                </a:moveTo>
                <a:lnTo>
                  <a:pt x="1375" y="3754"/>
                </a:lnTo>
                <a:lnTo>
                  <a:pt x="1591" y="3754"/>
                </a:lnTo>
                <a:lnTo>
                  <a:pt x="1591" y="838"/>
                </a:lnTo>
                <a:lnTo>
                  <a:pt x="1375" y="838"/>
                </a:lnTo>
                <a:close/>
                <a:moveTo>
                  <a:pt x="1841" y="690"/>
                </a:moveTo>
                <a:lnTo>
                  <a:pt x="1841" y="1260"/>
                </a:lnTo>
                <a:lnTo>
                  <a:pt x="2899" y="1260"/>
                </a:lnTo>
                <a:lnTo>
                  <a:pt x="2899" y="690"/>
                </a:lnTo>
                <a:lnTo>
                  <a:pt x="1841" y="690"/>
                </a:lnTo>
                <a:close/>
                <a:moveTo>
                  <a:pt x="4019" y="1003"/>
                </a:moveTo>
                <a:lnTo>
                  <a:pt x="4019" y="1003"/>
                </a:lnTo>
                <a:lnTo>
                  <a:pt x="3982" y="1004"/>
                </a:lnTo>
                <a:lnTo>
                  <a:pt x="3945" y="1005"/>
                </a:lnTo>
                <a:lnTo>
                  <a:pt x="3908" y="1007"/>
                </a:lnTo>
                <a:lnTo>
                  <a:pt x="3872" y="1011"/>
                </a:lnTo>
                <a:lnTo>
                  <a:pt x="3835" y="1015"/>
                </a:lnTo>
                <a:lnTo>
                  <a:pt x="3800" y="1020"/>
                </a:lnTo>
                <a:lnTo>
                  <a:pt x="3764" y="1026"/>
                </a:lnTo>
                <a:lnTo>
                  <a:pt x="3728" y="1033"/>
                </a:lnTo>
                <a:lnTo>
                  <a:pt x="3694" y="1040"/>
                </a:lnTo>
                <a:lnTo>
                  <a:pt x="3659" y="1049"/>
                </a:lnTo>
                <a:lnTo>
                  <a:pt x="3625" y="1058"/>
                </a:lnTo>
                <a:lnTo>
                  <a:pt x="3591" y="1068"/>
                </a:lnTo>
                <a:lnTo>
                  <a:pt x="3558" y="1079"/>
                </a:lnTo>
                <a:lnTo>
                  <a:pt x="3524" y="1091"/>
                </a:lnTo>
                <a:lnTo>
                  <a:pt x="3491" y="1103"/>
                </a:lnTo>
                <a:lnTo>
                  <a:pt x="3459" y="1117"/>
                </a:lnTo>
                <a:lnTo>
                  <a:pt x="3426" y="1130"/>
                </a:lnTo>
                <a:lnTo>
                  <a:pt x="3395" y="1146"/>
                </a:lnTo>
                <a:lnTo>
                  <a:pt x="3364" y="1161"/>
                </a:lnTo>
                <a:lnTo>
                  <a:pt x="3333" y="1177"/>
                </a:lnTo>
                <a:lnTo>
                  <a:pt x="3303" y="1194"/>
                </a:lnTo>
                <a:lnTo>
                  <a:pt x="3273" y="1211"/>
                </a:lnTo>
                <a:lnTo>
                  <a:pt x="3244" y="1230"/>
                </a:lnTo>
                <a:lnTo>
                  <a:pt x="3215" y="1249"/>
                </a:lnTo>
                <a:lnTo>
                  <a:pt x="3186" y="1269"/>
                </a:lnTo>
                <a:lnTo>
                  <a:pt x="3158" y="1289"/>
                </a:lnTo>
                <a:lnTo>
                  <a:pt x="3130" y="1311"/>
                </a:lnTo>
                <a:lnTo>
                  <a:pt x="3103" y="1332"/>
                </a:lnTo>
                <a:lnTo>
                  <a:pt x="3077" y="1354"/>
                </a:lnTo>
                <a:lnTo>
                  <a:pt x="3051" y="1377"/>
                </a:lnTo>
                <a:lnTo>
                  <a:pt x="3026" y="1401"/>
                </a:lnTo>
                <a:lnTo>
                  <a:pt x="3001" y="1425"/>
                </a:lnTo>
                <a:lnTo>
                  <a:pt x="2977" y="1450"/>
                </a:lnTo>
                <a:lnTo>
                  <a:pt x="2954" y="1474"/>
                </a:lnTo>
                <a:lnTo>
                  <a:pt x="2930" y="1501"/>
                </a:lnTo>
                <a:lnTo>
                  <a:pt x="2908" y="1527"/>
                </a:lnTo>
                <a:lnTo>
                  <a:pt x="2887" y="1554"/>
                </a:lnTo>
                <a:lnTo>
                  <a:pt x="2866" y="1581"/>
                </a:lnTo>
                <a:lnTo>
                  <a:pt x="2844" y="1609"/>
                </a:lnTo>
                <a:lnTo>
                  <a:pt x="2826" y="1638"/>
                </a:lnTo>
                <a:lnTo>
                  <a:pt x="2807" y="1667"/>
                </a:lnTo>
                <a:lnTo>
                  <a:pt x="2788" y="1696"/>
                </a:lnTo>
                <a:lnTo>
                  <a:pt x="2770" y="1726"/>
                </a:lnTo>
                <a:lnTo>
                  <a:pt x="2753" y="1756"/>
                </a:lnTo>
                <a:lnTo>
                  <a:pt x="2737" y="1788"/>
                </a:lnTo>
                <a:lnTo>
                  <a:pt x="2722" y="1819"/>
                </a:lnTo>
                <a:lnTo>
                  <a:pt x="2706" y="1850"/>
                </a:lnTo>
                <a:lnTo>
                  <a:pt x="2693" y="1882"/>
                </a:lnTo>
                <a:lnTo>
                  <a:pt x="2679" y="1915"/>
                </a:lnTo>
                <a:lnTo>
                  <a:pt x="2667" y="1948"/>
                </a:lnTo>
                <a:lnTo>
                  <a:pt x="2655" y="1982"/>
                </a:lnTo>
                <a:lnTo>
                  <a:pt x="2644" y="2015"/>
                </a:lnTo>
                <a:lnTo>
                  <a:pt x="2634" y="2048"/>
                </a:lnTo>
                <a:lnTo>
                  <a:pt x="2625" y="2083"/>
                </a:lnTo>
                <a:lnTo>
                  <a:pt x="2616" y="2118"/>
                </a:lnTo>
                <a:lnTo>
                  <a:pt x="2609" y="2153"/>
                </a:lnTo>
                <a:lnTo>
                  <a:pt x="2601" y="2188"/>
                </a:lnTo>
                <a:lnTo>
                  <a:pt x="2596" y="2223"/>
                </a:lnTo>
                <a:lnTo>
                  <a:pt x="2591" y="2259"/>
                </a:lnTo>
                <a:lnTo>
                  <a:pt x="2587" y="2296"/>
                </a:lnTo>
                <a:lnTo>
                  <a:pt x="2584" y="2332"/>
                </a:lnTo>
                <a:lnTo>
                  <a:pt x="2581" y="2368"/>
                </a:lnTo>
                <a:lnTo>
                  <a:pt x="2580" y="2405"/>
                </a:lnTo>
                <a:lnTo>
                  <a:pt x="2579" y="2443"/>
                </a:lnTo>
                <a:lnTo>
                  <a:pt x="2580" y="2480"/>
                </a:lnTo>
                <a:lnTo>
                  <a:pt x="2581" y="2517"/>
                </a:lnTo>
                <a:lnTo>
                  <a:pt x="2584" y="2553"/>
                </a:lnTo>
                <a:lnTo>
                  <a:pt x="2587" y="2590"/>
                </a:lnTo>
                <a:lnTo>
                  <a:pt x="2591" y="2626"/>
                </a:lnTo>
                <a:lnTo>
                  <a:pt x="2596" y="2661"/>
                </a:lnTo>
                <a:lnTo>
                  <a:pt x="2601" y="2697"/>
                </a:lnTo>
                <a:lnTo>
                  <a:pt x="2609" y="2733"/>
                </a:lnTo>
                <a:lnTo>
                  <a:pt x="2616" y="2767"/>
                </a:lnTo>
                <a:lnTo>
                  <a:pt x="2625" y="2803"/>
                </a:lnTo>
                <a:lnTo>
                  <a:pt x="2634" y="2836"/>
                </a:lnTo>
                <a:lnTo>
                  <a:pt x="2644" y="2871"/>
                </a:lnTo>
                <a:lnTo>
                  <a:pt x="2655" y="2904"/>
                </a:lnTo>
                <a:lnTo>
                  <a:pt x="2667" y="2938"/>
                </a:lnTo>
                <a:lnTo>
                  <a:pt x="2679" y="2970"/>
                </a:lnTo>
                <a:lnTo>
                  <a:pt x="2693" y="3004"/>
                </a:lnTo>
                <a:lnTo>
                  <a:pt x="2706" y="3035"/>
                </a:lnTo>
                <a:lnTo>
                  <a:pt x="2722" y="3067"/>
                </a:lnTo>
                <a:lnTo>
                  <a:pt x="2737" y="3098"/>
                </a:lnTo>
                <a:lnTo>
                  <a:pt x="2753" y="3128"/>
                </a:lnTo>
                <a:lnTo>
                  <a:pt x="2770" y="3160"/>
                </a:lnTo>
                <a:lnTo>
                  <a:pt x="2788" y="3189"/>
                </a:lnTo>
                <a:lnTo>
                  <a:pt x="2807" y="3219"/>
                </a:lnTo>
                <a:lnTo>
                  <a:pt x="2826" y="3248"/>
                </a:lnTo>
                <a:lnTo>
                  <a:pt x="2844" y="3276"/>
                </a:lnTo>
                <a:lnTo>
                  <a:pt x="2866" y="3305"/>
                </a:lnTo>
                <a:lnTo>
                  <a:pt x="2887" y="3331"/>
                </a:lnTo>
                <a:lnTo>
                  <a:pt x="2908" y="3358"/>
                </a:lnTo>
                <a:lnTo>
                  <a:pt x="2930" y="3385"/>
                </a:lnTo>
                <a:lnTo>
                  <a:pt x="2954" y="3410"/>
                </a:lnTo>
                <a:lnTo>
                  <a:pt x="2977" y="3436"/>
                </a:lnTo>
                <a:lnTo>
                  <a:pt x="3001" y="3461"/>
                </a:lnTo>
                <a:lnTo>
                  <a:pt x="3026" y="3485"/>
                </a:lnTo>
                <a:lnTo>
                  <a:pt x="3051" y="3508"/>
                </a:lnTo>
                <a:lnTo>
                  <a:pt x="3077" y="3531"/>
                </a:lnTo>
                <a:lnTo>
                  <a:pt x="3103" y="3553"/>
                </a:lnTo>
                <a:lnTo>
                  <a:pt x="3130" y="3575"/>
                </a:lnTo>
                <a:lnTo>
                  <a:pt x="3158" y="3597"/>
                </a:lnTo>
                <a:lnTo>
                  <a:pt x="3186" y="3617"/>
                </a:lnTo>
                <a:lnTo>
                  <a:pt x="3215" y="3637"/>
                </a:lnTo>
                <a:lnTo>
                  <a:pt x="3244" y="3656"/>
                </a:lnTo>
                <a:lnTo>
                  <a:pt x="3273" y="3673"/>
                </a:lnTo>
                <a:lnTo>
                  <a:pt x="3303" y="3691"/>
                </a:lnTo>
                <a:lnTo>
                  <a:pt x="3333" y="3708"/>
                </a:lnTo>
                <a:lnTo>
                  <a:pt x="3364" y="3725"/>
                </a:lnTo>
                <a:lnTo>
                  <a:pt x="3395" y="3740"/>
                </a:lnTo>
                <a:lnTo>
                  <a:pt x="3426" y="3755"/>
                </a:lnTo>
                <a:lnTo>
                  <a:pt x="3459" y="3769"/>
                </a:lnTo>
                <a:lnTo>
                  <a:pt x="3491" y="3783"/>
                </a:lnTo>
                <a:lnTo>
                  <a:pt x="3524" y="3795"/>
                </a:lnTo>
                <a:lnTo>
                  <a:pt x="3558" y="3806"/>
                </a:lnTo>
                <a:lnTo>
                  <a:pt x="3591" y="3817"/>
                </a:lnTo>
                <a:lnTo>
                  <a:pt x="3625" y="3827"/>
                </a:lnTo>
                <a:lnTo>
                  <a:pt x="3659" y="3837"/>
                </a:lnTo>
                <a:lnTo>
                  <a:pt x="3694" y="3845"/>
                </a:lnTo>
                <a:lnTo>
                  <a:pt x="3728" y="3853"/>
                </a:lnTo>
                <a:lnTo>
                  <a:pt x="3764" y="3860"/>
                </a:lnTo>
                <a:lnTo>
                  <a:pt x="3800" y="3865"/>
                </a:lnTo>
                <a:lnTo>
                  <a:pt x="3835" y="3871"/>
                </a:lnTo>
                <a:lnTo>
                  <a:pt x="3872" y="3875"/>
                </a:lnTo>
                <a:lnTo>
                  <a:pt x="3908" y="3879"/>
                </a:lnTo>
                <a:lnTo>
                  <a:pt x="3945" y="3881"/>
                </a:lnTo>
                <a:lnTo>
                  <a:pt x="3982" y="3882"/>
                </a:lnTo>
                <a:lnTo>
                  <a:pt x="4019" y="3882"/>
                </a:lnTo>
                <a:lnTo>
                  <a:pt x="4056" y="3882"/>
                </a:lnTo>
                <a:lnTo>
                  <a:pt x="4093" y="3881"/>
                </a:lnTo>
                <a:lnTo>
                  <a:pt x="4130" y="3879"/>
                </a:lnTo>
                <a:lnTo>
                  <a:pt x="4167" y="3875"/>
                </a:lnTo>
                <a:lnTo>
                  <a:pt x="4202" y="3871"/>
                </a:lnTo>
                <a:lnTo>
                  <a:pt x="4238" y="3865"/>
                </a:lnTo>
                <a:lnTo>
                  <a:pt x="4274" y="3860"/>
                </a:lnTo>
                <a:lnTo>
                  <a:pt x="4309" y="3853"/>
                </a:lnTo>
                <a:lnTo>
                  <a:pt x="4344" y="3845"/>
                </a:lnTo>
                <a:lnTo>
                  <a:pt x="4378" y="3837"/>
                </a:lnTo>
                <a:lnTo>
                  <a:pt x="4413" y="3827"/>
                </a:lnTo>
                <a:lnTo>
                  <a:pt x="4447" y="3817"/>
                </a:lnTo>
                <a:lnTo>
                  <a:pt x="4481" y="3806"/>
                </a:lnTo>
                <a:lnTo>
                  <a:pt x="4514" y="3795"/>
                </a:lnTo>
                <a:lnTo>
                  <a:pt x="4547" y="3783"/>
                </a:lnTo>
                <a:lnTo>
                  <a:pt x="4579" y="3769"/>
                </a:lnTo>
                <a:lnTo>
                  <a:pt x="4611" y="3755"/>
                </a:lnTo>
                <a:lnTo>
                  <a:pt x="4644" y="3740"/>
                </a:lnTo>
                <a:lnTo>
                  <a:pt x="4675" y="3725"/>
                </a:lnTo>
                <a:lnTo>
                  <a:pt x="4705" y="3708"/>
                </a:lnTo>
                <a:lnTo>
                  <a:pt x="4736" y="3691"/>
                </a:lnTo>
                <a:lnTo>
                  <a:pt x="4765" y="3673"/>
                </a:lnTo>
                <a:lnTo>
                  <a:pt x="4795" y="3656"/>
                </a:lnTo>
                <a:lnTo>
                  <a:pt x="4824" y="3637"/>
                </a:lnTo>
                <a:lnTo>
                  <a:pt x="4852" y="3617"/>
                </a:lnTo>
                <a:lnTo>
                  <a:pt x="4880" y="3597"/>
                </a:lnTo>
                <a:lnTo>
                  <a:pt x="4908" y="3575"/>
                </a:lnTo>
                <a:lnTo>
                  <a:pt x="4935" y="3553"/>
                </a:lnTo>
                <a:lnTo>
                  <a:pt x="4961" y="3531"/>
                </a:lnTo>
                <a:lnTo>
                  <a:pt x="4987" y="3508"/>
                </a:lnTo>
                <a:lnTo>
                  <a:pt x="5013" y="3485"/>
                </a:lnTo>
                <a:lnTo>
                  <a:pt x="5037" y="3461"/>
                </a:lnTo>
                <a:lnTo>
                  <a:pt x="5061" y="3436"/>
                </a:lnTo>
                <a:lnTo>
                  <a:pt x="5085" y="3410"/>
                </a:lnTo>
                <a:lnTo>
                  <a:pt x="5107" y="3385"/>
                </a:lnTo>
                <a:lnTo>
                  <a:pt x="5130" y="3358"/>
                </a:lnTo>
                <a:lnTo>
                  <a:pt x="5152" y="3331"/>
                </a:lnTo>
                <a:lnTo>
                  <a:pt x="5173" y="3305"/>
                </a:lnTo>
                <a:lnTo>
                  <a:pt x="5193" y="3276"/>
                </a:lnTo>
                <a:lnTo>
                  <a:pt x="5213" y="3248"/>
                </a:lnTo>
                <a:lnTo>
                  <a:pt x="5232" y="3219"/>
                </a:lnTo>
                <a:lnTo>
                  <a:pt x="5250" y="3189"/>
                </a:lnTo>
                <a:lnTo>
                  <a:pt x="5268" y="3160"/>
                </a:lnTo>
                <a:lnTo>
                  <a:pt x="5285" y="3128"/>
                </a:lnTo>
                <a:lnTo>
                  <a:pt x="5301" y="3098"/>
                </a:lnTo>
                <a:lnTo>
                  <a:pt x="5317" y="3067"/>
                </a:lnTo>
                <a:lnTo>
                  <a:pt x="5331" y="3035"/>
                </a:lnTo>
                <a:lnTo>
                  <a:pt x="5346" y="3004"/>
                </a:lnTo>
                <a:lnTo>
                  <a:pt x="5359" y="2970"/>
                </a:lnTo>
                <a:lnTo>
                  <a:pt x="5372" y="2938"/>
                </a:lnTo>
                <a:lnTo>
                  <a:pt x="5383" y="2904"/>
                </a:lnTo>
                <a:lnTo>
                  <a:pt x="5394" y="2871"/>
                </a:lnTo>
                <a:lnTo>
                  <a:pt x="5404" y="2836"/>
                </a:lnTo>
                <a:lnTo>
                  <a:pt x="5414" y="2803"/>
                </a:lnTo>
                <a:lnTo>
                  <a:pt x="5422" y="2767"/>
                </a:lnTo>
                <a:lnTo>
                  <a:pt x="5430" y="2733"/>
                </a:lnTo>
                <a:lnTo>
                  <a:pt x="5436" y="2697"/>
                </a:lnTo>
                <a:lnTo>
                  <a:pt x="5442" y="2661"/>
                </a:lnTo>
                <a:lnTo>
                  <a:pt x="5447" y="2626"/>
                </a:lnTo>
                <a:lnTo>
                  <a:pt x="5452" y="2590"/>
                </a:lnTo>
                <a:lnTo>
                  <a:pt x="5454" y="2553"/>
                </a:lnTo>
                <a:lnTo>
                  <a:pt x="5457" y="2517"/>
                </a:lnTo>
                <a:lnTo>
                  <a:pt x="5459" y="2480"/>
                </a:lnTo>
                <a:lnTo>
                  <a:pt x="5459" y="2443"/>
                </a:lnTo>
                <a:lnTo>
                  <a:pt x="5459" y="2405"/>
                </a:lnTo>
                <a:lnTo>
                  <a:pt x="5457" y="2368"/>
                </a:lnTo>
                <a:lnTo>
                  <a:pt x="5454" y="2332"/>
                </a:lnTo>
                <a:lnTo>
                  <a:pt x="5452" y="2296"/>
                </a:lnTo>
                <a:lnTo>
                  <a:pt x="5447" y="2259"/>
                </a:lnTo>
                <a:lnTo>
                  <a:pt x="5442" y="2223"/>
                </a:lnTo>
                <a:lnTo>
                  <a:pt x="5436" y="2188"/>
                </a:lnTo>
                <a:lnTo>
                  <a:pt x="5430" y="2153"/>
                </a:lnTo>
                <a:lnTo>
                  <a:pt x="5422" y="2118"/>
                </a:lnTo>
                <a:lnTo>
                  <a:pt x="5414" y="2083"/>
                </a:lnTo>
                <a:lnTo>
                  <a:pt x="5404" y="2048"/>
                </a:lnTo>
                <a:lnTo>
                  <a:pt x="5394" y="2015"/>
                </a:lnTo>
                <a:lnTo>
                  <a:pt x="5383" y="1982"/>
                </a:lnTo>
                <a:lnTo>
                  <a:pt x="5372" y="1948"/>
                </a:lnTo>
                <a:lnTo>
                  <a:pt x="5359" y="1915"/>
                </a:lnTo>
                <a:lnTo>
                  <a:pt x="5346" y="1882"/>
                </a:lnTo>
                <a:lnTo>
                  <a:pt x="5331" y="1850"/>
                </a:lnTo>
                <a:lnTo>
                  <a:pt x="5317" y="1819"/>
                </a:lnTo>
                <a:lnTo>
                  <a:pt x="5301" y="1788"/>
                </a:lnTo>
                <a:lnTo>
                  <a:pt x="5285" y="1756"/>
                </a:lnTo>
                <a:lnTo>
                  <a:pt x="5268" y="1726"/>
                </a:lnTo>
                <a:lnTo>
                  <a:pt x="5250" y="1696"/>
                </a:lnTo>
                <a:lnTo>
                  <a:pt x="5232" y="1667"/>
                </a:lnTo>
                <a:lnTo>
                  <a:pt x="5213" y="1638"/>
                </a:lnTo>
                <a:lnTo>
                  <a:pt x="5193" y="1609"/>
                </a:lnTo>
                <a:lnTo>
                  <a:pt x="5173" y="1581"/>
                </a:lnTo>
                <a:lnTo>
                  <a:pt x="5152" y="1554"/>
                </a:lnTo>
                <a:lnTo>
                  <a:pt x="5130" y="1527"/>
                </a:lnTo>
                <a:lnTo>
                  <a:pt x="5107" y="1501"/>
                </a:lnTo>
                <a:lnTo>
                  <a:pt x="5085" y="1474"/>
                </a:lnTo>
                <a:lnTo>
                  <a:pt x="5061" y="1450"/>
                </a:lnTo>
                <a:lnTo>
                  <a:pt x="5037" y="1425"/>
                </a:lnTo>
                <a:lnTo>
                  <a:pt x="5013" y="1401"/>
                </a:lnTo>
                <a:lnTo>
                  <a:pt x="4987" y="1377"/>
                </a:lnTo>
                <a:lnTo>
                  <a:pt x="4961" y="1354"/>
                </a:lnTo>
                <a:lnTo>
                  <a:pt x="4935" y="1332"/>
                </a:lnTo>
                <a:lnTo>
                  <a:pt x="4908" y="1311"/>
                </a:lnTo>
                <a:lnTo>
                  <a:pt x="4880" y="1289"/>
                </a:lnTo>
                <a:lnTo>
                  <a:pt x="4852" y="1269"/>
                </a:lnTo>
                <a:lnTo>
                  <a:pt x="4824" y="1249"/>
                </a:lnTo>
                <a:lnTo>
                  <a:pt x="4795" y="1230"/>
                </a:lnTo>
                <a:lnTo>
                  <a:pt x="4765" y="1211"/>
                </a:lnTo>
                <a:lnTo>
                  <a:pt x="4736" y="1194"/>
                </a:lnTo>
                <a:lnTo>
                  <a:pt x="4705" y="1177"/>
                </a:lnTo>
                <a:lnTo>
                  <a:pt x="4675" y="1161"/>
                </a:lnTo>
                <a:lnTo>
                  <a:pt x="4644" y="1146"/>
                </a:lnTo>
                <a:lnTo>
                  <a:pt x="4611" y="1130"/>
                </a:lnTo>
                <a:lnTo>
                  <a:pt x="4579" y="1117"/>
                </a:lnTo>
                <a:lnTo>
                  <a:pt x="4547" y="1103"/>
                </a:lnTo>
                <a:lnTo>
                  <a:pt x="4514" y="1091"/>
                </a:lnTo>
                <a:lnTo>
                  <a:pt x="4481" y="1079"/>
                </a:lnTo>
                <a:lnTo>
                  <a:pt x="4447" y="1068"/>
                </a:lnTo>
                <a:lnTo>
                  <a:pt x="4413" y="1058"/>
                </a:lnTo>
                <a:lnTo>
                  <a:pt x="4378" y="1049"/>
                </a:lnTo>
                <a:lnTo>
                  <a:pt x="4344" y="1040"/>
                </a:lnTo>
                <a:lnTo>
                  <a:pt x="4309" y="1033"/>
                </a:lnTo>
                <a:lnTo>
                  <a:pt x="4274" y="1026"/>
                </a:lnTo>
                <a:lnTo>
                  <a:pt x="4238" y="1020"/>
                </a:lnTo>
                <a:lnTo>
                  <a:pt x="4202" y="1015"/>
                </a:lnTo>
                <a:lnTo>
                  <a:pt x="4167" y="1011"/>
                </a:lnTo>
                <a:lnTo>
                  <a:pt x="4130" y="1007"/>
                </a:lnTo>
                <a:lnTo>
                  <a:pt x="4093" y="1005"/>
                </a:lnTo>
                <a:lnTo>
                  <a:pt x="4056" y="1004"/>
                </a:lnTo>
                <a:lnTo>
                  <a:pt x="4019" y="1003"/>
                </a:lnTo>
                <a:close/>
                <a:moveTo>
                  <a:pt x="4708" y="1754"/>
                </a:moveTo>
                <a:lnTo>
                  <a:pt x="4708" y="1754"/>
                </a:lnTo>
                <a:lnTo>
                  <a:pt x="4674" y="1722"/>
                </a:lnTo>
                <a:lnTo>
                  <a:pt x="4639" y="1692"/>
                </a:lnTo>
                <a:lnTo>
                  <a:pt x="4602" y="1663"/>
                </a:lnTo>
                <a:lnTo>
                  <a:pt x="4563" y="1635"/>
                </a:lnTo>
                <a:lnTo>
                  <a:pt x="4524" y="1610"/>
                </a:lnTo>
                <a:lnTo>
                  <a:pt x="4483" y="1587"/>
                </a:lnTo>
                <a:lnTo>
                  <a:pt x="4442" y="1565"/>
                </a:lnTo>
                <a:lnTo>
                  <a:pt x="4398" y="1546"/>
                </a:lnTo>
                <a:lnTo>
                  <a:pt x="4354" y="1528"/>
                </a:lnTo>
                <a:lnTo>
                  <a:pt x="4309" y="1512"/>
                </a:lnTo>
                <a:lnTo>
                  <a:pt x="4262" y="1500"/>
                </a:lnTo>
                <a:lnTo>
                  <a:pt x="4216" y="1489"/>
                </a:lnTo>
                <a:lnTo>
                  <a:pt x="4168" y="1480"/>
                </a:lnTo>
                <a:lnTo>
                  <a:pt x="4119" y="1474"/>
                </a:lnTo>
                <a:lnTo>
                  <a:pt x="4070" y="1470"/>
                </a:lnTo>
                <a:lnTo>
                  <a:pt x="4019" y="1469"/>
                </a:lnTo>
                <a:lnTo>
                  <a:pt x="3969" y="1470"/>
                </a:lnTo>
                <a:lnTo>
                  <a:pt x="3919" y="1474"/>
                </a:lnTo>
                <a:lnTo>
                  <a:pt x="3871" y="1480"/>
                </a:lnTo>
                <a:lnTo>
                  <a:pt x="3823" y="1489"/>
                </a:lnTo>
                <a:lnTo>
                  <a:pt x="3775" y="1500"/>
                </a:lnTo>
                <a:lnTo>
                  <a:pt x="3730" y="1512"/>
                </a:lnTo>
                <a:lnTo>
                  <a:pt x="3684" y="1528"/>
                </a:lnTo>
                <a:lnTo>
                  <a:pt x="3640" y="1546"/>
                </a:lnTo>
                <a:lnTo>
                  <a:pt x="3597" y="1565"/>
                </a:lnTo>
                <a:lnTo>
                  <a:pt x="3555" y="1587"/>
                </a:lnTo>
                <a:lnTo>
                  <a:pt x="3514" y="1610"/>
                </a:lnTo>
                <a:lnTo>
                  <a:pt x="3474" y="1635"/>
                </a:lnTo>
                <a:lnTo>
                  <a:pt x="3436" y="1663"/>
                </a:lnTo>
                <a:lnTo>
                  <a:pt x="3400" y="1692"/>
                </a:lnTo>
                <a:lnTo>
                  <a:pt x="3364" y="1722"/>
                </a:lnTo>
                <a:lnTo>
                  <a:pt x="3330" y="1754"/>
                </a:lnTo>
                <a:lnTo>
                  <a:pt x="3298" y="1788"/>
                </a:lnTo>
                <a:lnTo>
                  <a:pt x="3267" y="1823"/>
                </a:lnTo>
                <a:lnTo>
                  <a:pt x="3239" y="1860"/>
                </a:lnTo>
                <a:lnTo>
                  <a:pt x="3211" y="1898"/>
                </a:lnTo>
                <a:lnTo>
                  <a:pt x="3186" y="1938"/>
                </a:lnTo>
                <a:lnTo>
                  <a:pt x="3162" y="1978"/>
                </a:lnTo>
                <a:lnTo>
                  <a:pt x="3141" y="2021"/>
                </a:lnTo>
                <a:lnTo>
                  <a:pt x="3122" y="2064"/>
                </a:lnTo>
                <a:lnTo>
                  <a:pt x="3104" y="2107"/>
                </a:lnTo>
                <a:lnTo>
                  <a:pt x="3089" y="2153"/>
                </a:lnTo>
                <a:lnTo>
                  <a:pt x="3075" y="2199"/>
                </a:lnTo>
                <a:lnTo>
                  <a:pt x="3065" y="2247"/>
                </a:lnTo>
                <a:lnTo>
                  <a:pt x="3056" y="2295"/>
                </a:lnTo>
                <a:lnTo>
                  <a:pt x="3050" y="2344"/>
                </a:lnTo>
                <a:lnTo>
                  <a:pt x="3046" y="2393"/>
                </a:lnTo>
                <a:lnTo>
                  <a:pt x="3045" y="2443"/>
                </a:lnTo>
                <a:lnTo>
                  <a:pt x="3046" y="2493"/>
                </a:lnTo>
                <a:lnTo>
                  <a:pt x="3050" y="2542"/>
                </a:lnTo>
                <a:lnTo>
                  <a:pt x="3056" y="2591"/>
                </a:lnTo>
                <a:lnTo>
                  <a:pt x="3065" y="2639"/>
                </a:lnTo>
                <a:lnTo>
                  <a:pt x="3075" y="2686"/>
                </a:lnTo>
                <a:lnTo>
                  <a:pt x="3089" y="2733"/>
                </a:lnTo>
                <a:lnTo>
                  <a:pt x="3104" y="2777"/>
                </a:lnTo>
                <a:lnTo>
                  <a:pt x="3122" y="2822"/>
                </a:lnTo>
                <a:lnTo>
                  <a:pt x="3141" y="2865"/>
                </a:lnTo>
                <a:lnTo>
                  <a:pt x="3162" y="2907"/>
                </a:lnTo>
                <a:lnTo>
                  <a:pt x="3186" y="2948"/>
                </a:lnTo>
                <a:lnTo>
                  <a:pt x="3211" y="2987"/>
                </a:lnTo>
                <a:lnTo>
                  <a:pt x="3239" y="3026"/>
                </a:lnTo>
                <a:lnTo>
                  <a:pt x="3267" y="3063"/>
                </a:lnTo>
                <a:lnTo>
                  <a:pt x="3298" y="3097"/>
                </a:lnTo>
                <a:lnTo>
                  <a:pt x="3330" y="3132"/>
                </a:lnTo>
                <a:lnTo>
                  <a:pt x="3364" y="3164"/>
                </a:lnTo>
                <a:lnTo>
                  <a:pt x="3400" y="3194"/>
                </a:lnTo>
                <a:lnTo>
                  <a:pt x="3436" y="3223"/>
                </a:lnTo>
                <a:lnTo>
                  <a:pt x="3474" y="3250"/>
                </a:lnTo>
                <a:lnTo>
                  <a:pt x="3514" y="3276"/>
                </a:lnTo>
                <a:lnTo>
                  <a:pt x="3555" y="3299"/>
                </a:lnTo>
                <a:lnTo>
                  <a:pt x="3597" y="3320"/>
                </a:lnTo>
                <a:lnTo>
                  <a:pt x="3640" y="3340"/>
                </a:lnTo>
                <a:lnTo>
                  <a:pt x="3684" y="3358"/>
                </a:lnTo>
                <a:lnTo>
                  <a:pt x="3730" y="3373"/>
                </a:lnTo>
                <a:lnTo>
                  <a:pt x="3775" y="3386"/>
                </a:lnTo>
                <a:lnTo>
                  <a:pt x="3823" y="3397"/>
                </a:lnTo>
                <a:lnTo>
                  <a:pt x="3871" y="3405"/>
                </a:lnTo>
                <a:lnTo>
                  <a:pt x="3919" y="3412"/>
                </a:lnTo>
                <a:lnTo>
                  <a:pt x="3969" y="3415"/>
                </a:lnTo>
                <a:lnTo>
                  <a:pt x="4019" y="3417"/>
                </a:lnTo>
                <a:lnTo>
                  <a:pt x="4070" y="3415"/>
                </a:lnTo>
                <a:lnTo>
                  <a:pt x="4119" y="3412"/>
                </a:lnTo>
                <a:lnTo>
                  <a:pt x="4168" y="3405"/>
                </a:lnTo>
                <a:lnTo>
                  <a:pt x="4216" y="3397"/>
                </a:lnTo>
                <a:lnTo>
                  <a:pt x="4262" y="3386"/>
                </a:lnTo>
                <a:lnTo>
                  <a:pt x="4309" y="3373"/>
                </a:lnTo>
                <a:lnTo>
                  <a:pt x="4354" y="3358"/>
                </a:lnTo>
                <a:lnTo>
                  <a:pt x="4398" y="3340"/>
                </a:lnTo>
                <a:lnTo>
                  <a:pt x="4442" y="3320"/>
                </a:lnTo>
                <a:lnTo>
                  <a:pt x="4483" y="3299"/>
                </a:lnTo>
                <a:lnTo>
                  <a:pt x="4524" y="3276"/>
                </a:lnTo>
                <a:lnTo>
                  <a:pt x="4563" y="3250"/>
                </a:lnTo>
                <a:lnTo>
                  <a:pt x="4602" y="3223"/>
                </a:lnTo>
                <a:lnTo>
                  <a:pt x="4639" y="3194"/>
                </a:lnTo>
                <a:lnTo>
                  <a:pt x="4674" y="3164"/>
                </a:lnTo>
                <a:lnTo>
                  <a:pt x="4708" y="3132"/>
                </a:lnTo>
                <a:lnTo>
                  <a:pt x="4740" y="3097"/>
                </a:lnTo>
                <a:lnTo>
                  <a:pt x="4771" y="3063"/>
                </a:lnTo>
                <a:lnTo>
                  <a:pt x="4800" y="3026"/>
                </a:lnTo>
                <a:lnTo>
                  <a:pt x="4826" y="2987"/>
                </a:lnTo>
                <a:lnTo>
                  <a:pt x="4852" y="2948"/>
                </a:lnTo>
                <a:lnTo>
                  <a:pt x="4876" y="2907"/>
                </a:lnTo>
                <a:lnTo>
                  <a:pt x="4897" y="2865"/>
                </a:lnTo>
                <a:lnTo>
                  <a:pt x="4917" y="2822"/>
                </a:lnTo>
                <a:lnTo>
                  <a:pt x="4934" y="2777"/>
                </a:lnTo>
                <a:lnTo>
                  <a:pt x="4949" y="2733"/>
                </a:lnTo>
                <a:lnTo>
                  <a:pt x="4962" y="2686"/>
                </a:lnTo>
                <a:lnTo>
                  <a:pt x="4974" y="2639"/>
                </a:lnTo>
                <a:lnTo>
                  <a:pt x="4981" y="2591"/>
                </a:lnTo>
                <a:lnTo>
                  <a:pt x="4988" y="2542"/>
                </a:lnTo>
                <a:lnTo>
                  <a:pt x="4991" y="2493"/>
                </a:lnTo>
                <a:lnTo>
                  <a:pt x="4993" y="2443"/>
                </a:lnTo>
                <a:lnTo>
                  <a:pt x="4991" y="2393"/>
                </a:lnTo>
                <a:lnTo>
                  <a:pt x="4988" y="2344"/>
                </a:lnTo>
                <a:lnTo>
                  <a:pt x="4981" y="2295"/>
                </a:lnTo>
                <a:lnTo>
                  <a:pt x="4974" y="2247"/>
                </a:lnTo>
                <a:lnTo>
                  <a:pt x="4962" y="2199"/>
                </a:lnTo>
                <a:lnTo>
                  <a:pt x="4949" y="2153"/>
                </a:lnTo>
                <a:lnTo>
                  <a:pt x="4934" y="2107"/>
                </a:lnTo>
                <a:lnTo>
                  <a:pt x="4917" y="2064"/>
                </a:lnTo>
                <a:lnTo>
                  <a:pt x="4897" y="2021"/>
                </a:lnTo>
                <a:lnTo>
                  <a:pt x="4876" y="1978"/>
                </a:lnTo>
                <a:lnTo>
                  <a:pt x="4852" y="1938"/>
                </a:lnTo>
                <a:lnTo>
                  <a:pt x="4826" y="1898"/>
                </a:lnTo>
                <a:lnTo>
                  <a:pt x="4800" y="1860"/>
                </a:lnTo>
                <a:lnTo>
                  <a:pt x="4771" y="1823"/>
                </a:lnTo>
                <a:lnTo>
                  <a:pt x="4740" y="1788"/>
                </a:lnTo>
                <a:lnTo>
                  <a:pt x="4708" y="1754"/>
                </a:lnTo>
                <a:close/>
                <a:moveTo>
                  <a:pt x="4362" y="2100"/>
                </a:moveTo>
                <a:lnTo>
                  <a:pt x="4362" y="2100"/>
                </a:lnTo>
                <a:lnTo>
                  <a:pt x="4345" y="2084"/>
                </a:lnTo>
                <a:lnTo>
                  <a:pt x="4328" y="2068"/>
                </a:lnTo>
                <a:lnTo>
                  <a:pt x="4309" y="2054"/>
                </a:lnTo>
                <a:lnTo>
                  <a:pt x="4290" y="2041"/>
                </a:lnTo>
                <a:lnTo>
                  <a:pt x="4270" y="2028"/>
                </a:lnTo>
                <a:lnTo>
                  <a:pt x="4250" y="2016"/>
                </a:lnTo>
                <a:lnTo>
                  <a:pt x="4229" y="2006"/>
                </a:lnTo>
                <a:lnTo>
                  <a:pt x="4208" y="1996"/>
                </a:lnTo>
                <a:lnTo>
                  <a:pt x="4186" y="1987"/>
                </a:lnTo>
                <a:lnTo>
                  <a:pt x="4163" y="1980"/>
                </a:lnTo>
                <a:lnTo>
                  <a:pt x="4141" y="1974"/>
                </a:lnTo>
                <a:lnTo>
                  <a:pt x="4116" y="1968"/>
                </a:lnTo>
                <a:lnTo>
                  <a:pt x="4093" y="1964"/>
                </a:lnTo>
                <a:lnTo>
                  <a:pt x="4068" y="1960"/>
                </a:lnTo>
                <a:lnTo>
                  <a:pt x="4044" y="1959"/>
                </a:lnTo>
                <a:lnTo>
                  <a:pt x="4019" y="1958"/>
                </a:lnTo>
                <a:lnTo>
                  <a:pt x="3994" y="1959"/>
                </a:lnTo>
                <a:lnTo>
                  <a:pt x="3969" y="1960"/>
                </a:lnTo>
                <a:lnTo>
                  <a:pt x="3945" y="1964"/>
                </a:lnTo>
                <a:lnTo>
                  <a:pt x="3921" y="1968"/>
                </a:lnTo>
                <a:lnTo>
                  <a:pt x="3898" y="1974"/>
                </a:lnTo>
                <a:lnTo>
                  <a:pt x="3874" y="1980"/>
                </a:lnTo>
                <a:lnTo>
                  <a:pt x="3852" y="1987"/>
                </a:lnTo>
                <a:lnTo>
                  <a:pt x="3830" y="1996"/>
                </a:lnTo>
                <a:lnTo>
                  <a:pt x="3809" y="2006"/>
                </a:lnTo>
                <a:lnTo>
                  <a:pt x="3788" y="2016"/>
                </a:lnTo>
                <a:lnTo>
                  <a:pt x="3767" y="2028"/>
                </a:lnTo>
                <a:lnTo>
                  <a:pt x="3747" y="2041"/>
                </a:lnTo>
                <a:lnTo>
                  <a:pt x="3728" y="2054"/>
                </a:lnTo>
                <a:lnTo>
                  <a:pt x="3711" y="2068"/>
                </a:lnTo>
                <a:lnTo>
                  <a:pt x="3693" y="2084"/>
                </a:lnTo>
                <a:lnTo>
                  <a:pt x="3676" y="2100"/>
                </a:lnTo>
                <a:lnTo>
                  <a:pt x="3660" y="2116"/>
                </a:lnTo>
                <a:lnTo>
                  <a:pt x="3645" y="2134"/>
                </a:lnTo>
                <a:lnTo>
                  <a:pt x="3630" y="2152"/>
                </a:lnTo>
                <a:lnTo>
                  <a:pt x="3617" y="2172"/>
                </a:lnTo>
                <a:lnTo>
                  <a:pt x="3605" y="2191"/>
                </a:lnTo>
                <a:lnTo>
                  <a:pt x="3592" y="2211"/>
                </a:lnTo>
                <a:lnTo>
                  <a:pt x="3582" y="2232"/>
                </a:lnTo>
                <a:lnTo>
                  <a:pt x="3572" y="2253"/>
                </a:lnTo>
                <a:lnTo>
                  <a:pt x="3563" y="2276"/>
                </a:lnTo>
                <a:lnTo>
                  <a:pt x="3556" y="2298"/>
                </a:lnTo>
                <a:lnTo>
                  <a:pt x="3550" y="2321"/>
                </a:lnTo>
                <a:lnTo>
                  <a:pt x="3545" y="2345"/>
                </a:lnTo>
                <a:lnTo>
                  <a:pt x="3540" y="2369"/>
                </a:lnTo>
                <a:lnTo>
                  <a:pt x="3537" y="2393"/>
                </a:lnTo>
                <a:lnTo>
                  <a:pt x="3534" y="2417"/>
                </a:lnTo>
                <a:lnTo>
                  <a:pt x="3534" y="2443"/>
                </a:lnTo>
                <a:lnTo>
                  <a:pt x="3534" y="2467"/>
                </a:lnTo>
                <a:lnTo>
                  <a:pt x="3537" y="2492"/>
                </a:lnTo>
                <a:lnTo>
                  <a:pt x="3540" y="2517"/>
                </a:lnTo>
                <a:lnTo>
                  <a:pt x="3545" y="2541"/>
                </a:lnTo>
                <a:lnTo>
                  <a:pt x="3550" y="2564"/>
                </a:lnTo>
                <a:lnTo>
                  <a:pt x="3556" y="2587"/>
                </a:lnTo>
                <a:lnTo>
                  <a:pt x="3563" y="2610"/>
                </a:lnTo>
                <a:lnTo>
                  <a:pt x="3572" y="2631"/>
                </a:lnTo>
                <a:lnTo>
                  <a:pt x="3582" y="2654"/>
                </a:lnTo>
                <a:lnTo>
                  <a:pt x="3592" y="2674"/>
                </a:lnTo>
                <a:lnTo>
                  <a:pt x="3605" y="2695"/>
                </a:lnTo>
                <a:lnTo>
                  <a:pt x="3617" y="2714"/>
                </a:lnTo>
                <a:lnTo>
                  <a:pt x="3630" y="2733"/>
                </a:lnTo>
                <a:lnTo>
                  <a:pt x="3645" y="2752"/>
                </a:lnTo>
                <a:lnTo>
                  <a:pt x="3660" y="2768"/>
                </a:lnTo>
                <a:lnTo>
                  <a:pt x="3676" y="2786"/>
                </a:lnTo>
                <a:lnTo>
                  <a:pt x="3693" y="2802"/>
                </a:lnTo>
                <a:lnTo>
                  <a:pt x="3711" y="2817"/>
                </a:lnTo>
                <a:lnTo>
                  <a:pt x="3728" y="2831"/>
                </a:lnTo>
                <a:lnTo>
                  <a:pt x="3747" y="2845"/>
                </a:lnTo>
                <a:lnTo>
                  <a:pt x="3767" y="2858"/>
                </a:lnTo>
                <a:lnTo>
                  <a:pt x="3788" y="2869"/>
                </a:lnTo>
                <a:lnTo>
                  <a:pt x="3809" y="2880"/>
                </a:lnTo>
                <a:lnTo>
                  <a:pt x="3830" y="2890"/>
                </a:lnTo>
                <a:lnTo>
                  <a:pt x="3852" y="2898"/>
                </a:lnTo>
                <a:lnTo>
                  <a:pt x="3874" y="2906"/>
                </a:lnTo>
                <a:lnTo>
                  <a:pt x="3898" y="2912"/>
                </a:lnTo>
                <a:lnTo>
                  <a:pt x="3921" y="2918"/>
                </a:lnTo>
                <a:lnTo>
                  <a:pt x="3945" y="2922"/>
                </a:lnTo>
                <a:lnTo>
                  <a:pt x="3969" y="2924"/>
                </a:lnTo>
                <a:lnTo>
                  <a:pt x="3994" y="2927"/>
                </a:lnTo>
                <a:lnTo>
                  <a:pt x="4019" y="2928"/>
                </a:lnTo>
                <a:lnTo>
                  <a:pt x="4044" y="2927"/>
                </a:lnTo>
                <a:lnTo>
                  <a:pt x="4068" y="2924"/>
                </a:lnTo>
                <a:lnTo>
                  <a:pt x="4093" y="2922"/>
                </a:lnTo>
                <a:lnTo>
                  <a:pt x="4116" y="2918"/>
                </a:lnTo>
                <a:lnTo>
                  <a:pt x="4141" y="2912"/>
                </a:lnTo>
                <a:lnTo>
                  <a:pt x="4163" y="2906"/>
                </a:lnTo>
                <a:lnTo>
                  <a:pt x="4186" y="2898"/>
                </a:lnTo>
                <a:lnTo>
                  <a:pt x="4208" y="2890"/>
                </a:lnTo>
                <a:lnTo>
                  <a:pt x="4229" y="2880"/>
                </a:lnTo>
                <a:lnTo>
                  <a:pt x="4250" y="2869"/>
                </a:lnTo>
                <a:lnTo>
                  <a:pt x="4270" y="2858"/>
                </a:lnTo>
                <a:lnTo>
                  <a:pt x="4290" y="2845"/>
                </a:lnTo>
                <a:lnTo>
                  <a:pt x="4309" y="2831"/>
                </a:lnTo>
                <a:lnTo>
                  <a:pt x="4328" y="2817"/>
                </a:lnTo>
                <a:lnTo>
                  <a:pt x="4345" y="2802"/>
                </a:lnTo>
                <a:lnTo>
                  <a:pt x="4362" y="2786"/>
                </a:lnTo>
                <a:lnTo>
                  <a:pt x="4378" y="2768"/>
                </a:lnTo>
                <a:lnTo>
                  <a:pt x="4393" y="2752"/>
                </a:lnTo>
                <a:lnTo>
                  <a:pt x="4407" y="2733"/>
                </a:lnTo>
                <a:lnTo>
                  <a:pt x="4421" y="2714"/>
                </a:lnTo>
                <a:lnTo>
                  <a:pt x="4434" y="2695"/>
                </a:lnTo>
                <a:lnTo>
                  <a:pt x="4445" y="2674"/>
                </a:lnTo>
                <a:lnTo>
                  <a:pt x="4456" y="2654"/>
                </a:lnTo>
                <a:lnTo>
                  <a:pt x="4465" y="2631"/>
                </a:lnTo>
                <a:lnTo>
                  <a:pt x="4474" y="2610"/>
                </a:lnTo>
                <a:lnTo>
                  <a:pt x="4482" y="2587"/>
                </a:lnTo>
                <a:lnTo>
                  <a:pt x="4489" y="2564"/>
                </a:lnTo>
                <a:lnTo>
                  <a:pt x="4494" y="2541"/>
                </a:lnTo>
                <a:lnTo>
                  <a:pt x="4499" y="2517"/>
                </a:lnTo>
                <a:lnTo>
                  <a:pt x="4501" y="2492"/>
                </a:lnTo>
                <a:lnTo>
                  <a:pt x="4503" y="2467"/>
                </a:lnTo>
                <a:lnTo>
                  <a:pt x="4504" y="2443"/>
                </a:lnTo>
                <a:lnTo>
                  <a:pt x="4503" y="2417"/>
                </a:lnTo>
                <a:lnTo>
                  <a:pt x="4501" y="2393"/>
                </a:lnTo>
                <a:lnTo>
                  <a:pt x="4499" y="2369"/>
                </a:lnTo>
                <a:lnTo>
                  <a:pt x="4494" y="2345"/>
                </a:lnTo>
                <a:lnTo>
                  <a:pt x="4489" y="2321"/>
                </a:lnTo>
                <a:lnTo>
                  <a:pt x="4482" y="2298"/>
                </a:lnTo>
                <a:lnTo>
                  <a:pt x="4474" y="2276"/>
                </a:lnTo>
                <a:lnTo>
                  <a:pt x="4465" y="2253"/>
                </a:lnTo>
                <a:lnTo>
                  <a:pt x="4456" y="2232"/>
                </a:lnTo>
                <a:lnTo>
                  <a:pt x="4445" y="2211"/>
                </a:lnTo>
                <a:lnTo>
                  <a:pt x="4434" y="2191"/>
                </a:lnTo>
                <a:lnTo>
                  <a:pt x="4421" y="2172"/>
                </a:lnTo>
                <a:lnTo>
                  <a:pt x="4407" y="2152"/>
                </a:lnTo>
                <a:lnTo>
                  <a:pt x="4393" y="2134"/>
                </a:lnTo>
                <a:lnTo>
                  <a:pt x="4378" y="2116"/>
                </a:lnTo>
                <a:lnTo>
                  <a:pt x="4362" y="2100"/>
                </a:lnTo>
                <a:close/>
              </a:path>
            </a:pathLst>
          </a:custGeom>
          <a:solidFill>
            <a:schemeClr val="accent3"/>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15" name="KSO_Shape"/>
          <p:cNvSpPr/>
          <p:nvPr/>
        </p:nvSpPr>
        <p:spPr bwMode="auto">
          <a:xfrm>
            <a:off x="4480548" y="4176862"/>
            <a:ext cx="547688" cy="379412"/>
          </a:xfrm>
          <a:custGeom>
            <a:avLst/>
            <a:gdLst>
              <a:gd name="T0" fmla="*/ 1239327 w 6190"/>
              <a:gd name="T1" fmla="*/ 156252 h 4291"/>
              <a:gd name="T2" fmla="*/ 1294415 w 6190"/>
              <a:gd name="T3" fmla="*/ 211617 h 4291"/>
              <a:gd name="T4" fmla="*/ 1294415 w 6190"/>
              <a:gd name="T5" fmla="*/ 1106686 h 4291"/>
              <a:gd name="T6" fmla="*/ 790313 w 6190"/>
              <a:gd name="T7" fmla="*/ 1106686 h 4291"/>
              <a:gd name="T8" fmla="*/ 790313 w 6190"/>
              <a:gd name="T9" fmla="*/ 1144518 h 4291"/>
              <a:gd name="T10" fmla="*/ 830321 w 6190"/>
              <a:gd name="T11" fmla="*/ 1150362 h 4291"/>
              <a:gd name="T12" fmla="*/ 870637 w 6190"/>
              <a:gd name="T13" fmla="*/ 1158052 h 4291"/>
              <a:gd name="T14" fmla="*/ 911261 w 6190"/>
              <a:gd name="T15" fmla="*/ 1166972 h 4291"/>
              <a:gd name="T16" fmla="*/ 951577 w 6190"/>
              <a:gd name="T17" fmla="*/ 1177737 h 4291"/>
              <a:gd name="T18" fmla="*/ 991893 w 6190"/>
              <a:gd name="T19" fmla="*/ 1189733 h 4291"/>
              <a:gd name="T20" fmla="*/ 1032208 w 6190"/>
              <a:gd name="T21" fmla="*/ 1203882 h 4291"/>
              <a:gd name="T22" fmla="*/ 1072524 w 6190"/>
              <a:gd name="T23" fmla="*/ 1219569 h 4291"/>
              <a:gd name="T24" fmla="*/ 1112840 w 6190"/>
              <a:gd name="T25" fmla="*/ 1236793 h 4291"/>
              <a:gd name="T26" fmla="*/ 1112840 w 6190"/>
              <a:gd name="T27" fmla="*/ 1319841 h 4291"/>
              <a:gd name="T28" fmla="*/ 194501 w 6190"/>
              <a:gd name="T29" fmla="*/ 1319841 h 4291"/>
              <a:gd name="T30" fmla="*/ 194501 w 6190"/>
              <a:gd name="T31" fmla="*/ 1236793 h 4291"/>
              <a:gd name="T32" fmla="*/ 214197 w 6190"/>
              <a:gd name="T33" fmla="*/ 1228796 h 4291"/>
              <a:gd name="T34" fmla="*/ 252974 w 6190"/>
              <a:gd name="T35" fmla="*/ 1213725 h 4291"/>
              <a:gd name="T36" fmla="*/ 292059 w 6190"/>
              <a:gd name="T37" fmla="*/ 1199883 h 4291"/>
              <a:gd name="T38" fmla="*/ 330836 w 6190"/>
              <a:gd name="T39" fmla="*/ 1187580 h 4291"/>
              <a:gd name="T40" fmla="*/ 370229 w 6190"/>
              <a:gd name="T41" fmla="*/ 1176507 h 4291"/>
              <a:gd name="T42" fmla="*/ 409313 w 6190"/>
              <a:gd name="T43" fmla="*/ 1166664 h 4291"/>
              <a:gd name="T44" fmla="*/ 448090 w 6190"/>
              <a:gd name="T45" fmla="*/ 1158052 h 4291"/>
              <a:gd name="T46" fmla="*/ 487483 w 6190"/>
              <a:gd name="T47" fmla="*/ 1151285 h 4291"/>
              <a:gd name="T48" fmla="*/ 506872 w 6190"/>
              <a:gd name="T49" fmla="*/ 1106686 h 4291"/>
              <a:gd name="T50" fmla="*/ 0 w 6190"/>
              <a:gd name="T51" fmla="*/ 1106686 h 4291"/>
              <a:gd name="T52" fmla="*/ 0 w 6190"/>
              <a:gd name="T53" fmla="*/ 211617 h 4291"/>
              <a:gd name="T54" fmla="*/ 55088 w 6190"/>
              <a:gd name="T55" fmla="*/ 156252 h 4291"/>
              <a:gd name="T56" fmla="*/ 1365814 w 6190"/>
              <a:gd name="T57" fmla="*/ 1319841 h 4291"/>
              <a:gd name="T58" fmla="*/ 1905000 w 6190"/>
              <a:gd name="T59" fmla="*/ 0 h 4291"/>
              <a:gd name="T60" fmla="*/ 1365814 w 6190"/>
              <a:gd name="T61" fmla="*/ 1319841 h 4291"/>
              <a:gd name="T62" fmla="*/ 1433828 w 6190"/>
              <a:gd name="T63" fmla="*/ 115036 h 4291"/>
              <a:gd name="T64" fmla="*/ 1846527 w 6190"/>
              <a:gd name="T65" fmla="*/ 243299 h 4291"/>
              <a:gd name="T66" fmla="*/ 1433828 w 6190"/>
              <a:gd name="T67" fmla="*/ 115036 h 4291"/>
              <a:gd name="T68" fmla="*/ 1433828 w 6190"/>
              <a:gd name="T69" fmla="*/ 315273 h 4291"/>
              <a:gd name="T70" fmla="*/ 1846527 w 6190"/>
              <a:gd name="T71" fmla="*/ 444151 h 4291"/>
              <a:gd name="T72" fmla="*/ 1433828 w 6190"/>
              <a:gd name="T73" fmla="*/ 315273 h 4291"/>
              <a:gd name="T74" fmla="*/ 1431674 w 6190"/>
              <a:gd name="T75" fmla="*/ 553035 h 4291"/>
              <a:gd name="T76" fmla="*/ 1570163 w 6190"/>
              <a:gd name="T77" fmla="*/ 652385 h 4291"/>
              <a:gd name="T78" fmla="*/ 1431674 w 6190"/>
              <a:gd name="T79" fmla="*/ 553035 h 4291"/>
              <a:gd name="T80" fmla="*/ 1431674 w 6190"/>
              <a:gd name="T81" fmla="*/ 712671 h 4291"/>
              <a:gd name="T82" fmla="*/ 1570163 w 6190"/>
              <a:gd name="T83" fmla="*/ 812021 h 4291"/>
              <a:gd name="T84" fmla="*/ 1431674 w 6190"/>
              <a:gd name="T85" fmla="*/ 712671 h 4291"/>
              <a:gd name="T86" fmla="*/ 1183931 w 6190"/>
              <a:gd name="T87" fmla="*/ 266983 h 4291"/>
              <a:gd name="T88" fmla="*/ 110484 w 6190"/>
              <a:gd name="T89" fmla="*/ 995956 h 4291"/>
              <a:gd name="T90" fmla="*/ 1183931 w 6190"/>
              <a:gd name="T91" fmla="*/ 266983 h 429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6190" h="4291">
                <a:moveTo>
                  <a:pt x="179" y="508"/>
                </a:moveTo>
                <a:lnTo>
                  <a:pt x="4027" y="508"/>
                </a:lnTo>
                <a:lnTo>
                  <a:pt x="4206" y="508"/>
                </a:lnTo>
                <a:lnTo>
                  <a:pt x="4206" y="688"/>
                </a:lnTo>
                <a:lnTo>
                  <a:pt x="4206" y="3418"/>
                </a:lnTo>
                <a:lnTo>
                  <a:pt x="4206" y="3598"/>
                </a:lnTo>
                <a:lnTo>
                  <a:pt x="4027" y="3598"/>
                </a:lnTo>
                <a:lnTo>
                  <a:pt x="2568" y="3598"/>
                </a:lnTo>
                <a:lnTo>
                  <a:pt x="2568" y="3721"/>
                </a:lnTo>
                <a:lnTo>
                  <a:pt x="2634" y="3731"/>
                </a:lnTo>
                <a:lnTo>
                  <a:pt x="2698" y="3740"/>
                </a:lnTo>
                <a:lnTo>
                  <a:pt x="2764" y="3752"/>
                </a:lnTo>
                <a:lnTo>
                  <a:pt x="2829" y="3765"/>
                </a:lnTo>
                <a:lnTo>
                  <a:pt x="2895" y="3779"/>
                </a:lnTo>
                <a:lnTo>
                  <a:pt x="2961" y="3794"/>
                </a:lnTo>
                <a:lnTo>
                  <a:pt x="3026" y="3811"/>
                </a:lnTo>
                <a:lnTo>
                  <a:pt x="3092" y="3829"/>
                </a:lnTo>
                <a:lnTo>
                  <a:pt x="3157" y="3848"/>
                </a:lnTo>
                <a:lnTo>
                  <a:pt x="3223" y="3868"/>
                </a:lnTo>
                <a:lnTo>
                  <a:pt x="3288" y="3891"/>
                </a:lnTo>
                <a:lnTo>
                  <a:pt x="3354" y="3914"/>
                </a:lnTo>
                <a:lnTo>
                  <a:pt x="3419" y="3938"/>
                </a:lnTo>
                <a:lnTo>
                  <a:pt x="3485" y="3965"/>
                </a:lnTo>
                <a:lnTo>
                  <a:pt x="3550" y="3993"/>
                </a:lnTo>
                <a:lnTo>
                  <a:pt x="3616" y="4021"/>
                </a:lnTo>
                <a:lnTo>
                  <a:pt x="3616" y="4291"/>
                </a:lnTo>
                <a:lnTo>
                  <a:pt x="632" y="4291"/>
                </a:lnTo>
                <a:lnTo>
                  <a:pt x="632" y="4021"/>
                </a:lnTo>
                <a:lnTo>
                  <a:pt x="696" y="3995"/>
                </a:lnTo>
                <a:lnTo>
                  <a:pt x="758" y="3970"/>
                </a:lnTo>
                <a:lnTo>
                  <a:pt x="822" y="3946"/>
                </a:lnTo>
                <a:lnTo>
                  <a:pt x="885" y="3924"/>
                </a:lnTo>
                <a:lnTo>
                  <a:pt x="949" y="3901"/>
                </a:lnTo>
                <a:lnTo>
                  <a:pt x="1013" y="3881"/>
                </a:lnTo>
                <a:lnTo>
                  <a:pt x="1075" y="3861"/>
                </a:lnTo>
                <a:lnTo>
                  <a:pt x="1139" y="3843"/>
                </a:lnTo>
                <a:lnTo>
                  <a:pt x="1203" y="3825"/>
                </a:lnTo>
                <a:lnTo>
                  <a:pt x="1266" y="3809"/>
                </a:lnTo>
                <a:lnTo>
                  <a:pt x="1330" y="3793"/>
                </a:lnTo>
                <a:lnTo>
                  <a:pt x="1394" y="3779"/>
                </a:lnTo>
                <a:lnTo>
                  <a:pt x="1456" y="3765"/>
                </a:lnTo>
                <a:lnTo>
                  <a:pt x="1520" y="3753"/>
                </a:lnTo>
                <a:lnTo>
                  <a:pt x="1584" y="3743"/>
                </a:lnTo>
                <a:lnTo>
                  <a:pt x="1647" y="3733"/>
                </a:lnTo>
                <a:lnTo>
                  <a:pt x="1647" y="3598"/>
                </a:lnTo>
                <a:lnTo>
                  <a:pt x="179" y="3598"/>
                </a:lnTo>
                <a:lnTo>
                  <a:pt x="0" y="3598"/>
                </a:lnTo>
                <a:lnTo>
                  <a:pt x="0" y="3418"/>
                </a:lnTo>
                <a:lnTo>
                  <a:pt x="0" y="688"/>
                </a:lnTo>
                <a:lnTo>
                  <a:pt x="0" y="508"/>
                </a:lnTo>
                <a:lnTo>
                  <a:pt x="179" y="508"/>
                </a:lnTo>
                <a:close/>
                <a:moveTo>
                  <a:pt x="4438" y="4291"/>
                </a:moveTo>
                <a:lnTo>
                  <a:pt x="6190" y="4291"/>
                </a:lnTo>
                <a:lnTo>
                  <a:pt x="6190" y="0"/>
                </a:lnTo>
                <a:lnTo>
                  <a:pt x="4438" y="0"/>
                </a:lnTo>
                <a:lnTo>
                  <a:pt x="4438" y="4291"/>
                </a:lnTo>
                <a:close/>
                <a:moveTo>
                  <a:pt x="4659" y="374"/>
                </a:moveTo>
                <a:lnTo>
                  <a:pt x="6000" y="374"/>
                </a:lnTo>
                <a:lnTo>
                  <a:pt x="6000" y="791"/>
                </a:lnTo>
                <a:lnTo>
                  <a:pt x="4659" y="791"/>
                </a:lnTo>
                <a:lnTo>
                  <a:pt x="4659" y="374"/>
                </a:lnTo>
                <a:close/>
                <a:moveTo>
                  <a:pt x="4659" y="1025"/>
                </a:moveTo>
                <a:lnTo>
                  <a:pt x="6000" y="1025"/>
                </a:lnTo>
                <a:lnTo>
                  <a:pt x="6000" y="1444"/>
                </a:lnTo>
                <a:lnTo>
                  <a:pt x="4659" y="1444"/>
                </a:lnTo>
                <a:lnTo>
                  <a:pt x="4659" y="1025"/>
                </a:lnTo>
                <a:close/>
                <a:moveTo>
                  <a:pt x="4652" y="1798"/>
                </a:moveTo>
                <a:lnTo>
                  <a:pt x="5102" y="1798"/>
                </a:lnTo>
                <a:lnTo>
                  <a:pt x="5102" y="2121"/>
                </a:lnTo>
                <a:lnTo>
                  <a:pt x="4652" y="2121"/>
                </a:lnTo>
                <a:lnTo>
                  <a:pt x="4652" y="1798"/>
                </a:lnTo>
                <a:close/>
                <a:moveTo>
                  <a:pt x="4652" y="2317"/>
                </a:moveTo>
                <a:lnTo>
                  <a:pt x="5102" y="2317"/>
                </a:lnTo>
                <a:lnTo>
                  <a:pt x="5102" y="2640"/>
                </a:lnTo>
                <a:lnTo>
                  <a:pt x="4652" y="2640"/>
                </a:lnTo>
                <a:lnTo>
                  <a:pt x="4652" y="2317"/>
                </a:lnTo>
                <a:close/>
                <a:moveTo>
                  <a:pt x="3847" y="868"/>
                </a:moveTo>
                <a:lnTo>
                  <a:pt x="359" y="868"/>
                </a:lnTo>
                <a:lnTo>
                  <a:pt x="359" y="3238"/>
                </a:lnTo>
                <a:lnTo>
                  <a:pt x="3847" y="3238"/>
                </a:lnTo>
                <a:lnTo>
                  <a:pt x="3847" y="868"/>
                </a:lnTo>
                <a:close/>
              </a:path>
            </a:pathLst>
          </a:custGeom>
          <a:solidFill>
            <a:schemeClr val="accent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16" name="KSO_Shape"/>
          <p:cNvSpPr/>
          <p:nvPr/>
        </p:nvSpPr>
        <p:spPr bwMode="auto">
          <a:xfrm>
            <a:off x="7860335" y="4122887"/>
            <a:ext cx="517525" cy="509587"/>
          </a:xfrm>
          <a:custGeom>
            <a:avLst/>
            <a:gdLst>
              <a:gd name="T0" fmla="*/ 2147483646 w 6140"/>
              <a:gd name="T1" fmla="*/ 2147483646 h 6040"/>
              <a:gd name="T2" fmla="*/ 2147483646 w 6140"/>
              <a:gd name="T3" fmla="*/ 2147483646 h 6040"/>
              <a:gd name="T4" fmla="*/ 2147483646 w 6140"/>
              <a:gd name="T5" fmla="*/ 2147483646 h 6040"/>
              <a:gd name="T6" fmla="*/ 2147483646 w 6140"/>
              <a:gd name="T7" fmla="*/ 2147483646 h 6040"/>
              <a:gd name="T8" fmla="*/ 2147483646 w 6140"/>
              <a:gd name="T9" fmla="*/ 2147483646 h 6040"/>
              <a:gd name="T10" fmla="*/ 2147483646 w 6140"/>
              <a:gd name="T11" fmla="*/ 2147483646 h 6040"/>
              <a:gd name="T12" fmla="*/ 2147483646 w 6140"/>
              <a:gd name="T13" fmla="*/ 2147483646 h 6040"/>
              <a:gd name="T14" fmla="*/ 2147483646 w 6140"/>
              <a:gd name="T15" fmla="*/ 2147483646 h 6040"/>
              <a:gd name="T16" fmla="*/ 2147483646 w 6140"/>
              <a:gd name="T17" fmla="*/ 2147483646 h 6040"/>
              <a:gd name="T18" fmla="*/ 2147483646 w 6140"/>
              <a:gd name="T19" fmla="*/ 2147483646 h 6040"/>
              <a:gd name="T20" fmla="*/ 2147483646 w 6140"/>
              <a:gd name="T21" fmla="*/ 2147483646 h 6040"/>
              <a:gd name="T22" fmla="*/ 2147483646 w 6140"/>
              <a:gd name="T23" fmla="*/ 2147483646 h 6040"/>
              <a:gd name="T24" fmla="*/ 2147483646 w 6140"/>
              <a:gd name="T25" fmla="*/ 2147483646 h 6040"/>
              <a:gd name="T26" fmla="*/ 2147483646 w 6140"/>
              <a:gd name="T27" fmla="*/ 2147483646 h 6040"/>
              <a:gd name="T28" fmla="*/ 298699967 w 6140"/>
              <a:gd name="T29" fmla="*/ 2147483646 h 6040"/>
              <a:gd name="T30" fmla="*/ 836224881 w 6140"/>
              <a:gd name="T31" fmla="*/ 2147483646 h 6040"/>
              <a:gd name="T32" fmla="*/ 2147483646 w 6140"/>
              <a:gd name="T33" fmla="*/ 89854040 h 6040"/>
              <a:gd name="T34" fmla="*/ 2147483646 w 6140"/>
              <a:gd name="T35" fmla="*/ 1707904638 h 6040"/>
              <a:gd name="T36" fmla="*/ 2147483646 w 6140"/>
              <a:gd name="T37" fmla="*/ 2147483646 h 6040"/>
              <a:gd name="T38" fmla="*/ 2147483646 w 6140"/>
              <a:gd name="T39" fmla="*/ 2147483646 h 6040"/>
              <a:gd name="T40" fmla="*/ 2147483646 w 6140"/>
              <a:gd name="T41" fmla="*/ 2147483646 h 6040"/>
              <a:gd name="T42" fmla="*/ 2147483646 w 6140"/>
              <a:gd name="T43" fmla="*/ 2147483646 h 6040"/>
              <a:gd name="T44" fmla="*/ 2147483646 w 6140"/>
              <a:gd name="T45" fmla="*/ 2147483646 h 6040"/>
              <a:gd name="T46" fmla="*/ 2147483646 w 6140"/>
              <a:gd name="T47" fmla="*/ 2147483646 h 6040"/>
              <a:gd name="T48" fmla="*/ 2147483646 w 6140"/>
              <a:gd name="T49" fmla="*/ 2147483646 h 6040"/>
              <a:gd name="T50" fmla="*/ 2147483646 w 6140"/>
              <a:gd name="T51" fmla="*/ 2147483646 h 6040"/>
              <a:gd name="T52" fmla="*/ 2147483646 w 6140"/>
              <a:gd name="T53" fmla="*/ 2147483646 h 6040"/>
              <a:gd name="T54" fmla="*/ 2147483646 w 6140"/>
              <a:gd name="T55" fmla="*/ 2147483646 h 6040"/>
              <a:gd name="T56" fmla="*/ 2147483646 w 6140"/>
              <a:gd name="T57" fmla="*/ 2147483646 h 6040"/>
              <a:gd name="T58" fmla="*/ 2147483646 w 6140"/>
              <a:gd name="T59" fmla="*/ 2147483646 h 6040"/>
              <a:gd name="T60" fmla="*/ 2147483646 w 6140"/>
              <a:gd name="T61" fmla="*/ 2147483646 h 6040"/>
              <a:gd name="T62" fmla="*/ 2147483646 w 6140"/>
              <a:gd name="T63" fmla="*/ 2147483646 h 6040"/>
              <a:gd name="T64" fmla="*/ 2147483646 w 6140"/>
              <a:gd name="T65" fmla="*/ 2147483646 h 6040"/>
              <a:gd name="T66" fmla="*/ 2147483646 w 6140"/>
              <a:gd name="T67" fmla="*/ 2147483646 h 6040"/>
              <a:gd name="T68" fmla="*/ 2147483646 w 6140"/>
              <a:gd name="T69" fmla="*/ 2147483646 h 6040"/>
              <a:gd name="T70" fmla="*/ 2147483646 w 6140"/>
              <a:gd name="T71" fmla="*/ 2147483646 h 6040"/>
              <a:gd name="T72" fmla="*/ 2147483646 w 6140"/>
              <a:gd name="T73" fmla="*/ 2147483646 h 6040"/>
              <a:gd name="T74" fmla="*/ 2147483646 w 6140"/>
              <a:gd name="T75" fmla="*/ 2147483646 h 6040"/>
              <a:gd name="T76" fmla="*/ 2147483646 w 6140"/>
              <a:gd name="T77" fmla="*/ 2147483646 h 6040"/>
              <a:gd name="T78" fmla="*/ 2147483646 w 6140"/>
              <a:gd name="T79" fmla="*/ 2147483646 h 6040"/>
              <a:gd name="T80" fmla="*/ 2147483646 w 6140"/>
              <a:gd name="T81" fmla="*/ 2147483646 h 6040"/>
              <a:gd name="T82" fmla="*/ 2147483646 w 6140"/>
              <a:gd name="T83" fmla="*/ 2147483646 h 6040"/>
              <a:gd name="T84" fmla="*/ 2147483646 w 6140"/>
              <a:gd name="T85" fmla="*/ 2147483646 h 6040"/>
              <a:gd name="T86" fmla="*/ 2147483646 w 6140"/>
              <a:gd name="T87" fmla="*/ 2147483646 h 6040"/>
              <a:gd name="T88" fmla="*/ 2147483646 w 6140"/>
              <a:gd name="T89" fmla="*/ 2147483646 h 6040"/>
              <a:gd name="T90" fmla="*/ 2147483646 w 6140"/>
              <a:gd name="T91" fmla="*/ 2147483646 h 6040"/>
              <a:gd name="T92" fmla="*/ 2147483646 w 6140"/>
              <a:gd name="T93" fmla="*/ 2147483646 h 6040"/>
              <a:gd name="T94" fmla="*/ 2147483646 w 6140"/>
              <a:gd name="T95" fmla="*/ 2147483646 h 6040"/>
              <a:gd name="T96" fmla="*/ 2147483646 w 6140"/>
              <a:gd name="T97" fmla="*/ 2147483646 h 6040"/>
              <a:gd name="T98" fmla="*/ 2147483646 w 6140"/>
              <a:gd name="T99" fmla="*/ 2147483646 h 6040"/>
              <a:gd name="T100" fmla="*/ 2147483646 w 6140"/>
              <a:gd name="T101" fmla="*/ 2147483646 h 6040"/>
              <a:gd name="T102" fmla="*/ 2147483646 w 6140"/>
              <a:gd name="T103" fmla="*/ 2147483646 h 6040"/>
              <a:gd name="T104" fmla="*/ 2147483646 w 6140"/>
              <a:gd name="T105" fmla="*/ 2147483646 h 6040"/>
              <a:gd name="T106" fmla="*/ 2147483646 w 6140"/>
              <a:gd name="T107" fmla="*/ 2147483646 h 6040"/>
              <a:gd name="T108" fmla="*/ 2147483646 w 6140"/>
              <a:gd name="T109" fmla="*/ 2147483646 h 6040"/>
              <a:gd name="T110" fmla="*/ 2147483646 w 6140"/>
              <a:gd name="T111" fmla="*/ 2147483646 h 6040"/>
              <a:gd name="T112" fmla="*/ 2147483646 w 6140"/>
              <a:gd name="T113" fmla="*/ 2147483646 h 6040"/>
              <a:gd name="T114" fmla="*/ 2147483646 w 6140"/>
              <a:gd name="T115" fmla="*/ 2147483646 h 6040"/>
              <a:gd name="T116" fmla="*/ 2147483646 w 6140"/>
              <a:gd name="T117" fmla="*/ 2147483646 h 6040"/>
              <a:gd name="T118" fmla="*/ 2147483646 w 6140"/>
              <a:gd name="T119" fmla="*/ 2147483646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chemeClr val="accent2"/>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17" name="矩形 16"/>
          <p:cNvSpPr/>
          <p:nvPr/>
        </p:nvSpPr>
        <p:spPr>
          <a:xfrm>
            <a:off x="1863023" y="1955379"/>
            <a:ext cx="2353388" cy="2062103"/>
          </a:xfrm>
          <a:prstGeom prst="rect">
            <a:avLst/>
          </a:prstGeom>
          <a:noFill/>
        </p:spPr>
        <p:txBody>
          <a:bodyPr wrap="square">
            <a:spAutoFit/>
          </a:bodyPr>
          <a:lstStyle/>
          <a:p>
            <a:pPr eaLnBrk="1" hangingPunct="1"/>
            <a:r>
              <a:rPr lang="zh-CN" altLang="en-US" sz="1600" dirty="0" smtClean="0">
                <a:solidFill>
                  <a:srgbClr val="000000"/>
                </a:solidFill>
                <a:latin typeface="宋体" panose="02010600030101010101" pitchFamily="2" charset="-122"/>
                <a:ea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4D4D4D"/>
              </a:solidFill>
              <a:latin typeface="宋体" panose="02010600030101010101" pitchFamily="2" charset="-122"/>
              <a:ea typeface="宋体" panose="02010600030101010101" pitchFamily="2" charset="-122"/>
            </a:endParaRPr>
          </a:p>
        </p:txBody>
      </p:sp>
      <p:sp>
        <p:nvSpPr>
          <p:cNvPr id="18" name="矩形 17"/>
          <p:cNvSpPr/>
          <p:nvPr/>
        </p:nvSpPr>
        <p:spPr>
          <a:xfrm>
            <a:off x="1863023" y="3634827"/>
            <a:ext cx="2353388" cy="2062103"/>
          </a:xfrm>
          <a:prstGeom prst="rect">
            <a:avLst/>
          </a:prstGeom>
          <a:noFill/>
        </p:spPr>
        <p:txBody>
          <a:bodyPr wrap="square">
            <a:spAutoFit/>
          </a:bodyPr>
          <a:lstStyle/>
          <a:p>
            <a:pPr eaLnBrk="1" hangingPunct="1"/>
            <a:r>
              <a:rPr lang="zh-CN" altLang="en-US" sz="1600" dirty="0" smtClean="0">
                <a:solidFill>
                  <a:srgbClr val="000000"/>
                </a:solidFill>
                <a:latin typeface="宋体" panose="02010600030101010101" pitchFamily="2" charset="-122"/>
                <a:ea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4D4D4D"/>
              </a:solidFill>
              <a:latin typeface="宋体" panose="02010600030101010101" pitchFamily="2" charset="-122"/>
              <a:ea typeface="宋体" panose="02010600030101010101" pitchFamily="2" charset="-122"/>
            </a:endParaRPr>
          </a:p>
        </p:txBody>
      </p:sp>
      <p:sp>
        <p:nvSpPr>
          <p:cNvPr id="19" name="矩形 18"/>
          <p:cNvSpPr/>
          <p:nvPr/>
        </p:nvSpPr>
        <p:spPr>
          <a:xfrm>
            <a:off x="5189931" y="1958978"/>
            <a:ext cx="2353388" cy="2062103"/>
          </a:xfrm>
          <a:prstGeom prst="rect">
            <a:avLst/>
          </a:prstGeom>
          <a:noFill/>
        </p:spPr>
        <p:txBody>
          <a:bodyPr wrap="square">
            <a:spAutoFit/>
          </a:bodyPr>
          <a:lstStyle/>
          <a:p>
            <a:pPr eaLnBrk="1" hangingPunct="1"/>
            <a:r>
              <a:rPr lang="zh-CN" altLang="en-US" sz="1600" dirty="0" smtClean="0">
                <a:solidFill>
                  <a:srgbClr val="000000"/>
                </a:solidFill>
                <a:latin typeface="宋体" panose="02010600030101010101" pitchFamily="2" charset="-122"/>
                <a:ea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4D4D4D"/>
              </a:solidFill>
              <a:latin typeface="宋体" panose="02010600030101010101" pitchFamily="2" charset="-122"/>
              <a:ea typeface="宋体" panose="02010600030101010101" pitchFamily="2" charset="-122"/>
            </a:endParaRPr>
          </a:p>
        </p:txBody>
      </p:sp>
      <p:sp>
        <p:nvSpPr>
          <p:cNvPr id="20" name="矩形 19"/>
          <p:cNvSpPr/>
          <p:nvPr/>
        </p:nvSpPr>
        <p:spPr>
          <a:xfrm>
            <a:off x="5189931" y="3638425"/>
            <a:ext cx="2353388" cy="2062103"/>
          </a:xfrm>
          <a:prstGeom prst="rect">
            <a:avLst/>
          </a:prstGeom>
          <a:noFill/>
        </p:spPr>
        <p:txBody>
          <a:bodyPr wrap="square">
            <a:spAutoFit/>
          </a:bodyPr>
          <a:lstStyle/>
          <a:p>
            <a:pPr eaLnBrk="1" hangingPunct="1"/>
            <a:r>
              <a:rPr lang="zh-CN" altLang="en-US" sz="1600" dirty="0" smtClean="0">
                <a:solidFill>
                  <a:srgbClr val="000000"/>
                </a:solidFill>
                <a:latin typeface="宋体" panose="02010600030101010101" pitchFamily="2" charset="-122"/>
                <a:ea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4D4D4D"/>
              </a:solidFill>
              <a:latin typeface="宋体" panose="02010600030101010101" pitchFamily="2" charset="-122"/>
              <a:ea typeface="宋体" panose="02010600030101010101" pitchFamily="2" charset="-122"/>
            </a:endParaRPr>
          </a:p>
        </p:txBody>
      </p:sp>
      <p:sp>
        <p:nvSpPr>
          <p:cNvPr id="21" name="矩形 20"/>
          <p:cNvSpPr/>
          <p:nvPr/>
        </p:nvSpPr>
        <p:spPr>
          <a:xfrm>
            <a:off x="8551281" y="1946633"/>
            <a:ext cx="2353388" cy="2062103"/>
          </a:xfrm>
          <a:prstGeom prst="rect">
            <a:avLst/>
          </a:prstGeom>
          <a:noFill/>
        </p:spPr>
        <p:txBody>
          <a:bodyPr wrap="square">
            <a:spAutoFit/>
          </a:bodyPr>
          <a:lstStyle/>
          <a:p>
            <a:pPr eaLnBrk="1" hangingPunct="1"/>
            <a:r>
              <a:rPr lang="zh-CN" altLang="en-US" sz="1600" dirty="0" smtClean="0">
                <a:solidFill>
                  <a:srgbClr val="000000"/>
                </a:solidFill>
                <a:latin typeface="宋体" panose="02010600030101010101" pitchFamily="2" charset="-122"/>
                <a:ea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4D4D4D"/>
              </a:solidFill>
              <a:latin typeface="宋体" panose="02010600030101010101" pitchFamily="2" charset="-122"/>
              <a:ea typeface="宋体" panose="02010600030101010101" pitchFamily="2" charset="-122"/>
            </a:endParaRPr>
          </a:p>
        </p:txBody>
      </p:sp>
      <p:sp>
        <p:nvSpPr>
          <p:cNvPr id="22" name="矩形 21"/>
          <p:cNvSpPr/>
          <p:nvPr/>
        </p:nvSpPr>
        <p:spPr>
          <a:xfrm>
            <a:off x="8551281" y="3626079"/>
            <a:ext cx="2353388" cy="2062103"/>
          </a:xfrm>
          <a:prstGeom prst="rect">
            <a:avLst/>
          </a:prstGeom>
          <a:noFill/>
        </p:spPr>
        <p:txBody>
          <a:bodyPr wrap="square">
            <a:spAutoFit/>
          </a:bodyPr>
          <a:lstStyle/>
          <a:p>
            <a:pPr eaLnBrk="1" hangingPunct="1"/>
            <a:r>
              <a:rPr lang="zh-CN" altLang="en-US" sz="1600" dirty="0" smtClean="0">
                <a:solidFill>
                  <a:srgbClr val="000000"/>
                </a:solidFill>
                <a:latin typeface="宋体" panose="02010600030101010101" pitchFamily="2" charset="-122"/>
                <a:ea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4D4D4D"/>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20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22" presetClass="entr" presetSubtype="8" fill="hold" grpId="0" nodeType="withEffect">
                                  <p:stCondLst>
                                    <p:cond delay="2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72405" y="267028"/>
            <a:ext cx="3775393" cy="523220"/>
          </a:xfrm>
          <a:prstGeom prst="rect">
            <a:avLst/>
          </a:prstGeom>
          <a:noFill/>
        </p:spPr>
        <p:txBody>
          <a:bodyPr wrap="none">
            <a:spAutoFit/>
          </a:bodyPr>
          <a:lstStyle/>
          <a:p>
            <a:pPr algn="ctr"/>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sp>
        <p:nvSpPr>
          <p:cNvPr id="5" name="MH_Number_1"/>
          <p:cNvSpPr/>
          <p:nvPr>
            <p:custDataLst>
              <p:tags r:id="rId1"/>
            </p:custDataLst>
          </p:nvPr>
        </p:nvSpPr>
        <p:spPr>
          <a:xfrm>
            <a:off x="257776" y="194313"/>
            <a:ext cx="718929" cy="668650"/>
          </a:xfrm>
          <a:prstGeom prst="roundRec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1</a:t>
            </a:r>
            <a:endParaRPr lang="zh-CN" altLang="en-US"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 name="圆角矩形 5"/>
          <p:cNvSpPr/>
          <p:nvPr/>
        </p:nvSpPr>
        <p:spPr>
          <a:xfrm>
            <a:off x="1077955" y="220371"/>
            <a:ext cx="3982575" cy="616535"/>
          </a:xfrm>
          <a:prstGeom prst="roundRect">
            <a:avLst/>
          </a:prstGeom>
          <a:noFill/>
          <a:ln>
            <a:solidFill>
              <a:srgbClr val="04B5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图文框 6"/>
          <p:cNvSpPr/>
          <p:nvPr/>
        </p:nvSpPr>
        <p:spPr>
          <a:xfrm>
            <a:off x="114300" y="85497"/>
            <a:ext cx="11993965" cy="6697266"/>
          </a:xfrm>
          <a:prstGeom prst="frame">
            <a:avLst>
              <a:gd name="adj1" fmla="val 709"/>
            </a:avLst>
          </a:prstGeom>
          <a:solidFill>
            <a:srgbClr val="1C34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latin typeface="宋体" panose="02010600030101010101" pitchFamily="2" charset="-122"/>
              <a:ea typeface="宋体" panose="02010600030101010101" pitchFamily="2" charset="-122"/>
            </a:endParaRPr>
          </a:p>
        </p:txBody>
      </p:sp>
      <p:grpSp>
        <p:nvGrpSpPr>
          <p:cNvPr id="8" name="组合 7"/>
          <p:cNvGrpSpPr/>
          <p:nvPr/>
        </p:nvGrpSpPr>
        <p:grpSpPr bwMode="auto">
          <a:xfrm>
            <a:off x="6456040" y="4748587"/>
            <a:ext cx="857250" cy="857250"/>
            <a:chOff x="6196012" y="4862597"/>
            <a:chExt cx="857250" cy="857250"/>
          </a:xfrm>
        </p:grpSpPr>
        <p:sp>
          <p:nvSpPr>
            <p:cNvPr id="9" name="椭圆 8"/>
            <p:cNvSpPr/>
            <p:nvPr/>
          </p:nvSpPr>
          <p:spPr>
            <a:xfrm>
              <a:off x="6196012" y="4862597"/>
              <a:ext cx="857250" cy="85725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p>
          </p:txBody>
        </p:sp>
        <p:sp>
          <p:nvSpPr>
            <p:cNvPr id="10" name="Freeform 5"/>
            <p:cNvSpPr>
              <a:spLocks noEditPoints="1"/>
            </p:cNvSpPr>
            <p:nvPr/>
          </p:nvSpPr>
          <p:spPr bwMode="auto">
            <a:xfrm>
              <a:off x="6346693" y="5060328"/>
              <a:ext cx="558800" cy="487187"/>
            </a:xfrm>
            <a:custGeom>
              <a:avLst/>
              <a:gdLst>
                <a:gd name="T0" fmla="*/ 817373654 w 215"/>
                <a:gd name="T1" fmla="*/ 1018121829 h 187"/>
                <a:gd name="T2" fmla="*/ 378289407 w 215"/>
                <a:gd name="T3" fmla="*/ 658385033 h 187"/>
                <a:gd name="T4" fmla="*/ 965988463 w 215"/>
                <a:gd name="T5" fmla="*/ 468335208 h 187"/>
                <a:gd name="T6" fmla="*/ 1452360186 w 215"/>
                <a:gd name="T7" fmla="*/ 800922402 h 187"/>
                <a:gd name="T8" fmla="*/ 1452360186 w 215"/>
                <a:gd name="T9" fmla="*/ 1018121829 h 187"/>
                <a:gd name="T10" fmla="*/ 817373654 w 215"/>
                <a:gd name="T11" fmla="*/ 1262470860 h 187"/>
                <a:gd name="T12" fmla="*/ 817373654 w 215"/>
                <a:gd name="T13" fmla="*/ 1018121829 h 187"/>
                <a:gd name="T14" fmla="*/ 222919615 w 215"/>
                <a:gd name="T15" fmla="*/ 502274165 h 187"/>
                <a:gd name="T16" fmla="*/ 303982002 w 215"/>
                <a:gd name="T17" fmla="*/ 475121957 h 187"/>
                <a:gd name="T18" fmla="*/ 209409650 w 215"/>
                <a:gd name="T19" fmla="*/ 366523546 h 187"/>
                <a:gd name="T20" fmla="*/ 216164633 w 215"/>
                <a:gd name="T21" fmla="*/ 352947442 h 187"/>
                <a:gd name="T22" fmla="*/ 276962073 w 215"/>
                <a:gd name="T23" fmla="*/ 312224340 h 187"/>
                <a:gd name="T24" fmla="*/ 634986532 w 215"/>
                <a:gd name="T25" fmla="*/ 271498633 h 187"/>
                <a:gd name="T26" fmla="*/ 743068848 w 215"/>
                <a:gd name="T27" fmla="*/ 264711884 h 187"/>
                <a:gd name="T28" fmla="*/ 938968534 w 215"/>
                <a:gd name="T29" fmla="*/ 217199428 h 187"/>
                <a:gd name="T30" fmla="*/ 979498428 w 215"/>
                <a:gd name="T31" fmla="*/ 0 h 187"/>
                <a:gd name="T32" fmla="*/ 911946006 w 215"/>
                <a:gd name="T33" fmla="*/ 13576104 h 187"/>
                <a:gd name="T34" fmla="*/ 898436041 w 215"/>
                <a:gd name="T35" fmla="*/ 162900222 h 187"/>
                <a:gd name="T36" fmla="*/ 743068848 w 215"/>
                <a:gd name="T37" fmla="*/ 196836574 h 187"/>
                <a:gd name="T38" fmla="*/ 628228951 w 215"/>
                <a:gd name="T39" fmla="*/ 203623324 h 187"/>
                <a:gd name="T40" fmla="*/ 256697126 w 215"/>
                <a:gd name="T41" fmla="*/ 251135780 h 187"/>
                <a:gd name="T42" fmla="*/ 162124774 w 215"/>
                <a:gd name="T43" fmla="*/ 312224340 h 187"/>
                <a:gd name="T44" fmla="*/ 141857228 w 215"/>
                <a:gd name="T45" fmla="*/ 359736797 h 187"/>
                <a:gd name="T46" fmla="*/ 148614809 w 215"/>
                <a:gd name="T47" fmla="*/ 414036002 h 187"/>
                <a:gd name="T48" fmla="*/ 222919615 w 215"/>
                <a:gd name="T49" fmla="*/ 502274165 h 187"/>
                <a:gd name="T50" fmla="*/ 283717055 w 215"/>
                <a:gd name="T51" fmla="*/ 638022179 h 187"/>
                <a:gd name="T52" fmla="*/ 533659198 w 215"/>
                <a:gd name="T53" fmla="*/ 556573371 h 187"/>
                <a:gd name="T54" fmla="*/ 310736984 w 215"/>
                <a:gd name="T55" fmla="*/ 536210518 h 187"/>
                <a:gd name="T56" fmla="*/ 67552422 w 215"/>
                <a:gd name="T57" fmla="*/ 610872577 h 187"/>
                <a:gd name="T58" fmla="*/ 283717055 w 215"/>
                <a:gd name="T59" fmla="*/ 638022179 h 187"/>
                <a:gd name="T60" fmla="*/ 412064318 w 215"/>
                <a:gd name="T61" fmla="*/ 502274165 h 187"/>
                <a:gd name="T62" fmla="*/ 621473968 w 215"/>
                <a:gd name="T63" fmla="*/ 529423768 h 187"/>
                <a:gd name="T64" fmla="*/ 621473968 w 215"/>
                <a:gd name="T65" fmla="*/ 529423768 h 187"/>
                <a:gd name="T66" fmla="*/ 878171094 w 215"/>
                <a:gd name="T67" fmla="*/ 447972354 h 187"/>
                <a:gd name="T68" fmla="*/ 526901617 w 215"/>
                <a:gd name="T69" fmla="*/ 468335208 h 187"/>
                <a:gd name="T70" fmla="*/ 412064318 w 215"/>
                <a:gd name="T71" fmla="*/ 502274165 h 187"/>
                <a:gd name="T72" fmla="*/ 0 w 215"/>
                <a:gd name="T73" fmla="*/ 658385033 h 187"/>
                <a:gd name="T74" fmla="*/ 0 w 215"/>
                <a:gd name="T75" fmla="*/ 862008357 h 187"/>
                <a:gd name="T76" fmla="*/ 722801302 w 215"/>
                <a:gd name="T77" fmla="*/ 1269257609 h 187"/>
                <a:gd name="T78" fmla="*/ 722801302 w 215"/>
                <a:gd name="T79" fmla="*/ 1065634286 h 187"/>
                <a:gd name="T80" fmla="*/ 0 w 215"/>
                <a:gd name="T81" fmla="*/ 658385033 h 18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15" h="187">
                  <a:moveTo>
                    <a:pt x="121" y="150"/>
                  </a:moveTo>
                  <a:cubicBezTo>
                    <a:pt x="112" y="119"/>
                    <a:pt x="87" y="104"/>
                    <a:pt x="56" y="97"/>
                  </a:cubicBezTo>
                  <a:cubicBezTo>
                    <a:pt x="143" y="69"/>
                    <a:pt x="143" y="69"/>
                    <a:pt x="143" y="69"/>
                  </a:cubicBezTo>
                  <a:cubicBezTo>
                    <a:pt x="178" y="78"/>
                    <a:pt x="206" y="100"/>
                    <a:pt x="215" y="118"/>
                  </a:cubicBezTo>
                  <a:cubicBezTo>
                    <a:pt x="215" y="150"/>
                    <a:pt x="215" y="150"/>
                    <a:pt x="215" y="150"/>
                  </a:cubicBezTo>
                  <a:cubicBezTo>
                    <a:pt x="193" y="173"/>
                    <a:pt x="160" y="183"/>
                    <a:pt x="121" y="186"/>
                  </a:cubicBezTo>
                  <a:cubicBezTo>
                    <a:pt x="121" y="174"/>
                    <a:pt x="121" y="162"/>
                    <a:pt x="121" y="150"/>
                  </a:cubicBezTo>
                  <a:close/>
                  <a:moveTo>
                    <a:pt x="33" y="74"/>
                  </a:moveTo>
                  <a:cubicBezTo>
                    <a:pt x="45" y="70"/>
                    <a:pt x="45" y="70"/>
                    <a:pt x="45" y="70"/>
                  </a:cubicBezTo>
                  <a:cubicBezTo>
                    <a:pt x="42" y="68"/>
                    <a:pt x="30" y="59"/>
                    <a:pt x="31" y="54"/>
                  </a:cubicBezTo>
                  <a:cubicBezTo>
                    <a:pt x="31" y="54"/>
                    <a:pt x="32" y="53"/>
                    <a:pt x="32" y="52"/>
                  </a:cubicBezTo>
                  <a:cubicBezTo>
                    <a:pt x="34" y="50"/>
                    <a:pt x="37" y="48"/>
                    <a:pt x="41" y="46"/>
                  </a:cubicBezTo>
                  <a:cubicBezTo>
                    <a:pt x="52" y="42"/>
                    <a:pt x="74" y="41"/>
                    <a:pt x="94" y="40"/>
                  </a:cubicBezTo>
                  <a:cubicBezTo>
                    <a:pt x="100" y="40"/>
                    <a:pt x="105" y="40"/>
                    <a:pt x="110" y="39"/>
                  </a:cubicBezTo>
                  <a:cubicBezTo>
                    <a:pt x="123" y="39"/>
                    <a:pt x="133" y="38"/>
                    <a:pt x="139" y="32"/>
                  </a:cubicBezTo>
                  <a:cubicBezTo>
                    <a:pt x="146" y="27"/>
                    <a:pt x="149" y="17"/>
                    <a:pt x="145" y="0"/>
                  </a:cubicBezTo>
                  <a:cubicBezTo>
                    <a:pt x="135" y="2"/>
                    <a:pt x="135" y="2"/>
                    <a:pt x="135" y="2"/>
                  </a:cubicBezTo>
                  <a:cubicBezTo>
                    <a:pt x="138" y="15"/>
                    <a:pt x="137" y="21"/>
                    <a:pt x="133" y="24"/>
                  </a:cubicBezTo>
                  <a:cubicBezTo>
                    <a:pt x="129" y="28"/>
                    <a:pt x="120" y="28"/>
                    <a:pt x="110" y="29"/>
                  </a:cubicBezTo>
                  <a:cubicBezTo>
                    <a:pt x="104" y="29"/>
                    <a:pt x="99" y="30"/>
                    <a:pt x="93" y="30"/>
                  </a:cubicBezTo>
                  <a:cubicBezTo>
                    <a:pt x="72" y="31"/>
                    <a:pt x="49" y="32"/>
                    <a:pt x="38" y="37"/>
                  </a:cubicBezTo>
                  <a:cubicBezTo>
                    <a:pt x="32" y="39"/>
                    <a:pt x="27" y="42"/>
                    <a:pt x="24" y="46"/>
                  </a:cubicBezTo>
                  <a:cubicBezTo>
                    <a:pt x="22" y="48"/>
                    <a:pt x="21" y="50"/>
                    <a:pt x="21" y="53"/>
                  </a:cubicBezTo>
                  <a:cubicBezTo>
                    <a:pt x="20" y="55"/>
                    <a:pt x="21" y="58"/>
                    <a:pt x="22" y="61"/>
                  </a:cubicBezTo>
                  <a:cubicBezTo>
                    <a:pt x="23" y="65"/>
                    <a:pt x="27" y="69"/>
                    <a:pt x="33" y="74"/>
                  </a:cubicBezTo>
                  <a:close/>
                  <a:moveTo>
                    <a:pt x="42" y="94"/>
                  </a:moveTo>
                  <a:cubicBezTo>
                    <a:pt x="79" y="82"/>
                    <a:pt x="79" y="82"/>
                    <a:pt x="79" y="82"/>
                  </a:cubicBezTo>
                  <a:cubicBezTo>
                    <a:pt x="46" y="79"/>
                    <a:pt x="46" y="79"/>
                    <a:pt x="46" y="79"/>
                  </a:cubicBezTo>
                  <a:cubicBezTo>
                    <a:pt x="10" y="90"/>
                    <a:pt x="10" y="90"/>
                    <a:pt x="10" y="90"/>
                  </a:cubicBezTo>
                  <a:cubicBezTo>
                    <a:pt x="21" y="91"/>
                    <a:pt x="32" y="92"/>
                    <a:pt x="42" y="94"/>
                  </a:cubicBezTo>
                  <a:close/>
                  <a:moveTo>
                    <a:pt x="61" y="74"/>
                  </a:moveTo>
                  <a:cubicBezTo>
                    <a:pt x="92" y="78"/>
                    <a:pt x="92" y="78"/>
                    <a:pt x="92" y="78"/>
                  </a:cubicBezTo>
                  <a:cubicBezTo>
                    <a:pt x="92" y="78"/>
                    <a:pt x="92" y="78"/>
                    <a:pt x="92" y="78"/>
                  </a:cubicBezTo>
                  <a:cubicBezTo>
                    <a:pt x="130" y="66"/>
                    <a:pt x="130" y="66"/>
                    <a:pt x="130" y="66"/>
                  </a:cubicBezTo>
                  <a:cubicBezTo>
                    <a:pt x="113" y="63"/>
                    <a:pt x="96" y="64"/>
                    <a:pt x="78" y="69"/>
                  </a:cubicBezTo>
                  <a:cubicBezTo>
                    <a:pt x="61" y="74"/>
                    <a:pt x="61" y="74"/>
                    <a:pt x="61" y="74"/>
                  </a:cubicBezTo>
                  <a:close/>
                  <a:moveTo>
                    <a:pt x="0" y="97"/>
                  </a:moveTo>
                  <a:cubicBezTo>
                    <a:pt x="0" y="107"/>
                    <a:pt x="0" y="117"/>
                    <a:pt x="0" y="127"/>
                  </a:cubicBezTo>
                  <a:cubicBezTo>
                    <a:pt x="36" y="148"/>
                    <a:pt x="71" y="166"/>
                    <a:pt x="107" y="187"/>
                  </a:cubicBezTo>
                  <a:cubicBezTo>
                    <a:pt x="107" y="177"/>
                    <a:pt x="107" y="167"/>
                    <a:pt x="107" y="157"/>
                  </a:cubicBezTo>
                  <a:cubicBezTo>
                    <a:pt x="95" y="112"/>
                    <a:pt x="50" y="104"/>
                    <a:pt x="0" y="9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1" name="组合 10"/>
          <p:cNvGrpSpPr/>
          <p:nvPr/>
        </p:nvGrpSpPr>
        <p:grpSpPr bwMode="auto">
          <a:xfrm>
            <a:off x="1057275" y="4748587"/>
            <a:ext cx="857250" cy="857250"/>
            <a:chOff x="1057276" y="4857792"/>
            <a:chExt cx="857250" cy="857250"/>
          </a:xfrm>
        </p:grpSpPr>
        <p:sp>
          <p:nvSpPr>
            <p:cNvPr id="12" name="椭圆 11"/>
            <p:cNvSpPr/>
            <p:nvPr/>
          </p:nvSpPr>
          <p:spPr>
            <a:xfrm>
              <a:off x="1057276" y="4857792"/>
              <a:ext cx="857250" cy="85725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3" name="Freeform 21"/>
            <p:cNvSpPr>
              <a:spLocks noEditPoints="1"/>
            </p:cNvSpPr>
            <p:nvPr/>
          </p:nvSpPr>
          <p:spPr bwMode="auto">
            <a:xfrm>
              <a:off x="1220967" y="4981301"/>
              <a:ext cx="529867" cy="584832"/>
            </a:xfrm>
            <a:custGeom>
              <a:avLst/>
              <a:gdLst>
                <a:gd name="T0" fmla="*/ 716150040 w 99"/>
                <a:gd name="T1" fmla="*/ 1669695360 h 109"/>
                <a:gd name="T2" fmla="*/ 429690024 w 99"/>
                <a:gd name="T3" fmla="*/ 1756057340 h 109"/>
                <a:gd name="T4" fmla="*/ 1460945011 w 99"/>
                <a:gd name="T5" fmla="*/ 1583333380 h 109"/>
                <a:gd name="T6" fmla="*/ 1804694889 w 99"/>
                <a:gd name="T7" fmla="*/ 1324242073 h 109"/>
                <a:gd name="T8" fmla="*/ 1604175019 w 99"/>
                <a:gd name="T9" fmla="*/ 1698480898 h 109"/>
                <a:gd name="T10" fmla="*/ 1460945011 w 99"/>
                <a:gd name="T11" fmla="*/ 1928786667 h 109"/>
                <a:gd name="T12" fmla="*/ 1317715003 w 99"/>
                <a:gd name="T13" fmla="*/ 1640909822 h 109"/>
                <a:gd name="T14" fmla="*/ 1088544849 w 99"/>
                <a:gd name="T15" fmla="*/ 1065150766 h 109"/>
                <a:gd name="T16" fmla="*/ 1460945011 w 99"/>
                <a:gd name="T17" fmla="*/ 1583333380 h 109"/>
                <a:gd name="T18" fmla="*/ 1203129926 w 99"/>
                <a:gd name="T19" fmla="*/ 949997882 h 109"/>
                <a:gd name="T20" fmla="*/ 1203129926 w 99"/>
                <a:gd name="T21" fmla="*/ 0 h 109"/>
                <a:gd name="T22" fmla="*/ 429690024 w 99"/>
                <a:gd name="T23" fmla="*/ 719697478 h 109"/>
                <a:gd name="T24" fmla="*/ 429690024 w 99"/>
                <a:gd name="T25" fmla="*/ 2147483646 h 109"/>
                <a:gd name="T26" fmla="*/ 2147483646 w 99"/>
                <a:gd name="T27" fmla="*/ 2147483646 h 109"/>
                <a:gd name="T28" fmla="*/ 2147483646 w 99"/>
                <a:gd name="T29" fmla="*/ 2101510628 h 109"/>
                <a:gd name="T30" fmla="*/ 2147483646 w 99"/>
                <a:gd name="T31" fmla="*/ 2043939551 h 109"/>
                <a:gd name="T32" fmla="*/ 1403649796 w 99"/>
                <a:gd name="T33" fmla="*/ 2147483646 h 109"/>
                <a:gd name="T34" fmla="*/ 343749878 w 99"/>
                <a:gd name="T35" fmla="*/ 1727271802 h 109"/>
                <a:gd name="T36" fmla="*/ 1203129926 w 99"/>
                <a:gd name="T37" fmla="*/ 633330133 h 109"/>
                <a:gd name="T38" fmla="*/ 2147483646 w 99"/>
                <a:gd name="T39" fmla="*/ 1353027611 h 109"/>
                <a:gd name="T40" fmla="*/ 2147483646 w 99"/>
                <a:gd name="T41" fmla="*/ 1180303650 h 109"/>
                <a:gd name="T42" fmla="*/ 2147483646 w 99"/>
                <a:gd name="T43" fmla="*/ 1525756937 h 109"/>
                <a:gd name="T44" fmla="*/ 2147483646 w 99"/>
                <a:gd name="T45" fmla="*/ 1612118918 h 109"/>
                <a:gd name="T46" fmla="*/ 2147483646 w 99"/>
                <a:gd name="T47" fmla="*/ 1928786667 h 109"/>
                <a:gd name="T48" fmla="*/ 2147483646 w 99"/>
                <a:gd name="T49" fmla="*/ 1698480898 h 109"/>
                <a:gd name="T50" fmla="*/ 2147483646 w 99"/>
                <a:gd name="T51" fmla="*/ 1640909822 h 109"/>
                <a:gd name="T52" fmla="*/ 2147483646 w 99"/>
                <a:gd name="T53" fmla="*/ 1727271802 h 109"/>
                <a:gd name="T54" fmla="*/ 2147483646 w 99"/>
                <a:gd name="T55" fmla="*/ 2043939551 h 109"/>
                <a:gd name="T56" fmla="*/ 2147483646 w 99"/>
                <a:gd name="T57" fmla="*/ 1928786667 h 109"/>
                <a:gd name="T58" fmla="*/ 2147483646 w 99"/>
                <a:gd name="T59" fmla="*/ 1065150766 h 109"/>
                <a:gd name="T60" fmla="*/ 2147483646 w 99"/>
                <a:gd name="T61" fmla="*/ 806059459 h 109"/>
                <a:gd name="T62" fmla="*/ 2147483646 w 99"/>
                <a:gd name="T63" fmla="*/ 1093936304 h 109"/>
                <a:gd name="T64" fmla="*/ 2147483646 w 99"/>
                <a:gd name="T65" fmla="*/ 1266665631 h 109"/>
                <a:gd name="T66" fmla="*/ 2147483646 w 99"/>
                <a:gd name="T67" fmla="*/ 978788785 h 109"/>
                <a:gd name="T68" fmla="*/ 2033865042 w 99"/>
                <a:gd name="T69" fmla="*/ 806059459 h 109"/>
                <a:gd name="T70" fmla="*/ 2147483646 w 99"/>
                <a:gd name="T71" fmla="*/ 518182614 h 109"/>
                <a:gd name="T72" fmla="*/ 2147483646 w 99"/>
                <a:gd name="T73" fmla="*/ 719697478 h 109"/>
                <a:gd name="T74" fmla="*/ 2147483646 w 99"/>
                <a:gd name="T75" fmla="*/ 777273921 h 109"/>
                <a:gd name="T76" fmla="*/ 1432300079 w 99"/>
                <a:gd name="T77" fmla="*/ 2147483646 h 109"/>
                <a:gd name="T78" fmla="*/ 1518234873 w 99"/>
                <a:gd name="T79" fmla="*/ 2147483646 h 109"/>
                <a:gd name="T80" fmla="*/ 1432300079 w 99"/>
                <a:gd name="T81" fmla="*/ 2147483646 h 109"/>
                <a:gd name="T82" fmla="*/ 1919279966 w 99"/>
                <a:gd name="T83" fmla="*/ 2147483646 h 109"/>
                <a:gd name="T84" fmla="*/ 2147483646 w 99"/>
                <a:gd name="T85" fmla="*/ 2147483646 h 109"/>
                <a:gd name="T86" fmla="*/ 716150040 w 99"/>
                <a:gd name="T87" fmla="*/ 2147483646 h 109"/>
                <a:gd name="T88" fmla="*/ 973965124 w 99"/>
                <a:gd name="T89" fmla="*/ 2147483646 h 109"/>
                <a:gd name="T90" fmla="*/ 716150040 w 99"/>
                <a:gd name="T91" fmla="*/ 2147483646 h 109"/>
                <a:gd name="T92" fmla="*/ 945314841 w 99"/>
                <a:gd name="T93" fmla="*/ 1151512746 h 109"/>
                <a:gd name="T94" fmla="*/ 658854825 w 99"/>
                <a:gd name="T95" fmla="*/ 1036365227 h 109"/>
                <a:gd name="T96" fmla="*/ 2147483646 w 99"/>
                <a:gd name="T97" fmla="*/ 978788785 h 109"/>
                <a:gd name="T98" fmla="*/ 1890635034 w 99"/>
                <a:gd name="T99" fmla="*/ 1122727208 h 109"/>
                <a:gd name="T100" fmla="*/ 2147483646 w 99"/>
                <a:gd name="T101" fmla="*/ 978788785 h 109"/>
                <a:gd name="T102" fmla="*/ 2147483646 w 99"/>
                <a:gd name="T103" fmla="*/ 1698480898 h 109"/>
                <a:gd name="T104" fmla="*/ 2147483646 w 99"/>
                <a:gd name="T105" fmla="*/ 1612118918 h 1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99" h="109">
                  <a:moveTo>
                    <a:pt x="15" y="58"/>
                  </a:moveTo>
                  <a:cubicBezTo>
                    <a:pt x="25" y="58"/>
                    <a:pt x="25" y="58"/>
                    <a:pt x="25" y="58"/>
                  </a:cubicBezTo>
                  <a:cubicBezTo>
                    <a:pt x="25" y="61"/>
                    <a:pt x="25" y="61"/>
                    <a:pt x="25" y="61"/>
                  </a:cubicBezTo>
                  <a:cubicBezTo>
                    <a:pt x="15" y="61"/>
                    <a:pt x="15" y="61"/>
                    <a:pt x="15" y="61"/>
                  </a:cubicBezTo>
                  <a:cubicBezTo>
                    <a:pt x="15" y="58"/>
                    <a:pt x="15" y="58"/>
                    <a:pt x="15" y="58"/>
                  </a:cubicBezTo>
                  <a:close/>
                  <a:moveTo>
                    <a:pt x="51" y="55"/>
                  </a:moveTo>
                  <a:cubicBezTo>
                    <a:pt x="52" y="55"/>
                    <a:pt x="52" y="55"/>
                    <a:pt x="53" y="55"/>
                  </a:cubicBezTo>
                  <a:cubicBezTo>
                    <a:pt x="56" y="52"/>
                    <a:pt x="60" y="48"/>
                    <a:pt x="63" y="46"/>
                  </a:cubicBezTo>
                  <a:cubicBezTo>
                    <a:pt x="64" y="46"/>
                    <a:pt x="65" y="47"/>
                    <a:pt x="66" y="48"/>
                  </a:cubicBezTo>
                  <a:cubicBezTo>
                    <a:pt x="63" y="53"/>
                    <a:pt x="60" y="56"/>
                    <a:pt x="56" y="59"/>
                  </a:cubicBezTo>
                  <a:cubicBezTo>
                    <a:pt x="57" y="60"/>
                    <a:pt x="57" y="60"/>
                    <a:pt x="57" y="61"/>
                  </a:cubicBezTo>
                  <a:cubicBezTo>
                    <a:pt x="57" y="64"/>
                    <a:pt x="54" y="67"/>
                    <a:pt x="51" y="67"/>
                  </a:cubicBezTo>
                  <a:cubicBezTo>
                    <a:pt x="47" y="67"/>
                    <a:pt x="45" y="64"/>
                    <a:pt x="45" y="61"/>
                  </a:cubicBezTo>
                  <a:cubicBezTo>
                    <a:pt x="45" y="59"/>
                    <a:pt x="45" y="58"/>
                    <a:pt x="46" y="57"/>
                  </a:cubicBezTo>
                  <a:cubicBezTo>
                    <a:pt x="41" y="51"/>
                    <a:pt x="38" y="45"/>
                    <a:pt x="35" y="38"/>
                  </a:cubicBezTo>
                  <a:cubicBezTo>
                    <a:pt x="36" y="38"/>
                    <a:pt x="37" y="37"/>
                    <a:pt x="38" y="37"/>
                  </a:cubicBezTo>
                  <a:cubicBezTo>
                    <a:pt x="42" y="42"/>
                    <a:pt x="46" y="49"/>
                    <a:pt x="49" y="55"/>
                  </a:cubicBezTo>
                  <a:cubicBezTo>
                    <a:pt x="49" y="55"/>
                    <a:pt x="50" y="55"/>
                    <a:pt x="51" y="55"/>
                  </a:cubicBezTo>
                  <a:close/>
                  <a:moveTo>
                    <a:pt x="42" y="22"/>
                  </a:moveTo>
                  <a:cubicBezTo>
                    <a:pt x="42" y="33"/>
                    <a:pt x="42" y="33"/>
                    <a:pt x="42" y="33"/>
                  </a:cubicBezTo>
                  <a:cubicBezTo>
                    <a:pt x="70" y="17"/>
                    <a:pt x="70" y="17"/>
                    <a:pt x="70" y="17"/>
                  </a:cubicBezTo>
                  <a:cubicBezTo>
                    <a:pt x="42" y="0"/>
                    <a:pt x="42" y="0"/>
                    <a:pt x="42" y="0"/>
                  </a:cubicBezTo>
                  <a:cubicBezTo>
                    <a:pt x="42" y="11"/>
                    <a:pt x="42" y="11"/>
                    <a:pt x="42" y="11"/>
                  </a:cubicBezTo>
                  <a:cubicBezTo>
                    <a:pt x="32" y="12"/>
                    <a:pt x="22" y="17"/>
                    <a:pt x="15" y="25"/>
                  </a:cubicBezTo>
                  <a:cubicBezTo>
                    <a:pt x="5" y="34"/>
                    <a:pt x="0" y="46"/>
                    <a:pt x="0" y="60"/>
                  </a:cubicBezTo>
                  <a:cubicBezTo>
                    <a:pt x="0" y="73"/>
                    <a:pt x="5" y="85"/>
                    <a:pt x="15" y="94"/>
                  </a:cubicBezTo>
                  <a:cubicBezTo>
                    <a:pt x="24" y="104"/>
                    <a:pt x="36" y="109"/>
                    <a:pt x="49" y="109"/>
                  </a:cubicBezTo>
                  <a:cubicBezTo>
                    <a:pt x="63" y="109"/>
                    <a:pt x="75" y="104"/>
                    <a:pt x="84" y="94"/>
                  </a:cubicBezTo>
                  <a:cubicBezTo>
                    <a:pt x="90" y="89"/>
                    <a:pt x="94" y="82"/>
                    <a:pt x="96" y="75"/>
                  </a:cubicBezTo>
                  <a:cubicBezTo>
                    <a:pt x="97" y="73"/>
                    <a:pt x="97" y="73"/>
                    <a:pt x="97" y="73"/>
                  </a:cubicBezTo>
                  <a:cubicBezTo>
                    <a:pt x="86" y="70"/>
                    <a:pt x="86" y="70"/>
                    <a:pt x="86" y="70"/>
                  </a:cubicBezTo>
                  <a:cubicBezTo>
                    <a:pt x="85" y="71"/>
                    <a:pt x="85" y="71"/>
                    <a:pt x="85" y="71"/>
                  </a:cubicBezTo>
                  <a:cubicBezTo>
                    <a:pt x="84" y="77"/>
                    <a:pt x="80" y="82"/>
                    <a:pt x="76" y="86"/>
                  </a:cubicBezTo>
                  <a:cubicBezTo>
                    <a:pt x="69" y="93"/>
                    <a:pt x="60" y="97"/>
                    <a:pt x="49" y="97"/>
                  </a:cubicBezTo>
                  <a:cubicBezTo>
                    <a:pt x="39" y="97"/>
                    <a:pt x="30" y="93"/>
                    <a:pt x="23" y="86"/>
                  </a:cubicBezTo>
                  <a:cubicBezTo>
                    <a:pt x="16" y="79"/>
                    <a:pt x="12" y="70"/>
                    <a:pt x="12" y="60"/>
                  </a:cubicBezTo>
                  <a:cubicBezTo>
                    <a:pt x="12" y="50"/>
                    <a:pt x="16" y="40"/>
                    <a:pt x="23" y="33"/>
                  </a:cubicBezTo>
                  <a:cubicBezTo>
                    <a:pt x="28" y="28"/>
                    <a:pt x="35" y="24"/>
                    <a:pt x="42" y="22"/>
                  </a:cubicBezTo>
                  <a:close/>
                  <a:moveTo>
                    <a:pt x="87" y="54"/>
                  </a:moveTo>
                  <a:cubicBezTo>
                    <a:pt x="87" y="52"/>
                    <a:pt x="86" y="49"/>
                    <a:pt x="85" y="47"/>
                  </a:cubicBezTo>
                  <a:cubicBezTo>
                    <a:pt x="84" y="45"/>
                    <a:pt x="84" y="45"/>
                    <a:pt x="84" y="45"/>
                  </a:cubicBezTo>
                  <a:cubicBezTo>
                    <a:pt x="95" y="41"/>
                    <a:pt x="95" y="41"/>
                    <a:pt x="95" y="41"/>
                  </a:cubicBezTo>
                  <a:cubicBezTo>
                    <a:pt x="96" y="43"/>
                    <a:pt x="96" y="43"/>
                    <a:pt x="96" y="43"/>
                  </a:cubicBezTo>
                  <a:cubicBezTo>
                    <a:pt x="97" y="46"/>
                    <a:pt x="98" y="50"/>
                    <a:pt x="98" y="53"/>
                  </a:cubicBezTo>
                  <a:cubicBezTo>
                    <a:pt x="99" y="55"/>
                    <a:pt x="99" y="55"/>
                    <a:pt x="99" y="55"/>
                  </a:cubicBezTo>
                  <a:cubicBezTo>
                    <a:pt x="87" y="56"/>
                    <a:pt x="87" y="56"/>
                    <a:pt x="87" y="56"/>
                  </a:cubicBezTo>
                  <a:cubicBezTo>
                    <a:pt x="87" y="54"/>
                    <a:pt x="87" y="54"/>
                    <a:pt x="87" y="54"/>
                  </a:cubicBezTo>
                  <a:close/>
                  <a:moveTo>
                    <a:pt x="87" y="67"/>
                  </a:moveTo>
                  <a:cubicBezTo>
                    <a:pt x="87" y="64"/>
                    <a:pt x="87" y="62"/>
                    <a:pt x="87" y="60"/>
                  </a:cubicBezTo>
                  <a:cubicBezTo>
                    <a:pt x="87" y="59"/>
                    <a:pt x="87" y="59"/>
                    <a:pt x="87" y="59"/>
                  </a:cubicBezTo>
                  <a:cubicBezTo>
                    <a:pt x="87" y="57"/>
                    <a:pt x="87" y="57"/>
                    <a:pt x="87" y="57"/>
                  </a:cubicBezTo>
                  <a:cubicBezTo>
                    <a:pt x="99" y="57"/>
                    <a:pt x="99" y="57"/>
                    <a:pt x="99" y="57"/>
                  </a:cubicBezTo>
                  <a:cubicBezTo>
                    <a:pt x="99" y="59"/>
                    <a:pt x="99" y="59"/>
                    <a:pt x="99" y="59"/>
                  </a:cubicBezTo>
                  <a:cubicBezTo>
                    <a:pt x="99" y="59"/>
                    <a:pt x="99" y="59"/>
                    <a:pt x="99" y="60"/>
                  </a:cubicBezTo>
                  <a:cubicBezTo>
                    <a:pt x="99" y="63"/>
                    <a:pt x="99" y="66"/>
                    <a:pt x="98" y="69"/>
                  </a:cubicBezTo>
                  <a:cubicBezTo>
                    <a:pt x="97" y="71"/>
                    <a:pt x="97" y="71"/>
                    <a:pt x="97" y="71"/>
                  </a:cubicBezTo>
                  <a:cubicBezTo>
                    <a:pt x="86" y="68"/>
                    <a:pt x="86" y="68"/>
                    <a:pt x="86" y="68"/>
                  </a:cubicBezTo>
                  <a:cubicBezTo>
                    <a:pt x="87" y="67"/>
                    <a:pt x="87" y="67"/>
                    <a:pt x="87" y="67"/>
                  </a:cubicBezTo>
                  <a:close/>
                  <a:moveTo>
                    <a:pt x="83" y="42"/>
                  </a:moveTo>
                  <a:cubicBezTo>
                    <a:pt x="82" y="40"/>
                    <a:pt x="81" y="38"/>
                    <a:pt x="80" y="37"/>
                  </a:cubicBezTo>
                  <a:cubicBezTo>
                    <a:pt x="78" y="35"/>
                    <a:pt x="78" y="35"/>
                    <a:pt x="78" y="35"/>
                  </a:cubicBezTo>
                  <a:cubicBezTo>
                    <a:pt x="88" y="28"/>
                    <a:pt x="88" y="28"/>
                    <a:pt x="88" y="28"/>
                  </a:cubicBezTo>
                  <a:cubicBezTo>
                    <a:pt x="89" y="30"/>
                    <a:pt x="89" y="30"/>
                    <a:pt x="89" y="30"/>
                  </a:cubicBezTo>
                  <a:cubicBezTo>
                    <a:pt x="91" y="32"/>
                    <a:pt x="92" y="35"/>
                    <a:pt x="94" y="38"/>
                  </a:cubicBezTo>
                  <a:cubicBezTo>
                    <a:pt x="95" y="40"/>
                    <a:pt x="95" y="40"/>
                    <a:pt x="95" y="40"/>
                  </a:cubicBezTo>
                  <a:cubicBezTo>
                    <a:pt x="84" y="44"/>
                    <a:pt x="84" y="44"/>
                    <a:pt x="84" y="44"/>
                  </a:cubicBezTo>
                  <a:cubicBezTo>
                    <a:pt x="83" y="42"/>
                    <a:pt x="83" y="42"/>
                    <a:pt x="83" y="42"/>
                  </a:cubicBezTo>
                  <a:close/>
                  <a:moveTo>
                    <a:pt x="77" y="34"/>
                  </a:moveTo>
                  <a:cubicBezTo>
                    <a:pt x="76" y="33"/>
                    <a:pt x="76" y="33"/>
                    <a:pt x="76" y="33"/>
                  </a:cubicBezTo>
                  <a:cubicBezTo>
                    <a:pt x="75" y="31"/>
                    <a:pt x="73" y="30"/>
                    <a:pt x="71" y="28"/>
                  </a:cubicBezTo>
                  <a:cubicBezTo>
                    <a:pt x="69" y="27"/>
                    <a:pt x="69" y="27"/>
                    <a:pt x="69" y="27"/>
                  </a:cubicBezTo>
                  <a:cubicBezTo>
                    <a:pt x="76" y="18"/>
                    <a:pt x="76" y="18"/>
                    <a:pt x="76" y="18"/>
                  </a:cubicBezTo>
                  <a:cubicBezTo>
                    <a:pt x="78" y="19"/>
                    <a:pt x="78" y="19"/>
                    <a:pt x="78" y="19"/>
                  </a:cubicBezTo>
                  <a:cubicBezTo>
                    <a:pt x="80" y="21"/>
                    <a:pt x="82" y="23"/>
                    <a:pt x="84" y="25"/>
                  </a:cubicBezTo>
                  <a:cubicBezTo>
                    <a:pt x="85" y="25"/>
                    <a:pt x="85" y="25"/>
                    <a:pt x="85" y="25"/>
                  </a:cubicBezTo>
                  <a:cubicBezTo>
                    <a:pt x="86" y="27"/>
                    <a:pt x="86" y="27"/>
                    <a:pt x="86" y="27"/>
                  </a:cubicBezTo>
                  <a:cubicBezTo>
                    <a:pt x="77" y="34"/>
                    <a:pt x="77" y="34"/>
                    <a:pt x="77" y="34"/>
                  </a:cubicBezTo>
                  <a:close/>
                  <a:moveTo>
                    <a:pt x="50" y="93"/>
                  </a:moveTo>
                  <a:cubicBezTo>
                    <a:pt x="50" y="83"/>
                    <a:pt x="50" y="83"/>
                    <a:pt x="50" y="83"/>
                  </a:cubicBezTo>
                  <a:cubicBezTo>
                    <a:pt x="53" y="83"/>
                    <a:pt x="53" y="83"/>
                    <a:pt x="53" y="83"/>
                  </a:cubicBezTo>
                  <a:cubicBezTo>
                    <a:pt x="53" y="93"/>
                    <a:pt x="53" y="93"/>
                    <a:pt x="53" y="93"/>
                  </a:cubicBezTo>
                  <a:cubicBezTo>
                    <a:pt x="50" y="93"/>
                    <a:pt x="50" y="93"/>
                    <a:pt x="50" y="93"/>
                  </a:cubicBezTo>
                  <a:close/>
                  <a:moveTo>
                    <a:pt x="74" y="83"/>
                  </a:moveTo>
                  <a:cubicBezTo>
                    <a:pt x="67" y="76"/>
                    <a:pt x="67" y="76"/>
                    <a:pt x="67" y="76"/>
                  </a:cubicBezTo>
                  <a:cubicBezTo>
                    <a:pt x="70" y="74"/>
                    <a:pt x="70" y="74"/>
                    <a:pt x="70" y="74"/>
                  </a:cubicBezTo>
                  <a:cubicBezTo>
                    <a:pt x="77" y="81"/>
                    <a:pt x="77" y="81"/>
                    <a:pt x="77" y="81"/>
                  </a:cubicBezTo>
                  <a:cubicBezTo>
                    <a:pt x="74" y="83"/>
                    <a:pt x="74" y="83"/>
                    <a:pt x="74" y="83"/>
                  </a:cubicBezTo>
                  <a:close/>
                  <a:moveTo>
                    <a:pt x="25" y="83"/>
                  </a:moveTo>
                  <a:cubicBezTo>
                    <a:pt x="32" y="76"/>
                    <a:pt x="32" y="76"/>
                    <a:pt x="32" y="76"/>
                  </a:cubicBezTo>
                  <a:cubicBezTo>
                    <a:pt x="34" y="78"/>
                    <a:pt x="34" y="78"/>
                    <a:pt x="34" y="78"/>
                  </a:cubicBezTo>
                  <a:cubicBezTo>
                    <a:pt x="27" y="85"/>
                    <a:pt x="27" y="85"/>
                    <a:pt x="27" y="85"/>
                  </a:cubicBezTo>
                  <a:cubicBezTo>
                    <a:pt x="25" y="83"/>
                    <a:pt x="25" y="83"/>
                    <a:pt x="25" y="83"/>
                  </a:cubicBezTo>
                  <a:close/>
                  <a:moveTo>
                    <a:pt x="26" y="33"/>
                  </a:moveTo>
                  <a:cubicBezTo>
                    <a:pt x="33" y="40"/>
                    <a:pt x="33" y="40"/>
                    <a:pt x="33" y="40"/>
                  </a:cubicBezTo>
                  <a:cubicBezTo>
                    <a:pt x="30" y="43"/>
                    <a:pt x="30" y="43"/>
                    <a:pt x="30" y="43"/>
                  </a:cubicBezTo>
                  <a:cubicBezTo>
                    <a:pt x="23" y="36"/>
                    <a:pt x="23" y="36"/>
                    <a:pt x="23" y="36"/>
                  </a:cubicBezTo>
                  <a:cubicBezTo>
                    <a:pt x="26" y="33"/>
                    <a:pt x="26" y="33"/>
                    <a:pt x="26" y="33"/>
                  </a:cubicBezTo>
                  <a:close/>
                  <a:moveTo>
                    <a:pt x="75" y="34"/>
                  </a:moveTo>
                  <a:cubicBezTo>
                    <a:pt x="73" y="32"/>
                    <a:pt x="73" y="32"/>
                    <a:pt x="73" y="32"/>
                  </a:cubicBezTo>
                  <a:cubicBezTo>
                    <a:pt x="66" y="39"/>
                    <a:pt x="66" y="39"/>
                    <a:pt x="66" y="39"/>
                  </a:cubicBezTo>
                  <a:cubicBezTo>
                    <a:pt x="68" y="41"/>
                    <a:pt x="68" y="41"/>
                    <a:pt x="68" y="41"/>
                  </a:cubicBezTo>
                  <a:cubicBezTo>
                    <a:pt x="75" y="34"/>
                    <a:pt x="75" y="34"/>
                    <a:pt x="75" y="34"/>
                  </a:cubicBezTo>
                  <a:close/>
                  <a:moveTo>
                    <a:pt x="85" y="59"/>
                  </a:moveTo>
                  <a:cubicBezTo>
                    <a:pt x="75" y="59"/>
                    <a:pt x="75" y="59"/>
                    <a:pt x="75" y="59"/>
                  </a:cubicBezTo>
                  <a:cubicBezTo>
                    <a:pt x="75" y="56"/>
                    <a:pt x="75" y="56"/>
                    <a:pt x="75" y="56"/>
                  </a:cubicBezTo>
                  <a:cubicBezTo>
                    <a:pt x="85" y="56"/>
                    <a:pt x="85" y="56"/>
                    <a:pt x="85" y="56"/>
                  </a:cubicBezTo>
                  <a:lnTo>
                    <a:pt x="85" y="59"/>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4" name="组合 13"/>
          <p:cNvGrpSpPr/>
          <p:nvPr/>
        </p:nvGrpSpPr>
        <p:grpSpPr bwMode="auto">
          <a:xfrm>
            <a:off x="6456040" y="3314925"/>
            <a:ext cx="857250" cy="857250"/>
            <a:chOff x="6196012" y="3433805"/>
            <a:chExt cx="857250" cy="857250"/>
          </a:xfrm>
        </p:grpSpPr>
        <p:sp>
          <p:nvSpPr>
            <p:cNvPr id="15" name="椭圆 14"/>
            <p:cNvSpPr/>
            <p:nvPr/>
          </p:nvSpPr>
          <p:spPr>
            <a:xfrm>
              <a:off x="6196012" y="3433805"/>
              <a:ext cx="857250" cy="8572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p>
          </p:txBody>
        </p:sp>
        <p:sp>
          <p:nvSpPr>
            <p:cNvPr id="16" name="Freeform 9"/>
            <p:cNvSpPr>
              <a:spLocks noEditPoints="1"/>
            </p:cNvSpPr>
            <p:nvPr/>
          </p:nvSpPr>
          <p:spPr bwMode="auto">
            <a:xfrm>
              <a:off x="6351114" y="3604480"/>
              <a:ext cx="642298" cy="530165"/>
            </a:xfrm>
            <a:custGeom>
              <a:avLst/>
              <a:gdLst>
                <a:gd name="T0" fmla="*/ 559229600 w 300"/>
                <a:gd name="T1" fmla="*/ 0 h 247"/>
                <a:gd name="T2" fmla="*/ 953442138 w 300"/>
                <a:gd name="T3" fmla="*/ 165855788 h 247"/>
                <a:gd name="T4" fmla="*/ 1118459199 w 300"/>
                <a:gd name="T5" fmla="*/ 562067196 h 247"/>
                <a:gd name="T6" fmla="*/ 953442138 w 300"/>
                <a:gd name="T7" fmla="*/ 958278604 h 247"/>
                <a:gd name="T8" fmla="*/ 559229600 w 300"/>
                <a:gd name="T9" fmla="*/ 1124134392 h 247"/>
                <a:gd name="T10" fmla="*/ 160435335 w 300"/>
                <a:gd name="T11" fmla="*/ 958278604 h 247"/>
                <a:gd name="T12" fmla="*/ 0 w 300"/>
                <a:gd name="T13" fmla="*/ 562067196 h 247"/>
                <a:gd name="T14" fmla="*/ 160435335 w 300"/>
                <a:gd name="T15" fmla="*/ 165855788 h 247"/>
                <a:gd name="T16" fmla="*/ 559229600 w 300"/>
                <a:gd name="T17" fmla="*/ 0 h 247"/>
                <a:gd name="T18" fmla="*/ 802174536 w 300"/>
                <a:gd name="T19" fmla="*/ 1128740603 h 247"/>
                <a:gd name="T20" fmla="*/ 1375155736 w 300"/>
                <a:gd name="T21" fmla="*/ 727922984 h 247"/>
                <a:gd name="T22" fmla="*/ 1365988003 w 300"/>
                <a:gd name="T23" fmla="*/ 580496332 h 247"/>
                <a:gd name="T24" fmla="*/ 802174536 w 300"/>
                <a:gd name="T25" fmla="*/ 1128740603 h 247"/>
                <a:gd name="T26" fmla="*/ 595900533 w 300"/>
                <a:gd name="T27" fmla="*/ 368567703 h 247"/>
                <a:gd name="T28" fmla="*/ 692161735 w 300"/>
                <a:gd name="T29" fmla="*/ 419246755 h 247"/>
                <a:gd name="T30" fmla="*/ 829677737 w 300"/>
                <a:gd name="T31" fmla="*/ 327105366 h 247"/>
                <a:gd name="T32" fmla="*/ 811342270 w 300"/>
                <a:gd name="T33" fmla="*/ 304070018 h 247"/>
                <a:gd name="T34" fmla="*/ 595900533 w 300"/>
                <a:gd name="T35" fmla="*/ 202711915 h 247"/>
                <a:gd name="T36" fmla="*/ 595900533 w 300"/>
                <a:gd name="T37" fmla="*/ 368567703 h 247"/>
                <a:gd name="T38" fmla="*/ 742584269 w 300"/>
                <a:gd name="T39" fmla="*/ 497567365 h 247"/>
                <a:gd name="T40" fmla="*/ 751752002 w 300"/>
                <a:gd name="T41" fmla="*/ 562067196 h 247"/>
                <a:gd name="T42" fmla="*/ 738000402 w 300"/>
                <a:gd name="T43" fmla="*/ 635781595 h 247"/>
                <a:gd name="T44" fmla="*/ 880100271 w 300"/>
                <a:gd name="T45" fmla="*/ 723314627 h 247"/>
                <a:gd name="T46" fmla="*/ 916771204 w 300"/>
                <a:gd name="T47" fmla="*/ 562067196 h 247"/>
                <a:gd name="T48" fmla="*/ 880100271 w 300"/>
                <a:gd name="T49" fmla="*/ 400817619 h 247"/>
                <a:gd name="T50" fmla="*/ 742584269 w 300"/>
                <a:gd name="T51" fmla="*/ 497567365 h 247"/>
                <a:gd name="T52" fmla="*/ 682994001 w 300"/>
                <a:gd name="T53" fmla="*/ 709493848 h 247"/>
                <a:gd name="T54" fmla="*/ 595900533 w 300"/>
                <a:gd name="T55" fmla="*/ 755564542 h 247"/>
                <a:gd name="T56" fmla="*/ 595900533 w 300"/>
                <a:gd name="T57" fmla="*/ 921420331 h 247"/>
                <a:gd name="T58" fmla="*/ 811342270 w 300"/>
                <a:gd name="T59" fmla="*/ 820064373 h 247"/>
                <a:gd name="T60" fmla="*/ 829677737 w 300"/>
                <a:gd name="T61" fmla="*/ 801637383 h 247"/>
                <a:gd name="T62" fmla="*/ 682994001 w 300"/>
                <a:gd name="T63" fmla="*/ 709493848 h 247"/>
                <a:gd name="T64" fmla="*/ 504223199 w 300"/>
                <a:gd name="T65" fmla="*/ 750958332 h 247"/>
                <a:gd name="T66" fmla="*/ 430881331 w 300"/>
                <a:gd name="T67" fmla="*/ 714102205 h 247"/>
                <a:gd name="T68" fmla="*/ 293367471 w 300"/>
                <a:gd name="T69" fmla="*/ 810849805 h 247"/>
                <a:gd name="T70" fmla="*/ 302535204 w 300"/>
                <a:gd name="T71" fmla="*/ 820064373 h 247"/>
                <a:gd name="T72" fmla="*/ 504223199 w 300"/>
                <a:gd name="T73" fmla="*/ 921420331 h 247"/>
                <a:gd name="T74" fmla="*/ 504223199 w 300"/>
                <a:gd name="T75" fmla="*/ 750958332 h 247"/>
                <a:gd name="T76" fmla="*/ 375874931 w 300"/>
                <a:gd name="T77" fmla="*/ 640387806 h 247"/>
                <a:gd name="T78" fmla="*/ 362123330 w 300"/>
                <a:gd name="T79" fmla="*/ 562067196 h 247"/>
                <a:gd name="T80" fmla="*/ 366707197 w 300"/>
                <a:gd name="T81" fmla="*/ 511388144 h 247"/>
                <a:gd name="T82" fmla="*/ 224609470 w 300"/>
                <a:gd name="T83" fmla="*/ 423852966 h 247"/>
                <a:gd name="T84" fmla="*/ 197106269 w 300"/>
                <a:gd name="T85" fmla="*/ 562067196 h 247"/>
                <a:gd name="T86" fmla="*/ 238361070 w 300"/>
                <a:gd name="T87" fmla="*/ 732529195 h 247"/>
                <a:gd name="T88" fmla="*/ 375874931 w 300"/>
                <a:gd name="T89" fmla="*/ 640387806 h 247"/>
                <a:gd name="T90" fmla="*/ 412545864 w 300"/>
                <a:gd name="T91" fmla="*/ 433067534 h 247"/>
                <a:gd name="T92" fmla="*/ 417129731 w 300"/>
                <a:gd name="T93" fmla="*/ 423852966 h 247"/>
                <a:gd name="T94" fmla="*/ 504223199 w 300"/>
                <a:gd name="T95" fmla="*/ 373176060 h 247"/>
                <a:gd name="T96" fmla="*/ 504223199 w 300"/>
                <a:gd name="T97" fmla="*/ 202711915 h 247"/>
                <a:gd name="T98" fmla="*/ 302535204 w 300"/>
                <a:gd name="T99" fmla="*/ 304070018 h 247"/>
                <a:gd name="T100" fmla="*/ 270448137 w 300"/>
                <a:gd name="T101" fmla="*/ 340926145 h 247"/>
                <a:gd name="T102" fmla="*/ 412545864 w 300"/>
                <a:gd name="T103" fmla="*/ 433067534 h 24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300" h="247">
                  <a:moveTo>
                    <a:pt x="122" y="0"/>
                  </a:moveTo>
                  <a:cubicBezTo>
                    <a:pt x="155" y="0"/>
                    <a:pt x="186" y="14"/>
                    <a:pt x="208" y="36"/>
                  </a:cubicBezTo>
                  <a:cubicBezTo>
                    <a:pt x="230" y="58"/>
                    <a:pt x="244" y="88"/>
                    <a:pt x="244" y="122"/>
                  </a:cubicBezTo>
                  <a:cubicBezTo>
                    <a:pt x="244" y="156"/>
                    <a:pt x="230" y="186"/>
                    <a:pt x="208" y="208"/>
                  </a:cubicBezTo>
                  <a:cubicBezTo>
                    <a:pt x="186" y="230"/>
                    <a:pt x="155" y="244"/>
                    <a:pt x="122" y="244"/>
                  </a:cubicBezTo>
                  <a:cubicBezTo>
                    <a:pt x="88" y="244"/>
                    <a:pt x="57" y="230"/>
                    <a:pt x="35" y="208"/>
                  </a:cubicBezTo>
                  <a:cubicBezTo>
                    <a:pt x="13" y="186"/>
                    <a:pt x="0" y="156"/>
                    <a:pt x="0" y="122"/>
                  </a:cubicBezTo>
                  <a:cubicBezTo>
                    <a:pt x="0" y="88"/>
                    <a:pt x="13" y="58"/>
                    <a:pt x="35" y="36"/>
                  </a:cubicBezTo>
                  <a:cubicBezTo>
                    <a:pt x="57" y="14"/>
                    <a:pt x="88" y="0"/>
                    <a:pt x="122" y="0"/>
                  </a:cubicBezTo>
                  <a:close/>
                  <a:moveTo>
                    <a:pt x="175" y="245"/>
                  </a:moveTo>
                  <a:cubicBezTo>
                    <a:pt x="292" y="247"/>
                    <a:pt x="257" y="150"/>
                    <a:pt x="300" y="158"/>
                  </a:cubicBezTo>
                  <a:cubicBezTo>
                    <a:pt x="298" y="126"/>
                    <a:pt x="298" y="126"/>
                    <a:pt x="298" y="126"/>
                  </a:cubicBezTo>
                  <a:cubicBezTo>
                    <a:pt x="230" y="122"/>
                    <a:pt x="286" y="229"/>
                    <a:pt x="175" y="245"/>
                  </a:cubicBezTo>
                  <a:close/>
                  <a:moveTo>
                    <a:pt x="130" y="80"/>
                  </a:moveTo>
                  <a:cubicBezTo>
                    <a:pt x="139" y="82"/>
                    <a:pt x="146" y="86"/>
                    <a:pt x="151" y="91"/>
                  </a:cubicBezTo>
                  <a:cubicBezTo>
                    <a:pt x="181" y="71"/>
                    <a:pt x="181" y="71"/>
                    <a:pt x="181" y="71"/>
                  </a:cubicBezTo>
                  <a:cubicBezTo>
                    <a:pt x="180" y="69"/>
                    <a:pt x="179" y="68"/>
                    <a:pt x="177" y="66"/>
                  </a:cubicBezTo>
                  <a:cubicBezTo>
                    <a:pt x="165" y="54"/>
                    <a:pt x="149" y="46"/>
                    <a:pt x="130" y="44"/>
                  </a:cubicBezTo>
                  <a:cubicBezTo>
                    <a:pt x="130" y="80"/>
                    <a:pt x="130" y="80"/>
                    <a:pt x="130" y="80"/>
                  </a:cubicBezTo>
                  <a:close/>
                  <a:moveTo>
                    <a:pt x="162" y="108"/>
                  </a:moveTo>
                  <a:cubicBezTo>
                    <a:pt x="164" y="112"/>
                    <a:pt x="164" y="117"/>
                    <a:pt x="164" y="122"/>
                  </a:cubicBezTo>
                  <a:cubicBezTo>
                    <a:pt x="164" y="128"/>
                    <a:pt x="163" y="133"/>
                    <a:pt x="161" y="138"/>
                  </a:cubicBezTo>
                  <a:cubicBezTo>
                    <a:pt x="192" y="157"/>
                    <a:pt x="192" y="157"/>
                    <a:pt x="192" y="157"/>
                  </a:cubicBezTo>
                  <a:cubicBezTo>
                    <a:pt x="197" y="147"/>
                    <a:pt x="200" y="135"/>
                    <a:pt x="200" y="122"/>
                  </a:cubicBezTo>
                  <a:cubicBezTo>
                    <a:pt x="200" y="110"/>
                    <a:pt x="197" y="98"/>
                    <a:pt x="192" y="87"/>
                  </a:cubicBezTo>
                  <a:cubicBezTo>
                    <a:pt x="162" y="108"/>
                    <a:pt x="162" y="108"/>
                    <a:pt x="162" y="108"/>
                  </a:cubicBezTo>
                  <a:close/>
                  <a:moveTo>
                    <a:pt x="149" y="154"/>
                  </a:moveTo>
                  <a:cubicBezTo>
                    <a:pt x="144" y="159"/>
                    <a:pt x="138" y="162"/>
                    <a:pt x="130" y="164"/>
                  </a:cubicBezTo>
                  <a:cubicBezTo>
                    <a:pt x="130" y="200"/>
                    <a:pt x="130" y="200"/>
                    <a:pt x="130" y="200"/>
                  </a:cubicBezTo>
                  <a:cubicBezTo>
                    <a:pt x="149" y="198"/>
                    <a:pt x="165" y="190"/>
                    <a:pt x="177" y="178"/>
                  </a:cubicBezTo>
                  <a:cubicBezTo>
                    <a:pt x="178" y="176"/>
                    <a:pt x="180" y="175"/>
                    <a:pt x="181" y="174"/>
                  </a:cubicBezTo>
                  <a:cubicBezTo>
                    <a:pt x="149" y="154"/>
                    <a:pt x="149" y="154"/>
                    <a:pt x="149" y="154"/>
                  </a:cubicBezTo>
                  <a:close/>
                  <a:moveTo>
                    <a:pt x="110" y="163"/>
                  </a:moveTo>
                  <a:cubicBezTo>
                    <a:pt x="104" y="162"/>
                    <a:pt x="99" y="159"/>
                    <a:pt x="94" y="155"/>
                  </a:cubicBezTo>
                  <a:cubicBezTo>
                    <a:pt x="64" y="176"/>
                    <a:pt x="64" y="176"/>
                    <a:pt x="64" y="176"/>
                  </a:cubicBezTo>
                  <a:cubicBezTo>
                    <a:pt x="65" y="176"/>
                    <a:pt x="65" y="177"/>
                    <a:pt x="66" y="178"/>
                  </a:cubicBezTo>
                  <a:cubicBezTo>
                    <a:pt x="78" y="189"/>
                    <a:pt x="93" y="197"/>
                    <a:pt x="110" y="200"/>
                  </a:cubicBezTo>
                  <a:cubicBezTo>
                    <a:pt x="110" y="163"/>
                    <a:pt x="110" y="163"/>
                    <a:pt x="110" y="163"/>
                  </a:cubicBezTo>
                  <a:close/>
                  <a:moveTo>
                    <a:pt x="82" y="139"/>
                  </a:moveTo>
                  <a:cubicBezTo>
                    <a:pt x="80" y="134"/>
                    <a:pt x="79" y="128"/>
                    <a:pt x="79" y="122"/>
                  </a:cubicBezTo>
                  <a:cubicBezTo>
                    <a:pt x="79" y="118"/>
                    <a:pt x="79" y="115"/>
                    <a:pt x="80" y="111"/>
                  </a:cubicBezTo>
                  <a:cubicBezTo>
                    <a:pt x="49" y="92"/>
                    <a:pt x="49" y="92"/>
                    <a:pt x="49" y="92"/>
                  </a:cubicBezTo>
                  <a:cubicBezTo>
                    <a:pt x="45" y="101"/>
                    <a:pt x="43" y="111"/>
                    <a:pt x="43" y="122"/>
                  </a:cubicBezTo>
                  <a:cubicBezTo>
                    <a:pt x="43" y="135"/>
                    <a:pt x="46" y="148"/>
                    <a:pt x="52" y="159"/>
                  </a:cubicBezTo>
                  <a:cubicBezTo>
                    <a:pt x="82" y="139"/>
                    <a:pt x="82" y="139"/>
                    <a:pt x="82" y="139"/>
                  </a:cubicBezTo>
                  <a:close/>
                  <a:moveTo>
                    <a:pt x="90" y="94"/>
                  </a:moveTo>
                  <a:cubicBezTo>
                    <a:pt x="90" y="93"/>
                    <a:pt x="91" y="92"/>
                    <a:pt x="91" y="92"/>
                  </a:cubicBezTo>
                  <a:cubicBezTo>
                    <a:pt x="97" y="86"/>
                    <a:pt x="103" y="83"/>
                    <a:pt x="110" y="81"/>
                  </a:cubicBezTo>
                  <a:cubicBezTo>
                    <a:pt x="110" y="44"/>
                    <a:pt x="110" y="44"/>
                    <a:pt x="110" y="44"/>
                  </a:cubicBezTo>
                  <a:cubicBezTo>
                    <a:pt x="93" y="46"/>
                    <a:pt x="78" y="55"/>
                    <a:pt x="66" y="66"/>
                  </a:cubicBezTo>
                  <a:cubicBezTo>
                    <a:pt x="63" y="69"/>
                    <a:pt x="61" y="72"/>
                    <a:pt x="59" y="74"/>
                  </a:cubicBezTo>
                  <a:lnTo>
                    <a:pt x="90" y="9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7" name="组合 16"/>
          <p:cNvGrpSpPr/>
          <p:nvPr/>
        </p:nvGrpSpPr>
        <p:grpSpPr bwMode="auto">
          <a:xfrm>
            <a:off x="1057275" y="1972975"/>
            <a:ext cx="857250" cy="857250"/>
            <a:chOff x="1057276" y="2000208"/>
            <a:chExt cx="857250" cy="857250"/>
          </a:xfrm>
        </p:grpSpPr>
        <p:sp>
          <p:nvSpPr>
            <p:cNvPr id="18" name="椭圆 17"/>
            <p:cNvSpPr/>
            <p:nvPr/>
          </p:nvSpPr>
          <p:spPr>
            <a:xfrm>
              <a:off x="1057276" y="2000208"/>
              <a:ext cx="857250" cy="85725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 name="Freeform 10"/>
            <p:cNvSpPr>
              <a:spLocks noEditPoints="1"/>
            </p:cNvSpPr>
            <p:nvPr/>
          </p:nvSpPr>
          <p:spPr bwMode="auto">
            <a:xfrm>
              <a:off x="1233667" y="2140995"/>
              <a:ext cx="496528" cy="551405"/>
            </a:xfrm>
            <a:custGeom>
              <a:avLst/>
              <a:gdLst>
                <a:gd name="T0" fmla="*/ 540564230 w 77"/>
                <a:gd name="T1" fmla="*/ 328874612 h 86"/>
                <a:gd name="T2" fmla="*/ 1580119755 w 77"/>
                <a:gd name="T3" fmla="*/ 41111731 h 86"/>
                <a:gd name="T4" fmla="*/ 2147483646 w 77"/>
                <a:gd name="T5" fmla="*/ 534426855 h 86"/>
                <a:gd name="T6" fmla="*/ 2147483646 w 77"/>
                <a:gd name="T7" fmla="*/ 1562168835 h 86"/>
                <a:gd name="T8" fmla="*/ 2147483646 w 77"/>
                <a:gd name="T9" fmla="*/ 2147483646 h 86"/>
                <a:gd name="T10" fmla="*/ 2147483646 w 77"/>
                <a:gd name="T11" fmla="*/ 2147483646 h 86"/>
                <a:gd name="T12" fmla="*/ 2147483646 w 77"/>
                <a:gd name="T13" fmla="*/ 2147483646 h 86"/>
                <a:gd name="T14" fmla="*/ 2147483646 w 77"/>
                <a:gd name="T15" fmla="*/ 2147483646 h 86"/>
                <a:gd name="T16" fmla="*/ 2147483646 w 77"/>
                <a:gd name="T17" fmla="*/ 2147483646 h 86"/>
                <a:gd name="T18" fmla="*/ 2147483646 w 77"/>
                <a:gd name="T19" fmla="*/ 2147483646 h 86"/>
                <a:gd name="T20" fmla="*/ 2120683985 w 77"/>
                <a:gd name="T21" fmla="*/ 2147483646 h 86"/>
                <a:gd name="T22" fmla="*/ 2037518769 w 77"/>
                <a:gd name="T23" fmla="*/ 2147483646 h 86"/>
                <a:gd name="T24" fmla="*/ 1247458892 w 77"/>
                <a:gd name="T25" fmla="*/ 2147483646 h 86"/>
                <a:gd name="T26" fmla="*/ 332654415 w 77"/>
                <a:gd name="T27" fmla="*/ 2147483646 h 86"/>
                <a:gd name="T28" fmla="*/ 41579384 w 77"/>
                <a:gd name="T29" fmla="*/ 1233294223 h 86"/>
                <a:gd name="T30" fmla="*/ 540564230 w 77"/>
                <a:gd name="T31" fmla="*/ 328874612 h 86"/>
                <a:gd name="T32" fmla="*/ 1247458892 w 77"/>
                <a:gd name="T33" fmla="*/ 2014378640 h 86"/>
                <a:gd name="T34" fmla="*/ 1580119755 w 77"/>
                <a:gd name="T35" fmla="*/ 2014378640 h 86"/>
                <a:gd name="T36" fmla="*/ 1580119755 w 77"/>
                <a:gd name="T37" fmla="*/ 1644385885 h 86"/>
                <a:gd name="T38" fmla="*/ 1954360002 w 77"/>
                <a:gd name="T39" fmla="*/ 1644385885 h 86"/>
                <a:gd name="T40" fmla="*/ 1954360002 w 77"/>
                <a:gd name="T41" fmla="*/ 1315511273 h 86"/>
                <a:gd name="T42" fmla="*/ 1580119755 w 77"/>
                <a:gd name="T43" fmla="*/ 1315511273 h 86"/>
                <a:gd name="T44" fmla="*/ 1580119755 w 77"/>
                <a:gd name="T45" fmla="*/ 945524930 h 86"/>
                <a:gd name="T46" fmla="*/ 1247458892 w 77"/>
                <a:gd name="T47" fmla="*/ 945524930 h 86"/>
                <a:gd name="T48" fmla="*/ 1247458892 w 77"/>
                <a:gd name="T49" fmla="*/ 1315511273 h 86"/>
                <a:gd name="T50" fmla="*/ 873225093 w 77"/>
                <a:gd name="T51" fmla="*/ 1315511273 h 86"/>
                <a:gd name="T52" fmla="*/ 873225093 w 77"/>
                <a:gd name="T53" fmla="*/ 1644385885 h 86"/>
                <a:gd name="T54" fmla="*/ 1247458892 w 77"/>
                <a:gd name="T55" fmla="*/ 1644385885 h 86"/>
                <a:gd name="T56" fmla="*/ 1247458892 w 77"/>
                <a:gd name="T57" fmla="*/ 2014378640 h 86"/>
                <a:gd name="T58" fmla="*/ 748474045 w 77"/>
                <a:gd name="T59" fmla="*/ 1479951785 h 86"/>
                <a:gd name="T60" fmla="*/ 1788029570 w 77"/>
                <a:gd name="T61" fmla="*/ 781084418 h 86"/>
                <a:gd name="T62" fmla="*/ 748474045 w 77"/>
                <a:gd name="T63" fmla="*/ 1479951785 h 86"/>
                <a:gd name="T64" fmla="*/ 1496954539 w 77"/>
                <a:gd name="T65" fmla="*/ 493315124 h 86"/>
                <a:gd name="T66" fmla="*/ 831639261 w 77"/>
                <a:gd name="T67" fmla="*/ 657755636 h 86"/>
                <a:gd name="T68" fmla="*/ 498984846 w 77"/>
                <a:gd name="T69" fmla="*/ 1274399542 h 86"/>
                <a:gd name="T70" fmla="*/ 665315278 w 77"/>
                <a:gd name="T71" fmla="*/ 1932155178 h 86"/>
                <a:gd name="T72" fmla="*/ 1289044724 w 77"/>
                <a:gd name="T73" fmla="*/ 2147483646 h 86"/>
                <a:gd name="T74" fmla="*/ 1954360002 w 77"/>
                <a:gd name="T75" fmla="*/ 2096595690 h 86"/>
                <a:gd name="T76" fmla="*/ 2147483646 w 77"/>
                <a:gd name="T77" fmla="*/ 1479951785 h 86"/>
                <a:gd name="T78" fmla="*/ 2120683985 w 77"/>
                <a:gd name="T79" fmla="*/ 822196148 h 86"/>
                <a:gd name="T80" fmla="*/ 1496954539 w 77"/>
                <a:gd name="T81" fmla="*/ 493315124 h 8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7" h="86">
                  <a:moveTo>
                    <a:pt x="13" y="8"/>
                  </a:moveTo>
                  <a:cubicBezTo>
                    <a:pt x="20" y="2"/>
                    <a:pt x="29" y="0"/>
                    <a:pt x="38" y="1"/>
                  </a:cubicBezTo>
                  <a:cubicBezTo>
                    <a:pt x="46" y="2"/>
                    <a:pt x="54" y="6"/>
                    <a:pt x="59" y="13"/>
                  </a:cubicBezTo>
                  <a:cubicBezTo>
                    <a:pt x="65" y="21"/>
                    <a:pt x="67" y="29"/>
                    <a:pt x="66" y="38"/>
                  </a:cubicBezTo>
                  <a:cubicBezTo>
                    <a:pt x="65" y="44"/>
                    <a:pt x="63" y="50"/>
                    <a:pt x="58" y="55"/>
                  </a:cubicBezTo>
                  <a:cubicBezTo>
                    <a:pt x="60" y="56"/>
                    <a:pt x="62" y="57"/>
                    <a:pt x="64" y="59"/>
                  </a:cubicBezTo>
                  <a:cubicBezTo>
                    <a:pt x="74" y="72"/>
                    <a:pt x="74" y="72"/>
                    <a:pt x="74" y="72"/>
                  </a:cubicBezTo>
                  <a:cubicBezTo>
                    <a:pt x="77" y="76"/>
                    <a:pt x="76" y="81"/>
                    <a:pt x="73" y="84"/>
                  </a:cubicBezTo>
                  <a:cubicBezTo>
                    <a:pt x="73" y="84"/>
                    <a:pt x="73" y="84"/>
                    <a:pt x="73" y="84"/>
                  </a:cubicBezTo>
                  <a:cubicBezTo>
                    <a:pt x="69" y="86"/>
                    <a:pt x="64" y="86"/>
                    <a:pt x="62" y="82"/>
                  </a:cubicBezTo>
                  <a:cubicBezTo>
                    <a:pt x="51" y="68"/>
                    <a:pt x="51" y="68"/>
                    <a:pt x="51" y="68"/>
                  </a:cubicBezTo>
                  <a:cubicBezTo>
                    <a:pt x="50" y="67"/>
                    <a:pt x="49" y="65"/>
                    <a:pt x="49" y="63"/>
                  </a:cubicBezTo>
                  <a:cubicBezTo>
                    <a:pt x="43" y="66"/>
                    <a:pt x="36" y="67"/>
                    <a:pt x="30" y="66"/>
                  </a:cubicBezTo>
                  <a:cubicBezTo>
                    <a:pt x="21" y="65"/>
                    <a:pt x="13" y="61"/>
                    <a:pt x="8" y="54"/>
                  </a:cubicBezTo>
                  <a:cubicBezTo>
                    <a:pt x="2" y="47"/>
                    <a:pt x="0" y="38"/>
                    <a:pt x="1" y="30"/>
                  </a:cubicBezTo>
                  <a:cubicBezTo>
                    <a:pt x="2" y="21"/>
                    <a:pt x="6" y="13"/>
                    <a:pt x="13" y="8"/>
                  </a:cubicBezTo>
                  <a:close/>
                  <a:moveTo>
                    <a:pt x="30" y="49"/>
                  </a:moveTo>
                  <a:cubicBezTo>
                    <a:pt x="38" y="49"/>
                    <a:pt x="38" y="49"/>
                    <a:pt x="38" y="49"/>
                  </a:cubicBezTo>
                  <a:cubicBezTo>
                    <a:pt x="38" y="40"/>
                    <a:pt x="38" y="40"/>
                    <a:pt x="38" y="40"/>
                  </a:cubicBezTo>
                  <a:cubicBezTo>
                    <a:pt x="47" y="40"/>
                    <a:pt x="47" y="40"/>
                    <a:pt x="47" y="40"/>
                  </a:cubicBezTo>
                  <a:cubicBezTo>
                    <a:pt x="47" y="32"/>
                    <a:pt x="47" y="32"/>
                    <a:pt x="47" y="32"/>
                  </a:cubicBezTo>
                  <a:cubicBezTo>
                    <a:pt x="38" y="32"/>
                    <a:pt x="38" y="32"/>
                    <a:pt x="38" y="32"/>
                  </a:cubicBezTo>
                  <a:cubicBezTo>
                    <a:pt x="38" y="23"/>
                    <a:pt x="38" y="23"/>
                    <a:pt x="38" y="23"/>
                  </a:cubicBezTo>
                  <a:cubicBezTo>
                    <a:pt x="30" y="23"/>
                    <a:pt x="30" y="23"/>
                    <a:pt x="30" y="23"/>
                  </a:cubicBezTo>
                  <a:cubicBezTo>
                    <a:pt x="30" y="32"/>
                    <a:pt x="30" y="32"/>
                    <a:pt x="30" y="32"/>
                  </a:cubicBezTo>
                  <a:cubicBezTo>
                    <a:pt x="21" y="32"/>
                    <a:pt x="21" y="32"/>
                    <a:pt x="21" y="32"/>
                  </a:cubicBezTo>
                  <a:cubicBezTo>
                    <a:pt x="21" y="40"/>
                    <a:pt x="21" y="40"/>
                    <a:pt x="21" y="40"/>
                  </a:cubicBezTo>
                  <a:cubicBezTo>
                    <a:pt x="30" y="40"/>
                    <a:pt x="30" y="40"/>
                    <a:pt x="30" y="40"/>
                  </a:cubicBezTo>
                  <a:cubicBezTo>
                    <a:pt x="30" y="49"/>
                    <a:pt x="30" y="49"/>
                    <a:pt x="30" y="49"/>
                  </a:cubicBezTo>
                  <a:close/>
                  <a:moveTo>
                    <a:pt x="18" y="36"/>
                  </a:moveTo>
                  <a:cubicBezTo>
                    <a:pt x="22" y="26"/>
                    <a:pt x="31" y="21"/>
                    <a:pt x="43" y="19"/>
                  </a:cubicBezTo>
                  <a:cubicBezTo>
                    <a:pt x="31" y="11"/>
                    <a:pt x="16" y="22"/>
                    <a:pt x="18" y="36"/>
                  </a:cubicBezTo>
                  <a:close/>
                  <a:moveTo>
                    <a:pt x="36" y="12"/>
                  </a:moveTo>
                  <a:cubicBezTo>
                    <a:pt x="31" y="11"/>
                    <a:pt x="25" y="13"/>
                    <a:pt x="20" y="16"/>
                  </a:cubicBezTo>
                  <a:cubicBezTo>
                    <a:pt x="15" y="20"/>
                    <a:pt x="13" y="25"/>
                    <a:pt x="12" y="31"/>
                  </a:cubicBezTo>
                  <a:cubicBezTo>
                    <a:pt x="11" y="37"/>
                    <a:pt x="13" y="42"/>
                    <a:pt x="16" y="47"/>
                  </a:cubicBezTo>
                  <a:cubicBezTo>
                    <a:pt x="20" y="52"/>
                    <a:pt x="25" y="55"/>
                    <a:pt x="31" y="55"/>
                  </a:cubicBezTo>
                  <a:cubicBezTo>
                    <a:pt x="36" y="56"/>
                    <a:pt x="42" y="55"/>
                    <a:pt x="47" y="51"/>
                  </a:cubicBezTo>
                  <a:cubicBezTo>
                    <a:pt x="52" y="47"/>
                    <a:pt x="55" y="42"/>
                    <a:pt x="55" y="36"/>
                  </a:cubicBezTo>
                  <a:cubicBezTo>
                    <a:pt x="56" y="31"/>
                    <a:pt x="54" y="25"/>
                    <a:pt x="51" y="20"/>
                  </a:cubicBezTo>
                  <a:cubicBezTo>
                    <a:pt x="47" y="15"/>
                    <a:pt x="42" y="13"/>
                    <a:pt x="36" y="1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0" name="组合 19"/>
          <p:cNvGrpSpPr/>
          <p:nvPr/>
        </p:nvGrpSpPr>
        <p:grpSpPr bwMode="auto">
          <a:xfrm>
            <a:off x="6456040" y="1972975"/>
            <a:ext cx="857250" cy="857250"/>
            <a:chOff x="6196012" y="2005013"/>
            <a:chExt cx="857250" cy="857250"/>
          </a:xfrm>
        </p:grpSpPr>
        <p:sp>
          <p:nvSpPr>
            <p:cNvPr id="21" name="椭圆 20"/>
            <p:cNvSpPr/>
            <p:nvPr/>
          </p:nvSpPr>
          <p:spPr>
            <a:xfrm>
              <a:off x="6196012" y="2005013"/>
              <a:ext cx="857250" cy="85725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2" name="Freeform 17"/>
            <p:cNvSpPr>
              <a:spLocks noEditPoints="1"/>
            </p:cNvSpPr>
            <p:nvPr/>
          </p:nvSpPr>
          <p:spPr bwMode="auto">
            <a:xfrm>
              <a:off x="6322950" y="2198688"/>
              <a:ext cx="590480" cy="460374"/>
            </a:xfrm>
            <a:custGeom>
              <a:avLst/>
              <a:gdLst>
                <a:gd name="T0" fmla="*/ 1222871905 w 97"/>
                <a:gd name="T1" fmla="*/ 2147483646 h 75"/>
                <a:gd name="T2" fmla="*/ 1630497903 w 97"/>
                <a:gd name="T3" fmla="*/ 2147483646 h 75"/>
                <a:gd name="T4" fmla="*/ 1741666416 w 97"/>
                <a:gd name="T5" fmla="*/ 2147483646 h 75"/>
                <a:gd name="T6" fmla="*/ 1741666416 w 97"/>
                <a:gd name="T7" fmla="*/ 1846271613 h 75"/>
                <a:gd name="T8" fmla="*/ 1445208931 w 97"/>
                <a:gd name="T9" fmla="*/ 1695551304 h 75"/>
                <a:gd name="T10" fmla="*/ 1111703392 w 97"/>
                <a:gd name="T11" fmla="*/ 1883948621 h 75"/>
                <a:gd name="T12" fmla="*/ 1111703392 w 97"/>
                <a:gd name="T13" fmla="*/ 2147483646 h 75"/>
                <a:gd name="T14" fmla="*/ 1222871905 w 97"/>
                <a:gd name="T15" fmla="*/ 2147483646 h 75"/>
                <a:gd name="T16" fmla="*/ 0 w 97"/>
                <a:gd name="T17" fmla="*/ 1846271613 h 75"/>
                <a:gd name="T18" fmla="*/ 1371100647 w 97"/>
                <a:gd name="T19" fmla="*/ 1055011473 h 75"/>
                <a:gd name="T20" fmla="*/ 1445208931 w 97"/>
                <a:gd name="T21" fmla="*/ 979651319 h 75"/>
                <a:gd name="T22" fmla="*/ 1519323302 w 97"/>
                <a:gd name="T23" fmla="*/ 1055011473 h 75"/>
                <a:gd name="T24" fmla="*/ 1926949300 w 97"/>
                <a:gd name="T25" fmla="*/ 1281085799 h 75"/>
                <a:gd name="T26" fmla="*/ 2147483646 w 97"/>
                <a:gd name="T27" fmla="*/ 339111488 h 75"/>
                <a:gd name="T28" fmla="*/ 2147483646 w 97"/>
                <a:gd name="T29" fmla="*/ 150714171 h 75"/>
                <a:gd name="T30" fmla="*/ 2147483646 w 97"/>
                <a:gd name="T31" fmla="*/ 75360155 h 75"/>
                <a:gd name="T32" fmla="*/ 2147483646 w 97"/>
                <a:gd name="T33" fmla="*/ 0 h 75"/>
                <a:gd name="T34" fmla="*/ 2147483646 w 97"/>
                <a:gd name="T35" fmla="*/ 376788497 h 75"/>
                <a:gd name="T36" fmla="*/ 2147483646 w 97"/>
                <a:gd name="T37" fmla="*/ 715899985 h 75"/>
                <a:gd name="T38" fmla="*/ 2147483646 w 97"/>
                <a:gd name="T39" fmla="*/ 565185814 h 75"/>
                <a:gd name="T40" fmla="*/ 2038117813 w 97"/>
                <a:gd name="T41" fmla="*/ 1582514141 h 75"/>
                <a:gd name="T42" fmla="*/ 1964003442 w 97"/>
                <a:gd name="T43" fmla="*/ 1657874296 h 75"/>
                <a:gd name="T44" fmla="*/ 1852834929 w 97"/>
                <a:gd name="T45" fmla="*/ 1620197287 h 75"/>
                <a:gd name="T46" fmla="*/ 1445208931 w 97"/>
                <a:gd name="T47" fmla="*/ 1356445954 h 75"/>
                <a:gd name="T48" fmla="*/ 185282884 w 97"/>
                <a:gd name="T49" fmla="*/ 2147483646 h 75"/>
                <a:gd name="T50" fmla="*/ 0 w 97"/>
                <a:gd name="T51" fmla="*/ 1846271613 h 75"/>
                <a:gd name="T52" fmla="*/ 370565768 w 97"/>
                <a:gd name="T53" fmla="*/ 2147483646 h 75"/>
                <a:gd name="T54" fmla="*/ 778191766 w 97"/>
                <a:gd name="T55" fmla="*/ 2147483646 h 75"/>
                <a:gd name="T56" fmla="*/ 852306137 w 97"/>
                <a:gd name="T57" fmla="*/ 2147483646 h 75"/>
                <a:gd name="T58" fmla="*/ 852306137 w 97"/>
                <a:gd name="T59" fmla="*/ 2034662792 h 75"/>
                <a:gd name="T60" fmla="*/ 259397255 w 97"/>
                <a:gd name="T61" fmla="*/ 2147483646 h 75"/>
                <a:gd name="T62" fmla="*/ 259397255 w 97"/>
                <a:gd name="T63" fmla="*/ 2147483646 h 75"/>
                <a:gd name="T64" fmla="*/ 370565768 w 97"/>
                <a:gd name="T65" fmla="*/ 2147483646 h 75"/>
                <a:gd name="T66" fmla="*/ 2075178042 w 97"/>
                <a:gd name="T67" fmla="*/ 2147483646 h 75"/>
                <a:gd name="T68" fmla="*/ 2147483646 w 97"/>
                <a:gd name="T69" fmla="*/ 2147483646 h 75"/>
                <a:gd name="T70" fmla="*/ 2147483646 w 97"/>
                <a:gd name="T71" fmla="*/ 2147483646 h 75"/>
                <a:gd name="T72" fmla="*/ 2147483646 w 97"/>
                <a:gd name="T73" fmla="*/ 1469476978 h 75"/>
                <a:gd name="T74" fmla="*/ 2147483646 w 97"/>
                <a:gd name="T75" fmla="*/ 1469476978 h 75"/>
                <a:gd name="T76" fmla="*/ 2001063671 w 97"/>
                <a:gd name="T77" fmla="*/ 1996985784 h 75"/>
                <a:gd name="T78" fmla="*/ 1964003442 w 97"/>
                <a:gd name="T79" fmla="*/ 1959308776 h 75"/>
                <a:gd name="T80" fmla="*/ 1964003442 w 97"/>
                <a:gd name="T81" fmla="*/ 2147483646 h 75"/>
                <a:gd name="T82" fmla="*/ 2075178042 w 97"/>
                <a:gd name="T83" fmla="*/ 2147483646 h 75"/>
                <a:gd name="T84" fmla="*/ 2147483646 w 97"/>
                <a:gd name="T85" fmla="*/ 2147483646 h 75"/>
                <a:gd name="T86" fmla="*/ 2147483646 w 97"/>
                <a:gd name="T87" fmla="*/ 2147483646 h 75"/>
                <a:gd name="T88" fmla="*/ 2147483646 w 97"/>
                <a:gd name="T89" fmla="*/ 2147483646 h 75"/>
                <a:gd name="T90" fmla="*/ 2147483646 w 97"/>
                <a:gd name="T91" fmla="*/ 1205725644 h 75"/>
                <a:gd name="T92" fmla="*/ 2147483646 w 97"/>
                <a:gd name="T93" fmla="*/ 904297302 h 75"/>
                <a:gd name="T94" fmla="*/ 2147483646 w 97"/>
                <a:gd name="T95" fmla="*/ 1243408791 h 75"/>
                <a:gd name="T96" fmla="*/ 2147483646 w 97"/>
                <a:gd name="T97" fmla="*/ 2147483646 h 75"/>
                <a:gd name="T98" fmla="*/ 2147483646 w 97"/>
                <a:gd name="T99" fmla="*/ 2147483646 h 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3" name="组合 22"/>
          <p:cNvGrpSpPr/>
          <p:nvPr/>
        </p:nvGrpSpPr>
        <p:grpSpPr bwMode="auto">
          <a:xfrm>
            <a:off x="1057275" y="3314925"/>
            <a:ext cx="857250" cy="857250"/>
            <a:chOff x="1057276" y="3429000"/>
            <a:chExt cx="857250" cy="857250"/>
          </a:xfrm>
        </p:grpSpPr>
        <p:sp>
          <p:nvSpPr>
            <p:cNvPr id="24" name="椭圆 23"/>
            <p:cNvSpPr/>
            <p:nvPr/>
          </p:nvSpPr>
          <p:spPr>
            <a:xfrm>
              <a:off x="1057276" y="3429000"/>
              <a:ext cx="857250" cy="8572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p>
          </p:txBody>
        </p:sp>
        <p:sp>
          <p:nvSpPr>
            <p:cNvPr id="25" name="Freeform 13"/>
            <p:cNvSpPr>
              <a:spLocks noEditPoints="1"/>
            </p:cNvSpPr>
            <p:nvPr/>
          </p:nvSpPr>
          <p:spPr bwMode="auto">
            <a:xfrm>
              <a:off x="1213110" y="3529551"/>
              <a:ext cx="566299" cy="580818"/>
            </a:xfrm>
            <a:custGeom>
              <a:avLst/>
              <a:gdLst>
                <a:gd name="T0" fmla="*/ 173989469 w 96"/>
                <a:gd name="T1" fmla="*/ 1445638401 h 99"/>
                <a:gd name="T2" fmla="*/ 2147483646 w 96"/>
                <a:gd name="T3" fmla="*/ 1445638401 h 99"/>
                <a:gd name="T4" fmla="*/ 2147483646 w 96"/>
                <a:gd name="T5" fmla="*/ 1411217601 h 99"/>
                <a:gd name="T6" fmla="*/ 2147483646 w 96"/>
                <a:gd name="T7" fmla="*/ 1617736535 h 99"/>
                <a:gd name="T8" fmla="*/ 2147483646 w 96"/>
                <a:gd name="T9" fmla="*/ 2065195202 h 99"/>
                <a:gd name="T10" fmla="*/ 2147483646 w 96"/>
                <a:gd name="T11" fmla="*/ 2147483646 h 99"/>
                <a:gd name="T12" fmla="*/ 2147483646 w 96"/>
                <a:gd name="T13" fmla="*/ 2147483646 h 99"/>
                <a:gd name="T14" fmla="*/ 2147483646 w 96"/>
                <a:gd name="T15" fmla="*/ 2147483646 h 99"/>
                <a:gd name="T16" fmla="*/ 2147483646 w 96"/>
                <a:gd name="T17" fmla="*/ 2147483646 h 99"/>
                <a:gd name="T18" fmla="*/ 2147483646 w 96"/>
                <a:gd name="T19" fmla="*/ 2147483646 h 99"/>
                <a:gd name="T20" fmla="*/ 2147483646 w 96"/>
                <a:gd name="T21" fmla="*/ 2147483646 h 99"/>
                <a:gd name="T22" fmla="*/ 2147483646 w 96"/>
                <a:gd name="T23" fmla="*/ 2147483646 h 99"/>
                <a:gd name="T24" fmla="*/ 591558295 w 96"/>
                <a:gd name="T25" fmla="*/ 2147483646 h 99"/>
                <a:gd name="T26" fmla="*/ 417568826 w 96"/>
                <a:gd name="T27" fmla="*/ 2147483646 h 99"/>
                <a:gd name="T28" fmla="*/ 0 w 96"/>
                <a:gd name="T29" fmla="*/ 2147483646 h 99"/>
                <a:gd name="T30" fmla="*/ 591558295 w 96"/>
                <a:gd name="T31" fmla="*/ 2147483646 h 99"/>
                <a:gd name="T32" fmla="*/ 730749870 w 96"/>
                <a:gd name="T33" fmla="*/ 2147483646 h 99"/>
                <a:gd name="T34" fmla="*/ 173989469 w 96"/>
                <a:gd name="T35" fmla="*/ 1445638401 h 99"/>
                <a:gd name="T36" fmla="*/ 1948664354 w 96"/>
                <a:gd name="T37" fmla="*/ 1239119468 h 99"/>
                <a:gd name="T38" fmla="*/ 1913866460 w 96"/>
                <a:gd name="T39" fmla="*/ 206518934 h 99"/>
                <a:gd name="T40" fmla="*/ 1948664354 w 96"/>
                <a:gd name="T41" fmla="*/ 1239119468 h 99"/>
                <a:gd name="T42" fmla="*/ 1496297634 w 96"/>
                <a:gd name="T43" fmla="*/ 1032594668 h 99"/>
                <a:gd name="T44" fmla="*/ 1461499740 w 96"/>
                <a:gd name="T45" fmla="*/ 0 h 99"/>
                <a:gd name="T46" fmla="*/ 1496297634 w 96"/>
                <a:gd name="T47" fmla="*/ 1032594668 h 99"/>
                <a:gd name="T48" fmla="*/ 1043925015 w 96"/>
                <a:gd name="T49" fmla="*/ 1170277868 h 99"/>
                <a:gd name="T50" fmla="*/ 1009127121 w 96"/>
                <a:gd name="T51" fmla="*/ 137677333 h 99"/>
                <a:gd name="T52" fmla="*/ 1043925015 w 96"/>
                <a:gd name="T53" fmla="*/ 1170277868 h 99"/>
                <a:gd name="T54" fmla="*/ 521962507 w 96"/>
                <a:gd name="T55" fmla="*/ 1824255468 h 99"/>
                <a:gd name="T56" fmla="*/ 904739339 w 96"/>
                <a:gd name="T57" fmla="*/ 2147483646 h 99"/>
                <a:gd name="T58" fmla="*/ 1148318696 w 96"/>
                <a:gd name="T59" fmla="*/ 2147483646 h 99"/>
                <a:gd name="T60" fmla="*/ 835143551 w 96"/>
                <a:gd name="T61" fmla="*/ 1789834668 h 99"/>
                <a:gd name="T62" fmla="*/ 521962507 w 96"/>
                <a:gd name="T63" fmla="*/ 1824255468 h 99"/>
                <a:gd name="T64" fmla="*/ 2147483646 w 96"/>
                <a:gd name="T65" fmla="*/ 1720993068 h 99"/>
                <a:gd name="T66" fmla="*/ 2147483646 w 96"/>
                <a:gd name="T67" fmla="*/ 2147483646 h 99"/>
                <a:gd name="T68" fmla="*/ 2147483646 w 96"/>
                <a:gd name="T69" fmla="*/ 2147483646 h 99"/>
                <a:gd name="T70" fmla="*/ 2147483646 w 96"/>
                <a:gd name="T71" fmla="*/ 2147483646 h 99"/>
                <a:gd name="T72" fmla="*/ 2147483646 w 96"/>
                <a:gd name="T73" fmla="*/ 2065195202 h 99"/>
                <a:gd name="T74" fmla="*/ 2147483646 w 96"/>
                <a:gd name="T75" fmla="*/ 1824255468 h 99"/>
                <a:gd name="T76" fmla="*/ 2147483646 w 96"/>
                <a:gd name="T77" fmla="*/ 1720993068 h 99"/>
                <a:gd name="T78" fmla="*/ 2147483646 w 96"/>
                <a:gd name="T79" fmla="*/ 1720993068 h 9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96" h="99">
                  <a:moveTo>
                    <a:pt x="5" y="42"/>
                  </a:moveTo>
                  <a:cubicBezTo>
                    <a:pt x="28" y="42"/>
                    <a:pt x="51" y="42"/>
                    <a:pt x="74" y="42"/>
                  </a:cubicBezTo>
                  <a:cubicBezTo>
                    <a:pt x="75" y="41"/>
                    <a:pt x="76" y="41"/>
                    <a:pt x="77" y="41"/>
                  </a:cubicBezTo>
                  <a:cubicBezTo>
                    <a:pt x="83" y="41"/>
                    <a:pt x="87" y="43"/>
                    <a:pt x="91" y="47"/>
                  </a:cubicBezTo>
                  <a:cubicBezTo>
                    <a:pt x="94" y="50"/>
                    <a:pt x="96" y="55"/>
                    <a:pt x="96" y="60"/>
                  </a:cubicBezTo>
                  <a:cubicBezTo>
                    <a:pt x="96" y="65"/>
                    <a:pt x="94" y="70"/>
                    <a:pt x="91" y="73"/>
                  </a:cubicBezTo>
                  <a:cubicBezTo>
                    <a:pt x="87" y="76"/>
                    <a:pt x="83" y="78"/>
                    <a:pt x="77" y="78"/>
                  </a:cubicBezTo>
                  <a:cubicBezTo>
                    <a:pt x="74" y="78"/>
                    <a:pt x="71" y="78"/>
                    <a:pt x="68" y="76"/>
                  </a:cubicBezTo>
                  <a:cubicBezTo>
                    <a:pt x="67" y="79"/>
                    <a:pt x="65" y="82"/>
                    <a:pt x="62" y="85"/>
                  </a:cubicBezTo>
                  <a:cubicBezTo>
                    <a:pt x="67" y="85"/>
                    <a:pt x="67" y="85"/>
                    <a:pt x="67" y="85"/>
                  </a:cubicBezTo>
                  <a:cubicBezTo>
                    <a:pt x="84" y="85"/>
                    <a:pt x="84" y="85"/>
                    <a:pt x="84" y="85"/>
                  </a:cubicBezTo>
                  <a:cubicBezTo>
                    <a:pt x="71" y="99"/>
                    <a:pt x="71" y="99"/>
                    <a:pt x="71" y="99"/>
                  </a:cubicBezTo>
                  <a:cubicBezTo>
                    <a:pt x="17" y="99"/>
                    <a:pt x="17" y="99"/>
                    <a:pt x="17" y="99"/>
                  </a:cubicBezTo>
                  <a:cubicBezTo>
                    <a:pt x="12" y="99"/>
                    <a:pt x="12" y="99"/>
                    <a:pt x="12" y="99"/>
                  </a:cubicBezTo>
                  <a:cubicBezTo>
                    <a:pt x="0" y="85"/>
                    <a:pt x="0" y="85"/>
                    <a:pt x="0" y="85"/>
                  </a:cubicBezTo>
                  <a:cubicBezTo>
                    <a:pt x="17" y="85"/>
                    <a:pt x="17" y="85"/>
                    <a:pt x="17" y="85"/>
                  </a:cubicBezTo>
                  <a:cubicBezTo>
                    <a:pt x="21" y="85"/>
                    <a:pt x="21" y="85"/>
                    <a:pt x="21" y="85"/>
                  </a:cubicBezTo>
                  <a:cubicBezTo>
                    <a:pt x="11" y="72"/>
                    <a:pt x="6" y="58"/>
                    <a:pt x="5" y="42"/>
                  </a:cubicBezTo>
                  <a:close/>
                  <a:moveTo>
                    <a:pt x="56" y="36"/>
                  </a:moveTo>
                  <a:cubicBezTo>
                    <a:pt x="42" y="15"/>
                    <a:pt x="59" y="19"/>
                    <a:pt x="55" y="6"/>
                  </a:cubicBezTo>
                  <a:cubicBezTo>
                    <a:pt x="64" y="18"/>
                    <a:pt x="50" y="19"/>
                    <a:pt x="56" y="36"/>
                  </a:cubicBezTo>
                  <a:close/>
                  <a:moveTo>
                    <a:pt x="43" y="30"/>
                  </a:moveTo>
                  <a:cubicBezTo>
                    <a:pt x="37" y="13"/>
                    <a:pt x="51" y="12"/>
                    <a:pt x="42" y="0"/>
                  </a:cubicBezTo>
                  <a:cubicBezTo>
                    <a:pt x="46" y="14"/>
                    <a:pt x="29" y="10"/>
                    <a:pt x="43" y="30"/>
                  </a:cubicBezTo>
                  <a:close/>
                  <a:moveTo>
                    <a:pt x="30" y="34"/>
                  </a:moveTo>
                  <a:cubicBezTo>
                    <a:pt x="16" y="14"/>
                    <a:pt x="33" y="18"/>
                    <a:pt x="29" y="4"/>
                  </a:cubicBezTo>
                  <a:cubicBezTo>
                    <a:pt x="38" y="17"/>
                    <a:pt x="24" y="17"/>
                    <a:pt x="30" y="34"/>
                  </a:cubicBezTo>
                  <a:close/>
                  <a:moveTo>
                    <a:pt x="15" y="53"/>
                  </a:moveTo>
                  <a:cubicBezTo>
                    <a:pt x="17" y="62"/>
                    <a:pt x="21" y="72"/>
                    <a:pt x="26" y="80"/>
                  </a:cubicBezTo>
                  <a:cubicBezTo>
                    <a:pt x="33" y="75"/>
                    <a:pt x="33" y="75"/>
                    <a:pt x="33" y="75"/>
                  </a:cubicBezTo>
                  <a:cubicBezTo>
                    <a:pt x="29" y="68"/>
                    <a:pt x="25" y="59"/>
                    <a:pt x="24" y="52"/>
                  </a:cubicBezTo>
                  <a:cubicBezTo>
                    <a:pt x="15" y="53"/>
                    <a:pt x="15" y="53"/>
                    <a:pt x="15" y="53"/>
                  </a:cubicBezTo>
                  <a:close/>
                  <a:moveTo>
                    <a:pt x="77" y="50"/>
                  </a:moveTo>
                  <a:cubicBezTo>
                    <a:pt x="76" y="56"/>
                    <a:pt x="74" y="62"/>
                    <a:pt x="72" y="68"/>
                  </a:cubicBezTo>
                  <a:cubicBezTo>
                    <a:pt x="74" y="69"/>
                    <a:pt x="75" y="70"/>
                    <a:pt x="77" y="70"/>
                  </a:cubicBezTo>
                  <a:cubicBezTo>
                    <a:pt x="80" y="70"/>
                    <a:pt x="83" y="69"/>
                    <a:pt x="84" y="67"/>
                  </a:cubicBezTo>
                  <a:cubicBezTo>
                    <a:pt x="86" y="65"/>
                    <a:pt x="87" y="63"/>
                    <a:pt x="87" y="60"/>
                  </a:cubicBezTo>
                  <a:cubicBezTo>
                    <a:pt x="87" y="57"/>
                    <a:pt x="86" y="55"/>
                    <a:pt x="84" y="53"/>
                  </a:cubicBezTo>
                  <a:cubicBezTo>
                    <a:pt x="83" y="51"/>
                    <a:pt x="80" y="50"/>
                    <a:pt x="77" y="50"/>
                  </a:cubicBezTo>
                  <a:cubicBezTo>
                    <a:pt x="77" y="50"/>
                    <a:pt x="77" y="50"/>
                    <a:pt x="77" y="5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6" name="TextBox 55"/>
          <p:cNvSpPr txBox="1">
            <a:spLocks noChangeArrowheads="1"/>
          </p:cNvSpPr>
          <p:nvPr/>
        </p:nvSpPr>
        <p:spPr bwMode="auto">
          <a:xfrm>
            <a:off x="7512621" y="1986102"/>
            <a:ext cx="3930650" cy="1066800"/>
          </a:xfrm>
          <a:prstGeom prst="rect">
            <a:avLst/>
          </a:prstGeom>
          <a:noFill/>
          <a:ln w="9525">
            <a:solidFill>
              <a:schemeClr val="accent1"/>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dirty="0" smtClean="0">
                <a:solidFill>
                  <a:srgbClr val="000000"/>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4D4D4D"/>
              </a:solidFill>
              <a:latin typeface="微软雅黑" panose="020B0503020204020204" pitchFamily="34" charset="-122"/>
              <a:ea typeface="微软雅黑" panose="020B0503020204020204" pitchFamily="34" charset="-122"/>
            </a:endParaRPr>
          </a:p>
        </p:txBody>
      </p:sp>
      <p:sp>
        <p:nvSpPr>
          <p:cNvPr id="27" name="TextBox 55"/>
          <p:cNvSpPr txBox="1">
            <a:spLocks noChangeArrowheads="1"/>
          </p:cNvSpPr>
          <p:nvPr/>
        </p:nvSpPr>
        <p:spPr bwMode="auto">
          <a:xfrm>
            <a:off x="7512621" y="3328052"/>
            <a:ext cx="3930650" cy="1066800"/>
          </a:xfrm>
          <a:prstGeom prst="rect">
            <a:avLst/>
          </a:prstGeom>
          <a:noFill/>
          <a:ln w="9525">
            <a:solidFill>
              <a:schemeClr val="accent2"/>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dirty="0" smtClean="0">
                <a:solidFill>
                  <a:srgbClr val="000000"/>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4D4D4D"/>
              </a:solidFill>
              <a:latin typeface="微软雅黑" panose="020B0503020204020204" pitchFamily="34" charset="-122"/>
              <a:ea typeface="微软雅黑" panose="020B0503020204020204" pitchFamily="34" charset="-122"/>
            </a:endParaRPr>
          </a:p>
        </p:txBody>
      </p:sp>
      <p:sp>
        <p:nvSpPr>
          <p:cNvPr id="28" name="TextBox 55"/>
          <p:cNvSpPr txBox="1">
            <a:spLocks noChangeArrowheads="1"/>
          </p:cNvSpPr>
          <p:nvPr/>
        </p:nvSpPr>
        <p:spPr bwMode="auto">
          <a:xfrm>
            <a:off x="7512621" y="4761714"/>
            <a:ext cx="3930650" cy="1066800"/>
          </a:xfrm>
          <a:prstGeom prst="rect">
            <a:avLst/>
          </a:prstGeom>
          <a:noFill/>
          <a:ln w="9525">
            <a:solidFill>
              <a:schemeClr val="accent3"/>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dirty="0" smtClean="0">
                <a:solidFill>
                  <a:srgbClr val="000000"/>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4D4D4D"/>
              </a:solidFill>
              <a:latin typeface="微软雅黑" panose="020B0503020204020204" pitchFamily="34" charset="-122"/>
              <a:ea typeface="微软雅黑" panose="020B0503020204020204" pitchFamily="34" charset="-122"/>
            </a:endParaRPr>
          </a:p>
        </p:txBody>
      </p:sp>
      <p:sp>
        <p:nvSpPr>
          <p:cNvPr id="29" name="TextBox 55"/>
          <p:cNvSpPr txBox="1">
            <a:spLocks noChangeArrowheads="1"/>
          </p:cNvSpPr>
          <p:nvPr/>
        </p:nvSpPr>
        <p:spPr bwMode="auto">
          <a:xfrm>
            <a:off x="2065206" y="1986102"/>
            <a:ext cx="3930650" cy="1066800"/>
          </a:xfrm>
          <a:prstGeom prst="rect">
            <a:avLst/>
          </a:prstGeom>
          <a:noFill/>
          <a:ln w="9525">
            <a:solidFill>
              <a:schemeClr val="accent1"/>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dirty="0" smtClean="0">
                <a:solidFill>
                  <a:srgbClr val="000000"/>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4D4D4D"/>
              </a:solidFill>
              <a:latin typeface="微软雅黑" panose="020B0503020204020204" pitchFamily="34" charset="-122"/>
              <a:ea typeface="微软雅黑" panose="020B0503020204020204" pitchFamily="34" charset="-122"/>
            </a:endParaRPr>
          </a:p>
        </p:txBody>
      </p:sp>
      <p:sp>
        <p:nvSpPr>
          <p:cNvPr id="30" name="TextBox 55"/>
          <p:cNvSpPr txBox="1">
            <a:spLocks noChangeArrowheads="1"/>
          </p:cNvSpPr>
          <p:nvPr/>
        </p:nvSpPr>
        <p:spPr bwMode="auto">
          <a:xfrm>
            <a:off x="2065206" y="3328052"/>
            <a:ext cx="3930650" cy="1066800"/>
          </a:xfrm>
          <a:prstGeom prst="rect">
            <a:avLst/>
          </a:prstGeom>
          <a:noFill/>
          <a:ln w="9525">
            <a:solidFill>
              <a:schemeClr val="accent2"/>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dirty="0" smtClean="0">
                <a:solidFill>
                  <a:srgbClr val="000000"/>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4D4D4D"/>
              </a:solidFill>
              <a:latin typeface="微软雅黑" panose="020B0503020204020204" pitchFamily="34" charset="-122"/>
              <a:ea typeface="微软雅黑" panose="020B0503020204020204" pitchFamily="34" charset="-122"/>
            </a:endParaRPr>
          </a:p>
        </p:txBody>
      </p:sp>
      <p:sp>
        <p:nvSpPr>
          <p:cNvPr id="31" name="TextBox 55"/>
          <p:cNvSpPr txBox="1">
            <a:spLocks noChangeArrowheads="1"/>
          </p:cNvSpPr>
          <p:nvPr/>
        </p:nvSpPr>
        <p:spPr bwMode="auto">
          <a:xfrm>
            <a:off x="2065206" y="4761714"/>
            <a:ext cx="3930650" cy="1066800"/>
          </a:xfrm>
          <a:prstGeom prst="rect">
            <a:avLst/>
          </a:prstGeom>
          <a:noFill/>
          <a:ln w="9525">
            <a:solidFill>
              <a:schemeClr val="accent3"/>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dirty="0" smtClean="0">
                <a:solidFill>
                  <a:srgbClr val="000000"/>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4D4D4D"/>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20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22" presetClass="entr" presetSubtype="8" fill="hold" grpId="0" nodeType="withEffect">
                                  <p:stCondLst>
                                    <p:cond delay="2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500"/>
                            </p:stCondLst>
                            <p:childTnLst>
                              <p:par>
                                <p:cTn id="17" presetID="49" presetClass="entr" presetSubtype="0" decel="100000"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350" fill="hold"/>
                                        <p:tgtEl>
                                          <p:spTgt spid="17"/>
                                        </p:tgtEl>
                                        <p:attrNameLst>
                                          <p:attrName>ppt_w</p:attrName>
                                        </p:attrNameLst>
                                      </p:cBhvr>
                                      <p:tavLst>
                                        <p:tav tm="0">
                                          <p:val>
                                            <p:fltVal val="0"/>
                                          </p:val>
                                        </p:tav>
                                        <p:tav tm="100000">
                                          <p:val>
                                            <p:strVal val="#ppt_w"/>
                                          </p:val>
                                        </p:tav>
                                      </p:tavLst>
                                    </p:anim>
                                    <p:anim calcmode="lin" valueType="num">
                                      <p:cBhvr>
                                        <p:cTn id="20" dur="350" fill="hold"/>
                                        <p:tgtEl>
                                          <p:spTgt spid="17"/>
                                        </p:tgtEl>
                                        <p:attrNameLst>
                                          <p:attrName>ppt_h</p:attrName>
                                        </p:attrNameLst>
                                      </p:cBhvr>
                                      <p:tavLst>
                                        <p:tav tm="0">
                                          <p:val>
                                            <p:fltVal val="0"/>
                                          </p:val>
                                        </p:tav>
                                        <p:tav tm="100000">
                                          <p:val>
                                            <p:strVal val="#ppt_h"/>
                                          </p:val>
                                        </p:tav>
                                      </p:tavLst>
                                    </p:anim>
                                    <p:anim calcmode="lin" valueType="num">
                                      <p:cBhvr>
                                        <p:cTn id="21" dur="350" fill="hold"/>
                                        <p:tgtEl>
                                          <p:spTgt spid="17"/>
                                        </p:tgtEl>
                                        <p:attrNameLst>
                                          <p:attrName>style.rotation</p:attrName>
                                        </p:attrNameLst>
                                      </p:cBhvr>
                                      <p:tavLst>
                                        <p:tav tm="0">
                                          <p:val>
                                            <p:fltVal val="360"/>
                                          </p:val>
                                        </p:tav>
                                        <p:tav tm="100000">
                                          <p:val>
                                            <p:fltVal val="0"/>
                                          </p:val>
                                        </p:tav>
                                      </p:tavLst>
                                    </p:anim>
                                    <p:animEffect transition="in" filter="fade">
                                      <p:cBhvr>
                                        <p:cTn id="22" dur="350"/>
                                        <p:tgtEl>
                                          <p:spTgt spid="17"/>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left)">
                                      <p:cBhvr>
                                        <p:cTn id="25" dur="500"/>
                                        <p:tgtEl>
                                          <p:spTgt spid="29"/>
                                        </p:tgtEl>
                                      </p:cBhvr>
                                    </p:animEffect>
                                  </p:childTnLst>
                                </p:cTn>
                              </p:par>
                            </p:childTnLst>
                          </p:cTn>
                        </p:par>
                        <p:par>
                          <p:cTn id="26" fill="hold">
                            <p:stCondLst>
                              <p:cond delay="1000"/>
                            </p:stCondLst>
                            <p:childTnLst>
                              <p:par>
                                <p:cTn id="27" presetID="49" presetClass="entr" presetSubtype="0" decel="100000"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350" fill="hold"/>
                                        <p:tgtEl>
                                          <p:spTgt spid="20"/>
                                        </p:tgtEl>
                                        <p:attrNameLst>
                                          <p:attrName>ppt_w</p:attrName>
                                        </p:attrNameLst>
                                      </p:cBhvr>
                                      <p:tavLst>
                                        <p:tav tm="0">
                                          <p:val>
                                            <p:fltVal val="0"/>
                                          </p:val>
                                        </p:tav>
                                        <p:tav tm="100000">
                                          <p:val>
                                            <p:strVal val="#ppt_w"/>
                                          </p:val>
                                        </p:tav>
                                      </p:tavLst>
                                    </p:anim>
                                    <p:anim calcmode="lin" valueType="num">
                                      <p:cBhvr>
                                        <p:cTn id="30" dur="350" fill="hold"/>
                                        <p:tgtEl>
                                          <p:spTgt spid="20"/>
                                        </p:tgtEl>
                                        <p:attrNameLst>
                                          <p:attrName>ppt_h</p:attrName>
                                        </p:attrNameLst>
                                      </p:cBhvr>
                                      <p:tavLst>
                                        <p:tav tm="0">
                                          <p:val>
                                            <p:fltVal val="0"/>
                                          </p:val>
                                        </p:tav>
                                        <p:tav tm="100000">
                                          <p:val>
                                            <p:strVal val="#ppt_h"/>
                                          </p:val>
                                        </p:tav>
                                      </p:tavLst>
                                    </p:anim>
                                    <p:anim calcmode="lin" valueType="num">
                                      <p:cBhvr>
                                        <p:cTn id="31" dur="350" fill="hold"/>
                                        <p:tgtEl>
                                          <p:spTgt spid="20"/>
                                        </p:tgtEl>
                                        <p:attrNameLst>
                                          <p:attrName>style.rotation</p:attrName>
                                        </p:attrNameLst>
                                      </p:cBhvr>
                                      <p:tavLst>
                                        <p:tav tm="0">
                                          <p:val>
                                            <p:fltVal val="360"/>
                                          </p:val>
                                        </p:tav>
                                        <p:tav tm="100000">
                                          <p:val>
                                            <p:fltVal val="0"/>
                                          </p:val>
                                        </p:tav>
                                      </p:tavLst>
                                    </p:anim>
                                    <p:animEffect transition="in" filter="fade">
                                      <p:cBhvr>
                                        <p:cTn id="32" dur="350"/>
                                        <p:tgtEl>
                                          <p:spTgt spid="20"/>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1500"/>
                            </p:stCondLst>
                            <p:childTnLst>
                              <p:par>
                                <p:cTn id="37" presetID="49" presetClass="entr" presetSubtype="0" decel="100000" fill="hold" nodeType="after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350" fill="hold"/>
                                        <p:tgtEl>
                                          <p:spTgt spid="23"/>
                                        </p:tgtEl>
                                        <p:attrNameLst>
                                          <p:attrName>ppt_w</p:attrName>
                                        </p:attrNameLst>
                                      </p:cBhvr>
                                      <p:tavLst>
                                        <p:tav tm="0">
                                          <p:val>
                                            <p:fltVal val="0"/>
                                          </p:val>
                                        </p:tav>
                                        <p:tav tm="100000">
                                          <p:val>
                                            <p:strVal val="#ppt_w"/>
                                          </p:val>
                                        </p:tav>
                                      </p:tavLst>
                                    </p:anim>
                                    <p:anim calcmode="lin" valueType="num">
                                      <p:cBhvr>
                                        <p:cTn id="40" dur="350" fill="hold"/>
                                        <p:tgtEl>
                                          <p:spTgt spid="23"/>
                                        </p:tgtEl>
                                        <p:attrNameLst>
                                          <p:attrName>ppt_h</p:attrName>
                                        </p:attrNameLst>
                                      </p:cBhvr>
                                      <p:tavLst>
                                        <p:tav tm="0">
                                          <p:val>
                                            <p:fltVal val="0"/>
                                          </p:val>
                                        </p:tav>
                                        <p:tav tm="100000">
                                          <p:val>
                                            <p:strVal val="#ppt_h"/>
                                          </p:val>
                                        </p:tav>
                                      </p:tavLst>
                                    </p:anim>
                                    <p:anim calcmode="lin" valueType="num">
                                      <p:cBhvr>
                                        <p:cTn id="41" dur="350" fill="hold"/>
                                        <p:tgtEl>
                                          <p:spTgt spid="23"/>
                                        </p:tgtEl>
                                        <p:attrNameLst>
                                          <p:attrName>style.rotation</p:attrName>
                                        </p:attrNameLst>
                                      </p:cBhvr>
                                      <p:tavLst>
                                        <p:tav tm="0">
                                          <p:val>
                                            <p:fltVal val="360"/>
                                          </p:val>
                                        </p:tav>
                                        <p:tav tm="100000">
                                          <p:val>
                                            <p:fltVal val="0"/>
                                          </p:val>
                                        </p:tav>
                                      </p:tavLst>
                                    </p:anim>
                                    <p:animEffect transition="in" filter="fade">
                                      <p:cBhvr>
                                        <p:cTn id="42" dur="350"/>
                                        <p:tgtEl>
                                          <p:spTgt spid="2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0"/>
                                        </p:tgtEl>
                                        <p:attrNameLst>
                                          <p:attrName>style.visibility</p:attrName>
                                        </p:attrNameLst>
                                      </p:cBhvr>
                                      <p:to>
                                        <p:strVal val="visible"/>
                                      </p:to>
                                    </p:set>
                                    <p:animEffect transition="in" filter="wipe(left)">
                                      <p:cBhvr>
                                        <p:cTn id="45" dur="500"/>
                                        <p:tgtEl>
                                          <p:spTgt spid="30"/>
                                        </p:tgtEl>
                                      </p:cBhvr>
                                    </p:animEffect>
                                  </p:childTnLst>
                                </p:cTn>
                              </p:par>
                            </p:childTnLst>
                          </p:cTn>
                        </p:par>
                        <p:par>
                          <p:cTn id="46" fill="hold">
                            <p:stCondLst>
                              <p:cond delay="2000"/>
                            </p:stCondLst>
                            <p:childTnLst>
                              <p:par>
                                <p:cTn id="47" presetID="49" presetClass="entr" presetSubtype="0" decel="100000" fill="hold"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350" fill="hold"/>
                                        <p:tgtEl>
                                          <p:spTgt spid="14"/>
                                        </p:tgtEl>
                                        <p:attrNameLst>
                                          <p:attrName>ppt_w</p:attrName>
                                        </p:attrNameLst>
                                      </p:cBhvr>
                                      <p:tavLst>
                                        <p:tav tm="0">
                                          <p:val>
                                            <p:fltVal val="0"/>
                                          </p:val>
                                        </p:tav>
                                        <p:tav tm="100000">
                                          <p:val>
                                            <p:strVal val="#ppt_w"/>
                                          </p:val>
                                        </p:tav>
                                      </p:tavLst>
                                    </p:anim>
                                    <p:anim calcmode="lin" valueType="num">
                                      <p:cBhvr>
                                        <p:cTn id="50" dur="350" fill="hold"/>
                                        <p:tgtEl>
                                          <p:spTgt spid="14"/>
                                        </p:tgtEl>
                                        <p:attrNameLst>
                                          <p:attrName>ppt_h</p:attrName>
                                        </p:attrNameLst>
                                      </p:cBhvr>
                                      <p:tavLst>
                                        <p:tav tm="0">
                                          <p:val>
                                            <p:fltVal val="0"/>
                                          </p:val>
                                        </p:tav>
                                        <p:tav tm="100000">
                                          <p:val>
                                            <p:strVal val="#ppt_h"/>
                                          </p:val>
                                        </p:tav>
                                      </p:tavLst>
                                    </p:anim>
                                    <p:anim calcmode="lin" valueType="num">
                                      <p:cBhvr>
                                        <p:cTn id="51" dur="350" fill="hold"/>
                                        <p:tgtEl>
                                          <p:spTgt spid="14"/>
                                        </p:tgtEl>
                                        <p:attrNameLst>
                                          <p:attrName>style.rotation</p:attrName>
                                        </p:attrNameLst>
                                      </p:cBhvr>
                                      <p:tavLst>
                                        <p:tav tm="0">
                                          <p:val>
                                            <p:fltVal val="360"/>
                                          </p:val>
                                        </p:tav>
                                        <p:tav tm="100000">
                                          <p:val>
                                            <p:fltVal val="0"/>
                                          </p:val>
                                        </p:tav>
                                      </p:tavLst>
                                    </p:anim>
                                    <p:animEffect transition="in" filter="fade">
                                      <p:cBhvr>
                                        <p:cTn id="52" dur="350"/>
                                        <p:tgtEl>
                                          <p:spTgt spid="14"/>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wipe(left)">
                                      <p:cBhvr>
                                        <p:cTn id="55" dur="500"/>
                                        <p:tgtEl>
                                          <p:spTgt spid="27"/>
                                        </p:tgtEl>
                                      </p:cBhvr>
                                    </p:animEffect>
                                  </p:childTnLst>
                                </p:cTn>
                              </p:par>
                            </p:childTnLst>
                          </p:cTn>
                        </p:par>
                        <p:par>
                          <p:cTn id="56" fill="hold">
                            <p:stCondLst>
                              <p:cond delay="2500"/>
                            </p:stCondLst>
                            <p:childTnLst>
                              <p:par>
                                <p:cTn id="57" presetID="49" presetClass="entr" presetSubtype="0" decel="100000" fill="hold" nodeType="after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350" fill="hold"/>
                                        <p:tgtEl>
                                          <p:spTgt spid="11"/>
                                        </p:tgtEl>
                                        <p:attrNameLst>
                                          <p:attrName>ppt_w</p:attrName>
                                        </p:attrNameLst>
                                      </p:cBhvr>
                                      <p:tavLst>
                                        <p:tav tm="0">
                                          <p:val>
                                            <p:fltVal val="0"/>
                                          </p:val>
                                        </p:tav>
                                        <p:tav tm="100000">
                                          <p:val>
                                            <p:strVal val="#ppt_w"/>
                                          </p:val>
                                        </p:tav>
                                      </p:tavLst>
                                    </p:anim>
                                    <p:anim calcmode="lin" valueType="num">
                                      <p:cBhvr>
                                        <p:cTn id="60" dur="350" fill="hold"/>
                                        <p:tgtEl>
                                          <p:spTgt spid="11"/>
                                        </p:tgtEl>
                                        <p:attrNameLst>
                                          <p:attrName>ppt_h</p:attrName>
                                        </p:attrNameLst>
                                      </p:cBhvr>
                                      <p:tavLst>
                                        <p:tav tm="0">
                                          <p:val>
                                            <p:fltVal val="0"/>
                                          </p:val>
                                        </p:tav>
                                        <p:tav tm="100000">
                                          <p:val>
                                            <p:strVal val="#ppt_h"/>
                                          </p:val>
                                        </p:tav>
                                      </p:tavLst>
                                    </p:anim>
                                    <p:anim calcmode="lin" valueType="num">
                                      <p:cBhvr>
                                        <p:cTn id="61" dur="350" fill="hold"/>
                                        <p:tgtEl>
                                          <p:spTgt spid="11"/>
                                        </p:tgtEl>
                                        <p:attrNameLst>
                                          <p:attrName>style.rotation</p:attrName>
                                        </p:attrNameLst>
                                      </p:cBhvr>
                                      <p:tavLst>
                                        <p:tav tm="0">
                                          <p:val>
                                            <p:fltVal val="360"/>
                                          </p:val>
                                        </p:tav>
                                        <p:tav tm="100000">
                                          <p:val>
                                            <p:fltVal val="0"/>
                                          </p:val>
                                        </p:tav>
                                      </p:tavLst>
                                    </p:anim>
                                    <p:animEffect transition="in" filter="fade">
                                      <p:cBhvr>
                                        <p:cTn id="62" dur="350"/>
                                        <p:tgtEl>
                                          <p:spTgt spid="11"/>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left)">
                                      <p:cBhvr>
                                        <p:cTn id="65" dur="500"/>
                                        <p:tgtEl>
                                          <p:spTgt spid="31"/>
                                        </p:tgtEl>
                                      </p:cBhvr>
                                    </p:animEffect>
                                  </p:childTnLst>
                                </p:cTn>
                              </p:par>
                            </p:childTnLst>
                          </p:cTn>
                        </p:par>
                        <p:par>
                          <p:cTn id="66" fill="hold">
                            <p:stCondLst>
                              <p:cond delay="3000"/>
                            </p:stCondLst>
                            <p:childTnLst>
                              <p:par>
                                <p:cTn id="67" presetID="49" presetClass="entr" presetSubtype="0" decel="100000" fill="hold" nodeType="after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p:cTn id="69" dur="350" fill="hold"/>
                                        <p:tgtEl>
                                          <p:spTgt spid="8"/>
                                        </p:tgtEl>
                                        <p:attrNameLst>
                                          <p:attrName>ppt_w</p:attrName>
                                        </p:attrNameLst>
                                      </p:cBhvr>
                                      <p:tavLst>
                                        <p:tav tm="0">
                                          <p:val>
                                            <p:fltVal val="0"/>
                                          </p:val>
                                        </p:tav>
                                        <p:tav tm="100000">
                                          <p:val>
                                            <p:strVal val="#ppt_w"/>
                                          </p:val>
                                        </p:tav>
                                      </p:tavLst>
                                    </p:anim>
                                    <p:anim calcmode="lin" valueType="num">
                                      <p:cBhvr>
                                        <p:cTn id="70" dur="350" fill="hold"/>
                                        <p:tgtEl>
                                          <p:spTgt spid="8"/>
                                        </p:tgtEl>
                                        <p:attrNameLst>
                                          <p:attrName>ppt_h</p:attrName>
                                        </p:attrNameLst>
                                      </p:cBhvr>
                                      <p:tavLst>
                                        <p:tav tm="0">
                                          <p:val>
                                            <p:fltVal val="0"/>
                                          </p:val>
                                        </p:tav>
                                        <p:tav tm="100000">
                                          <p:val>
                                            <p:strVal val="#ppt_h"/>
                                          </p:val>
                                        </p:tav>
                                      </p:tavLst>
                                    </p:anim>
                                    <p:anim calcmode="lin" valueType="num">
                                      <p:cBhvr>
                                        <p:cTn id="71" dur="350" fill="hold"/>
                                        <p:tgtEl>
                                          <p:spTgt spid="8"/>
                                        </p:tgtEl>
                                        <p:attrNameLst>
                                          <p:attrName>style.rotation</p:attrName>
                                        </p:attrNameLst>
                                      </p:cBhvr>
                                      <p:tavLst>
                                        <p:tav tm="0">
                                          <p:val>
                                            <p:fltVal val="360"/>
                                          </p:val>
                                        </p:tav>
                                        <p:tav tm="100000">
                                          <p:val>
                                            <p:fltVal val="0"/>
                                          </p:val>
                                        </p:tav>
                                      </p:tavLst>
                                    </p:anim>
                                    <p:animEffect transition="in" filter="fade">
                                      <p:cBhvr>
                                        <p:cTn id="72" dur="350"/>
                                        <p:tgtEl>
                                          <p:spTgt spid="8"/>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left)">
                                      <p:cBhvr>
                                        <p:cTn id="7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26" grpId="0" bldLvl="0" animBg="1" autoUpdateAnimBg="0"/>
      <p:bldP spid="27" grpId="0" bldLvl="0" animBg="1" autoUpdateAnimBg="0"/>
      <p:bldP spid="28" grpId="0" bldLvl="0" animBg="1" autoUpdateAnimBg="0"/>
      <p:bldP spid="29" grpId="0" bldLvl="0" animBg="1" autoUpdateAnimBg="0"/>
      <p:bldP spid="30" grpId="0" bldLvl="0" animBg="1" autoUpdateAnimBg="0"/>
      <p:bldP spid="31" grpId="0" bldLvl="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114300" y="85497"/>
            <a:ext cx="11993965" cy="6697266"/>
          </a:xfrm>
          <a:prstGeom prst="frame">
            <a:avLst>
              <a:gd name="adj1" fmla="val 709"/>
            </a:avLst>
          </a:prstGeom>
          <a:solidFill>
            <a:srgbClr val="1C34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latin typeface="宋体" panose="02010600030101010101" pitchFamily="2" charset="-122"/>
              <a:ea typeface="宋体" panose="02010600030101010101" pitchFamily="2" charset="-122"/>
            </a:endParaRPr>
          </a:p>
        </p:txBody>
      </p:sp>
      <p:grpSp>
        <p:nvGrpSpPr>
          <p:cNvPr id="5" name="组合 4"/>
          <p:cNvGrpSpPr/>
          <p:nvPr/>
        </p:nvGrpSpPr>
        <p:grpSpPr>
          <a:xfrm>
            <a:off x="1055335" y="4301487"/>
            <a:ext cx="10111894" cy="1084423"/>
            <a:chOff x="2641600" y="4672013"/>
            <a:chExt cx="6838951" cy="733425"/>
          </a:xfrm>
        </p:grpSpPr>
        <p:sp>
          <p:nvSpPr>
            <p:cNvPr id="6" name="Freeform 52"/>
            <p:cNvSpPr/>
            <p:nvPr/>
          </p:nvSpPr>
          <p:spPr bwMode="auto">
            <a:xfrm>
              <a:off x="3178175" y="4672013"/>
              <a:ext cx="5765800" cy="733425"/>
            </a:xfrm>
            <a:custGeom>
              <a:avLst/>
              <a:gdLst>
                <a:gd name="T0" fmla="*/ 0 w 3632"/>
                <a:gd name="T1" fmla="*/ 462 h 462"/>
                <a:gd name="T2" fmla="*/ 457 w 3632"/>
                <a:gd name="T3" fmla="*/ 0 h 462"/>
                <a:gd name="T4" fmla="*/ 3175 w 3632"/>
                <a:gd name="T5" fmla="*/ 0 h 462"/>
                <a:gd name="T6" fmla="*/ 3632 w 3632"/>
                <a:gd name="T7" fmla="*/ 462 h 462"/>
              </a:gdLst>
              <a:ahLst/>
              <a:cxnLst>
                <a:cxn ang="0">
                  <a:pos x="T0" y="T1"/>
                </a:cxn>
                <a:cxn ang="0">
                  <a:pos x="T2" y="T3"/>
                </a:cxn>
                <a:cxn ang="0">
                  <a:pos x="T4" y="T5"/>
                </a:cxn>
                <a:cxn ang="0">
                  <a:pos x="T6" y="T7"/>
                </a:cxn>
              </a:cxnLst>
              <a:rect l="0" t="0" r="r" b="b"/>
              <a:pathLst>
                <a:path w="3632" h="462">
                  <a:moveTo>
                    <a:pt x="0" y="462"/>
                  </a:moveTo>
                  <a:lnTo>
                    <a:pt x="457" y="0"/>
                  </a:lnTo>
                  <a:lnTo>
                    <a:pt x="3175" y="0"/>
                  </a:lnTo>
                  <a:lnTo>
                    <a:pt x="3632" y="462"/>
                  </a:lnTo>
                </a:path>
              </a:pathLst>
            </a:custGeom>
            <a:noFill/>
            <a:ln w="46038" cap="flat">
              <a:solidFill>
                <a:srgbClr val="1C344D"/>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 name="Line 53"/>
            <p:cNvSpPr>
              <a:spLocks noChangeShapeType="1"/>
            </p:cNvSpPr>
            <p:nvPr/>
          </p:nvSpPr>
          <p:spPr bwMode="auto">
            <a:xfrm flipH="1">
              <a:off x="2997200" y="4672013"/>
              <a:ext cx="728663"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8" name="Line 54"/>
            <p:cNvSpPr>
              <a:spLocks noChangeShapeType="1"/>
            </p:cNvSpPr>
            <p:nvPr/>
          </p:nvSpPr>
          <p:spPr bwMode="auto">
            <a:xfrm flipH="1">
              <a:off x="2820988" y="4672013"/>
              <a:ext cx="725488"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9" name="Line 55"/>
            <p:cNvSpPr>
              <a:spLocks noChangeShapeType="1"/>
            </p:cNvSpPr>
            <p:nvPr/>
          </p:nvSpPr>
          <p:spPr bwMode="auto">
            <a:xfrm flipH="1">
              <a:off x="2641600" y="4672013"/>
              <a:ext cx="728663"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0" name="Line 56"/>
            <p:cNvSpPr>
              <a:spLocks noChangeShapeType="1"/>
            </p:cNvSpPr>
            <p:nvPr/>
          </p:nvSpPr>
          <p:spPr bwMode="auto">
            <a:xfrm flipH="1">
              <a:off x="8751888" y="4672013"/>
              <a:ext cx="728663"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1" name="Line 57"/>
            <p:cNvSpPr>
              <a:spLocks noChangeShapeType="1"/>
            </p:cNvSpPr>
            <p:nvPr/>
          </p:nvSpPr>
          <p:spPr bwMode="auto">
            <a:xfrm flipH="1">
              <a:off x="8575675" y="4672013"/>
              <a:ext cx="725488"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2" name="Line 58"/>
            <p:cNvSpPr>
              <a:spLocks noChangeShapeType="1"/>
            </p:cNvSpPr>
            <p:nvPr/>
          </p:nvSpPr>
          <p:spPr bwMode="auto">
            <a:xfrm flipH="1">
              <a:off x="8394700" y="4672013"/>
              <a:ext cx="725488"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3" name="Freeform 59"/>
            <p:cNvSpPr/>
            <p:nvPr/>
          </p:nvSpPr>
          <p:spPr bwMode="auto">
            <a:xfrm>
              <a:off x="3178175" y="4672013"/>
              <a:ext cx="5765800" cy="733425"/>
            </a:xfrm>
            <a:custGeom>
              <a:avLst/>
              <a:gdLst>
                <a:gd name="T0" fmla="*/ 3632 w 3632"/>
                <a:gd name="T1" fmla="*/ 0 h 462"/>
                <a:gd name="T2" fmla="*/ 3175 w 3632"/>
                <a:gd name="T3" fmla="*/ 462 h 462"/>
                <a:gd name="T4" fmla="*/ 457 w 3632"/>
                <a:gd name="T5" fmla="*/ 462 h 462"/>
                <a:gd name="T6" fmla="*/ 0 w 3632"/>
                <a:gd name="T7" fmla="*/ 0 h 462"/>
              </a:gdLst>
              <a:ahLst/>
              <a:cxnLst>
                <a:cxn ang="0">
                  <a:pos x="T0" y="T1"/>
                </a:cxn>
                <a:cxn ang="0">
                  <a:pos x="T2" y="T3"/>
                </a:cxn>
                <a:cxn ang="0">
                  <a:pos x="T4" y="T5"/>
                </a:cxn>
                <a:cxn ang="0">
                  <a:pos x="T6" y="T7"/>
                </a:cxn>
              </a:cxnLst>
              <a:rect l="0" t="0" r="r" b="b"/>
              <a:pathLst>
                <a:path w="3632" h="462">
                  <a:moveTo>
                    <a:pt x="3632" y="0"/>
                  </a:moveTo>
                  <a:lnTo>
                    <a:pt x="3175" y="462"/>
                  </a:lnTo>
                  <a:lnTo>
                    <a:pt x="457" y="462"/>
                  </a:lnTo>
                  <a:lnTo>
                    <a:pt x="0" y="0"/>
                  </a:lnTo>
                </a:path>
              </a:pathLst>
            </a:custGeom>
            <a:noFill/>
            <a:ln w="46038" cap="flat">
              <a:solidFill>
                <a:srgbClr val="1C344D"/>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sp>
        <p:nvSpPr>
          <p:cNvPr id="14" name="矩形 13"/>
          <p:cNvSpPr/>
          <p:nvPr/>
        </p:nvSpPr>
        <p:spPr>
          <a:xfrm>
            <a:off x="3187349" y="4463446"/>
            <a:ext cx="5827236" cy="769441"/>
          </a:xfrm>
          <a:prstGeom prst="rect">
            <a:avLst/>
          </a:prstGeom>
          <a:noFill/>
        </p:spPr>
        <p:txBody>
          <a:bodyPr wrap="none">
            <a:spAutoFit/>
          </a:bodyPr>
          <a:lstStyle/>
          <a:p>
            <a:pPr algn="ctr"/>
            <a:r>
              <a:rPr lang="zh-CN" altLang="en-US" sz="44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grpSp>
        <p:nvGrpSpPr>
          <p:cNvPr id="16" name="组合 15"/>
          <p:cNvGrpSpPr/>
          <p:nvPr/>
        </p:nvGrpSpPr>
        <p:grpSpPr>
          <a:xfrm>
            <a:off x="4253542" y="994360"/>
            <a:ext cx="3604532" cy="3028158"/>
            <a:chOff x="735013" y="3030538"/>
            <a:chExt cx="4576762" cy="3844925"/>
          </a:xfrm>
        </p:grpSpPr>
        <p:sp>
          <p:nvSpPr>
            <p:cNvPr id="23" name="Freeform 23"/>
            <p:cNvSpPr/>
            <p:nvPr/>
          </p:nvSpPr>
          <p:spPr bwMode="auto">
            <a:xfrm>
              <a:off x="4737100" y="3297238"/>
              <a:ext cx="442913" cy="563563"/>
            </a:xfrm>
            <a:custGeom>
              <a:avLst/>
              <a:gdLst>
                <a:gd name="T0" fmla="*/ 279 w 279"/>
                <a:gd name="T1" fmla="*/ 0 h 355"/>
                <a:gd name="T2" fmla="*/ 0 w 279"/>
                <a:gd name="T3" fmla="*/ 310 h 355"/>
                <a:gd name="T4" fmla="*/ 9 w 279"/>
                <a:gd name="T5" fmla="*/ 355 h 355"/>
                <a:gd name="T6" fmla="*/ 279 w 279"/>
                <a:gd name="T7" fmla="*/ 0 h 355"/>
              </a:gdLst>
              <a:ahLst/>
              <a:cxnLst>
                <a:cxn ang="0">
                  <a:pos x="T0" y="T1"/>
                </a:cxn>
                <a:cxn ang="0">
                  <a:pos x="T2" y="T3"/>
                </a:cxn>
                <a:cxn ang="0">
                  <a:pos x="T4" y="T5"/>
                </a:cxn>
                <a:cxn ang="0">
                  <a:pos x="T6" y="T7"/>
                </a:cxn>
              </a:cxnLst>
              <a:rect l="0" t="0" r="r" b="b"/>
              <a:pathLst>
                <a:path w="279" h="355">
                  <a:moveTo>
                    <a:pt x="279" y="0"/>
                  </a:moveTo>
                  <a:lnTo>
                    <a:pt x="0" y="310"/>
                  </a:lnTo>
                  <a:lnTo>
                    <a:pt x="9" y="355"/>
                  </a:lnTo>
                  <a:lnTo>
                    <a:pt x="279"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4"/>
            <p:cNvSpPr/>
            <p:nvPr/>
          </p:nvSpPr>
          <p:spPr bwMode="auto">
            <a:xfrm>
              <a:off x="4968875" y="3417888"/>
              <a:ext cx="342900" cy="146050"/>
            </a:xfrm>
            <a:custGeom>
              <a:avLst/>
              <a:gdLst>
                <a:gd name="T0" fmla="*/ 17 w 216"/>
                <a:gd name="T1" fmla="*/ 68 h 92"/>
                <a:gd name="T2" fmla="*/ 216 w 216"/>
                <a:gd name="T3" fmla="*/ 0 h 92"/>
                <a:gd name="T4" fmla="*/ 0 w 216"/>
                <a:gd name="T5" fmla="*/ 92 h 92"/>
                <a:gd name="T6" fmla="*/ 17 w 216"/>
                <a:gd name="T7" fmla="*/ 68 h 92"/>
              </a:gdLst>
              <a:ahLst/>
              <a:cxnLst>
                <a:cxn ang="0">
                  <a:pos x="T0" y="T1"/>
                </a:cxn>
                <a:cxn ang="0">
                  <a:pos x="T2" y="T3"/>
                </a:cxn>
                <a:cxn ang="0">
                  <a:pos x="T4" y="T5"/>
                </a:cxn>
                <a:cxn ang="0">
                  <a:pos x="T6" y="T7"/>
                </a:cxn>
              </a:cxnLst>
              <a:rect l="0" t="0" r="r" b="b"/>
              <a:pathLst>
                <a:path w="216" h="92">
                  <a:moveTo>
                    <a:pt x="17" y="68"/>
                  </a:moveTo>
                  <a:lnTo>
                    <a:pt x="216" y="0"/>
                  </a:lnTo>
                  <a:lnTo>
                    <a:pt x="0" y="92"/>
                  </a:lnTo>
                  <a:lnTo>
                    <a:pt x="17" y="68"/>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5"/>
            <p:cNvSpPr/>
            <p:nvPr/>
          </p:nvSpPr>
          <p:spPr bwMode="auto">
            <a:xfrm>
              <a:off x="4999038" y="3236913"/>
              <a:ext cx="95250" cy="203200"/>
            </a:xfrm>
            <a:custGeom>
              <a:avLst/>
              <a:gdLst>
                <a:gd name="T0" fmla="*/ 24 w 25"/>
                <a:gd name="T1" fmla="*/ 26 h 54"/>
                <a:gd name="T2" fmla="*/ 10 w 25"/>
                <a:gd name="T3" fmla="*/ 0 h 54"/>
                <a:gd name="T4" fmla="*/ 1 w 25"/>
                <a:gd name="T5" fmla="*/ 28 h 54"/>
                <a:gd name="T6" fmla="*/ 15 w 25"/>
                <a:gd name="T7" fmla="*/ 54 h 54"/>
                <a:gd name="T8" fmla="*/ 24 w 25"/>
                <a:gd name="T9" fmla="*/ 26 h 54"/>
              </a:gdLst>
              <a:ahLst/>
              <a:cxnLst>
                <a:cxn ang="0">
                  <a:pos x="T0" y="T1"/>
                </a:cxn>
                <a:cxn ang="0">
                  <a:pos x="T2" y="T3"/>
                </a:cxn>
                <a:cxn ang="0">
                  <a:pos x="T4" y="T5"/>
                </a:cxn>
                <a:cxn ang="0">
                  <a:pos x="T6" y="T7"/>
                </a:cxn>
                <a:cxn ang="0">
                  <a:pos x="T8" y="T9"/>
                </a:cxn>
              </a:cxnLst>
              <a:rect l="0" t="0" r="r" b="b"/>
              <a:pathLst>
                <a:path w="25" h="54">
                  <a:moveTo>
                    <a:pt x="24" y="26"/>
                  </a:moveTo>
                  <a:cubicBezTo>
                    <a:pt x="23" y="15"/>
                    <a:pt x="17" y="6"/>
                    <a:pt x="10" y="0"/>
                  </a:cubicBezTo>
                  <a:cubicBezTo>
                    <a:pt x="3" y="7"/>
                    <a:pt x="0" y="17"/>
                    <a:pt x="1" y="28"/>
                  </a:cubicBezTo>
                  <a:cubicBezTo>
                    <a:pt x="2" y="39"/>
                    <a:pt x="7" y="48"/>
                    <a:pt x="15" y="54"/>
                  </a:cubicBezTo>
                  <a:cubicBezTo>
                    <a:pt x="21" y="47"/>
                    <a:pt x="25" y="37"/>
                    <a:pt x="24"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6"/>
            <p:cNvSpPr/>
            <p:nvPr/>
          </p:nvSpPr>
          <p:spPr bwMode="auto">
            <a:xfrm>
              <a:off x="5135563" y="3484563"/>
              <a:ext cx="127000" cy="106363"/>
            </a:xfrm>
            <a:custGeom>
              <a:avLst/>
              <a:gdLst>
                <a:gd name="T0" fmla="*/ 22 w 34"/>
                <a:gd name="T1" fmla="*/ 7 h 28"/>
                <a:gd name="T2" fmla="*/ 34 w 34"/>
                <a:gd name="T3" fmla="*/ 27 h 28"/>
                <a:gd name="T4" fmla="*/ 12 w 34"/>
                <a:gd name="T5" fmla="*/ 21 h 28"/>
                <a:gd name="T6" fmla="*/ 0 w 34"/>
                <a:gd name="T7" fmla="*/ 2 h 28"/>
                <a:gd name="T8" fmla="*/ 22 w 34"/>
                <a:gd name="T9" fmla="*/ 7 h 28"/>
              </a:gdLst>
              <a:ahLst/>
              <a:cxnLst>
                <a:cxn ang="0">
                  <a:pos x="T0" y="T1"/>
                </a:cxn>
                <a:cxn ang="0">
                  <a:pos x="T2" y="T3"/>
                </a:cxn>
                <a:cxn ang="0">
                  <a:pos x="T4" y="T5"/>
                </a:cxn>
                <a:cxn ang="0">
                  <a:pos x="T6" y="T7"/>
                </a:cxn>
                <a:cxn ang="0">
                  <a:pos x="T8" y="T9"/>
                </a:cxn>
              </a:cxnLst>
              <a:rect l="0" t="0" r="r" b="b"/>
              <a:pathLst>
                <a:path w="34" h="28">
                  <a:moveTo>
                    <a:pt x="22" y="7"/>
                  </a:moveTo>
                  <a:cubicBezTo>
                    <a:pt x="29" y="12"/>
                    <a:pt x="33" y="19"/>
                    <a:pt x="34" y="27"/>
                  </a:cubicBezTo>
                  <a:cubicBezTo>
                    <a:pt x="26" y="28"/>
                    <a:pt x="18" y="26"/>
                    <a:pt x="12" y="21"/>
                  </a:cubicBezTo>
                  <a:cubicBezTo>
                    <a:pt x="5" y="16"/>
                    <a:pt x="1" y="9"/>
                    <a:pt x="0" y="2"/>
                  </a:cubicBezTo>
                  <a:cubicBezTo>
                    <a:pt x="7" y="0"/>
                    <a:pt x="16" y="2"/>
                    <a:pt x="22" y="7"/>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7"/>
            <p:cNvSpPr/>
            <p:nvPr/>
          </p:nvSpPr>
          <p:spPr bwMode="auto">
            <a:xfrm>
              <a:off x="5122863" y="3341688"/>
              <a:ext cx="112713" cy="57150"/>
            </a:xfrm>
            <a:custGeom>
              <a:avLst/>
              <a:gdLst>
                <a:gd name="T0" fmla="*/ 14 w 30"/>
                <a:gd name="T1" fmla="*/ 1 h 15"/>
                <a:gd name="T2" fmla="*/ 30 w 30"/>
                <a:gd name="T3" fmla="*/ 5 h 15"/>
                <a:gd name="T4" fmla="*/ 16 w 30"/>
                <a:gd name="T5" fmla="*/ 14 h 15"/>
                <a:gd name="T6" fmla="*/ 0 w 30"/>
                <a:gd name="T7" fmla="*/ 10 h 15"/>
                <a:gd name="T8" fmla="*/ 14 w 30"/>
                <a:gd name="T9" fmla="*/ 1 h 15"/>
              </a:gdLst>
              <a:ahLst/>
              <a:cxnLst>
                <a:cxn ang="0">
                  <a:pos x="T0" y="T1"/>
                </a:cxn>
                <a:cxn ang="0">
                  <a:pos x="T2" y="T3"/>
                </a:cxn>
                <a:cxn ang="0">
                  <a:pos x="T4" y="T5"/>
                </a:cxn>
                <a:cxn ang="0">
                  <a:pos x="T6" y="T7"/>
                </a:cxn>
                <a:cxn ang="0">
                  <a:pos x="T8" y="T9"/>
                </a:cxn>
              </a:cxnLst>
              <a:rect l="0" t="0" r="r" b="b"/>
              <a:pathLst>
                <a:path w="30" h="15">
                  <a:moveTo>
                    <a:pt x="14" y="1"/>
                  </a:moveTo>
                  <a:cubicBezTo>
                    <a:pt x="20" y="0"/>
                    <a:pt x="26" y="2"/>
                    <a:pt x="30" y="5"/>
                  </a:cubicBezTo>
                  <a:cubicBezTo>
                    <a:pt x="27" y="10"/>
                    <a:pt x="22" y="13"/>
                    <a:pt x="16" y="14"/>
                  </a:cubicBezTo>
                  <a:cubicBezTo>
                    <a:pt x="10" y="15"/>
                    <a:pt x="4" y="13"/>
                    <a:pt x="0" y="10"/>
                  </a:cubicBezTo>
                  <a:cubicBezTo>
                    <a:pt x="3" y="5"/>
                    <a:pt x="8" y="2"/>
                    <a:pt x="14" y="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8"/>
            <p:cNvSpPr/>
            <p:nvPr/>
          </p:nvSpPr>
          <p:spPr bwMode="auto">
            <a:xfrm>
              <a:off x="866775" y="4056063"/>
              <a:ext cx="442913" cy="565150"/>
            </a:xfrm>
            <a:custGeom>
              <a:avLst/>
              <a:gdLst>
                <a:gd name="T0" fmla="*/ 0 w 279"/>
                <a:gd name="T1" fmla="*/ 0 h 356"/>
                <a:gd name="T2" fmla="*/ 279 w 279"/>
                <a:gd name="T3" fmla="*/ 311 h 356"/>
                <a:gd name="T4" fmla="*/ 269 w 279"/>
                <a:gd name="T5" fmla="*/ 356 h 356"/>
                <a:gd name="T6" fmla="*/ 0 w 279"/>
                <a:gd name="T7" fmla="*/ 0 h 356"/>
              </a:gdLst>
              <a:ahLst/>
              <a:cxnLst>
                <a:cxn ang="0">
                  <a:pos x="T0" y="T1"/>
                </a:cxn>
                <a:cxn ang="0">
                  <a:pos x="T2" y="T3"/>
                </a:cxn>
                <a:cxn ang="0">
                  <a:pos x="T4" y="T5"/>
                </a:cxn>
                <a:cxn ang="0">
                  <a:pos x="T6" y="T7"/>
                </a:cxn>
              </a:cxnLst>
              <a:rect l="0" t="0" r="r" b="b"/>
              <a:pathLst>
                <a:path w="279" h="356">
                  <a:moveTo>
                    <a:pt x="0" y="0"/>
                  </a:moveTo>
                  <a:lnTo>
                    <a:pt x="279" y="311"/>
                  </a:lnTo>
                  <a:lnTo>
                    <a:pt x="269" y="356"/>
                  </a:lnTo>
                  <a:lnTo>
                    <a:pt x="0"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9"/>
            <p:cNvSpPr/>
            <p:nvPr/>
          </p:nvSpPr>
          <p:spPr bwMode="auto">
            <a:xfrm>
              <a:off x="735013" y="4176713"/>
              <a:ext cx="341313" cy="146050"/>
            </a:xfrm>
            <a:custGeom>
              <a:avLst/>
              <a:gdLst>
                <a:gd name="T0" fmla="*/ 199 w 215"/>
                <a:gd name="T1" fmla="*/ 69 h 92"/>
                <a:gd name="T2" fmla="*/ 0 w 215"/>
                <a:gd name="T3" fmla="*/ 0 h 92"/>
                <a:gd name="T4" fmla="*/ 215 w 215"/>
                <a:gd name="T5" fmla="*/ 92 h 92"/>
                <a:gd name="T6" fmla="*/ 199 w 215"/>
                <a:gd name="T7" fmla="*/ 69 h 92"/>
              </a:gdLst>
              <a:ahLst/>
              <a:cxnLst>
                <a:cxn ang="0">
                  <a:pos x="T0" y="T1"/>
                </a:cxn>
                <a:cxn ang="0">
                  <a:pos x="T2" y="T3"/>
                </a:cxn>
                <a:cxn ang="0">
                  <a:pos x="T4" y="T5"/>
                </a:cxn>
                <a:cxn ang="0">
                  <a:pos x="T6" y="T7"/>
                </a:cxn>
              </a:cxnLst>
              <a:rect l="0" t="0" r="r" b="b"/>
              <a:pathLst>
                <a:path w="215" h="92">
                  <a:moveTo>
                    <a:pt x="199" y="69"/>
                  </a:moveTo>
                  <a:lnTo>
                    <a:pt x="0" y="0"/>
                  </a:lnTo>
                  <a:lnTo>
                    <a:pt x="215" y="92"/>
                  </a:lnTo>
                  <a:lnTo>
                    <a:pt x="199" y="69"/>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0"/>
            <p:cNvSpPr/>
            <p:nvPr/>
          </p:nvSpPr>
          <p:spPr bwMode="auto">
            <a:xfrm>
              <a:off x="952500" y="3995738"/>
              <a:ext cx="93663" cy="207963"/>
            </a:xfrm>
            <a:custGeom>
              <a:avLst/>
              <a:gdLst>
                <a:gd name="T0" fmla="*/ 1 w 25"/>
                <a:gd name="T1" fmla="*/ 26 h 55"/>
                <a:gd name="T2" fmla="*/ 15 w 25"/>
                <a:gd name="T3" fmla="*/ 0 h 55"/>
                <a:gd name="T4" fmla="*/ 24 w 25"/>
                <a:gd name="T5" fmla="*/ 28 h 55"/>
                <a:gd name="T6" fmla="*/ 10 w 25"/>
                <a:gd name="T7" fmla="*/ 55 h 55"/>
                <a:gd name="T8" fmla="*/ 1 w 25"/>
                <a:gd name="T9" fmla="*/ 26 h 55"/>
              </a:gdLst>
              <a:ahLst/>
              <a:cxnLst>
                <a:cxn ang="0">
                  <a:pos x="T0" y="T1"/>
                </a:cxn>
                <a:cxn ang="0">
                  <a:pos x="T2" y="T3"/>
                </a:cxn>
                <a:cxn ang="0">
                  <a:pos x="T4" y="T5"/>
                </a:cxn>
                <a:cxn ang="0">
                  <a:pos x="T6" y="T7"/>
                </a:cxn>
                <a:cxn ang="0">
                  <a:pos x="T8" y="T9"/>
                </a:cxn>
              </a:cxnLst>
              <a:rect l="0" t="0" r="r" b="b"/>
              <a:pathLst>
                <a:path w="25" h="55">
                  <a:moveTo>
                    <a:pt x="1" y="26"/>
                  </a:moveTo>
                  <a:cubicBezTo>
                    <a:pt x="2" y="15"/>
                    <a:pt x="8" y="6"/>
                    <a:pt x="15" y="0"/>
                  </a:cubicBezTo>
                  <a:cubicBezTo>
                    <a:pt x="22" y="7"/>
                    <a:pt x="25" y="18"/>
                    <a:pt x="24" y="28"/>
                  </a:cubicBezTo>
                  <a:cubicBezTo>
                    <a:pt x="23" y="39"/>
                    <a:pt x="18" y="48"/>
                    <a:pt x="10" y="55"/>
                  </a:cubicBezTo>
                  <a:cubicBezTo>
                    <a:pt x="4" y="47"/>
                    <a:pt x="0" y="37"/>
                    <a:pt x="1"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1"/>
            <p:cNvSpPr/>
            <p:nvPr/>
          </p:nvSpPr>
          <p:spPr bwMode="auto">
            <a:xfrm>
              <a:off x="784225" y="4244976"/>
              <a:ext cx="127000" cy="104775"/>
            </a:xfrm>
            <a:custGeom>
              <a:avLst/>
              <a:gdLst>
                <a:gd name="T0" fmla="*/ 12 w 34"/>
                <a:gd name="T1" fmla="*/ 7 h 28"/>
                <a:gd name="T2" fmla="*/ 0 w 34"/>
                <a:gd name="T3" fmla="*/ 27 h 28"/>
                <a:gd name="T4" fmla="*/ 22 w 34"/>
                <a:gd name="T5" fmla="*/ 21 h 28"/>
                <a:gd name="T6" fmla="*/ 34 w 34"/>
                <a:gd name="T7" fmla="*/ 2 h 28"/>
                <a:gd name="T8" fmla="*/ 12 w 34"/>
                <a:gd name="T9" fmla="*/ 7 h 28"/>
              </a:gdLst>
              <a:ahLst/>
              <a:cxnLst>
                <a:cxn ang="0">
                  <a:pos x="T0" y="T1"/>
                </a:cxn>
                <a:cxn ang="0">
                  <a:pos x="T2" y="T3"/>
                </a:cxn>
                <a:cxn ang="0">
                  <a:pos x="T4" y="T5"/>
                </a:cxn>
                <a:cxn ang="0">
                  <a:pos x="T6" y="T7"/>
                </a:cxn>
                <a:cxn ang="0">
                  <a:pos x="T8" y="T9"/>
                </a:cxn>
              </a:cxnLst>
              <a:rect l="0" t="0" r="r" b="b"/>
              <a:pathLst>
                <a:path w="34" h="28">
                  <a:moveTo>
                    <a:pt x="12" y="7"/>
                  </a:moveTo>
                  <a:cubicBezTo>
                    <a:pt x="5" y="12"/>
                    <a:pt x="1" y="19"/>
                    <a:pt x="0" y="27"/>
                  </a:cubicBezTo>
                  <a:cubicBezTo>
                    <a:pt x="8" y="28"/>
                    <a:pt x="16" y="26"/>
                    <a:pt x="22" y="21"/>
                  </a:cubicBezTo>
                  <a:cubicBezTo>
                    <a:pt x="29" y="17"/>
                    <a:pt x="33" y="9"/>
                    <a:pt x="34" y="2"/>
                  </a:cubicBezTo>
                  <a:cubicBezTo>
                    <a:pt x="27" y="0"/>
                    <a:pt x="18" y="2"/>
                    <a:pt x="12" y="7"/>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2"/>
            <p:cNvSpPr/>
            <p:nvPr/>
          </p:nvSpPr>
          <p:spPr bwMode="auto">
            <a:xfrm>
              <a:off x="809625" y="4102101"/>
              <a:ext cx="112713" cy="55563"/>
            </a:xfrm>
            <a:custGeom>
              <a:avLst/>
              <a:gdLst>
                <a:gd name="T0" fmla="*/ 16 w 30"/>
                <a:gd name="T1" fmla="*/ 1 h 15"/>
                <a:gd name="T2" fmla="*/ 0 w 30"/>
                <a:gd name="T3" fmla="*/ 5 h 15"/>
                <a:gd name="T4" fmla="*/ 14 w 30"/>
                <a:gd name="T5" fmla="*/ 14 h 15"/>
                <a:gd name="T6" fmla="*/ 30 w 30"/>
                <a:gd name="T7" fmla="*/ 10 h 15"/>
                <a:gd name="T8" fmla="*/ 16 w 30"/>
                <a:gd name="T9" fmla="*/ 1 h 15"/>
              </a:gdLst>
              <a:ahLst/>
              <a:cxnLst>
                <a:cxn ang="0">
                  <a:pos x="T0" y="T1"/>
                </a:cxn>
                <a:cxn ang="0">
                  <a:pos x="T2" y="T3"/>
                </a:cxn>
                <a:cxn ang="0">
                  <a:pos x="T4" y="T5"/>
                </a:cxn>
                <a:cxn ang="0">
                  <a:pos x="T6" y="T7"/>
                </a:cxn>
                <a:cxn ang="0">
                  <a:pos x="T8" y="T9"/>
                </a:cxn>
              </a:cxnLst>
              <a:rect l="0" t="0" r="r" b="b"/>
              <a:pathLst>
                <a:path w="30" h="15">
                  <a:moveTo>
                    <a:pt x="16" y="1"/>
                  </a:moveTo>
                  <a:cubicBezTo>
                    <a:pt x="10" y="0"/>
                    <a:pt x="4" y="2"/>
                    <a:pt x="0" y="5"/>
                  </a:cubicBezTo>
                  <a:cubicBezTo>
                    <a:pt x="3" y="10"/>
                    <a:pt x="8" y="13"/>
                    <a:pt x="14" y="14"/>
                  </a:cubicBezTo>
                  <a:cubicBezTo>
                    <a:pt x="20" y="15"/>
                    <a:pt x="26" y="13"/>
                    <a:pt x="30" y="10"/>
                  </a:cubicBezTo>
                  <a:cubicBezTo>
                    <a:pt x="27" y="6"/>
                    <a:pt x="22" y="2"/>
                    <a:pt x="16" y="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3"/>
            <p:cNvSpPr/>
            <p:nvPr/>
          </p:nvSpPr>
          <p:spPr bwMode="auto">
            <a:xfrm>
              <a:off x="4184650" y="5767388"/>
              <a:ext cx="593725" cy="49213"/>
            </a:xfrm>
            <a:custGeom>
              <a:avLst/>
              <a:gdLst>
                <a:gd name="T0" fmla="*/ 374 w 374"/>
                <a:gd name="T1" fmla="*/ 7 h 31"/>
                <a:gd name="T2" fmla="*/ 24 w 374"/>
                <a:gd name="T3" fmla="*/ 0 h 31"/>
                <a:gd name="T4" fmla="*/ 0 w 374"/>
                <a:gd name="T5" fmla="*/ 31 h 31"/>
                <a:gd name="T6" fmla="*/ 374 w 374"/>
                <a:gd name="T7" fmla="*/ 7 h 31"/>
              </a:gdLst>
              <a:ahLst/>
              <a:cxnLst>
                <a:cxn ang="0">
                  <a:pos x="T0" y="T1"/>
                </a:cxn>
                <a:cxn ang="0">
                  <a:pos x="T2" y="T3"/>
                </a:cxn>
                <a:cxn ang="0">
                  <a:pos x="T4" y="T5"/>
                </a:cxn>
                <a:cxn ang="0">
                  <a:pos x="T6" y="T7"/>
                </a:cxn>
              </a:cxnLst>
              <a:rect l="0" t="0" r="r" b="b"/>
              <a:pathLst>
                <a:path w="374" h="31">
                  <a:moveTo>
                    <a:pt x="374" y="7"/>
                  </a:moveTo>
                  <a:lnTo>
                    <a:pt x="24" y="0"/>
                  </a:lnTo>
                  <a:lnTo>
                    <a:pt x="0" y="31"/>
                  </a:lnTo>
                  <a:lnTo>
                    <a:pt x="374" y="7"/>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4"/>
            <p:cNvSpPr/>
            <p:nvPr/>
          </p:nvSpPr>
          <p:spPr bwMode="auto">
            <a:xfrm>
              <a:off x="4492625" y="5789613"/>
              <a:ext cx="282575" cy="134938"/>
            </a:xfrm>
            <a:custGeom>
              <a:avLst/>
              <a:gdLst>
                <a:gd name="T0" fmla="*/ 26 w 178"/>
                <a:gd name="T1" fmla="*/ 0 h 85"/>
                <a:gd name="T2" fmla="*/ 178 w 178"/>
                <a:gd name="T3" fmla="*/ 85 h 85"/>
                <a:gd name="T4" fmla="*/ 0 w 178"/>
                <a:gd name="T5" fmla="*/ 0 h 85"/>
                <a:gd name="T6" fmla="*/ 26 w 178"/>
                <a:gd name="T7" fmla="*/ 0 h 85"/>
              </a:gdLst>
              <a:ahLst/>
              <a:cxnLst>
                <a:cxn ang="0">
                  <a:pos x="T0" y="T1"/>
                </a:cxn>
                <a:cxn ang="0">
                  <a:pos x="T2" y="T3"/>
                </a:cxn>
                <a:cxn ang="0">
                  <a:pos x="T4" y="T5"/>
                </a:cxn>
                <a:cxn ang="0">
                  <a:pos x="T6" y="T7"/>
                </a:cxn>
              </a:cxnLst>
              <a:rect l="0" t="0" r="r" b="b"/>
              <a:pathLst>
                <a:path w="178" h="85">
                  <a:moveTo>
                    <a:pt x="26" y="0"/>
                  </a:moveTo>
                  <a:lnTo>
                    <a:pt x="178" y="85"/>
                  </a:lnTo>
                  <a:lnTo>
                    <a:pt x="0" y="0"/>
                  </a:lnTo>
                  <a:lnTo>
                    <a:pt x="26"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5"/>
            <p:cNvSpPr/>
            <p:nvPr/>
          </p:nvSpPr>
          <p:spPr bwMode="auto">
            <a:xfrm>
              <a:off x="4616450" y="5649913"/>
              <a:ext cx="123825" cy="128588"/>
            </a:xfrm>
            <a:custGeom>
              <a:avLst/>
              <a:gdLst>
                <a:gd name="T0" fmla="*/ 24 w 33"/>
                <a:gd name="T1" fmla="*/ 24 h 34"/>
                <a:gd name="T2" fmla="*/ 33 w 33"/>
                <a:gd name="T3" fmla="*/ 0 h 34"/>
                <a:gd name="T4" fmla="*/ 10 w 33"/>
                <a:gd name="T5" fmla="*/ 10 h 34"/>
                <a:gd name="T6" fmla="*/ 1 w 33"/>
                <a:gd name="T7" fmla="*/ 34 h 34"/>
                <a:gd name="T8" fmla="*/ 24 w 33"/>
                <a:gd name="T9" fmla="*/ 24 h 34"/>
              </a:gdLst>
              <a:ahLst/>
              <a:cxnLst>
                <a:cxn ang="0">
                  <a:pos x="T0" y="T1"/>
                </a:cxn>
                <a:cxn ang="0">
                  <a:pos x="T2" y="T3"/>
                </a:cxn>
                <a:cxn ang="0">
                  <a:pos x="T4" y="T5"/>
                </a:cxn>
                <a:cxn ang="0">
                  <a:pos x="T6" y="T7"/>
                </a:cxn>
                <a:cxn ang="0">
                  <a:pos x="T8" y="T9"/>
                </a:cxn>
              </a:cxnLst>
              <a:rect l="0" t="0" r="r" b="b"/>
              <a:pathLst>
                <a:path w="33" h="34">
                  <a:moveTo>
                    <a:pt x="24" y="24"/>
                  </a:moveTo>
                  <a:cubicBezTo>
                    <a:pt x="30" y="17"/>
                    <a:pt x="33" y="9"/>
                    <a:pt x="33" y="0"/>
                  </a:cubicBezTo>
                  <a:cubicBezTo>
                    <a:pt x="24" y="0"/>
                    <a:pt x="16" y="4"/>
                    <a:pt x="10" y="10"/>
                  </a:cubicBezTo>
                  <a:cubicBezTo>
                    <a:pt x="3" y="17"/>
                    <a:pt x="0" y="25"/>
                    <a:pt x="1" y="34"/>
                  </a:cubicBezTo>
                  <a:cubicBezTo>
                    <a:pt x="9" y="34"/>
                    <a:pt x="17" y="30"/>
                    <a:pt x="24" y="24"/>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6"/>
            <p:cNvSpPr/>
            <p:nvPr/>
          </p:nvSpPr>
          <p:spPr bwMode="auto">
            <a:xfrm>
              <a:off x="4605338" y="5857876"/>
              <a:ext cx="60325" cy="131763"/>
            </a:xfrm>
            <a:custGeom>
              <a:avLst/>
              <a:gdLst>
                <a:gd name="T0" fmla="*/ 16 w 16"/>
                <a:gd name="T1" fmla="*/ 17 h 35"/>
                <a:gd name="T2" fmla="*/ 10 w 16"/>
                <a:gd name="T3" fmla="*/ 35 h 35"/>
                <a:gd name="T4" fmla="*/ 1 w 16"/>
                <a:gd name="T5" fmla="*/ 18 h 35"/>
                <a:gd name="T6" fmla="*/ 7 w 16"/>
                <a:gd name="T7" fmla="*/ 0 h 35"/>
                <a:gd name="T8" fmla="*/ 16 w 16"/>
                <a:gd name="T9" fmla="*/ 17 h 35"/>
              </a:gdLst>
              <a:ahLst/>
              <a:cxnLst>
                <a:cxn ang="0">
                  <a:pos x="T0" y="T1"/>
                </a:cxn>
                <a:cxn ang="0">
                  <a:pos x="T2" y="T3"/>
                </a:cxn>
                <a:cxn ang="0">
                  <a:pos x="T4" y="T5"/>
                </a:cxn>
                <a:cxn ang="0">
                  <a:pos x="T6" y="T7"/>
                </a:cxn>
                <a:cxn ang="0">
                  <a:pos x="T8" y="T9"/>
                </a:cxn>
              </a:cxnLst>
              <a:rect l="0" t="0" r="r" b="b"/>
              <a:pathLst>
                <a:path w="16" h="35">
                  <a:moveTo>
                    <a:pt x="16" y="17"/>
                  </a:moveTo>
                  <a:cubicBezTo>
                    <a:pt x="16" y="24"/>
                    <a:pt x="14" y="30"/>
                    <a:pt x="10" y="35"/>
                  </a:cubicBezTo>
                  <a:cubicBezTo>
                    <a:pt x="5" y="31"/>
                    <a:pt x="1" y="25"/>
                    <a:pt x="1" y="18"/>
                  </a:cubicBezTo>
                  <a:cubicBezTo>
                    <a:pt x="0" y="11"/>
                    <a:pt x="3" y="4"/>
                    <a:pt x="7" y="0"/>
                  </a:cubicBezTo>
                  <a:cubicBezTo>
                    <a:pt x="12" y="4"/>
                    <a:pt x="15" y="10"/>
                    <a:pt x="16" y="17"/>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7"/>
            <p:cNvSpPr/>
            <p:nvPr/>
          </p:nvSpPr>
          <p:spPr bwMode="auto">
            <a:xfrm>
              <a:off x="4695825" y="5786438"/>
              <a:ext cx="74613" cy="66675"/>
            </a:xfrm>
            <a:custGeom>
              <a:avLst/>
              <a:gdLst>
                <a:gd name="T0" fmla="*/ 14 w 20"/>
                <a:gd name="T1" fmla="*/ 5 h 18"/>
                <a:gd name="T2" fmla="*/ 20 w 20"/>
                <a:gd name="T3" fmla="*/ 17 h 18"/>
                <a:gd name="T4" fmla="*/ 7 w 20"/>
                <a:gd name="T5" fmla="*/ 13 h 18"/>
                <a:gd name="T6" fmla="*/ 0 w 20"/>
                <a:gd name="T7" fmla="*/ 0 h 18"/>
                <a:gd name="T8" fmla="*/ 14 w 20"/>
                <a:gd name="T9" fmla="*/ 5 h 18"/>
              </a:gdLst>
              <a:ahLst/>
              <a:cxnLst>
                <a:cxn ang="0">
                  <a:pos x="T0" y="T1"/>
                </a:cxn>
                <a:cxn ang="0">
                  <a:pos x="T2" y="T3"/>
                </a:cxn>
                <a:cxn ang="0">
                  <a:pos x="T4" y="T5"/>
                </a:cxn>
                <a:cxn ang="0">
                  <a:pos x="T6" y="T7"/>
                </a:cxn>
                <a:cxn ang="0">
                  <a:pos x="T8" y="T9"/>
                </a:cxn>
              </a:cxnLst>
              <a:rect l="0" t="0" r="r" b="b"/>
              <a:pathLst>
                <a:path w="20" h="18">
                  <a:moveTo>
                    <a:pt x="14" y="5"/>
                  </a:moveTo>
                  <a:cubicBezTo>
                    <a:pt x="17" y="8"/>
                    <a:pt x="20" y="12"/>
                    <a:pt x="20" y="17"/>
                  </a:cubicBezTo>
                  <a:cubicBezTo>
                    <a:pt x="15" y="18"/>
                    <a:pt x="10" y="16"/>
                    <a:pt x="7" y="13"/>
                  </a:cubicBezTo>
                  <a:cubicBezTo>
                    <a:pt x="3" y="10"/>
                    <a:pt x="1" y="5"/>
                    <a:pt x="0" y="0"/>
                  </a:cubicBezTo>
                  <a:cubicBezTo>
                    <a:pt x="5" y="0"/>
                    <a:pt x="10" y="1"/>
                    <a:pt x="14" y="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8"/>
            <p:cNvSpPr/>
            <p:nvPr/>
          </p:nvSpPr>
          <p:spPr bwMode="auto">
            <a:xfrm>
              <a:off x="4222750" y="5553076"/>
              <a:ext cx="269875" cy="349250"/>
            </a:xfrm>
            <a:custGeom>
              <a:avLst/>
              <a:gdLst>
                <a:gd name="T0" fmla="*/ 17 w 72"/>
                <a:gd name="T1" fmla="*/ 60 h 93"/>
                <a:gd name="T2" fmla="*/ 68 w 72"/>
                <a:gd name="T3" fmla="*/ 93 h 93"/>
                <a:gd name="T4" fmla="*/ 56 w 72"/>
                <a:gd name="T5" fmla="*/ 33 h 93"/>
                <a:gd name="T6" fmla="*/ 4 w 72"/>
                <a:gd name="T7" fmla="*/ 0 h 93"/>
                <a:gd name="T8" fmla="*/ 17 w 72"/>
                <a:gd name="T9" fmla="*/ 60 h 93"/>
              </a:gdLst>
              <a:ahLst/>
              <a:cxnLst>
                <a:cxn ang="0">
                  <a:pos x="T0" y="T1"/>
                </a:cxn>
                <a:cxn ang="0">
                  <a:pos x="T2" y="T3"/>
                </a:cxn>
                <a:cxn ang="0">
                  <a:pos x="T4" y="T5"/>
                </a:cxn>
                <a:cxn ang="0">
                  <a:pos x="T6" y="T7"/>
                </a:cxn>
                <a:cxn ang="0">
                  <a:pos x="T8" y="T9"/>
                </a:cxn>
              </a:cxnLst>
              <a:rect l="0" t="0" r="r" b="b"/>
              <a:pathLst>
                <a:path w="72" h="93">
                  <a:moveTo>
                    <a:pt x="17" y="60"/>
                  </a:moveTo>
                  <a:cubicBezTo>
                    <a:pt x="29" y="78"/>
                    <a:pt x="48" y="89"/>
                    <a:pt x="68" y="93"/>
                  </a:cubicBezTo>
                  <a:cubicBezTo>
                    <a:pt x="72" y="73"/>
                    <a:pt x="68" y="51"/>
                    <a:pt x="56" y="33"/>
                  </a:cubicBezTo>
                  <a:cubicBezTo>
                    <a:pt x="43" y="15"/>
                    <a:pt x="25" y="4"/>
                    <a:pt x="4" y="0"/>
                  </a:cubicBezTo>
                  <a:cubicBezTo>
                    <a:pt x="0" y="20"/>
                    <a:pt x="4" y="42"/>
                    <a:pt x="17" y="6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9"/>
            <p:cNvSpPr/>
            <p:nvPr/>
          </p:nvSpPr>
          <p:spPr bwMode="auto">
            <a:xfrm>
              <a:off x="3763963" y="6053138"/>
              <a:ext cx="266700" cy="346075"/>
            </a:xfrm>
            <a:custGeom>
              <a:avLst/>
              <a:gdLst>
                <a:gd name="T0" fmla="*/ 16 w 71"/>
                <a:gd name="T1" fmla="*/ 59 h 92"/>
                <a:gd name="T2" fmla="*/ 67 w 71"/>
                <a:gd name="T3" fmla="*/ 92 h 92"/>
                <a:gd name="T4" fmla="*/ 55 w 71"/>
                <a:gd name="T5" fmla="*/ 33 h 92"/>
                <a:gd name="T6" fmla="*/ 4 w 71"/>
                <a:gd name="T7" fmla="*/ 0 h 92"/>
                <a:gd name="T8" fmla="*/ 16 w 71"/>
                <a:gd name="T9" fmla="*/ 59 h 92"/>
              </a:gdLst>
              <a:ahLst/>
              <a:cxnLst>
                <a:cxn ang="0">
                  <a:pos x="T0" y="T1"/>
                </a:cxn>
                <a:cxn ang="0">
                  <a:pos x="T2" y="T3"/>
                </a:cxn>
                <a:cxn ang="0">
                  <a:pos x="T4" y="T5"/>
                </a:cxn>
                <a:cxn ang="0">
                  <a:pos x="T6" y="T7"/>
                </a:cxn>
                <a:cxn ang="0">
                  <a:pos x="T8" y="T9"/>
                </a:cxn>
              </a:cxnLst>
              <a:rect l="0" t="0" r="r" b="b"/>
              <a:pathLst>
                <a:path w="71" h="92">
                  <a:moveTo>
                    <a:pt x="16" y="59"/>
                  </a:moveTo>
                  <a:cubicBezTo>
                    <a:pt x="28" y="78"/>
                    <a:pt x="47" y="89"/>
                    <a:pt x="67" y="92"/>
                  </a:cubicBezTo>
                  <a:cubicBezTo>
                    <a:pt x="71" y="72"/>
                    <a:pt x="68" y="51"/>
                    <a:pt x="55" y="33"/>
                  </a:cubicBezTo>
                  <a:cubicBezTo>
                    <a:pt x="43" y="14"/>
                    <a:pt x="24" y="3"/>
                    <a:pt x="4" y="0"/>
                  </a:cubicBezTo>
                  <a:cubicBezTo>
                    <a:pt x="0" y="20"/>
                    <a:pt x="3" y="41"/>
                    <a:pt x="16" y="5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40"/>
            <p:cNvSpPr/>
            <p:nvPr/>
          </p:nvSpPr>
          <p:spPr bwMode="auto">
            <a:xfrm>
              <a:off x="3411538" y="6399213"/>
              <a:ext cx="266700" cy="349250"/>
            </a:xfrm>
            <a:custGeom>
              <a:avLst/>
              <a:gdLst>
                <a:gd name="T0" fmla="*/ 16 w 71"/>
                <a:gd name="T1" fmla="*/ 60 h 93"/>
                <a:gd name="T2" fmla="*/ 67 w 71"/>
                <a:gd name="T3" fmla="*/ 93 h 93"/>
                <a:gd name="T4" fmla="*/ 55 w 71"/>
                <a:gd name="T5" fmla="*/ 33 h 93"/>
                <a:gd name="T6" fmla="*/ 4 w 71"/>
                <a:gd name="T7" fmla="*/ 0 h 93"/>
                <a:gd name="T8" fmla="*/ 16 w 71"/>
                <a:gd name="T9" fmla="*/ 60 h 93"/>
              </a:gdLst>
              <a:ahLst/>
              <a:cxnLst>
                <a:cxn ang="0">
                  <a:pos x="T0" y="T1"/>
                </a:cxn>
                <a:cxn ang="0">
                  <a:pos x="T2" y="T3"/>
                </a:cxn>
                <a:cxn ang="0">
                  <a:pos x="T4" y="T5"/>
                </a:cxn>
                <a:cxn ang="0">
                  <a:pos x="T6" y="T7"/>
                </a:cxn>
                <a:cxn ang="0">
                  <a:pos x="T8" y="T9"/>
                </a:cxn>
              </a:cxnLst>
              <a:rect l="0" t="0" r="r" b="b"/>
              <a:pathLst>
                <a:path w="71" h="93">
                  <a:moveTo>
                    <a:pt x="16" y="60"/>
                  </a:moveTo>
                  <a:cubicBezTo>
                    <a:pt x="28" y="78"/>
                    <a:pt x="47" y="89"/>
                    <a:pt x="67" y="93"/>
                  </a:cubicBezTo>
                  <a:cubicBezTo>
                    <a:pt x="71" y="73"/>
                    <a:pt x="68" y="51"/>
                    <a:pt x="55" y="33"/>
                  </a:cubicBezTo>
                  <a:cubicBezTo>
                    <a:pt x="43" y="15"/>
                    <a:pt x="24" y="4"/>
                    <a:pt x="4" y="0"/>
                  </a:cubicBezTo>
                  <a:cubicBezTo>
                    <a:pt x="0" y="20"/>
                    <a:pt x="3" y="42"/>
                    <a:pt x="16" y="6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41"/>
            <p:cNvSpPr/>
            <p:nvPr/>
          </p:nvSpPr>
          <p:spPr bwMode="auto">
            <a:xfrm>
              <a:off x="3460750" y="6361113"/>
              <a:ext cx="311150" cy="161925"/>
            </a:xfrm>
            <a:custGeom>
              <a:avLst/>
              <a:gdLst>
                <a:gd name="T0" fmla="*/ 38 w 83"/>
                <a:gd name="T1" fmla="*/ 39 h 43"/>
                <a:gd name="T2" fmla="*/ 83 w 83"/>
                <a:gd name="T3" fmla="*/ 30 h 43"/>
                <a:gd name="T4" fmla="*/ 46 w 83"/>
                <a:gd name="T5" fmla="*/ 4 h 43"/>
                <a:gd name="T6" fmla="*/ 0 w 83"/>
                <a:gd name="T7" fmla="*/ 12 h 43"/>
                <a:gd name="T8" fmla="*/ 38 w 83"/>
                <a:gd name="T9" fmla="*/ 39 h 43"/>
              </a:gdLst>
              <a:ahLst/>
              <a:cxnLst>
                <a:cxn ang="0">
                  <a:pos x="T0" y="T1"/>
                </a:cxn>
                <a:cxn ang="0">
                  <a:pos x="T2" y="T3"/>
                </a:cxn>
                <a:cxn ang="0">
                  <a:pos x="T4" y="T5"/>
                </a:cxn>
                <a:cxn ang="0">
                  <a:pos x="T6" y="T7"/>
                </a:cxn>
                <a:cxn ang="0">
                  <a:pos x="T8" y="T9"/>
                </a:cxn>
              </a:cxnLst>
              <a:rect l="0" t="0" r="r" b="b"/>
              <a:pathLst>
                <a:path w="83" h="43">
                  <a:moveTo>
                    <a:pt x="38" y="39"/>
                  </a:moveTo>
                  <a:cubicBezTo>
                    <a:pt x="54" y="43"/>
                    <a:pt x="70" y="39"/>
                    <a:pt x="83" y="30"/>
                  </a:cubicBezTo>
                  <a:cubicBezTo>
                    <a:pt x="75" y="17"/>
                    <a:pt x="62" y="7"/>
                    <a:pt x="46" y="4"/>
                  </a:cubicBezTo>
                  <a:cubicBezTo>
                    <a:pt x="29" y="0"/>
                    <a:pt x="13" y="4"/>
                    <a:pt x="0" y="12"/>
                  </a:cubicBezTo>
                  <a:cubicBezTo>
                    <a:pt x="8" y="25"/>
                    <a:pt x="22" y="35"/>
                    <a:pt x="38"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2"/>
            <p:cNvSpPr/>
            <p:nvPr/>
          </p:nvSpPr>
          <p:spPr bwMode="auto">
            <a:xfrm>
              <a:off x="3232150" y="6654801"/>
              <a:ext cx="141288" cy="112713"/>
            </a:xfrm>
            <a:custGeom>
              <a:avLst/>
              <a:gdLst>
                <a:gd name="T0" fmla="*/ 13 w 38"/>
                <a:gd name="T1" fmla="*/ 23 h 30"/>
                <a:gd name="T2" fmla="*/ 38 w 38"/>
                <a:gd name="T3" fmla="*/ 29 h 30"/>
                <a:gd name="T4" fmla="*/ 25 w 38"/>
                <a:gd name="T5" fmla="*/ 7 h 30"/>
                <a:gd name="T6" fmla="*/ 0 w 38"/>
                <a:gd name="T7" fmla="*/ 1 h 30"/>
                <a:gd name="T8" fmla="*/ 13 w 38"/>
                <a:gd name="T9" fmla="*/ 23 h 30"/>
              </a:gdLst>
              <a:ahLst/>
              <a:cxnLst>
                <a:cxn ang="0">
                  <a:pos x="T0" y="T1"/>
                </a:cxn>
                <a:cxn ang="0">
                  <a:pos x="T2" y="T3"/>
                </a:cxn>
                <a:cxn ang="0">
                  <a:pos x="T4" y="T5"/>
                </a:cxn>
                <a:cxn ang="0">
                  <a:pos x="T6" y="T7"/>
                </a:cxn>
                <a:cxn ang="0">
                  <a:pos x="T8" y="T9"/>
                </a:cxn>
              </a:cxnLst>
              <a:rect l="0" t="0" r="r" b="b"/>
              <a:pathLst>
                <a:path w="38" h="30">
                  <a:moveTo>
                    <a:pt x="13" y="23"/>
                  </a:moveTo>
                  <a:cubicBezTo>
                    <a:pt x="21" y="29"/>
                    <a:pt x="30" y="30"/>
                    <a:pt x="38" y="29"/>
                  </a:cubicBezTo>
                  <a:cubicBezTo>
                    <a:pt x="37" y="20"/>
                    <a:pt x="32" y="12"/>
                    <a:pt x="25" y="7"/>
                  </a:cubicBezTo>
                  <a:cubicBezTo>
                    <a:pt x="18" y="2"/>
                    <a:pt x="9" y="0"/>
                    <a:pt x="0" y="1"/>
                  </a:cubicBezTo>
                  <a:cubicBezTo>
                    <a:pt x="1" y="10"/>
                    <a:pt x="6" y="18"/>
                    <a:pt x="13" y="23"/>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3"/>
            <p:cNvSpPr/>
            <p:nvPr/>
          </p:nvSpPr>
          <p:spPr bwMode="auto">
            <a:xfrm>
              <a:off x="3386138" y="6481763"/>
              <a:ext cx="100013" cy="228600"/>
            </a:xfrm>
            <a:custGeom>
              <a:avLst/>
              <a:gdLst>
                <a:gd name="T0" fmla="*/ 0 w 27"/>
                <a:gd name="T1" fmla="*/ 30 h 61"/>
                <a:gd name="T2" fmla="*/ 11 w 27"/>
                <a:gd name="T3" fmla="*/ 61 h 61"/>
                <a:gd name="T4" fmla="*/ 26 w 27"/>
                <a:gd name="T5" fmla="*/ 32 h 61"/>
                <a:gd name="T6" fmla="*/ 15 w 27"/>
                <a:gd name="T7" fmla="*/ 0 h 61"/>
                <a:gd name="T8" fmla="*/ 0 w 27"/>
                <a:gd name="T9" fmla="*/ 30 h 61"/>
              </a:gdLst>
              <a:ahLst/>
              <a:cxnLst>
                <a:cxn ang="0">
                  <a:pos x="T0" y="T1"/>
                </a:cxn>
                <a:cxn ang="0">
                  <a:pos x="T2" y="T3"/>
                </a:cxn>
                <a:cxn ang="0">
                  <a:pos x="T4" y="T5"/>
                </a:cxn>
                <a:cxn ang="0">
                  <a:pos x="T6" y="T7"/>
                </a:cxn>
                <a:cxn ang="0">
                  <a:pos x="T8" y="T9"/>
                </a:cxn>
              </a:cxnLst>
              <a:rect l="0" t="0" r="r" b="b"/>
              <a:pathLst>
                <a:path w="27" h="61">
                  <a:moveTo>
                    <a:pt x="0" y="30"/>
                  </a:moveTo>
                  <a:cubicBezTo>
                    <a:pt x="0" y="42"/>
                    <a:pt x="4" y="53"/>
                    <a:pt x="11" y="61"/>
                  </a:cubicBezTo>
                  <a:cubicBezTo>
                    <a:pt x="20" y="54"/>
                    <a:pt x="25" y="44"/>
                    <a:pt x="26" y="32"/>
                  </a:cubicBezTo>
                  <a:cubicBezTo>
                    <a:pt x="27" y="20"/>
                    <a:pt x="23" y="9"/>
                    <a:pt x="15" y="0"/>
                  </a:cubicBezTo>
                  <a:cubicBezTo>
                    <a:pt x="7" y="7"/>
                    <a:pt x="1" y="18"/>
                    <a:pt x="0" y="3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4"/>
            <p:cNvSpPr/>
            <p:nvPr/>
          </p:nvSpPr>
          <p:spPr bwMode="auto">
            <a:xfrm>
              <a:off x="3768725" y="6207126"/>
              <a:ext cx="71438" cy="153988"/>
            </a:xfrm>
            <a:custGeom>
              <a:avLst/>
              <a:gdLst>
                <a:gd name="T0" fmla="*/ 1 w 19"/>
                <a:gd name="T1" fmla="*/ 20 h 41"/>
                <a:gd name="T2" fmla="*/ 8 w 19"/>
                <a:gd name="T3" fmla="*/ 41 h 41"/>
                <a:gd name="T4" fmla="*/ 18 w 19"/>
                <a:gd name="T5" fmla="*/ 21 h 41"/>
                <a:gd name="T6" fmla="*/ 11 w 19"/>
                <a:gd name="T7" fmla="*/ 0 h 41"/>
                <a:gd name="T8" fmla="*/ 1 w 19"/>
                <a:gd name="T9" fmla="*/ 20 h 41"/>
              </a:gdLst>
              <a:ahLst/>
              <a:cxnLst>
                <a:cxn ang="0">
                  <a:pos x="T0" y="T1"/>
                </a:cxn>
                <a:cxn ang="0">
                  <a:pos x="T2" y="T3"/>
                </a:cxn>
                <a:cxn ang="0">
                  <a:pos x="T4" y="T5"/>
                </a:cxn>
                <a:cxn ang="0">
                  <a:pos x="T6" y="T7"/>
                </a:cxn>
                <a:cxn ang="0">
                  <a:pos x="T8" y="T9"/>
                </a:cxn>
              </a:cxnLst>
              <a:rect l="0" t="0" r="r" b="b"/>
              <a:pathLst>
                <a:path w="19" h="41">
                  <a:moveTo>
                    <a:pt x="1" y="20"/>
                  </a:moveTo>
                  <a:cubicBezTo>
                    <a:pt x="0" y="28"/>
                    <a:pt x="3" y="35"/>
                    <a:pt x="8" y="41"/>
                  </a:cubicBezTo>
                  <a:cubicBezTo>
                    <a:pt x="14" y="36"/>
                    <a:pt x="18" y="29"/>
                    <a:pt x="18" y="21"/>
                  </a:cubicBezTo>
                  <a:cubicBezTo>
                    <a:pt x="19" y="13"/>
                    <a:pt x="16" y="5"/>
                    <a:pt x="11" y="0"/>
                  </a:cubicBezTo>
                  <a:cubicBezTo>
                    <a:pt x="5" y="4"/>
                    <a:pt x="1" y="12"/>
                    <a:pt x="1" y="2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5"/>
            <p:cNvSpPr/>
            <p:nvPr/>
          </p:nvSpPr>
          <p:spPr bwMode="auto">
            <a:xfrm>
              <a:off x="3073400" y="6684963"/>
              <a:ext cx="176213" cy="190500"/>
            </a:xfrm>
            <a:custGeom>
              <a:avLst/>
              <a:gdLst>
                <a:gd name="T0" fmla="*/ 12 w 47"/>
                <a:gd name="T1" fmla="*/ 35 h 51"/>
                <a:gd name="T2" fmla="*/ 46 w 47"/>
                <a:gd name="T3" fmla="*/ 51 h 51"/>
                <a:gd name="T4" fmla="*/ 34 w 47"/>
                <a:gd name="T5" fmla="*/ 16 h 51"/>
                <a:gd name="T6" fmla="*/ 1 w 47"/>
                <a:gd name="T7" fmla="*/ 0 h 51"/>
                <a:gd name="T8" fmla="*/ 12 w 47"/>
                <a:gd name="T9" fmla="*/ 35 h 51"/>
              </a:gdLst>
              <a:ahLst/>
              <a:cxnLst>
                <a:cxn ang="0">
                  <a:pos x="T0" y="T1"/>
                </a:cxn>
                <a:cxn ang="0">
                  <a:pos x="T2" y="T3"/>
                </a:cxn>
                <a:cxn ang="0">
                  <a:pos x="T4" y="T5"/>
                </a:cxn>
                <a:cxn ang="0">
                  <a:pos x="T6" y="T7"/>
                </a:cxn>
                <a:cxn ang="0">
                  <a:pos x="T8" y="T9"/>
                </a:cxn>
              </a:cxnLst>
              <a:rect l="0" t="0" r="r" b="b"/>
              <a:pathLst>
                <a:path w="47" h="51">
                  <a:moveTo>
                    <a:pt x="12" y="35"/>
                  </a:moveTo>
                  <a:cubicBezTo>
                    <a:pt x="21" y="45"/>
                    <a:pt x="33" y="50"/>
                    <a:pt x="46" y="51"/>
                  </a:cubicBezTo>
                  <a:cubicBezTo>
                    <a:pt x="47" y="39"/>
                    <a:pt x="43" y="26"/>
                    <a:pt x="34" y="16"/>
                  </a:cubicBezTo>
                  <a:cubicBezTo>
                    <a:pt x="25" y="6"/>
                    <a:pt x="13" y="0"/>
                    <a:pt x="1" y="0"/>
                  </a:cubicBezTo>
                  <a:cubicBezTo>
                    <a:pt x="0" y="12"/>
                    <a:pt x="3" y="25"/>
                    <a:pt x="12" y="3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6"/>
            <p:cNvSpPr/>
            <p:nvPr/>
          </p:nvSpPr>
          <p:spPr bwMode="auto">
            <a:xfrm>
              <a:off x="3216275" y="6665913"/>
              <a:ext cx="57150" cy="115888"/>
            </a:xfrm>
            <a:custGeom>
              <a:avLst/>
              <a:gdLst>
                <a:gd name="T0" fmla="*/ 1 w 15"/>
                <a:gd name="T1" fmla="*/ 17 h 31"/>
                <a:gd name="T2" fmla="*/ 10 w 15"/>
                <a:gd name="T3" fmla="*/ 31 h 31"/>
                <a:gd name="T4" fmla="*/ 14 w 15"/>
                <a:gd name="T5" fmla="*/ 15 h 31"/>
                <a:gd name="T6" fmla="*/ 5 w 15"/>
                <a:gd name="T7" fmla="*/ 0 h 31"/>
                <a:gd name="T8" fmla="*/ 1 w 15"/>
                <a:gd name="T9" fmla="*/ 17 h 31"/>
              </a:gdLst>
              <a:ahLst/>
              <a:cxnLst>
                <a:cxn ang="0">
                  <a:pos x="T0" y="T1"/>
                </a:cxn>
                <a:cxn ang="0">
                  <a:pos x="T2" y="T3"/>
                </a:cxn>
                <a:cxn ang="0">
                  <a:pos x="T4" y="T5"/>
                </a:cxn>
                <a:cxn ang="0">
                  <a:pos x="T6" y="T7"/>
                </a:cxn>
                <a:cxn ang="0">
                  <a:pos x="T8" y="T9"/>
                </a:cxn>
              </a:cxnLst>
              <a:rect l="0" t="0" r="r" b="b"/>
              <a:pathLst>
                <a:path w="15" h="31">
                  <a:moveTo>
                    <a:pt x="1" y="17"/>
                  </a:moveTo>
                  <a:cubicBezTo>
                    <a:pt x="2" y="23"/>
                    <a:pt x="6" y="28"/>
                    <a:pt x="10" y="31"/>
                  </a:cubicBezTo>
                  <a:cubicBezTo>
                    <a:pt x="14" y="26"/>
                    <a:pt x="15" y="21"/>
                    <a:pt x="14" y="15"/>
                  </a:cubicBezTo>
                  <a:cubicBezTo>
                    <a:pt x="13" y="9"/>
                    <a:pt x="10" y="4"/>
                    <a:pt x="5" y="0"/>
                  </a:cubicBezTo>
                  <a:cubicBezTo>
                    <a:pt x="2" y="5"/>
                    <a:pt x="0" y="11"/>
                    <a:pt x="1" y="1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7"/>
            <p:cNvSpPr/>
            <p:nvPr/>
          </p:nvSpPr>
          <p:spPr bwMode="auto">
            <a:xfrm>
              <a:off x="3840163" y="6075363"/>
              <a:ext cx="307975" cy="158750"/>
            </a:xfrm>
            <a:custGeom>
              <a:avLst/>
              <a:gdLst>
                <a:gd name="T0" fmla="*/ 37 w 82"/>
                <a:gd name="T1" fmla="*/ 39 h 42"/>
                <a:gd name="T2" fmla="*/ 82 w 82"/>
                <a:gd name="T3" fmla="*/ 30 h 42"/>
                <a:gd name="T4" fmla="*/ 45 w 82"/>
                <a:gd name="T5" fmla="*/ 3 h 42"/>
                <a:gd name="T6" fmla="*/ 0 w 82"/>
                <a:gd name="T7" fmla="*/ 12 h 42"/>
                <a:gd name="T8" fmla="*/ 37 w 82"/>
                <a:gd name="T9" fmla="*/ 39 h 42"/>
              </a:gdLst>
              <a:ahLst/>
              <a:cxnLst>
                <a:cxn ang="0">
                  <a:pos x="T0" y="T1"/>
                </a:cxn>
                <a:cxn ang="0">
                  <a:pos x="T2" y="T3"/>
                </a:cxn>
                <a:cxn ang="0">
                  <a:pos x="T4" y="T5"/>
                </a:cxn>
                <a:cxn ang="0">
                  <a:pos x="T6" y="T7"/>
                </a:cxn>
                <a:cxn ang="0">
                  <a:pos x="T8" y="T9"/>
                </a:cxn>
              </a:cxnLst>
              <a:rect l="0" t="0" r="r" b="b"/>
              <a:pathLst>
                <a:path w="82" h="42">
                  <a:moveTo>
                    <a:pt x="37" y="39"/>
                  </a:moveTo>
                  <a:cubicBezTo>
                    <a:pt x="53" y="42"/>
                    <a:pt x="70" y="39"/>
                    <a:pt x="82" y="30"/>
                  </a:cubicBezTo>
                  <a:cubicBezTo>
                    <a:pt x="74" y="17"/>
                    <a:pt x="61" y="7"/>
                    <a:pt x="45" y="3"/>
                  </a:cubicBezTo>
                  <a:cubicBezTo>
                    <a:pt x="29" y="0"/>
                    <a:pt x="12" y="3"/>
                    <a:pt x="0" y="12"/>
                  </a:cubicBezTo>
                  <a:cubicBezTo>
                    <a:pt x="8" y="25"/>
                    <a:pt x="21" y="35"/>
                    <a:pt x="37"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8"/>
            <p:cNvSpPr/>
            <p:nvPr/>
          </p:nvSpPr>
          <p:spPr bwMode="auto">
            <a:xfrm>
              <a:off x="4357688" y="5608638"/>
              <a:ext cx="184150" cy="98425"/>
            </a:xfrm>
            <a:custGeom>
              <a:avLst/>
              <a:gdLst>
                <a:gd name="T0" fmla="*/ 22 w 49"/>
                <a:gd name="T1" fmla="*/ 23 h 26"/>
                <a:gd name="T2" fmla="*/ 49 w 49"/>
                <a:gd name="T3" fmla="*/ 18 h 26"/>
                <a:gd name="T4" fmla="*/ 27 w 49"/>
                <a:gd name="T5" fmla="*/ 3 h 26"/>
                <a:gd name="T6" fmla="*/ 0 w 49"/>
                <a:gd name="T7" fmla="*/ 8 h 26"/>
                <a:gd name="T8" fmla="*/ 22 w 49"/>
                <a:gd name="T9" fmla="*/ 23 h 26"/>
              </a:gdLst>
              <a:ahLst/>
              <a:cxnLst>
                <a:cxn ang="0">
                  <a:pos x="T0" y="T1"/>
                </a:cxn>
                <a:cxn ang="0">
                  <a:pos x="T2" y="T3"/>
                </a:cxn>
                <a:cxn ang="0">
                  <a:pos x="T4" y="T5"/>
                </a:cxn>
                <a:cxn ang="0">
                  <a:pos x="T6" y="T7"/>
                </a:cxn>
                <a:cxn ang="0">
                  <a:pos x="T8" y="T9"/>
                </a:cxn>
              </a:cxnLst>
              <a:rect l="0" t="0" r="r" b="b"/>
              <a:pathLst>
                <a:path w="49" h="26">
                  <a:moveTo>
                    <a:pt x="22" y="23"/>
                  </a:moveTo>
                  <a:cubicBezTo>
                    <a:pt x="32" y="26"/>
                    <a:pt x="42" y="23"/>
                    <a:pt x="49" y="18"/>
                  </a:cubicBezTo>
                  <a:cubicBezTo>
                    <a:pt x="45" y="11"/>
                    <a:pt x="37" y="5"/>
                    <a:pt x="27" y="3"/>
                  </a:cubicBezTo>
                  <a:cubicBezTo>
                    <a:pt x="17" y="0"/>
                    <a:pt x="8" y="2"/>
                    <a:pt x="0" y="8"/>
                  </a:cubicBezTo>
                  <a:cubicBezTo>
                    <a:pt x="5" y="15"/>
                    <a:pt x="13" y="21"/>
                    <a:pt x="22" y="23"/>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9"/>
            <p:cNvSpPr/>
            <p:nvPr/>
          </p:nvSpPr>
          <p:spPr bwMode="auto">
            <a:xfrm>
              <a:off x="4673600" y="5000626"/>
              <a:ext cx="311150" cy="157163"/>
            </a:xfrm>
            <a:custGeom>
              <a:avLst/>
              <a:gdLst>
                <a:gd name="T0" fmla="*/ 37 w 83"/>
                <a:gd name="T1" fmla="*/ 39 h 42"/>
                <a:gd name="T2" fmla="*/ 83 w 83"/>
                <a:gd name="T3" fmla="*/ 30 h 42"/>
                <a:gd name="T4" fmla="*/ 45 w 83"/>
                <a:gd name="T5" fmla="*/ 3 h 42"/>
                <a:gd name="T6" fmla="*/ 0 w 83"/>
                <a:gd name="T7" fmla="*/ 12 h 42"/>
                <a:gd name="T8" fmla="*/ 37 w 83"/>
                <a:gd name="T9" fmla="*/ 39 h 42"/>
              </a:gdLst>
              <a:ahLst/>
              <a:cxnLst>
                <a:cxn ang="0">
                  <a:pos x="T0" y="T1"/>
                </a:cxn>
                <a:cxn ang="0">
                  <a:pos x="T2" y="T3"/>
                </a:cxn>
                <a:cxn ang="0">
                  <a:pos x="T4" y="T5"/>
                </a:cxn>
                <a:cxn ang="0">
                  <a:pos x="T6" y="T7"/>
                </a:cxn>
                <a:cxn ang="0">
                  <a:pos x="T8" y="T9"/>
                </a:cxn>
              </a:cxnLst>
              <a:rect l="0" t="0" r="r" b="b"/>
              <a:pathLst>
                <a:path w="83" h="42">
                  <a:moveTo>
                    <a:pt x="37" y="39"/>
                  </a:moveTo>
                  <a:cubicBezTo>
                    <a:pt x="54" y="42"/>
                    <a:pt x="70" y="39"/>
                    <a:pt x="83" y="30"/>
                  </a:cubicBezTo>
                  <a:cubicBezTo>
                    <a:pt x="74" y="17"/>
                    <a:pt x="61" y="7"/>
                    <a:pt x="45" y="3"/>
                  </a:cubicBezTo>
                  <a:cubicBezTo>
                    <a:pt x="29" y="0"/>
                    <a:pt x="13" y="3"/>
                    <a:pt x="0" y="12"/>
                  </a:cubicBezTo>
                  <a:cubicBezTo>
                    <a:pt x="8" y="25"/>
                    <a:pt x="21" y="35"/>
                    <a:pt x="37"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50"/>
            <p:cNvSpPr/>
            <p:nvPr/>
          </p:nvSpPr>
          <p:spPr bwMode="auto">
            <a:xfrm>
              <a:off x="4225925" y="3071813"/>
              <a:ext cx="173038" cy="296863"/>
            </a:xfrm>
            <a:custGeom>
              <a:avLst/>
              <a:gdLst>
                <a:gd name="T0" fmla="*/ 40 w 46"/>
                <a:gd name="T1" fmla="*/ 47 h 79"/>
                <a:gd name="T2" fmla="*/ 38 w 46"/>
                <a:gd name="T3" fmla="*/ 0 h 79"/>
                <a:gd name="T4" fmla="*/ 6 w 46"/>
                <a:gd name="T5" fmla="*/ 33 h 79"/>
                <a:gd name="T6" fmla="*/ 7 w 46"/>
                <a:gd name="T7" fmla="*/ 79 h 79"/>
                <a:gd name="T8" fmla="*/ 40 w 46"/>
                <a:gd name="T9" fmla="*/ 47 h 79"/>
              </a:gdLst>
              <a:ahLst/>
              <a:cxnLst>
                <a:cxn ang="0">
                  <a:pos x="T0" y="T1"/>
                </a:cxn>
                <a:cxn ang="0">
                  <a:pos x="T2" y="T3"/>
                </a:cxn>
                <a:cxn ang="0">
                  <a:pos x="T4" y="T5"/>
                </a:cxn>
                <a:cxn ang="0">
                  <a:pos x="T6" y="T7"/>
                </a:cxn>
                <a:cxn ang="0">
                  <a:pos x="T8" y="T9"/>
                </a:cxn>
              </a:cxnLst>
              <a:rect l="0" t="0" r="r" b="b"/>
              <a:pathLst>
                <a:path w="46" h="79">
                  <a:moveTo>
                    <a:pt x="40" y="47"/>
                  </a:moveTo>
                  <a:cubicBezTo>
                    <a:pt x="46" y="31"/>
                    <a:pt x="45" y="14"/>
                    <a:pt x="38" y="0"/>
                  </a:cubicBezTo>
                  <a:cubicBezTo>
                    <a:pt x="24" y="6"/>
                    <a:pt x="12" y="18"/>
                    <a:pt x="6" y="33"/>
                  </a:cubicBezTo>
                  <a:cubicBezTo>
                    <a:pt x="0" y="49"/>
                    <a:pt x="1" y="65"/>
                    <a:pt x="7" y="79"/>
                  </a:cubicBezTo>
                  <a:cubicBezTo>
                    <a:pt x="22" y="74"/>
                    <a:pt x="33" y="62"/>
                    <a:pt x="40" y="4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51"/>
            <p:cNvSpPr/>
            <p:nvPr/>
          </p:nvSpPr>
          <p:spPr bwMode="auto">
            <a:xfrm>
              <a:off x="3779838" y="3121026"/>
              <a:ext cx="96838" cy="119063"/>
            </a:xfrm>
            <a:custGeom>
              <a:avLst/>
              <a:gdLst>
                <a:gd name="T0" fmla="*/ 20 w 26"/>
                <a:gd name="T1" fmla="*/ 21 h 32"/>
                <a:gd name="T2" fmla="*/ 25 w 26"/>
                <a:gd name="T3" fmla="*/ 0 h 32"/>
                <a:gd name="T4" fmla="*/ 6 w 26"/>
                <a:gd name="T5" fmla="*/ 11 h 32"/>
                <a:gd name="T6" fmla="*/ 1 w 26"/>
                <a:gd name="T7" fmla="*/ 32 h 32"/>
                <a:gd name="T8" fmla="*/ 20 w 26"/>
                <a:gd name="T9" fmla="*/ 21 h 32"/>
              </a:gdLst>
              <a:ahLst/>
              <a:cxnLst>
                <a:cxn ang="0">
                  <a:pos x="T0" y="T1"/>
                </a:cxn>
                <a:cxn ang="0">
                  <a:pos x="T2" y="T3"/>
                </a:cxn>
                <a:cxn ang="0">
                  <a:pos x="T4" y="T5"/>
                </a:cxn>
                <a:cxn ang="0">
                  <a:pos x="T6" y="T7"/>
                </a:cxn>
                <a:cxn ang="0">
                  <a:pos x="T8" y="T9"/>
                </a:cxn>
              </a:cxnLst>
              <a:rect l="0" t="0" r="r" b="b"/>
              <a:pathLst>
                <a:path w="26" h="32">
                  <a:moveTo>
                    <a:pt x="20" y="21"/>
                  </a:moveTo>
                  <a:cubicBezTo>
                    <a:pt x="24" y="15"/>
                    <a:pt x="26" y="7"/>
                    <a:pt x="25" y="0"/>
                  </a:cubicBezTo>
                  <a:cubicBezTo>
                    <a:pt x="17" y="1"/>
                    <a:pt x="11" y="5"/>
                    <a:pt x="6" y="11"/>
                  </a:cubicBezTo>
                  <a:cubicBezTo>
                    <a:pt x="1" y="17"/>
                    <a:pt x="0" y="25"/>
                    <a:pt x="1" y="32"/>
                  </a:cubicBezTo>
                  <a:cubicBezTo>
                    <a:pt x="8" y="31"/>
                    <a:pt x="15" y="28"/>
                    <a:pt x="20" y="21"/>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2"/>
            <p:cNvSpPr/>
            <p:nvPr/>
          </p:nvSpPr>
          <p:spPr bwMode="auto">
            <a:xfrm>
              <a:off x="3438525" y="3192463"/>
              <a:ext cx="153988" cy="119063"/>
            </a:xfrm>
            <a:custGeom>
              <a:avLst/>
              <a:gdLst>
                <a:gd name="T0" fmla="*/ 26 w 41"/>
                <a:gd name="T1" fmla="*/ 7 h 32"/>
                <a:gd name="T2" fmla="*/ 0 w 41"/>
                <a:gd name="T3" fmla="*/ 2 h 32"/>
                <a:gd name="T4" fmla="*/ 14 w 41"/>
                <a:gd name="T5" fmla="*/ 25 h 32"/>
                <a:gd name="T6" fmla="*/ 41 w 41"/>
                <a:gd name="T7" fmla="*/ 30 h 32"/>
                <a:gd name="T8" fmla="*/ 26 w 41"/>
                <a:gd name="T9" fmla="*/ 7 h 32"/>
              </a:gdLst>
              <a:ahLst/>
              <a:cxnLst>
                <a:cxn ang="0">
                  <a:pos x="T0" y="T1"/>
                </a:cxn>
                <a:cxn ang="0">
                  <a:pos x="T2" y="T3"/>
                </a:cxn>
                <a:cxn ang="0">
                  <a:pos x="T4" y="T5"/>
                </a:cxn>
                <a:cxn ang="0">
                  <a:pos x="T6" y="T7"/>
                </a:cxn>
                <a:cxn ang="0">
                  <a:pos x="T8" y="T9"/>
                </a:cxn>
              </a:cxnLst>
              <a:rect l="0" t="0" r="r" b="b"/>
              <a:pathLst>
                <a:path w="41" h="32">
                  <a:moveTo>
                    <a:pt x="26" y="7"/>
                  </a:moveTo>
                  <a:cubicBezTo>
                    <a:pt x="18" y="2"/>
                    <a:pt x="9" y="0"/>
                    <a:pt x="0" y="2"/>
                  </a:cubicBezTo>
                  <a:cubicBezTo>
                    <a:pt x="1" y="11"/>
                    <a:pt x="6" y="19"/>
                    <a:pt x="14" y="25"/>
                  </a:cubicBezTo>
                  <a:cubicBezTo>
                    <a:pt x="22" y="30"/>
                    <a:pt x="32" y="32"/>
                    <a:pt x="41" y="30"/>
                  </a:cubicBezTo>
                  <a:cubicBezTo>
                    <a:pt x="39" y="21"/>
                    <a:pt x="34" y="13"/>
                    <a:pt x="26" y="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3"/>
            <p:cNvSpPr/>
            <p:nvPr/>
          </p:nvSpPr>
          <p:spPr bwMode="auto">
            <a:xfrm>
              <a:off x="4267200" y="3187701"/>
              <a:ext cx="296863" cy="173038"/>
            </a:xfrm>
            <a:custGeom>
              <a:avLst/>
              <a:gdLst>
                <a:gd name="T0" fmla="*/ 46 w 79"/>
                <a:gd name="T1" fmla="*/ 40 h 46"/>
                <a:gd name="T2" fmla="*/ 0 w 79"/>
                <a:gd name="T3" fmla="*/ 39 h 46"/>
                <a:gd name="T4" fmla="*/ 33 w 79"/>
                <a:gd name="T5" fmla="*/ 6 h 46"/>
                <a:gd name="T6" fmla="*/ 79 w 79"/>
                <a:gd name="T7" fmla="*/ 8 h 46"/>
                <a:gd name="T8" fmla="*/ 46 w 79"/>
                <a:gd name="T9" fmla="*/ 40 h 46"/>
              </a:gdLst>
              <a:ahLst/>
              <a:cxnLst>
                <a:cxn ang="0">
                  <a:pos x="T0" y="T1"/>
                </a:cxn>
                <a:cxn ang="0">
                  <a:pos x="T2" y="T3"/>
                </a:cxn>
                <a:cxn ang="0">
                  <a:pos x="T4" y="T5"/>
                </a:cxn>
                <a:cxn ang="0">
                  <a:pos x="T6" y="T7"/>
                </a:cxn>
                <a:cxn ang="0">
                  <a:pos x="T8" y="T9"/>
                </a:cxn>
              </a:cxnLst>
              <a:rect l="0" t="0" r="r" b="b"/>
              <a:pathLst>
                <a:path w="79" h="46">
                  <a:moveTo>
                    <a:pt x="46" y="40"/>
                  </a:moveTo>
                  <a:cubicBezTo>
                    <a:pt x="30" y="46"/>
                    <a:pt x="14" y="45"/>
                    <a:pt x="0" y="39"/>
                  </a:cubicBezTo>
                  <a:cubicBezTo>
                    <a:pt x="6" y="24"/>
                    <a:pt x="17" y="12"/>
                    <a:pt x="33" y="6"/>
                  </a:cubicBezTo>
                  <a:cubicBezTo>
                    <a:pt x="48" y="0"/>
                    <a:pt x="65" y="1"/>
                    <a:pt x="79" y="8"/>
                  </a:cubicBezTo>
                  <a:cubicBezTo>
                    <a:pt x="73" y="22"/>
                    <a:pt x="61" y="34"/>
                    <a:pt x="46" y="4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4"/>
            <p:cNvSpPr/>
            <p:nvPr/>
          </p:nvSpPr>
          <p:spPr bwMode="auto">
            <a:xfrm>
              <a:off x="4767263" y="4921251"/>
              <a:ext cx="201613" cy="115888"/>
            </a:xfrm>
            <a:custGeom>
              <a:avLst/>
              <a:gdLst>
                <a:gd name="T0" fmla="*/ 32 w 54"/>
                <a:gd name="T1" fmla="*/ 27 h 31"/>
                <a:gd name="T2" fmla="*/ 0 w 54"/>
                <a:gd name="T3" fmla="*/ 26 h 31"/>
                <a:gd name="T4" fmla="*/ 23 w 54"/>
                <a:gd name="T5" fmla="*/ 4 h 31"/>
                <a:gd name="T6" fmla="*/ 54 w 54"/>
                <a:gd name="T7" fmla="*/ 5 h 31"/>
                <a:gd name="T8" fmla="*/ 32 w 54"/>
                <a:gd name="T9" fmla="*/ 27 h 31"/>
              </a:gdLst>
              <a:ahLst/>
              <a:cxnLst>
                <a:cxn ang="0">
                  <a:pos x="T0" y="T1"/>
                </a:cxn>
                <a:cxn ang="0">
                  <a:pos x="T2" y="T3"/>
                </a:cxn>
                <a:cxn ang="0">
                  <a:pos x="T4" y="T5"/>
                </a:cxn>
                <a:cxn ang="0">
                  <a:pos x="T6" y="T7"/>
                </a:cxn>
                <a:cxn ang="0">
                  <a:pos x="T8" y="T9"/>
                </a:cxn>
              </a:cxnLst>
              <a:rect l="0" t="0" r="r" b="b"/>
              <a:pathLst>
                <a:path w="54" h="31">
                  <a:moveTo>
                    <a:pt x="32" y="27"/>
                  </a:moveTo>
                  <a:cubicBezTo>
                    <a:pt x="21" y="31"/>
                    <a:pt x="10" y="31"/>
                    <a:pt x="0" y="26"/>
                  </a:cubicBezTo>
                  <a:cubicBezTo>
                    <a:pt x="4" y="16"/>
                    <a:pt x="12" y="8"/>
                    <a:pt x="23" y="4"/>
                  </a:cubicBezTo>
                  <a:cubicBezTo>
                    <a:pt x="33" y="0"/>
                    <a:pt x="45" y="1"/>
                    <a:pt x="54" y="5"/>
                  </a:cubicBezTo>
                  <a:cubicBezTo>
                    <a:pt x="50" y="15"/>
                    <a:pt x="42" y="23"/>
                    <a:pt x="32"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5"/>
            <p:cNvSpPr/>
            <p:nvPr/>
          </p:nvSpPr>
          <p:spPr bwMode="auto">
            <a:xfrm>
              <a:off x="4875213" y="4699001"/>
              <a:ext cx="214313" cy="109538"/>
            </a:xfrm>
            <a:custGeom>
              <a:avLst/>
              <a:gdLst>
                <a:gd name="T0" fmla="*/ 26 w 57"/>
                <a:gd name="T1" fmla="*/ 27 h 29"/>
                <a:gd name="T2" fmla="*/ 0 w 57"/>
                <a:gd name="T3" fmla="*/ 7 h 29"/>
                <a:gd name="T4" fmla="*/ 32 w 57"/>
                <a:gd name="T5" fmla="*/ 2 h 29"/>
                <a:gd name="T6" fmla="*/ 57 w 57"/>
                <a:gd name="T7" fmla="*/ 22 h 29"/>
                <a:gd name="T8" fmla="*/ 26 w 57"/>
                <a:gd name="T9" fmla="*/ 27 h 29"/>
              </a:gdLst>
              <a:ahLst/>
              <a:cxnLst>
                <a:cxn ang="0">
                  <a:pos x="T0" y="T1"/>
                </a:cxn>
                <a:cxn ang="0">
                  <a:pos x="T2" y="T3"/>
                </a:cxn>
                <a:cxn ang="0">
                  <a:pos x="T4" y="T5"/>
                </a:cxn>
                <a:cxn ang="0">
                  <a:pos x="T6" y="T7"/>
                </a:cxn>
                <a:cxn ang="0">
                  <a:pos x="T8" y="T9"/>
                </a:cxn>
              </a:cxnLst>
              <a:rect l="0" t="0" r="r" b="b"/>
              <a:pathLst>
                <a:path w="57" h="29">
                  <a:moveTo>
                    <a:pt x="26" y="27"/>
                  </a:moveTo>
                  <a:cubicBezTo>
                    <a:pt x="14" y="24"/>
                    <a:pt x="6" y="17"/>
                    <a:pt x="0" y="7"/>
                  </a:cubicBezTo>
                  <a:cubicBezTo>
                    <a:pt x="9" y="2"/>
                    <a:pt x="21" y="0"/>
                    <a:pt x="32" y="2"/>
                  </a:cubicBezTo>
                  <a:cubicBezTo>
                    <a:pt x="43" y="5"/>
                    <a:pt x="52" y="12"/>
                    <a:pt x="57" y="22"/>
                  </a:cubicBezTo>
                  <a:cubicBezTo>
                    <a:pt x="48" y="27"/>
                    <a:pt x="37" y="29"/>
                    <a:pt x="26"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6"/>
            <p:cNvSpPr/>
            <p:nvPr/>
          </p:nvSpPr>
          <p:spPr bwMode="auto">
            <a:xfrm>
              <a:off x="4864100" y="4699001"/>
              <a:ext cx="214313" cy="109538"/>
            </a:xfrm>
            <a:custGeom>
              <a:avLst/>
              <a:gdLst>
                <a:gd name="T0" fmla="*/ 25 w 57"/>
                <a:gd name="T1" fmla="*/ 27 h 29"/>
                <a:gd name="T2" fmla="*/ 0 w 57"/>
                <a:gd name="T3" fmla="*/ 7 h 29"/>
                <a:gd name="T4" fmla="*/ 32 w 57"/>
                <a:gd name="T5" fmla="*/ 2 h 29"/>
                <a:gd name="T6" fmla="*/ 57 w 57"/>
                <a:gd name="T7" fmla="*/ 22 h 29"/>
                <a:gd name="T8" fmla="*/ 25 w 57"/>
                <a:gd name="T9" fmla="*/ 27 h 29"/>
              </a:gdLst>
              <a:ahLst/>
              <a:cxnLst>
                <a:cxn ang="0">
                  <a:pos x="T0" y="T1"/>
                </a:cxn>
                <a:cxn ang="0">
                  <a:pos x="T2" y="T3"/>
                </a:cxn>
                <a:cxn ang="0">
                  <a:pos x="T4" y="T5"/>
                </a:cxn>
                <a:cxn ang="0">
                  <a:pos x="T6" y="T7"/>
                </a:cxn>
                <a:cxn ang="0">
                  <a:pos x="T8" y="T9"/>
                </a:cxn>
              </a:cxnLst>
              <a:rect l="0" t="0" r="r" b="b"/>
              <a:pathLst>
                <a:path w="57" h="29">
                  <a:moveTo>
                    <a:pt x="25" y="27"/>
                  </a:moveTo>
                  <a:cubicBezTo>
                    <a:pt x="14" y="24"/>
                    <a:pt x="5" y="17"/>
                    <a:pt x="0" y="7"/>
                  </a:cubicBezTo>
                  <a:cubicBezTo>
                    <a:pt x="9" y="2"/>
                    <a:pt x="20" y="0"/>
                    <a:pt x="32" y="2"/>
                  </a:cubicBezTo>
                  <a:cubicBezTo>
                    <a:pt x="43" y="5"/>
                    <a:pt x="52" y="12"/>
                    <a:pt x="57" y="22"/>
                  </a:cubicBezTo>
                  <a:cubicBezTo>
                    <a:pt x="48" y="27"/>
                    <a:pt x="37" y="29"/>
                    <a:pt x="25"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7"/>
            <p:cNvSpPr/>
            <p:nvPr/>
          </p:nvSpPr>
          <p:spPr bwMode="auto">
            <a:xfrm>
              <a:off x="4775200" y="4338638"/>
              <a:ext cx="423863" cy="198438"/>
            </a:xfrm>
            <a:custGeom>
              <a:avLst/>
              <a:gdLst>
                <a:gd name="T0" fmla="*/ 59 w 113"/>
                <a:gd name="T1" fmla="*/ 51 h 53"/>
                <a:gd name="T2" fmla="*/ 0 w 113"/>
                <a:gd name="T3" fmla="*/ 32 h 53"/>
                <a:gd name="T4" fmla="*/ 54 w 113"/>
                <a:gd name="T5" fmla="*/ 2 h 53"/>
                <a:gd name="T6" fmla="*/ 113 w 113"/>
                <a:gd name="T7" fmla="*/ 20 h 53"/>
                <a:gd name="T8" fmla="*/ 59 w 113"/>
                <a:gd name="T9" fmla="*/ 51 h 53"/>
              </a:gdLst>
              <a:ahLst/>
              <a:cxnLst>
                <a:cxn ang="0">
                  <a:pos x="T0" y="T1"/>
                </a:cxn>
                <a:cxn ang="0">
                  <a:pos x="T2" y="T3"/>
                </a:cxn>
                <a:cxn ang="0">
                  <a:pos x="T4" y="T5"/>
                </a:cxn>
                <a:cxn ang="0">
                  <a:pos x="T6" y="T7"/>
                </a:cxn>
                <a:cxn ang="0">
                  <a:pos x="T8" y="T9"/>
                </a:cxn>
              </a:cxnLst>
              <a:rect l="0" t="0" r="r" b="b"/>
              <a:pathLst>
                <a:path w="113" h="53">
                  <a:moveTo>
                    <a:pt x="59" y="51"/>
                  </a:moveTo>
                  <a:cubicBezTo>
                    <a:pt x="37" y="53"/>
                    <a:pt x="16" y="46"/>
                    <a:pt x="0" y="32"/>
                  </a:cubicBezTo>
                  <a:cubicBezTo>
                    <a:pt x="12" y="16"/>
                    <a:pt x="32" y="5"/>
                    <a:pt x="54" y="2"/>
                  </a:cubicBezTo>
                  <a:cubicBezTo>
                    <a:pt x="76" y="0"/>
                    <a:pt x="97" y="7"/>
                    <a:pt x="113" y="20"/>
                  </a:cubicBezTo>
                  <a:cubicBezTo>
                    <a:pt x="100" y="37"/>
                    <a:pt x="81" y="48"/>
                    <a:pt x="59" y="51"/>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8"/>
            <p:cNvSpPr/>
            <p:nvPr/>
          </p:nvSpPr>
          <p:spPr bwMode="auto">
            <a:xfrm>
              <a:off x="4538663" y="5338763"/>
              <a:ext cx="206375" cy="120650"/>
            </a:xfrm>
            <a:custGeom>
              <a:avLst/>
              <a:gdLst>
                <a:gd name="T0" fmla="*/ 32 w 55"/>
                <a:gd name="T1" fmla="*/ 27 h 32"/>
                <a:gd name="T2" fmla="*/ 0 w 55"/>
                <a:gd name="T3" fmla="*/ 26 h 32"/>
                <a:gd name="T4" fmla="*/ 23 w 55"/>
                <a:gd name="T5" fmla="*/ 4 h 32"/>
                <a:gd name="T6" fmla="*/ 55 w 55"/>
                <a:gd name="T7" fmla="*/ 5 h 32"/>
                <a:gd name="T8" fmla="*/ 32 w 55"/>
                <a:gd name="T9" fmla="*/ 27 h 32"/>
              </a:gdLst>
              <a:ahLst/>
              <a:cxnLst>
                <a:cxn ang="0">
                  <a:pos x="T0" y="T1"/>
                </a:cxn>
                <a:cxn ang="0">
                  <a:pos x="T2" y="T3"/>
                </a:cxn>
                <a:cxn ang="0">
                  <a:pos x="T4" y="T5"/>
                </a:cxn>
                <a:cxn ang="0">
                  <a:pos x="T6" y="T7"/>
                </a:cxn>
                <a:cxn ang="0">
                  <a:pos x="T8" y="T9"/>
                </a:cxn>
              </a:cxnLst>
              <a:rect l="0" t="0" r="r" b="b"/>
              <a:pathLst>
                <a:path w="55" h="32">
                  <a:moveTo>
                    <a:pt x="32" y="27"/>
                  </a:moveTo>
                  <a:cubicBezTo>
                    <a:pt x="21" y="32"/>
                    <a:pt x="10" y="31"/>
                    <a:pt x="0" y="26"/>
                  </a:cubicBezTo>
                  <a:cubicBezTo>
                    <a:pt x="4" y="17"/>
                    <a:pt x="12" y="8"/>
                    <a:pt x="23" y="4"/>
                  </a:cubicBezTo>
                  <a:cubicBezTo>
                    <a:pt x="34" y="0"/>
                    <a:pt x="45" y="1"/>
                    <a:pt x="55" y="5"/>
                  </a:cubicBezTo>
                  <a:cubicBezTo>
                    <a:pt x="51" y="15"/>
                    <a:pt x="43" y="23"/>
                    <a:pt x="32" y="27"/>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9"/>
            <p:cNvSpPr/>
            <p:nvPr/>
          </p:nvSpPr>
          <p:spPr bwMode="auto">
            <a:xfrm>
              <a:off x="4916488" y="4503738"/>
              <a:ext cx="219075" cy="101600"/>
            </a:xfrm>
            <a:custGeom>
              <a:avLst/>
              <a:gdLst>
                <a:gd name="T0" fmla="*/ 31 w 58"/>
                <a:gd name="T1" fmla="*/ 26 h 27"/>
                <a:gd name="T2" fmla="*/ 0 w 58"/>
                <a:gd name="T3" fmla="*/ 16 h 27"/>
                <a:gd name="T4" fmla="*/ 28 w 58"/>
                <a:gd name="T5" fmla="*/ 1 h 27"/>
                <a:gd name="T6" fmla="*/ 58 w 58"/>
                <a:gd name="T7" fmla="*/ 11 h 27"/>
                <a:gd name="T8" fmla="*/ 31 w 58"/>
                <a:gd name="T9" fmla="*/ 26 h 27"/>
              </a:gdLst>
              <a:ahLst/>
              <a:cxnLst>
                <a:cxn ang="0">
                  <a:pos x="T0" y="T1"/>
                </a:cxn>
                <a:cxn ang="0">
                  <a:pos x="T2" y="T3"/>
                </a:cxn>
                <a:cxn ang="0">
                  <a:pos x="T4" y="T5"/>
                </a:cxn>
                <a:cxn ang="0">
                  <a:pos x="T6" y="T7"/>
                </a:cxn>
                <a:cxn ang="0">
                  <a:pos x="T8" y="T9"/>
                </a:cxn>
              </a:cxnLst>
              <a:rect l="0" t="0" r="r" b="b"/>
              <a:pathLst>
                <a:path w="58" h="27">
                  <a:moveTo>
                    <a:pt x="31" y="26"/>
                  </a:moveTo>
                  <a:cubicBezTo>
                    <a:pt x="19" y="27"/>
                    <a:pt x="8" y="23"/>
                    <a:pt x="0" y="16"/>
                  </a:cubicBezTo>
                  <a:cubicBezTo>
                    <a:pt x="7" y="8"/>
                    <a:pt x="17" y="2"/>
                    <a:pt x="28" y="1"/>
                  </a:cubicBezTo>
                  <a:cubicBezTo>
                    <a:pt x="40" y="0"/>
                    <a:pt x="50" y="4"/>
                    <a:pt x="58" y="11"/>
                  </a:cubicBezTo>
                  <a:cubicBezTo>
                    <a:pt x="52" y="19"/>
                    <a:pt x="42" y="25"/>
                    <a:pt x="31" y="26"/>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60"/>
            <p:cNvSpPr/>
            <p:nvPr/>
          </p:nvSpPr>
          <p:spPr bwMode="auto">
            <a:xfrm>
              <a:off x="4811713" y="3797301"/>
              <a:ext cx="211138" cy="112713"/>
            </a:xfrm>
            <a:custGeom>
              <a:avLst/>
              <a:gdLst>
                <a:gd name="T0" fmla="*/ 32 w 56"/>
                <a:gd name="T1" fmla="*/ 27 h 30"/>
                <a:gd name="T2" fmla="*/ 0 w 56"/>
                <a:gd name="T3" fmla="*/ 23 h 30"/>
                <a:gd name="T4" fmla="*/ 25 w 56"/>
                <a:gd name="T5" fmla="*/ 3 h 30"/>
                <a:gd name="T6" fmla="*/ 56 w 56"/>
                <a:gd name="T7" fmla="*/ 7 h 30"/>
                <a:gd name="T8" fmla="*/ 32 w 56"/>
                <a:gd name="T9" fmla="*/ 27 h 30"/>
              </a:gdLst>
              <a:ahLst/>
              <a:cxnLst>
                <a:cxn ang="0">
                  <a:pos x="T0" y="T1"/>
                </a:cxn>
                <a:cxn ang="0">
                  <a:pos x="T2" y="T3"/>
                </a:cxn>
                <a:cxn ang="0">
                  <a:pos x="T4" y="T5"/>
                </a:cxn>
                <a:cxn ang="0">
                  <a:pos x="T6" y="T7"/>
                </a:cxn>
                <a:cxn ang="0">
                  <a:pos x="T8" y="T9"/>
                </a:cxn>
              </a:cxnLst>
              <a:rect l="0" t="0" r="r" b="b"/>
              <a:pathLst>
                <a:path w="56" h="30">
                  <a:moveTo>
                    <a:pt x="32" y="27"/>
                  </a:moveTo>
                  <a:cubicBezTo>
                    <a:pt x="21" y="30"/>
                    <a:pt x="10" y="29"/>
                    <a:pt x="0" y="23"/>
                  </a:cubicBezTo>
                  <a:cubicBezTo>
                    <a:pt x="5" y="14"/>
                    <a:pt x="14" y="6"/>
                    <a:pt x="25" y="3"/>
                  </a:cubicBezTo>
                  <a:cubicBezTo>
                    <a:pt x="36" y="0"/>
                    <a:pt x="47" y="2"/>
                    <a:pt x="56" y="7"/>
                  </a:cubicBezTo>
                  <a:cubicBezTo>
                    <a:pt x="51" y="16"/>
                    <a:pt x="43" y="24"/>
                    <a:pt x="32"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61"/>
            <p:cNvSpPr/>
            <p:nvPr/>
          </p:nvSpPr>
          <p:spPr bwMode="auto">
            <a:xfrm>
              <a:off x="4827588" y="3860801"/>
              <a:ext cx="212725" cy="112713"/>
            </a:xfrm>
            <a:custGeom>
              <a:avLst/>
              <a:gdLst>
                <a:gd name="T0" fmla="*/ 26 w 57"/>
                <a:gd name="T1" fmla="*/ 27 h 30"/>
                <a:gd name="T2" fmla="*/ 0 w 57"/>
                <a:gd name="T3" fmla="*/ 8 h 30"/>
                <a:gd name="T4" fmla="*/ 31 w 57"/>
                <a:gd name="T5" fmla="*/ 3 h 30"/>
                <a:gd name="T6" fmla="*/ 57 w 57"/>
                <a:gd name="T7" fmla="*/ 22 h 30"/>
                <a:gd name="T8" fmla="*/ 26 w 57"/>
                <a:gd name="T9" fmla="*/ 27 h 30"/>
              </a:gdLst>
              <a:ahLst/>
              <a:cxnLst>
                <a:cxn ang="0">
                  <a:pos x="T0" y="T1"/>
                </a:cxn>
                <a:cxn ang="0">
                  <a:pos x="T2" y="T3"/>
                </a:cxn>
                <a:cxn ang="0">
                  <a:pos x="T4" y="T5"/>
                </a:cxn>
                <a:cxn ang="0">
                  <a:pos x="T6" y="T7"/>
                </a:cxn>
                <a:cxn ang="0">
                  <a:pos x="T8" y="T9"/>
                </a:cxn>
              </a:cxnLst>
              <a:rect l="0" t="0" r="r" b="b"/>
              <a:pathLst>
                <a:path w="57" h="30">
                  <a:moveTo>
                    <a:pt x="26" y="27"/>
                  </a:moveTo>
                  <a:cubicBezTo>
                    <a:pt x="15" y="24"/>
                    <a:pt x="6" y="17"/>
                    <a:pt x="0" y="8"/>
                  </a:cubicBezTo>
                  <a:cubicBezTo>
                    <a:pt x="9" y="2"/>
                    <a:pt x="20" y="0"/>
                    <a:pt x="31" y="3"/>
                  </a:cubicBezTo>
                  <a:cubicBezTo>
                    <a:pt x="43" y="5"/>
                    <a:pt x="52" y="13"/>
                    <a:pt x="57" y="22"/>
                  </a:cubicBezTo>
                  <a:cubicBezTo>
                    <a:pt x="48" y="27"/>
                    <a:pt x="37" y="30"/>
                    <a:pt x="26"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62"/>
            <p:cNvSpPr/>
            <p:nvPr/>
          </p:nvSpPr>
          <p:spPr bwMode="auto">
            <a:xfrm>
              <a:off x="4932363" y="4000501"/>
              <a:ext cx="138113" cy="79375"/>
            </a:xfrm>
            <a:custGeom>
              <a:avLst/>
              <a:gdLst>
                <a:gd name="T0" fmla="*/ 21 w 37"/>
                <a:gd name="T1" fmla="*/ 18 h 21"/>
                <a:gd name="T2" fmla="*/ 0 w 37"/>
                <a:gd name="T3" fmla="*/ 17 h 21"/>
                <a:gd name="T4" fmla="*/ 16 w 37"/>
                <a:gd name="T5" fmla="*/ 2 h 21"/>
                <a:gd name="T6" fmla="*/ 37 w 37"/>
                <a:gd name="T7" fmla="*/ 4 h 21"/>
                <a:gd name="T8" fmla="*/ 21 w 37"/>
                <a:gd name="T9" fmla="*/ 18 h 21"/>
              </a:gdLst>
              <a:ahLst/>
              <a:cxnLst>
                <a:cxn ang="0">
                  <a:pos x="T0" y="T1"/>
                </a:cxn>
                <a:cxn ang="0">
                  <a:pos x="T2" y="T3"/>
                </a:cxn>
                <a:cxn ang="0">
                  <a:pos x="T4" y="T5"/>
                </a:cxn>
                <a:cxn ang="0">
                  <a:pos x="T6" y="T7"/>
                </a:cxn>
                <a:cxn ang="0">
                  <a:pos x="T8" y="T9"/>
                </a:cxn>
              </a:cxnLst>
              <a:rect l="0" t="0" r="r" b="b"/>
              <a:pathLst>
                <a:path w="37" h="21">
                  <a:moveTo>
                    <a:pt x="21" y="18"/>
                  </a:moveTo>
                  <a:cubicBezTo>
                    <a:pt x="14" y="21"/>
                    <a:pt x="6" y="20"/>
                    <a:pt x="0" y="17"/>
                  </a:cubicBezTo>
                  <a:cubicBezTo>
                    <a:pt x="3" y="10"/>
                    <a:pt x="8" y="5"/>
                    <a:pt x="16" y="2"/>
                  </a:cubicBezTo>
                  <a:cubicBezTo>
                    <a:pt x="23" y="0"/>
                    <a:pt x="30" y="0"/>
                    <a:pt x="37" y="4"/>
                  </a:cubicBezTo>
                  <a:cubicBezTo>
                    <a:pt x="34" y="10"/>
                    <a:pt x="28" y="15"/>
                    <a:pt x="21" y="1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63"/>
            <p:cNvSpPr/>
            <p:nvPr/>
          </p:nvSpPr>
          <p:spPr bwMode="auto">
            <a:xfrm>
              <a:off x="4910138" y="4056063"/>
              <a:ext cx="179388" cy="106363"/>
            </a:xfrm>
            <a:custGeom>
              <a:avLst/>
              <a:gdLst>
                <a:gd name="T0" fmla="*/ 20 w 48"/>
                <a:gd name="T1" fmla="*/ 24 h 28"/>
                <a:gd name="T2" fmla="*/ 0 w 48"/>
                <a:gd name="T3" fmla="*/ 4 h 28"/>
                <a:gd name="T4" fmla="*/ 28 w 48"/>
                <a:gd name="T5" fmla="*/ 4 h 28"/>
                <a:gd name="T6" fmla="*/ 48 w 48"/>
                <a:gd name="T7" fmla="*/ 23 h 28"/>
                <a:gd name="T8" fmla="*/ 20 w 48"/>
                <a:gd name="T9" fmla="*/ 24 h 28"/>
              </a:gdLst>
              <a:ahLst/>
              <a:cxnLst>
                <a:cxn ang="0">
                  <a:pos x="T0" y="T1"/>
                </a:cxn>
                <a:cxn ang="0">
                  <a:pos x="T2" y="T3"/>
                </a:cxn>
                <a:cxn ang="0">
                  <a:pos x="T4" y="T5"/>
                </a:cxn>
                <a:cxn ang="0">
                  <a:pos x="T6" y="T7"/>
                </a:cxn>
                <a:cxn ang="0">
                  <a:pos x="T8" y="T9"/>
                </a:cxn>
              </a:cxnLst>
              <a:rect l="0" t="0" r="r" b="b"/>
              <a:pathLst>
                <a:path w="48" h="28">
                  <a:moveTo>
                    <a:pt x="20" y="24"/>
                  </a:moveTo>
                  <a:cubicBezTo>
                    <a:pt x="10" y="20"/>
                    <a:pt x="3" y="13"/>
                    <a:pt x="0" y="4"/>
                  </a:cubicBezTo>
                  <a:cubicBezTo>
                    <a:pt x="8" y="0"/>
                    <a:pt x="18" y="0"/>
                    <a:pt x="28" y="4"/>
                  </a:cubicBezTo>
                  <a:cubicBezTo>
                    <a:pt x="37" y="7"/>
                    <a:pt x="44" y="14"/>
                    <a:pt x="48" y="23"/>
                  </a:cubicBezTo>
                  <a:cubicBezTo>
                    <a:pt x="39" y="27"/>
                    <a:pt x="29" y="28"/>
                    <a:pt x="20" y="24"/>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64"/>
            <p:cNvSpPr/>
            <p:nvPr/>
          </p:nvSpPr>
          <p:spPr bwMode="auto">
            <a:xfrm>
              <a:off x="4225925" y="5726113"/>
              <a:ext cx="109538" cy="217488"/>
            </a:xfrm>
            <a:custGeom>
              <a:avLst/>
              <a:gdLst>
                <a:gd name="T0" fmla="*/ 3 w 29"/>
                <a:gd name="T1" fmla="*/ 27 h 58"/>
                <a:gd name="T2" fmla="*/ 21 w 29"/>
                <a:gd name="T3" fmla="*/ 0 h 58"/>
                <a:gd name="T4" fmla="*/ 27 w 29"/>
                <a:gd name="T5" fmla="*/ 32 h 58"/>
                <a:gd name="T6" fmla="*/ 9 w 29"/>
                <a:gd name="T7" fmla="*/ 58 h 58"/>
                <a:gd name="T8" fmla="*/ 3 w 29"/>
                <a:gd name="T9" fmla="*/ 27 h 58"/>
              </a:gdLst>
              <a:ahLst/>
              <a:cxnLst>
                <a:cxn ang="0">
                  <a:pos x="T0" y="T1"/>
                </a:cxn>
                <a:cxn ang="0">
                  <a:pos x="T2" y="T3"/>
                </a:cxn>
                <a:cxn ang="0">
                  <a:pos x="T4" y="T5"/>
                </a:cxn>
                <a:cxn ang="0">
                  <a:pos x="T6" y="T7"/>
                </a:cxn>
                <a:cxn ang="0">
                  <a:pos x="T8" y="T9"/>
                </a:cxn>
              </a:cxnLst>
              <a:rect l="0" t="0" r="r" b="b"/>
              <a:pathLst>
                <a:path w="29" h="58">
                  <a:moveTo>
                    <a:pt x="3" y="27"/>
                  </a:moveTo>
                  <a:cubicBezTo>
                    <a:pt x="5" y="15"/>
                    <a:pt x="12" y="6"/>
                    <a:pt x="21" y="0"/>
                  </a:cubicBezTo>
                  <a:cubicBezTo>
                    <a:pt x="27" y="9"/>
                    <a:pt x="29" y="20"/>
                    <a:pt x="27" y="32"/>
                  </a:cubicBezTo>
                  <a:cubicBezTo>
                    <a:pt x="25" y="43"/>
                    <a:pt x="18" y="52"/>
                    <a:pt x="9" y="58"/>
                  </a:cubicBezTo>
                  <a:cubicBezTo>
                    <a:pt x="3" y="49"/>
                    <a:pt x="0" y="38"/>
                    <a:pt x="3"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65"/>
            <p:cNvSpPr/>
            <p:nvPr/>
          </p:nvSpPr>
          <p:spPr bwMode="auto">
            <a:xfrm>
              <a:off x="4046538" y="5918201"/>
              <a:ext cx="209550" cy="112713"/>
            </a:xfrm>
            <a:custGeom>
              <a:avLst/>
              <a:gdLst>
                <a:gd name="T0" fmla="*/ 25 w 56"/>
                <a:gd name="T1" fmla="*/ 27 h 30"/>
                <a:gd name="T2" fmla="*/ 0 w 56"/>
                <a:gd name="T3" fmla="*/ 6 h 30"/>
                <a:gd name="T4" fmla="*/ 32 w 56"/>
                <a:gd name="T5" fmla="*/ 3 h 30"/>
                <a:gd name="T6" fmla="*/ 56 w 56"/>
                <a:gd name="T7" fmla="*/ 23 h 30"/>
                <a:gd name="T8" fmla="*/ 25 w 56"/>
                <a:gd name="T9" fmla="*/ 27 h 30"/>
              </a:gdLst>
              <a:ahLst/>
              <a:cxnLst>
                <a:cxn ang="0">
                  <a:pos x="T0" y="T1"/>
                </a:cxn>
                <a:cxn ang="0">
                  <a:pos x="T2" y="T3"/>
                </a:cxn>
                <a:cxn ang="0">
                  <a:pos x="T4" y="T5"/>
                </a:cxn>
                <a:cxn ang="0">
                  <a:pos x="T6" y="T7"/>
                </a:cxn>
                <a:cxn ang="0">
                  <a:pos x="T8" y="T9"/>
                </a:cxn>
              </a:cxnLst>
              <a:rect l="0" t="0" r="r" b="b"/>
              <a:pathLst>
                <a:path w="56" h="30">
                  <a:moveTo>
                    <a:pt x="25" y="27"/>
                  </a:moveTo>
                  <a:cubicBezTo>
                    <a:pt x="14" y="23"/>
                    <a:pt x="5" y="16"/>
                    <a:pt x="0" y="6"/>
                  </a:cubicBezTo>
                  <a:cubicBezTo>
                    <a:pt x="10" y="1"/>
                    <a:pt x="21" y="0"/>
                    <a:pt x="32" y="3"/>
                  </a:cubicBezTo>
                  <a:cubicBezTo>
                    <a:pt x="43" y="6"/>
                    <a:pt x="51" y="14"/>
                    <a:pt x="56" y="23"/>
                  </a:cubicBezTo>
                  <a:cubicBezTo>
                    <a:pt x="47" y="29"/>
                    <a:pt x="36" y="30"/>
                    <a:pt x="25"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66"/>
            <p:cNvSpPr/>
            <p:nvPr/>
          </p:nvSpPr>
          <p:spPr bwMode="auto">
            <a:xfrm>
              <a:off x="4000500" y="5902326"/>
              <a:ext cx="211138" cy="244475"/>
            </a:xfrm>
            <a:custGeom>
              <a:avLst/>
              <a:gdLst>
                <a:gd name="T0" fmla="*/ 14 w 56"/>
                <a:gd name="T1" fmla="*/ 43 h 65"/>
                <a:gd name="T2" fmla="*/ 2 w 56"/>
                <a:gd name="T3" fmla="*/ 0 h 65"/>
                <a:gd name="T4" fmla="*/ 42 w 56"/>
                <a:gd name="T5" fmla="*/ 21 h 65"/>
                <a:gd name="T6" fmla="*/ 54 w 56"/>
                <a:gd name="T7" fmla="*/ 65 h 65"/>
                <a:gd name="T8" fmla="*/ 14 w 56"/>
                <a:gd name="T9" fmla="*/ 43 h 65"/>
              </a:gdLst>
              <a:ahLst/>
              <a:cxnLst>
                <a:cxn ang="0">
                  <a:pos x="T0" y="T1"/>
                </a:cxn>
                <a:cxn ang="0">
                  <a:pos x="T2" y="T3"/>
                </a:cxn>
                <a:cxn ang="0">
                  <a:pos x="T4" y="T5"/>
                </a:cxn>
                <a:cxn ang="0">
                  <a:pos x="T6" y="T7"/>
                </a:cxn>
                <a:cxn ang="0">
                  <a:pos x="T8" y="T9"/>
                </a:cxn>
              </a:cxnLst>
              <a:rect l="0" t="0" r="r" b="b"/>
              <a:pathLst>
                <a:path w="56" h="65">
                  <a:moveTo>
                    <a:pt x="14" y="43"/>
                  </a:moveTo>
                  <a:cubicBezTo>
                    <a:pt x="4" y="31"/>
                    <a:pt x="0" y="15"/>
                    <a:pt x="2" y="0"/>
                  </a:cubicBezTo>
                  <a:cubicBezTo>
                    <a:pt x="17" y="1"/>
                    <a:pt x="32" y="9"/>
                    <a:pt x="42" y="21"/>
                  </a:cubicBezTo>
                  <a:cubicBezTo>
                    <a:pt x="52" y="34"/>
                    <a:pt x="56" y="50"/>
                    <a:pt x="54" y="65"/>
                  </a:cubicBezTo>
                  <a:cubicBezTo>
                    <a:pt x="39" y="64"/>
                    <a:pt x="24" y="56"/>
                    <a:pt x="14" y="43"/>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67"/>
            <p:cNvSpPr/>
            <p:nvPr/>
          </p:nvSpPr>
          <p:spPr bwMode="auto">
            <a:xfrm>
              <a:off x="4899025" y="4256088"/>
              <a:ext cx="182563" cy="138113"/>
            </a:xfrm>
            <a:custGeom>
              <a:avLst/>
              <a:gdLst>
                <a:gd name="T0" fmla="*/ 31 w 49"/>
                <a:gd name="T1" fmla="*/ 29 h 37"/>
                <a:gd name="T2" fmla="*/ 0 w 49"/>
                <a:gd name="T3" fmla="*/ 35 h 37"/>
                <a:gd name="T4" fmla="*/ 17 w 49"/>
                <a:gd name="T5" fmla="*/ 8 h 37"/>
                <a:gd name="T6" fmla="*/ 49 w 49"/>
                <a:gd name="T7" fmla="*/ 2 h 37"/>
                <a:gd name="T8" fmla="*/ 31 w 49"/>
                <a:gd name="T9" fmla="*/ 29 h 37"/>
              </a:gdLst>
              <a:ahLst/>
              <a:cxnLst>
                <a:cxn ang="0">
                  <a:pos x="T0" y="T1"/>
                </a:cxn>
                <a:cxn ang="0">
                  <a:pos x="T2" y="T3"/>
                </a:cxn>
                <a:cxn ang="0">
                  <a:pos x="T4" y="T5"/>
                </a:cxn>
                <a:cxn ang="0">
                  <a:pos x="T6" y="T7"/>
                </a:cxn>
                <a:cxn ang="0">
                  <a:pos x="T8" y="T9"/>
                </a:cxn>
              </a:cxnLst>
              <a:rect l="0" t="0" r="r" b="b"/>
              <a:pathLst>
                <a:path w="49" h="37">
                  <a:moveTo>
                    <a:pt x="31" y="29"/>
                  </a:moveTo>
                  <a:cubicBezTo>
                    <a:pt x="22" y="35"/>
                    <a:pt x="11" y="37"/>
                    <a:pt x="0" y="35"/>
                  </a:cubicBezTo>
                  <a:cubicBezTo>
                    <a:pt x="2" y="24"/>
                    <a:pt x="8" y="14"/>
                    <a:pt x="17" y="8"/>
                  </a:cubicBezTo>
                  <a:cubicBezTo>
                    <a:pt x="27" y="2"/>
                    <a:pt x="38" y="0"/>
                    <a:pt x="49" y="2"/>
                  </a:cubicBezTo>
                  <a:cubicBezTo>
                    <a:pt x="47" y="12"/>
                    <a:pt x="41" y="22"/>
                    <a:pt x="31" y="2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68"/>
            <p:cNvSpPr/>
            <p:nvPr/>
          </p:nvSpPr>
          <p:spPr bwMode="auto">
            <a:xfrm>
              <a:off x="4357688" y="5387976"/>
              <a:ext cx="409575" cy="209550"/>
            </a:xfrm>
            <a:custGeom>
              <a:avLst/>
              <a:gdLst>
                <a:gd name="T0" fmla="*/ 49 w 109"/>
                <a:gd name="T1" fmla="*/ 51 h 56"/>
                <a:gd name="T2" fmla="*/ 109 w 109"/>
                <a:gd name="T3" fmla="*/ 41 h 56"/>
                <a:gd name="T4" fmla="*/ 60 w 109"/>
                <a:gd name="T5" fmla="*/ 5 h 56"/>
                <a:gd name="T6" fmla="*/ 0 w 109"/>
                <a:gd name="T7" fmla="*/ 15 h 56"/>
                <a:gd name="T8" fmla="*/ 49 w 109"/>
                <a:gd name="T9" fmla="*/ 51 h 56"/>
              </a:gdLst>
              <a:ahLst/>
              <a:cxnLst>
                <a:cxn ang="0">
                  <a:pos x="T0" y="T1"/>
                </a:cxn>
                <a:cxn ang="0">
                  <a:pos x="T2" y="T3"/>
                </a:cxn>
                <a:cxn ang="0">
                  <a:pos x="T4" y="T5"/>
                </a:cxn>
                <a:cxn ang="0">
                  <a:pos x="T6" y="T7"/>
                </a:cxn>
                <a:cxn ang="0">
                  <a:pos x="T8" y="T9"/>
                </a:cxn>
              </a:cxnLst>
              <a:rect l="0" t="0" r="r" b="b"/>
              <a:pathLst>
                <a:path w="109" h="56">
                  <a:moveTo>
                    <a:pt x="49" y="51"/>
                  </a:moveTo>
                  <a:cubicBezTo>
                    <a:pt x="70" y="56"/>
                    <a:pt x="92" y="52"/>
                    <a:pt x="109" y="41"/>
                  </a:cubicBezTo>
                  <a:cubicBezTo>
                    <a:pt x="99" y="24"/>
                    <a:pt x="82" y="10"/>
                    <a:pt x="60" y="5"/>
                  </a:cubicBezTo>
                  <a:cubicBezTo>
                    <a:pt x="39" y="0"/>
                    <a:pt x="17" y="4"/>
                    <a:pt x="0" y="15"/>
                  </a:cubicBezTo>
                  <a:cubicBezTo>
                    <a:pt x="11" y="33"/>
                    <a:pt x="28" y="46"/>
                    <a:pt x="49" y="51"/>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9"/>
            <p:cNvSpPr/>
            <p:nvPr/>
          </p:nvSpPr>
          <p:spPr bwMode="auto">
            <a:xfrm>
              <a:off x="3084513" y="3352801"/>
              <a:ext cx="158750" cy="304800"/>
            </a:xfrm>
            <a:custGeom>
              <a:avLst/>
              <a:gdLst>
                <a:gd name="T0" fmla="*/ 38 w 42"/>
                <a:gd name="T1" fmla="*/ 36 h 81"/>
                <a:gd name="T2" fmla="*/ 12 w 42"/>
                <a:gd name="T3" fmla="*/ 0 h 81"/>
                <a:gd name="T4" fmla="*/ 4 w 42"/>
                <a:gd name="T5" fmla="*/ 44 h 81"/>
                <a:gd name="T6" fmla="*/ 31 w 42"/>
                <a:gd name="T7" fmla="*/ 81 h 81"/>
                <a:gd name="T8" fmla="*/ 38 w 42"/>
                <a:gd name="T9" fmla="*/ 36 h 81"/>
              </a:gdLst>
              <a:ahLst/>
              <a:cxnLst>
                <a:cxn ang="0">
                  <a:pos x="T0" y="T1"/>
                </a:cxn>
                <a:cxn ang="0">
                  <a:pos x="T2" y="T3"/>
                </a:cxn>
                <a:cxn ang="0">
                  <a:pos x="T4" y="T5"/>
                </a:cxn>
                <a:cxn ang="0">
                  <a:pos x="T6" y="T7"/>
                </a:cxn>
                <a:cxn ang="0">
                  <a:pos x="T8" y="T9"/>
                </a:cxn>
              </a:cxnLst>
              <a:rect l="0" t="0" r="r" b="b"/>
              <a:pathLst>
                <a:path w="42" h="81">
                  <a:moveTo>
                    <a:pt x="38" y="36"/>
                  </a:moveTo>
                  <a:cubicBezTo>
                    <a:pt x="35" y="20"/>
                    <a:pt x="25" y="8"/>
                    <a:pt x="12" y="0"/>
                  </a:cubicBezTo>
                  <a:cubicBezTo>
                    <a:pt x="4" y="13"/>
                    <a:pt x="0" y="29"/>
                    <a:pt x="4" y="44"/>
                  </a:cubicBezTo>
                  <a:cubicBezTo>
                    <a:pt x="8" y="60"/>
                    <a:pt x="18" y="73"/>
                    <a:pt x="31" y="81"/>
                  </a:cubicBezTo>
                  <a:cubicBezTo>
                    <a:pt x="39" y="68"/>
                    <a:pt x="42" y="52"/>
                    <a:pt x="38" y="36"/>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70"/>
            <p:cNvSpPr/>
            <p:nvPr/>
          </p:nvSpPr>
          <p:spPr bwMode="auto">
            <a:xfrm>
              <a:off x="3190875" y="3275013"/>
              <a:ext cx="157163" cy="304800"/>
            </a:xfrm>
            <a:custGeom>
              <a:avLst/>
              <a:gdLst>
                <a:gd name="T0" fmla="*/ 38 w 42"/>
                <a:gd name="T1" fmla="*/ 45 h 81"/>
                <a:gd name="T2" fmla="*/ 31 w 42"/>
                <a:gd name="T3" fmla="*/ 0 h 81"/>
                <a:gd name="T4" fmla="*/ 4 w 42"/>
                <a:gd name="T5" fmla="*/ 36 h 81"/>
                <a:gd name="T6" fmla="*/ 12 w 42"/>
                <a:gd name="T7" fmla="*/ 81 h 81"/>
                <a:gd name="T8" fmla="*/ 38 w 42"/>
                <a:gd name="T9" fmla="*/ 45 h 81"/>
              </a:gdLst>
              <a:ahLst/>
              <a:cxnLst>
                <a:cxn ang="0">
                  <a:pos x="T0" y="T1"/>
                </a:cxn>
                <a:cxn ang="0">
                  <a:pos x="T2" y="T3"/>
                </a:cxn>
                <a:cxn ang="0">
                  <a:pos x="T4" y="T5"/>
                </a:cxn>
                <a:cxn ang="0">
                  <a:pos x="T6" y="T7"/>
                </a:cxn>
                <a:cxn ang="0">
                  <a:pos x="T8" y="T9"/>
                </a:cxn>
              </a:cxnLst>
              <a:rect l="0" t="0" r="r" b="b"/>
              <a:pathLst>
                <a:path w="42" h="81">
                  <a:moveTo>
                    <a:pt x="38" y="45"/>
                  </a:moveTo>
                  <a:cubicBezTo>
                    <a:pt x="42" y="29"/>
                    <a:pt x="39" y="13"/>
                    <a:pt x="31" y="0"/>
                  </a:cubicBezTo>
                  <a:cubicBezTo>
                    <a:pt x="18" y="8"/>
                    <a:pt x="8" y="21"/>
                    <a:pt x="4" y="36"/>
                  </a:cubicBezTo>
                  <a:cubicBezTo>
                    <a:pt x="0" y="52"/>
                    <a:pt x="4" y="68"/>
                    <a:pt x="12" y="81"/>
                  </a:cubicBezTo>
                  <a:cubicBezTo>
                    <a:pt x="25" y="73"/>
                    <a:pt x="35" y="60"/>
                    <a:pt x="38" y="4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71"/>
            <p:cNvSpPr/>
            <p:nvPr/>
          </p:nvSpPr>
          <p:spPr bwMode="auto">
            <a:xfrm>
              <a:off x="4770438" y="3522663"/>
              <a:ext cx="192088" cy="266700"/>
            </a:xfrm>
            <a:custGeom>
              <a:avLst/>
              <a:gdLst>
                <a:gd name="T0" fmla="*/ 40 w 51"/>
                <a:gd name="T1" fmla="*/ 45 h 71"/>
                <a:gd name="T2" fmla="*/ 47 w 51"/>
                <a:gd name="T3" fmla="*/ 0 h 71"/>
                <a:gd name="T4" fmla="*/ 10 w 51"/>
                <a:gd name="T5" fmla="*/ 26 h 71"/>
                <a:gd name="T6" fmla="*/ 3 w 51"/>
                <a:gd name="T7" fmla="*/ 71 h 71"/>
                <a:gd name="T8" fmla="*/ 40 w 51"/>
                <a:gd name="T9" fmla="*/ 45 h 71"/>
              </a:gdLst>
              <a:ahLst/>
              <a:cxnLst>
                <a:cxn ang="0">
                  <a:pos x="T0" y="T1"/>
                </a:cxn>
                <a:cxn ang="0">
                  <a:pos x="T2" y="T3"/>
                </a:cxn>
                <a:cxn ang="0">
                  <a:pos x="T4" y="T5"/>
                </a:cxn>
                <a:cxn ang="0">
                  <a:pos x="T6" y="T7"/>
                </a:cxn>
                <a:cxn ang="0">
                  <a:pos x="T8" y="T9"/>
                </a:cxn>
              </a:cxnLst>
              <a:rect l="0" t="0" r="r" b="b"/>
              <a:pathLst>
                <a:path w="51" h="71">
                  <a:moveTo>
                    <a:pt x="40" y="45"/>
                  </a:moveTo>
                  <a:cubicBezTo>
                    <a:pt x="49" y="31"/>
                    <a:pt x="51" y="15"/>
                    <a:pt x="47" y="0"/>
                  </a:cubicBezTo>
                  <a:cubicBezTo>
                    <a:pt x="32" y="4"/>
                    <a:pt x="19" y="12"/>
                    <a:pt x="10" y="26"/>
                  </a:cubicBezTo>
                  <a:cubicBezTo>
                    <a:pt x="2" y="40"/>
                    <a:pt x="0" y="56"/>
                    <a:pt x="3" y="71"/>
                  </a:cubicBezTo>
                  <a:cubicBezTo>
                    <a:pt x="18" y="68"/>
                    <a:pt x="32" y="59"/>
                    <a:pt x="40" y="4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72"/>
            <p:cNvSpPr/>
            <p:nvPr/>
          </p:nvSpPr>
          <p:spPr bwMode="auto">
            <a:xfrm>
              <a:off x="4597400" y="3341688"/>
              <a:ext cx="147638" cy="207963"/>
            </a:xfrm>
            <a:custGeom>
              <a:avLst/>
              <a:gdLst>
                <a:gd name="T0" fmla="*/ 31 w 39"/>
                <a:gd name="T1" fmla="*/ 35 h 55"/>
                <a:gd name="T2" fmla="*/ 36 w 39"/>
                <a:gd name="T3" fmla="*/ 0 h 55"/>
                <a:gd name="T4" fmla="*/ 8 w 39"/>
                <a:gd name="T5" fmla="*/ 21 h 55"/>
                <a:gd name="T6" fmla="*/ 3 w 39"/>
                <a:gd name="T7" fmla="*/ 55 h 55"/>
                <a:gd name="T8" fmla="*/ 31 w 39"/>
                <a:gd name="T9" fmla="*/ 35 h 55"/>
              </a:gdLst>
              <a:ahLst/>
              <a:cxnLst>
                <a:cxn ang="0">
                  <a:pos x="T0" y="T1"/>
                </a:cxn>
                <a:cxn ang="0">
                  <a:pos x="T2" y="T3"/>
                </a:cxn>
                <a:cxn ang="0">
                  <a:pos x="T4" y="T5"/>
                </a:cxn>
                <a:cxn ang="0">
                  <a:pos x="T6" y="T7"/>
                </a:cxn>
                <a:cxn ang="0">
                  <a:pos x="T8" y="T9"/>
                </a:cxn>
              </a:cxnLst>
              <a:rect l="0" t="0" r="r" b="b"/>
              <a:pathLst>
                <a:path w="39" h="55">
                  <a:moveTo>
                    <a:pt x="31" y="35"/>
                  </a:moveTo>
                  <a:cubicBezTo>
                    <a:pt x="38" y="24"/>
                    <a:pt x="39" y="11"/>
                    <a:pt x="36" y="0"/>
                  </a:cubicBezTo>
                  <a:cubicBezTo>
                    <a:pt x="25" y="3"/>
                    <a:pt x="14" y="10"/>
                    <a:pt x="8" y="21"/>
                  </a:cubicBezTo>
                  <a:cubicBezTo>
                    <a:pt x="2" y="32"/>
                    <a:pt x="0" y="44"/>
                    <a:pt x="3" y="55"/>
                  </a:cubicBezTo>
                  <a:cubicBezTo>
                    <a:pt x="15" y="52"/>
                    <a:pt x="25" y="45"/>
                    <a:pt x="31" y="3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73"/>
            <p:cNvSpPr/>
            <p:nvPr/>
          </p:nvSpPr>
          <p:spPr bwMode="auto">
            <a:xfrm>
              <a:off x="4632325" y="3440113"/>
              <a:ext cx="225425" cy="131763"/>
            </a:xfrm>
            <a:custGeom>
              <a:avLst/>
              <a:gdLst>
                <a:gd name="T0" fmla="*/ 35 w 60"/>
                <a:gd name="T1" fmla="*/ 30 h 35"/>
                <a:gd name="T2" fmla="*/ 60 w 60"/>
                <a:gd name="T3" fmla="*/ 6 h 35"/>
                <a:gd name="T4" fmla="*/ 25 w 60"/>
                <a:gd name="T5" fmla="*/ 5 h 35"/>
                <a:gd name="T6" fmla="*/ 0 w 60"/>
                <a:gd name="T7" fmla="*/ 29 h 35"/>
                <a:gd name="T8" fmla="*/ 35 w 60"/>
                <a:gd name="T9" fmla="*/ 30 h 35"/>
              </a:gdLst>
              <a:ahLst/>
              <a:cxnLst>
                <a:cxn ang="0">
                  <a:pos x="T0" y="T1"/>
                </a:cxn>
                <a:cxn ang="0">
                  <a:pos x="T2" y="T3"/>
                </a:cxn>
                <a:cxn ang="0">
                  <a:pos x="T4" y="T5"/>
                </a:cxn>
                <a:cxn ang="0">
                  <a:pos x="T6" y="T7"/>
                </a:cxn>
                <a:cxn ang="0">
                  <a:pos x="T8" y="T9"/>
                </a:cxn>
              </a:cxnLst>
              <a:rect l="0" t="0" r="r" b="b"/>
              <a:pathLst>
                <a:path w="60" h="35">
                  <a:moveTo>
                    <a:pt x="35" y="30"/>
                  </a:moveTo>
                  <a:cubicBezTo>
                    <a:pt x="46" y="25"/>
                    <a:pt x="55" y="16"/>
                    <a:pt x="60" y="6"/>
                  </a:cubicBezTo>
                  <a:cubicBezTo>
                    <a:pt x="49" y="1"/>
                    <a:pt x="37" y="0"/>
                    <a:pt x="25" y="5"/>
                  </a:cubicBezTo>
                  <a:cubicBezTo>
                    <a:pt x="13" y="9"/>
                    <a:pt x="4" y="18"/>
                    <a:pt x="0" y="29"/>
                  </a:cubicBezTo>
                  <a:cubicBezTo>
                    <a:pt x="11" y="34"/>
                    <a:pt x="23" y="35"/>
                    <a:pt x="35" y="3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74"/>
            <p:cNvSpPr/>
            <p:nvPr/>
          </p:nvSpPr>
          <p:spPr bwMode="auto">
            <a:xfrm>
              <a:off x="3543300" y="3060701"/>
              <a:ext cx="184150" cy="269875"/>
            </a:xfrm>
            <a:custGeom>
              <a:avLst/>
              <a:gdLst>
                <a:gd name="T0" fmla="*/ 40 w 49"/>
                <a:gd name="T1" fmla="*/ 28 h 72"/>
                <a:gd name="T2" fmla="*/ 4 w 49"/>
                <a:gd name="T3" fmla="*/ 0 h 72"/>
                <a:gd name="T4" fmla="*/ 9 w 49"/>
                <a:gd name="T5" fmla="*/ 45 h 72"/>
                <a:gd name="T6" fmla="*/ 44 w 49"/>
                <a:gd name="T7" fmla="*/ 72 h 72"/>
                <a:gd name="T8" fmla="*/ 40 w 49"/>
                <a:gd name="T9" fmla="*/ 28 h 72"/>
              </a:gdLst>
              <a:ahLst/>
              <a:cxnLst>
                <a:cxn ang="0">
                  <a:pos x="T0" y="T1"/>
                </a:cxn>
                <a:cxn ang="0">
                  <a:pos x="T2" y="T3"/>
                </a:cxn>
                <a:cxn ang="0">
                  <a:pos x="T4" y="T5"/>
                </a:cxn>
                <a:cxn ang="0">
                  <a:pos x="T6" y="T7"/>
                </a:cxn>
                <a:cxn ang="0">
                  <a:pos x="T8" y="T9"/>
                </a:cxn>
              </a:cxnLst>
              <a:rect l="0" t="0" r="r" b="b"/>
              <a:pathLst>
                <a:path w="49" h="72">
                  <a:moveTo>
                    <a:pt x="40" y="28"/>
                  </a:moveTo>
                  <a:cubicBezTo>
                    <a:pt x="32" y="13"/>
                    <a:pt x="19" y="4"/>
                    <a:pt x="4" y="0"/>
                  </a:cubicBezTo>
                  <a:cubicBezTo>
                    <a:pt x="0" y="15"/>
                    <a:pt x="1" y="31"/>
                    <a:pt x="9" y="45"/>
                  </a:cubicBezTo>
                  <a:cubicBezTo>
                    <a:pt x="17" y="59"/>
                    <a:pt x="30" y="69"/>
                    <a:pt x="44" y="72"/>
                  </a:cubicBezTo>
                  <a:cubicBezTo>
                    <a:pt x="49" y="58"/>
                    <a:pt x="48" y="42"/>
                    <a:pt x="40" y="2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75"/>
            <p:cNvSpPr/>
            <p:nvPr/>
          </p:nvSpPr>
          <p:spPr bwMode="auto">
            <a:xfrm>
              <a:off x="3640138" y="3030538"/>
              <a:ext cx="184150" cy="269875"/>
            </a:xfrm>
            <a:custGeom>
              <a:avLst/>
              <a:gdLst>
                <a:gd name="T0" fmla="*/ 9 w 49"/>
                <a:gd name="T1" fmla="*/ 28 h 72"/>
                <a:gd name="T2" fmla="*/ 45 w 49"/>
                <a:gd name="T3" fmla="*/ 0 h 72"/>
                <a:gd name="T4" fmla="*/ 40 w 49"/>
                <a:gd name="T5" fmla="*/ 45 h 72"/>
                <a:gd name="T6" fmla="*/ 4 w 49"/>
                <a:gd name="T7" fmla="*/ 72 h 72"/>
                <a:gd name="T8" fmla="*/ 9 w 49"/>
                <a:gd name="T9" fmla="*/ 28 h 72"/>
              </a:gdLst>
              <a:ahLst/>
              <a:cxnLst>
                <a:cxn ang="0">
                  <a:pos x="T0" y="T1"/>
                </a:cxn>
                <a:cxn ang="0">
                  <a:pos x="T2" y="T3"/>
                </a:cxn>
                <a:cxn ang="0">
                  <a:pos x="T4" y="T5"/>
                </a:cxn>
                <a:cxn ang="0">
                  <a:pos x="T6" y="T7"/>
                </a:cxn>
                <a:cxn ang="0">
                  <a:pos x="T8" y="T9"/>
                </a:cxn>
              </a:cxnLst>
              <a:rect l="0" t="0" r="r" b="b"/>
              <a:pathLst>
                <a:path w="49" h="72">
                  <a:moveTo>
                    <a:pt x="9" y="28"/>
                  </a:moveTo>
                  <a:cubicBezTo>
                    <a:pt x="17" y="13"/>
                    <a:pt x="30" y="4"/>
                    <a:pt x="45" y="0"/>
                  </a:cubicBezTo>
                  <a:cubicBezTo>
                    <a:pt x="49" y="15"/>
                    <a:pt x="48" y="31"/>
                    <a:pt x="40" y="45"/>
                  </a:cubicBezTo>
                  <a:cubicBezTo>
                    <a:pt x="32" y="59"/>
                    <a:pt x="19" y="69"/>
                    <a:pt x="4" y="72"/>
                  </a:cubicBezTo>
                  <a:cubicBezTo>
                    <a:pt x="0" y="58"/>
                    <a:pt x="1" y="42"/>
                    <a:pt x="9" y="2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76"/>
            <p:cNvSpPr/>
            <p:nvPr/>
          </p:nvSpPr>
          <p:spPr bwMode="auto">
            <a:xfrm>
              <a:off x="1677988" y="5553076"/>
              <a:ext cx="269875" cy="349250"/>
            </a:xfrm>
            <a:custGeom>
              <a:avLst/>
              <a:gdLst>
                <a:gd name="T0" fmla="*/ 55 w 72"/>
                <a:gd name="T1" fmla="*/ 60 h 93"/>
                <a:gd name="T2" fmla="*/ 4 w 72"/>
                <a:gd name="T3" fmla="*/ 93 h 93"/>
                <a:gd name="T4" fmla="*/ 16 w 72"/>
                <a:gd name="T5" fmla="*/ 33 h 93"/>
                <a:gd name="T6" fmla="*/ 68 w 72"/>
                <a:gd name="T7" fmla="*/ 0 h 93"/>
                <a:gd name="T8" fmla="*/ 55 w 72"/>
                <a:gd name="T9" fmla="*/ 60 h 93"/>
              </a:gdLst>
              <a:ahLst/>
              <a:cxnLst>
                <a:cxn ang="0">
                  <a:pos x="T0" y="T1"/>
                </a:cxn>
                <a:cxn ang="0">
                  <a:pos x="T2" y="T3"/>
                </a:cxn>
                <a:cxn ang="0">
                  <a:pos x="T4" y="T5"/>
                </a:cxn>
                <a:cxn ang="0">
                  <a:pos x="T6" y="T7"/>
                </a:cxn>
                <a:cxn ang="0">
                  <a:pos x="T8" y="T9"/>
                </a:cxn>
              </a:cxnLst>
              <a:rect l="0" t="0" r="r" b="b"/>
              <a:pathLst>
                <a:path w="72" h="93">
                  <a:moveTo>
                    <a:pt x="55" y="60"/>
                  </a:moveTo>
                  <a:cubicBezTo>
                    <a:pt x="43" y="78"/>
                    <a:pt x="24" y="89"/>
                    <a:pt x="4" y="93"/>
                  </a:cubicBezTo>
                  <a:cubicBezTo>
                    <a:pt x="0" y="73"/>
                    <a:pt x="4" y="51"/>
                    <a:pt x="16" y="33"/>
                  </a:cubicBezTo>
                  <a:cubicBezTo>
                    <a:pt x="29" y="15"/>
                    <a:pt x="47" y="4"/>
                    <a:pt x="68" y="0"/>
                  </a:cubicBezTo>
                  <a:cubicBezTo>
                    <a:pt x="72" y="20"/>
                    <a:pt x="68" y="42"/>
                    <a:pt x="55" y="6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77"/>
            <p:cNvSpPr/>
            <p:nvPr/>
          </p:nvSpPr>
          <p:spPr bwMode="auto">
            <a:xfrm>
              <a:off x="2138363" y="6053138"/>
              <a:ext cx="266700" cy="346075"/>
            </a:xfrm>
            <a:custGeom>
              <a:avLst/>
              <a:gdLst>
                <a:gd name="T0" fmla="*/ 55 w 71"/>
                <a:gd name="T1" fmla="*/ 59 h 92"/>
                <a:gd name="T2" fmla="*/ 4 w 71"/>
                <a:gd name="T3" fmla="*/ 92 h 92"/>
                <a:gd name="T4" fmla="*/ 16 w 71"/>
                <a:gd name="T5" fmla="*/ 33 h 92"/>
                <a:gd name="T6" fmla="*/ 67 w 71"/>
                <a:gd name="T7" fmla="*/ 0 h 92"/>
                <a:gd name="T8" fmla="*/ 55 w 71"/>
                <a:gd name="T9" fmla="*/ 59 h 92"/>
              </a:gdLst>
              <a:ahLst/>
              <a:cxnLst>
                <a:cxn ang="0">
                  <a:pos x="T0" y="T1"/>
                </a:cxn>
                <a:cxn ang="0">
                  <a:pos x="T2" y="T3"/>
                </a:cxn>
                <a:cxn ang="0">
                  <a:pos x="T4" y="T5"/>
                </a:cxn>
                <a:cxn ang="0">
                  <a:pos x="T6" y="T7"/>
                </a:cxn>
                <a:cxn ang="0">
                  <a:pos x="T8" y="T9"/>
                </a:cxn>
              </a:cxnLst>
              <a:rect l="0" t="0" r="r" b="b"/>
              <a:pathLst>
                <a:path w="71" h="92">
                  <a:moveTo>
                    <a:pt x="55" y="59"/>
                  </a:moveTo>
                  <a:cubicBezTo>
                    <a:pt x="43" y="78"/>
                    <a:pt x="24" y="89"/>
                    <a:pt x="4" y="92"/>
                  </a:cubicBezTo>
                  <a:cubicBezTo>
                    <a:pt x="0" y="72"/>
                    <a:pt x="3" y="51"/>
                    <a:pt x="16" y="33"/>
                  </a:cubicBezTo>
                  <a:cubicBezTo>
                    <a:pt x="28" y="14"/>
                    <a:pt x="47" y="3"/>
                    <a:pt x="67" y="0"/>
                  </a:cubicBezTo>
                  <a:cubicBezTo>
                    <a:pt x="71" y="20"/>
                    <a:pt x="68" y="41"/>
                    <a:pt x="55" y="5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78"/>
            <p:cNvSpPr/>
            <p:nvPr/>
          </p:nvSpPr>
          <p:spPr bwMode="auto">
            <a:xfrm>
              <a:off x="2492375" y="6399213"/>
              <a:ext cx="266700" cy="349250"/>
            </a:xfrm>
            <a:custGeom>
              <a:avLst/>
              <a:gdLst>
                <a:gd name="T0" fmla="*/ 55 w 71"/>
                <a:gd name="T1" fmla="*/ 60 h 93"/>
                <a:gd name="T2" fmla="*/ 4 w 71"/>
                <a:gd name="T3" fmla="*/ 93 h 93"/>
                <a:gd name="T4" fmla="*/ 16 w 71"/>
                <a:gd name="T5" fmla="*/ 33 h 93"/>
                <a:gd name="T6" fmla="*/ 67 w 71"/>
                <a:gd name="T7" fmla="*/ 0 h 93"/>
                <a:gd name="T8" fmla="*/ 55 w 71"/>
                <a:gd name="T9" fmla="*/ 60 h 93"/>
              </a:gdLst>
              <a:ahLst/>
              <a:cxnLst>
                <a:cxn ang="0">
                  <a:pos x="T0" y="T1"/>
                </a:cxn>
                <a:cxn ang="0">
                  <a:pos x="T2" y="T3"/>
                </a:cxn>
                <a:cxn ang="0">
                  <a:pos x="T4" y="T5"/>
                </a:cxn>
                <a:cxn ang="0">
                  <a:pos x="T6" y="T7"/>
                </a:cxn>
                <a:cxn ang="0">
                  <a:pos x="T8" y="T9"/>
                </a:cxn>
              </a:cxnLst>
              <a:rect l="0" t="0" r="r" b="b"/>
              <a:pathLst>
                <a:path w="71" h="93">
                  <a:moveTo>
                    <a:pt x="55" y="60"/>
                  </a:moveTo>
                  <a:cubicBezTo>
                    <a:pt x="43" y="78"/>
                    <a:pt x="24" y="89"/>
                    <a:pt x="4" y="93"/>
                  </a:cubicBezTo>
                  <a:cubicBezTo>
                    <a:pt x="0" y="73"/>
                    <a:pt x="3" y="51"/>
                    <a:pt x="16" y="33"/>
                  </a:cubicBezTo>
                  <a:cubicBezTo>
                    <a:pt x="28" y="15"/>
                    <a:pt x="47" y="4"/>
                    <a:pt x="67" y="0"/>
                  </a:cubicBezTo>
                  <a:cubicBezTo>
                    <a:pt x="71" y="20"/>
                    <a:pt x="68" y="42"/>
                    <a:pt x="55" y="6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9"/>
            <p:cNvSpPr/>
            <p:nvPr/>
          </p:nvSpPr>
          <p:spPr bwMode="auto">
            <a:xfrm>
              <a:off x="2398713" y="6361113"/>
              <a:ext cx="311150" cy="161925"/>
            </a:xfrm>
            <a:custGeom>
              <a:avLst/>
              <a:gdLst>
                <a:gd name="T0" fmla="*/ 45 w 83"/>
                <a:gd name="T1" fmla="*/ 39 h 43"/>
                <a:gd name="T2" fmla="*/ 0 w 83"/>
                <a:gd name="T3" fmla="*/ 30 h 43"/>
                <a:gd name="T4" fmla="*/ 37 w 83"/>
                <a:gd name="T5" fmla="*/ 4 h 43"/>
                <a:gd name="T6" fmla="*/ 83 w 83"/>
                <a:gd name="T7" fmla="*/ 12 h 43"/>
                <a:gd name="T8" fmla="*/ 45 w 83"/>
                <a:gd name="T9" fmla="*/ 39 h 43"/>
              </a:gdLst>
              <a:ahLst/>
              <a:cxnLst>
                <a:cxn ang="0">
                  <a:pos x="T0" y="T1"/>
                </a:cxn>
                <a:cxn ang="0">
                  <a:pos x="T2" y="T3"/>
                </a:cxn>
                <a:cxn ang="0">
                  <a:pos x="T4" y="T5"/>
                </a:cxn>
                <a:cxn ang="0">
                  <a:pos x="T6" y="T7"/>
                </a:cxn>
                <a:cxn ang="0">
                  <a:pos x="T8" y="T9"/>
                </a:cxn>
              </a:cxnLst>
              <a:rect l="0" t="0" r="r" b="b"/>
              <a:pathLst>
                <a:path w="83" h="43">
                  <a:moveTo>
                    <a:pt x="45" y="39"/>
                  </a:moveTo>
                  <a:cubicBezTo>
                    <a:pt x="29" y="43"/>
                    <a:pt x="13" y="39"/>
                    <a:pt x="0" y="30"/>
                  </a:cubicBezTo>
                  <a:cubicBezTo>
                    <a:pt x="8" y="17"/>
                    <a:pt x="21" y="7"/>
                    <a:pt x="37" y="4"/>
                  </a:cubicBezTo>
                  <a:cubicBezTo>
                    <a:pt x="54" y="0"/>
                    <a:pt x="70" y="4"/>
                    <a:pt x="83" y="12"/>
                  </a:cubicBezTo>
                  <a:cubicBezTo>
                    <a:pt x="75" y="25"/>
                    <a:pt x="61" y="35"/>
                    <a:pt x="45"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80"/>
            <p:cNvSpPr/>
            <p:nvPr/>
          </p:nvSpPr>
          <p:spPr bwMode="auto">
            <a:xfrm>
              <a:off x="2795588" y="6654801"/>
              <a:ext cx="142875" cy="112713"/>
            </a:xfrm>
            <a:custGeom>
              <a:avLst/>
              <a:gdLst>
                <a:gd name="T0" fmla="*/ 25 w 38"/>
                <a:gd name="T1" fmla="*/ 23 h 30"/>
                <a:gd name="T2" fmla="*/ 0 w 38"/>
                <a:gd name="T3" fmla="*/ 29 h 30"/>
                <a:gd name="T4" fmla="*/ 13 w 38"/>
                <a:gd name="T5" fmla="*/ 7 h 30"/>
                <a:gd name="T6" fmla="*/ 38 w 38"/>
                <a:gd name="T7" fmla="*/ 1 h 30"/>
                <a:gd name="T8" fmla="*/ 25 w 38"/>
                <a:gd name="T9" fmla="*/ 23 h 30"/>
              </a:gdLst>
              <a:ahLst/>
              <a:cxnLst>
                <a:cxn ang="0">
                  <a:pos x="T0" y="T1"/>
                </a:cxn>
                <a:cxn ang="0">
                  <a:pos x="T2" y="T3"/>
                </a:cxn>
                <a:cxn ang="0">
                  <a:pos x="T4" y="T5"/>
                </a:cxn>
                <a:cxn ang="0">
                  <a:pos x="T6" y="T7"/>
                </a:cxn>
                <a:cxn ang="0">
                  <a:pos x="T8" y="T9"/>
                </a:cxn>
              </a:cxnLst>
              <a:rect l="0" t="0" r="r" b="b"/>
              <a:pathLst>
                <a:path w="38" h="30">
                  <a:moveTo>
                    <a:pt x="25" y="23"/>
                  </a:moveTo>
                  <a:cubicBezTo>
                    <a:pt x="17" y="29"/>
                    <a:pt x="8" y="30"/>
                    <a:pt x="0" y="29"/>
                  </a:cubicBezTo>
                  <a:cubicBezTo>
                    <a:pt x="1" y="20"/>
                    <a:pt x="6" y="12"/>
                    <a:pt x="13" y="7"/>
                  </a:cubicBezTo>
                  <a:cubicBezTo>
                    <a:pt x="21" y="2"/>
                    <a:pt x="29" y="0"/>
                    <a:pt x="38" y="1"/>
                  </a:cubicBezTo>
                  <a:cubicBezTo>
                    <a:pt x="37" y="10"/>
                    <a:pt x="32" y="18"/>
                    <a:pt x="25" y="23"/>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81"/>
            <p:cNvSpPr/>
            <p:nvPr/>
          </p:nvSpPr>
          <p:spPr bwMode="auto">
            <a:xfrm>
              <a:off x="2682875" y="6481763"/>
              <a:ext cx="101600" cy="228600"/>
            </a:xfrm>
            <a:custGeom>
              <a:avLst/>
              <a:gdLst>
                <a:gd name="T0" fmla="*/ 27 w 27"/>
                <a:gd name="T1" fmla="*/ 30 h 61"/>
                <a:gd name="T2" fmla="*/ 16 w 27"/>
                <a:gd name="T3" fmla="*/ 61 h 61"/>
                <a:gd name="T4" fmla="*/ 1 w 27"/>
                <a:gd name="T5" fmla="*/ 32 h 61"/>
                <a:gd name="T6" fmla="*/ 12 w 27"/>
                <a:gd name="T7" fmla="*/ 0 h 61"/>
                <a:gd name="T8" fmla="*/ 27 w 27"/>
                <a:gd name="T9" fmla="*/ 30 h 61"/>
              </a:gdLst>
              <a:ahLst/>
              <a:cxnLst>
                <a:cxn ang="0">
                  <a:pos x="T0" y="T1"/>
                </a:cxn>
                <a:cxn ang="0">
                  <a:pos x="T2" y="T3"/>
                </a:cxn>
                <a:cxn ang="0">
                  <a:pos x="T4" y="T5"/>
                </a:cxn>
                <a:cxn ang="0">
                  <a:pos x="T6" y="T7"/>
                </a:cxn>
                <a:cxn ang="0">
                  <a:pos x="T8" y="T9"/>
                </a:cxn>
              </a:cxnLst>
              <a:rect l="0" t="0" r="r" b="b"/>
              <a:pathLst>
                <a:path w="27" h="61">
                  <a:moveTo>
                    <a:pt x="27" y="30"/>
                  </a:moveTo>
                  <a:cubicBezTo>
                    <a:pt x="27" y="42"/>
                    <a:pt x="23" y="53"/>
                    <a:pt x="16" y="61"/>
                  </a:cubicBezTo>
                  <a:cubicBezTo>
                    <a:pt x="7" y="54"/>
                    <a:pt x="2" y="44"/>
                    <a:pt x="1" y="32"/>
                  </a:cubicBezTo>
                  <a:cubicBezTo>
                    <a:pt x="0" y="20"/>
                    <a:pt x="4" y="9"/>
                    <a:pt x="12" y="0"/>
                  </a:cubicBezTo>
                  <a:cubicBezTo>
                    <a:pt x="20" y="7"/>
                    <a:pt x="26" y="18"/>
                    <a:pt x="27" y="3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82"/>
            <p:cNvSpPr/>
            <p:nvPr/>
          </p:nvSpPr>
          <p:spPr bwMode="auto">
            <a:xfrm>
              <a:off x="2330450" y="6207126"/>
              <a:ext cx="71438" cy="153988"/>
            </a:xfrm>
            <a:custGeom>
              <a:avLst/>
              <a:gdLst>
                <a:gd name="T0" fmla="*/ 18 w 19"/>
                <a:gd name="T1" fmla="*/ 20 h 41"/>
                <a:gd name="T2" fmla="*/ 11 w 19"/>
                <a:gd name="T3" fmla="*/ 41 h 41"/>
                <a:gd name="T4" fmla="*/ 1 w 19"/>
                <a:gd name="T5" fmla="*/ 21 h 41"/>
                <a:gd name="T6" fmla="*/ 8 w 19"/>
                <a:gd name="T7" fmla="*/ 0 h 41"/>
                <a:gd name="T8" fmla="*/ 18 w 19"/>
                <a:gd name="T9" fmla="*/ 20 h 41"/>
              </a:gdLst>
              <a:ahLst/>
              <a:cxnLst>
                <a:cxn ang="0">
                  <a:pos x="T0" y="T1"/>
                </a:cxn>
                <a:cxn ang="0">
                  <a:pos x="T2" y="T3"/>
                </a:cxn>
                <a:cxn ang="0">
                  <a:pos x="T4" y="T5"/>
                </a:cxn>
                <a:cxn ang="0">
                  <a:pos x="T6" y="T7"/>
                </a:cxn>
                <a:cxn ang="0">
                  <a:pos x="T8" y="T9"/>
                </a:cxn>
              </a:cxnLst>
              <a:rect l="0" t="0" r="r" b="b"/>
              <a:pathLst>
                <a:path w="19" h="41">
                  <a:moveTo>
                    <a:pt x="18" y="20"/>
                  </a:moveTo>
                  <a:cubicBezTo>
                    <a:pt x="19" y="28"/>
                    <a:pt x="16" y="35"/>
                    <a:pt x="11" y="41"/>
                  </a:cubicBezTo>
                  <a:cubicBezTo>
                    <a:pt x="5" y="36"/>
                    <a:pt x="1" y="29"/>
                    <a:pt x="1" y="21"/>
                  </a:cubicBezTo>
                  <a:cubicBezTo>
                    <a:pt x="0" y="13"/>
                    <a:pt x="3" y="5"/>
                    <a:pt x="8" y="0"/>
                  </a:cubicBezTo>
                  <a:cubicBezTo>
                    <a:pt x="14" y="4"/>
                    <a:pt x="18" y="12"/>
                    <a:pt x="18" y="2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83"/>
            <p:cNvSpPr/>
            <p:nvPr/>
          </p:nvSpPr>
          <p:spPr bwMode="auto">
            <a:xfrm>
              <a:off x="2919413" y="6684963"/>
              <a:ext cx="180975" cy="190500"/>
            </a:xfrm>
            <a:custGeom>
              <a:avLst/>
              <a:gdLst>
                <a:gd name="T0" fmla="*/ 35 w 48"/>
                <a:gd name="T1" fmla="*/ 35 h 51"/>
                <a:gd name="T2" fmla="*/ 1 w 48"/>
                <a:gd name="T3" fmla="*/ 51 h 51"/>
                <a:gd name="T4" fmla="*/ 13 w 48"/>
                <a:gd name="T5" fmla="*/ 16 h 51"/>
                <a:gd name="T6" fmla="*/ 46 w 48"/>
                <a:gd name="T7" fmla="*/ 0 h 51"/>
                <a:gd name="T8" fmla="*/ 35 w 48"/>
                <a:gd name="T9" fmla="*/ 35 h 51"/>
              </a:gdLst>
              <a:ahLst/>
              <a:cxnLst>
                <a:cxn ang="0">
                  <a:pos x="T0" y="T1"/>
                </a:cxn>
                <a:cxn ang="0">
                  <a:pos x="T2" y="T3"/>
                </a:cxn>
                <a:cxn ang="0">
                  <a:pos x="T4" y="T5"/>
                </a:cxn>
                <a:cxn ang="0">
                  <a:pos x="T6" y="T7"/>
                </a:cxn>
                <a:cxn ang="0">
                  <a:pos x="T8" y="T9"/>
                </a:cxn>
              </a:cxnLst>
              <a:rect l="0" t="0" r="r" b="b"/>
              <a:pathLst>
                <a:path w="48" h="51">
                  <a:moveTo>
                    <a:pt x="35" y="35"/>
                  </a:moveTo>
                  <a:cubicBezTo>
                    <a:pt x="26" y="45"/>
                    <a:pt x="14" y="50"/>
                    <a:pt x="1" y="51"/>
                  </a:cubicBezTo>
                  <a:cubicBezTo>
                    <a:pt x="0" y="39"/>
                    <a:pt x="4" y="26"/>
                    <a:pt x="13" y="16"/>
                  </a:cubicBezTo>
                  <a:cubicBezTo>
                    <a:pt x="22" y="6"/>
                    <a:pt x="34" y="0"/>
                    <a:pt x="46" y="0"/>
                  </a:cubicBezTo>
                  <a:cubicBezTo>
                    <a:pt x="48" y="12"/>
                    <a:pt x="44" y="25"/>
                    <a:pt x="35" y="3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84"/>
            <p:cNvSpPr/>
            <p:nvPr/>
          </p:nvSpPr>
          <p:spPr bwMode="auto">
            <a:xfrm>
              <a:off x="2897188" y="6665913"/>
              <a:ext cx="57150" cy="115888"/>
            </a:xfrm>
            <a:custGeom>
              <a:avLst/>
              <a:gdLst>
                <a:gd name="T0" fmla="*/ 14 w 15"/>
                <a:gd name="T1" fmla="*/ 17 h 31"/>
                <a:gd name="T2" fmla="*/ 5 w 15"/>
                <a:gd name="T3" fmla="*/ 31 h 31"/>
                <a:gd name="T4" fmla="*/ 1 w 15"/>
                <a:gd name="T5" fmla="*/ 15 h 31"/>
                <a:gd name="T6" fmla="*/ 10 w 15"/>
                <a:gd name="T7" fmla="*/ 0 h 31"/>
                <a:gd name="T8" fmla="*/ 14 w 15"/>
                <a:gd name="T9" fmla="*/ 17 h 31"/>
              </a:gdLst>
              <a:ahLst/>
              <a:cxnLst>
                <a:cxn ang="0">
                  <a:pos x="T0" y="T1"/>
                </a:cxn>
                <a:cxn ang="0">
                  <a:pos x="T2" y="T3"/>
                </a:cxn>
                <a:cxn ang="0">
                  <a:pos x="T4" y="T5"/>
                </a:cxn>
                <a:cxn ang="0">
                  <a:pos x="T6" y="T7"/>
                </a:cxn>
                <a:cxn ang="0">
                  <a:pos x="T8" y="T9"/>
                </a:cxn>
              </a:cxnLst>
              <a:rect l="0" t="0" r="r" b="b"/>
              <a:pathLst>
                <a:path w="15" h="31">
                  <a:moveTo>
                    <a:pt x="14" y="17"/>
                  </a:moveTo>
                  <a:cubicBezTo>
                    <a:pt x="13" y="23"/>
                    <a:pt x="9" y="28"/>
                    <a:pt x="5" y="31"/>
                  </a:cubicBezTo>
                  <a:cubicBezTo>
                    <a:pt x="1" y="26"/>
                    <a:pt x="0" y="21"/>
                    <a:pt x="1" y="15"/>
                  </a:cubicBezTo>
                  <a:cubicBezTo>
                    <a:pt x="2" y="9"/>
                    <a:pt x="5" y="4"/>
                    <a:pt x="10" y="0"/>
                  </a:cubicBezTo>
                  <a:cubicBezTo>
                    <a:pt x="13" y="5"/>
                    <a:pt x="15" y="11"/>
                    <a:pt x="14" y="1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85"/>
            <p:cNvSpPr/>
            <p:nvPr/>
          </p:nvSpPr>
          <p:spPr bwMode="auto">
            <a:xfrm>
              <a:off x="2022475" y="6075363"/>
              <a:ext cx="311150" cy="158750"/>
            </a:xfrm>
            <a:custGeom>
              <a:avLst/>
              <a:gdLst>
                <a:gd name="T0" fmla="*/ 45 w 83"/>
                <a:gd name="T1" fmla="*/ 39 h 42"/>
                <a:gd name="T2" fmla="*/ 0 w 83"/>
                <a:gd name="T3" fmla="*/ 30 h 42"/>
                <a:gd name="T4" fmla="*/ 37 w 83"/>
                <a:gd name="T5" fmla="*/ 3 h 42"/>
                <a:gd name="T6" fmla="*/ 83 w 83"/>
                <a:gd name="T7" fmla="*/ 12 h 42"/>
                <a:gd name="T8" fmla="*/ 45 w 83"/>
                <a:gd name="T9" fmla="*/ 39 h 42"/>
              </a:gdLst>
              <a:ahLst/>
              <a:cxnLst>
                <a:cxn ang="0">
                  <a:pos x="T0" y="T1"/>
                </a:cxn>
                <a:cxn ang="0">
                  <a:pos x="T2" y="T3"/>
                </a:cxn>
                <a:cxn ang="0">
                  <a:pos x="T4" y="T5"/>
                </a:cxn>
                <a:cxn ang="0">
                  <a:pos x="T6" y="T7"/>
                </a:cxn>
                <a:cxn ang="0">
                  <a:pos x="T8" y="T9"/>
                </a:cxn>
              </a:cxnLst>
              <a:rect l="0" t="0" r="r" b="b"/>
              <a:pathLst>
                <a:path w="83" h="42">
                  <a:moveTo>
                    <a:pt x="45" y="39"/>
                  </a:moveTo>
                  <a:cubicBezTo>
                    <a:pt x="29" y="42"/>
                    <a:pt x="12" y="39"/>
                    <a:pt x="0" y="30"/>
                  </a:cubicBezTo>
                  <a:cubicBezTo>
                    <a:pt x="8" y="17"/>
                    <a:pt x="21" y="7"/>
                    <a:pt x="37" y="3"/>
                  </a:cubicBezTo>
                  <a:cubicBezTo>
                    <a:pt x="53" y="0"/>
                    <a:pt x="70" y="3"/>
                    <a:pt x="83" y="12"/>
                  </a:cubicBezTo>
                  <a:cubicBezTo>
                    <a:pt x="74" y="25"/>
                    <a:pt x="61" y="35"/>
                    <a:pt x="45"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86"/>
            <p:cNvSpPr/>
            <p:nvPr/>
          </p:nvSpPr>
          <p:spPr bwMode="auto">
            <a:xfrm>
              <a:off x="1628775" y="5608638"/>
              <a:ext cx="184150" cy="98425"/>
            </a:xfrm>
            <a:custGeom>
              <a:avLst/>
              <a:gdLst>
                <a:gd name="T0" fmla="*/ 27 w 49"/>
                <a:gd name="T1" fmla="*/ 23 h 26"/>
                <a:gd name="T2" fmla="*/ 0 w 49"/>
                <a:gd name="T3" fmla="*/ 18 h 26"/>
                <a:gd name="T4" fmla="*/ 22 w 49"/>
                <a:gd name="T5" fmla="*/ 3 h 26"/>
                <a:gd name="T6" fmla="*/ 49 w 49"/>
                <a:gd name="T7" fmla="*/ 8 h 26"/>
                <a:gd name="T8" fmla="*/ 27 w 49"/>
                <a:gd name="T9" fmla="*/ 23 h 26"/>
              </a:gdLst>
              <a:ahLst/>
              <a:cxnLst>
                <a:cxn ang="0">
                  <a:pos x="T0" y="T1"/>
                </a:cxn>
                <a:cxn ang="0">
                  <a:pos x="T2" y="T3"/>
                </a:cxn>
                <a:cxn ang="0">
                  <a:pos x="T4" y="T5"/>
                </a:cxn>
                <a:cxn ang="0">
                  <a:pos x="T6" y="T7"/>
                </a:cxn>
                <a:cxn ang="0">
                  <a:pos x="T8" y="T9"/>
                </a:cxn>
              </a:cxnLst>
              <a:rect l="0" t="0" r="r" b="b"/>
              <a:pathLst>
                <a:path w="49" h="26">
                  <a:moveTo>
                    <a:pt x="27" y="23"/>
                  </a:moveTo>
                  <a:cubicBezTo>
                    <a:pt x="17" y="26"/>
                    <a:pt x="7" y="23"/>
                    <a:pt x="0" y="18"/>
                  </a:cubicBezTo>
                  <a:cubicBezTo>
                    <a:pt x="4" y="11"/>
                    <a:pt x="12" y="5"/>
                    <a:pt x="22" y="3"/>
                  </a:cubicBezTo>
                  <a:cubicBezTo>
                    <a:pt x="32" y="0"/>
                    <a:pt x="41" y="2"/>
                    <a:pt x="49" y="8"/>
                  </a:cubicBezTo>
                  <a:cubicBezTo>
                    <a:pt x="44" y="15"/>
                    <a:pt x="36" y="21"/>
                    <a:pt x="27" y="23"/>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87"/>
            <p:cNvSpPr/>
            <p:nvPr/>
          </p:nvSpPr>
          <p:spPr bwMode="auto">
            <a:xfrm>
              <a:off x="1185863" y="5000626"/>
              <a:ext cx="311150" cy="157163"/>
            </a:xfrm>
            <a:custGeom>
              <a:avLst/>
              <a:gdLst>
                <a:gd name="T0" fmla="*/ 46 w 83"/>
                <a:gd name="T1" fmla="*/ 39 h 42"/>
                <a:gd name="T2" fmla="*/ 0 w 83"/>
                <a:gd name="T3" fmla="*/ 30 h 42"/>
                <a:gd name="T4" fmla="*/ 38 w 83"/>
                <a:gd name="T5" fmla="*/ 3 h 42"/>
                <a:gd name="T6" fmla="*/ 83 w 83"/>
                <a:gd name="T7" fmla="*/ 12 h 42"/>
                <a:gd name="T8" fmla="*/ 46 w 83"/>
                <a:gd name="T9" fmla="*/ 39 h 42"/>
              </a:gdLst>
              <a:ahLst/>
              <a:cxnLst>
                <a:cxn ang="0">
                  <a:pos x="T0" y="T1"/>
                </a:cxn>
                <a:cxn ang="0">
                  <a:pos x="T2" y="T3"/>
                </a:cxn>
                <a:cxn ang="0">
                  <a:pos x="T4" y="T5"/>
                </a:cxn>
                <a:cxn ang="0">
                  <a:pos x="T6" y="T7"/>
                </a:cxn>
                <a:cxn ang="0">
                  <a:pos x="T8" y="T9"/>
                </a:cxn>
              </a:cxnLst>
              <a:rect l="0" t="0" r="r" b="b"/>
              <a:pathLst>
                <a:path w="83" h="42">
                  <a:moveTo>
                    <a:pt x="46" y="39"/>
                  </a:moveTo>
                  <a:cubicBezTo>
                    <a:pt x="29" y="42"/>
                    <a:pt x="13" y="39"/>
                    <a:pt x="0" y="30"/>
                  </a:cubicBezTo>
                  <a:cubicBezTo>
                    <a:pt x="9" y="17"/>
                    <a:pt x="22" y="7"/>
                    <a:pt x="38" y="3"/>
                  </a:cubicBezTo>
                  <a:cubicBezTo>
                    <a:pt x="54" y="0"/>
                    <a:pt x="70" y="3"/>
                    <a:pt x="83" y="12"/>
                  </a:cubicBezTo>
                  <a:cubicBezTo>
                    <a:pt x="75" y="25"/>
                    <a:pt x="62" y="35"/>
                    <a:pt x="46"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88"/>
            <p:cNvSpPr/>
            <p:nvPr/>
          </p:nvSpPr>
          <p:spPr bwMode="auto">
            <a:xfrm>
              <a:off x="1771650" y="3071813"/>
              <a:ext cx="173038" cy="296863"/>
            </a:xfrm>
            <a:custGeom>
              <a:avLst/>
              <a:gdLst>
                <a:gd name="T0" fmla="*/ 6 w 46"/>
                <a:gd name="T1" fmla="*/ 47 h 79"/>
                <a:gd name="T2" fmla="*/ 8 w 46"/>
                <a:gd name="T3" fmla="*/ 0 h 79"/>
                <a:gd name="T4" fmla="*/ 40 w 46"/>
                <a:gd name="T5" fmla="*/ 33 h 79"/>
                <a:gd name="T6" fmla="*/ 39 w 46"/>
                <a:gd name="T7" fmla="*/ 79 h 79"/>
                <a:gd name="T8" fmla="*/ 6 w 46"/>
                <a:gd name="T9" fmla="*/ 47 h 79"/>
              </a:gdLst>
              <a:ahLst/>
              <a:cxnLst>
                <a:cxn ang="0">
                  <a:pos x="T0" y="T1"/>
                </a:cxn>
                <a:cxn ang="0">
                  <a:pos x="T2" y="T3"/>
                </a:cxn>
                <a:cxn ang="0">
                  <a:pos x="T4" y="T5"/>
                </a:cxn>
                <a:cxn ang="0">
                  <a:pos x="T6" y="T7"/>
                </a:cxn>
                <a:cxn ang="0">
                  <a:pos x="T8" y="T9"/>
                </a:cxn>
              </a:cxnLst>
              <a:rect l="0" t="0" r="r" b="b"/>
              <a:pathLst>
                <a:path w="46" h="79">
                  <a:moveTo>
                    <a:pt x="6" y="47"/>
                  </a:moveTo>
                  <a:cubicBezTo>
                    <a:pt x="0" y="31"/>
                    <a:pt x="1" y="14"/>
                    <a:pt x="8" y="0"/>
                  </a:cubicBezTo>
                  <a:cubicBezTo>
                    <a:pt x="22" y="6"/>
                    <a:pt x="34" y="18"/>
                    <a:pt x="40" y="33"/>
                  </a:cubicBezTo>
                  <a:cubicBezTo>
                    <a:pt x="46" y="49"/>
                    <a:pt x="45" y="65"/>
                    <a:pt x="39" y="79"/>
                  </a:cubicBezTo>
                  <a:cubicBezTo>
                    <a:pt x="24" y="74"/>
                    <a:pt x="13" y="62"/>
                    <a:pt x="6" y="4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89"/>
            <p:cNvSpPr/>
            <p:nvPr/>
          </p:nvSpPr>
          <p:spPr bwMode="auto">
            <a:xfrm>
              <a:off x="2292350" y="3121026"/>
              <a:ext cx="98425" cy="119063"/>
            </a:xfrm>
            <a:custGeom>
              <a:avLst/>
              <a:gdLst>
                <a:gd name="T0" fmla="*/ 6 w 26"/>
                <a:gd name="T1" fmla="*/ 21 h 32"/>
                <a:gd name="T2" fmla="*/ 1 w 26"/>
                <a:gd name="T3" fmla="*/ 0 h 32"/>
                <a:gd name="T4" fmla="*/ 20 w 26"/>
                <a:gd name="T5" fmla="*/ 11 h 32"/>
                <a:gd name="T6" fmla="*/ 25 w 26"/>
                <a:gd name="T7" fmla="*/ 32 h 32"/>
                <a:gd name="T8" fmla="*/ 6 w 26"/>
                <a:gd name="T9" fmla="*/ 21 h 32"/>
              </a:gdLst>
              <a:ahLst/>
              <a:cxnLst>
                <a:cxn ang="0">
                  <a:pos x="T0" y="T1"/>
                </a:cxn>
                <a:cxn ang="0">
                  <a:pos x="T2" y="T3"/>
                </a:cxn>
                <a:cxn ang="0">
                  <a:pos x="T4" y="T5"/>
                </a:cxn>
                <a:cxn ang="0">
                  <a:pos x="T6" y="T7"/>
                </a:cxn>
                <a:cxn ang="0">
                  <a:pos x="T8" y="T9"/>
                </a:cxn>
              </a:cxnLst>
              <a:rect l="0" t="0" r="r" b="b"/>
              <a:pathLst>
                <a:path w="26" h="32">
                  <a:moveTo>
                    <a:pt x="6" y="21"/>
                  </a:moveTo>
                  <a:cubicBezTo>
                    <a:pt x="2" y="15"/>
                    <a:pt x="0" y="7"/>
                    <a:pt x="1" y="0"/>
                  </a:cubicBezTo>
                  <a:cubicBezTo>
                    <a:pt x="9" y="1"/>
                    <a:pt x="15" y="5"/>
                    <a:pt x="20" y="11"/>
                  </a:cubicBezTo>
                  <a:cubicBezTo>
                    <a:pt x="25" y="17"/>
                    <a:pt x="26" y="25"/>
                    <a:pt x="25" y="32"/>
                  </a:cubicBezTo>
                  <a:cubicBezTo>
                    <a:pt x="18" y="31"/>
                    <a:pt x="11" y="28"/>
                    <a:pt x="6" y="21"/>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90"/>
            <p:cNvSpPr/>
            <p:nvPr/>
          </p:nvSpPr>
          <p:spPr bwMode="auto">
            <a:xfrm>
              <a:off x="2578100" y="3192463"/>
              <a:ext cx="153988" cy="119063"/>
            </a:xfrm>
            <a:custGeom>
              <a:avLst/>
              <a:gdLst>
                <a:gd name="T0" fmla="*/ 15 w 41"/>
                <a:gd name="T1" fmla="*/ 7 h 32"/>
                <a:gd name="T2" fmla="*/ 41 w 41"/>
                <a:gd name="T3" fmla="*/ 2 h 32"/>
                <a:gd name="T4" fmla="*/ 27 w 41"/>
                <a:gd name="T5" fmla="*/ 25 h 32"/>
                <a:gd name="T6" fmla="*/ 0 w 41"/>
                <a:gd name="T7" fmla="*/ 30 h 32"/>
                <a:gd name="T8" fmla="*/ 15 w 41"/>
                <a:gd name="T9" fmla="*/ 7 h 32"/>
              </a:gdLst>
              <a:ahLst/>
              <a:cxnLst>
                <a:cxn ang="0">
                  <a:pos x="T0" y="T1"/>
                </a:cxn>
                <a:cxn ang="0">
                  <a:pos x="T2" y="T3"/>
                </a:cxn>
                <a:cxn ang="0">
                  <a:pos x="T4" y="T5"/>
                </a:cxn>
                <a:cxn ang="0">
                  <a:pos x="T6" y="T7"/>
                </a:cxn>
                <a:cxn ang="0">
                  <a:pos x="T8" y="T9"/>
                </a:cxn>
              </a:cxnLst>
              <a:rect l="0" t="0" r="r" b="b"/>
              <a:pathLst>
                <a:path w="41" h="32">
                  <a:moveTo>
                    <a:pt x="15" y="7"/>
                  </a:moveTo>
                  <a:cubicBezTo>
                    <a:pt x="23" y="2"/>
                    <a:pt x="32" y="0"/>
                    <a:pt x="41" y="2"/>
                  </a:cubicBezTo>
                  <a:cubicBezTo>
                    <a:pt x="40" y="11"/>
                    <a:pt x="35" y="19"/>
                    <a:pt x="27" y="25"/>
                  </a:cubicBezTo>
                  <a:cubicBezTo>
                    <a:pt x="19" y="30"/>
                    <a:pt x="9" y="32"/>
                    <a:pt x="0" y="30"/>
                  </a:cubicBezTo>
                  <a:cubicBezTo>
                    <a:pt x="2" y="21"/>
                    <a:pt x="7" y="13"/>
                    <a:pt x="15" y="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91"/>
            <p:cNvSpPr/>
            <p:nvPr/>
          </p:nvSpPr>
          <p:spPr bwMode="auto">
            <a:xfrm>
              <a:off x="1606550" y="3187701"/>
              <a:ext cx="295275" cy="173038"/>
            </a:xfrm>
            <a:custGeom>
              <a:avLst/>
              <a:gdLst>
                <a:gd name="T0" fmla="*/ 33 w 79"/>
                <a:gd name="T1" fmla="*/ 40 h 46"/>
                <a:gd name="T2" fmla="*/ 79 w 79"/>
                <a:gd name="T3" fmla="*/ 39 h 46"/>
                <a:gd name="T4" fmla="*/ 46 w 79"/>
                <a:gd name="T5" fmla="*/ 6 h 46"/>
                <a:gd name="T6" fmla="*/ 0 w 79"/>
                <a:gd name="T7" fmla="*/ 8 h 46"/>
                <a:gd name="T8" fmla="*/ 33 w 79"/>
                <a:gd name="T9" fmla="*/ 40 h 46"/>
              </a:gdLst>
              <a:ahLst/>
              <a:cxnLst>
                <a:cxn ang="0">
                  <a:pos x="T0" y="T1"/>
                </a:cxn>
                <a:cxn ang="0">
                  <a:pos x="T2" y="T3"/>
                </a:cxn>
                <a:cxn ang="0">
                  <a:pos x="T4" y="T5"/>
                </a:cxn>
                <a:cxn ang="0">
                  <a:pos x="T6" y="T7"/>
                </a:cxn>
                <a:cxn ang="0">
                  <a:pos x="T8" y="T9"/>
                </a:cxn>
              </a:cxnLst>
              <a:rect l="0" t="0" r="r" b="b"/>
              <a:pathLst>
                <a:path w="79" h="46">
                  <a:moveTo>
                    <a:pt x="33" y="40"/>
                  </a:moveTo>
                  <a:cubicBezTo>
                    <a:pt x="49" y="46"/>
                    <a:pt x="65" y="45"/>
                    <a:pt x="79" y="39"/>
                  </a:cubicBezTo>
                  <a:cubicBezTo>
                    <a:pt x="73" y="24"/>
                    <a:pt x="62" y="12"/>
                    <a:pt x="46" y="6"/>
                  </a:cubicBezTo>
                  <a:cubicBezTo>
                    <a:pt x="31" y="0"/>
                    <a:pt x="14" y="1"/>
                    <a:pt x="0" y="8"/>
                  </a:cubicBezTo>
                  <a:cubicBezTo>
                    <a:pt x="6" y="22"/>
                    <a:pt x="18" y="34"/>
                    <a:pt x="33" y="4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92"/>
            <p:cNvSpPr/>
            <p:nvPr/>
          </p:nvSpPr>
          <p:spPr bwMode="auto">
            <a:xfrm>
              <a:off x="1200150" y="4921251"/>
              <a:ext cx="203200" cy="115888"/>
            </a:xfrm>
            <a:custGeom>
              <a:avLst/>
              <a:gdLst>
                <a:gd name="T0" fmla="*/ 22 w 54"/>
                <a:gd name="T1" fmla="*/ 27 h 31"/>
                <a:gd name="T2" fmla="*/ 54 w 54"/>
                <a:gd name="T3" fmla="*/ 26 h 31"/>
                <a:gd name="T4" fmla="*/ 31 w 54"/>
                <a:gd name="T5" fmla="*/ 4 h 31"/>
                <a:gd name="T6" fmla="*/ 0 w 54"/>
                <a:gd name="T7" fmla="*/ 5 h 31"/>
                <a:gd name="T8" fmla="*/ 22 w 54"/>
                <a:gd name="T9" fmla="*/ 27 h 31"/>
              </a:gdLst>
              <a:ahLst/>
              <a:cxnLst>
                <a:cxn ang="0">
                  <a:pos x="T0" y="T1"/>
                </a:cxn>
                <a:cxn ang="0">
                  <a:pos x="T2" y="T3"/>
                </a:cxn>
                <a:cxn ang="0">
                  <a:pos x="T4" y="T5"/>
                </a:cxn>
                <a:cxn ang="0">
                  <a:pos x="T6" y="T7"/>
                </a:cxn>
                <a:cxn ang="0">
                  <a:pos x="T8" y="T9"/>
                </a:cxn>
              </a:cxnLst>
              <a:rect l="0" t="0" r="r" b="b"/>
              <a:pathLst>
                <a:path w="54" h="31">
                  <a:moveTo>
                    <a:pt x="22" y="27"/>
                  </a:moveTo>
                  <a:cubicBezTo>
                    <a:pt x="33" y="31"/>
                    <a:pt x="44" y="31"/>
                    <a:pt x="54" y="26"/>
                  </a:cubicBezTo>
                  <a:cubicBezTo>
                    <a:pt x="50" y="16"/>
                    <a:pt x="42" y="8"/>
                    <a:pt x="31" y="4"/>
                  </a:cubicBezTo>
                  <a:cubicBezTo>
                    <a:pt x="21" y="0"/>
                    <a:pt x="9" y="1"/>
                    <a:pt x="0" y="5"/>
                  </a:cubicBezTo>
                  <a:cubicBezTo>
                    <a:pt x="4" y="15"/>
                    <a:pt x="12" y="23"/>
                    <a:pt x="22"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93"/>
            <p:cNvSpPr/>
            <p:nvPr/>
          </p:nvSpPr>
          <p:spPr bwMode="auto">
            <a:xfrm>
              <a:off x="1081088" y="4699001"/>
              <a:ext cx="212725" cy="109538"/>
            </a:xfrm>
            <a:custGeom>
              <a:avLst/>
              <a:gdLst>
                <a:gd name="T0" fmla="*/ 31 w 57"/>
                <a:gd name="T1" fmla="*/ 27 h 29"/>
                <a:gd name="T2" fmla="*/ 57 w 57"/>
                <a:gd name="T3" fmla="*/ 7 h 29"/>
                <a:gd name="T4" fmla="*/ 25 w 57"/>
                <a:gd name="T5" fmla="*/ 2 h 29"/>
                <a:gd name="T6" fmla="*/ 0 w 57"/>
                <a:gd name="T7" fmla="*/ 22 h 29"/>
                <a:gd name="T8" fmla="*/ 31 w 57"/>
                <a:gd name="T9" fmla="*/ 27 h 29"/>
              </a:gdLst>
              <a:ahLst/>
              <a:cxnLst>
                <a:cxn ang="0">
                  <a:pos x="T0" y="T1"/>
                </a:cxn>
                <a:cxn ang="0">
                  <a:pos x="T2" y="T3"/>
                </a:cxn>
                <a:cxn ang="0">
                  <a:pos x="T4" y="T5"/>
                </a:cxn>
                <a:cxn ang="0">
                  <a:pos x="T6" y="T7"/>
                </a:cxn>
                <a:cxn ang="0">
                  <a:pos x="T8" y="T9"/>
                </a:cxn>
              </a:cxnLst>
              <a:rect l="0" t="0" r="r" b="b"/>
              <a:pathLst>
                <a:path w="57" h="29">
                  <a:moveTo>
                    <a:pt x="31" y="27"/>
                  </a:moveTo>
                  <a:cubicBezTo>
                    <a:pt x="43" y="24"/>
                    <a:pt x="51" y="17"/>
                    <a:pt x="57" y="7"/>
                  </a:cubicBezTo>
                  <a:cubicBezTo>
                    <a:pt x="48" y="2"/>
                    <a:pt x="37" y="0"/>
                    <a:pt x="25" y="2"/>
                  </a:cubicBezTo>
                  <a:cubicBezTo>
                    <a:pt x="14" y="5"/>
                    <a:pt x="5" y="12"/>
                    <a:pt x="0" y="22"/>
                  </a:cubicBezTo>
                  <a:cubicBezTo>
                    <a:pt x="9" y="27"/>
                    <a:pt x="20" y="29"/>
                    <a:pt x="31"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94"/>
            <p:cNvSpPr/>
            <p:nvPr/>
          </p:nvSpPr>
          <p:spPr bwMode="auto">
            <a:xfrm>
              <a:off x="1092200" y="4699001"/>
              <a:ext cx="214313" cy="109538"/>
            </a:xfrm>
            <a:custGeom>
              <a:avLst/>
              <a:gdLst>
                <a:gd name="T0" fmla="*/ 32 w 57"/>
                <a:gd name="T1" fmla="*/ 27 h 29"/>
                <a:gd name="T2" fmla="*/ 57 w 57"/>
                <a:gd name="T3" fmla="*/ 7 h 29"/>
                <a:gd name="T4" fmla="*/ 25 w 57"/>
                <a:gd name="T5" fmla="*/ 2 h 29"/>
                <a:gd name="T6" fmla="*/ 0 w 57"/>
                <a:gd name="T7" fmla="*/ 22 h 29"/>
                <a:gd name="T8" fmla="*/ 32 w 57"/>
                <a:gd name="T9" fmla="*/ 27 h 29"/>
              </a:gdLst>
              <a:ahLst/>
              <a:cxnLst>
                <a:cxn ang="0">
                  <a:pos x="T0" y="T1"/>
                </a:cxn>
                <a:cxn ang="0">
                  <a:pos x="T2" y="T3"/>
                </a:cxn>
                <a:cxn ang="0">
                  <a:pos x="T4" y="T5"/>
                </a:cxn>
                <a:cxn ang="0">
                  <a:pos x="T6" y="T7"/>
                </a:cxn>
                <a:cxn ang="0">
                  <a:pos x="T8" y="T9"/>
                </a:cxn>
              </a:cxnLst>
              <a:rect l="0" t="0" r="r" b="b"/>
              <a:pathLst>
                <a:path w="57" h="29">
                  <a:moveTo>
                    <a:pt x="32" y="27"/>
                  </a:moveTo>
                  <a:cubicBezTo>
                    <a:pt x="43" y="24"/>
                    <a:pt x="52" y="17"/>
                    <a:pt x="57" y="7"/>
                  </a:cubicBezTo>
                  <a:cubicBezTo>
                    <a:pt x="48" y="2"/>
                    <a:pt x="37" y="0"/>
                    <a:pt x="25" y="2"/>
                  </a:cubicBezTo>
                  <a:cubicBezTo>
                    <a:pt x="14" y="5"/>
                    <a:pt x="6" y="12"/>
                    <a:pt x="0" y="22"/>
                  </a:cubicBezTo>
                  <a:cubicBezTo>
                    <a:pt x="9" y="27"/>
                    <a:pt x="20" y="29"/>
                    <a:pt x="32"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95"/>
            <p:cNvSpPr/>
            <p:nvPr/>
          </p:nvSpPr>
          <p:spPr bwMode="auto">
            <a:xfrm>
              <a:off x="971550" y="4338638"/>
              <a:ext cx="423863" cy="198438"/>
            </a:xfrm>
            <a:custGeom>
              <a:avLst/>
              <a:gdLst>
                <a:gd name="T0" fmla="*/ 54 w 113"/>
                <a:gd name="T1" fmla="*/ 51 h 53"/>
                <a:gd name="T2" fmla="*/ 113 w 113"/>
                <a:gd name="T3" fmla="*/ 32 h 53"/>
                <a:gd name="T4" fmla="*/ 59 w 113"/>
                <a:gd name="T5" fmla="*/ 2 h 53"/>
                <a:gd name="T6" fmla="*/ 0 w 113"/>
                <a:gd name="T7" fmla="*/ 20 h 53"/>
                <a:gd name="T8" fmla="*/ 54 w 113"/>
                <a:gd name="T9" fmla="*/ 51 h 53"/>
              </a:gdLst>
              <a:ahLst/>
              <a:cxnLst>
                <a:cxn ang="0">
                  <a:pos x="T0" y="T1"/>
                </a:cxn>
                <a:cxn ang="0">
                  <a:pos x="T2" y="T3"/>
                </a:cxn>
                <a:cxn ang="0">
                  <a:pos x="T4" y="T5"/>
                </a:cxn>
                <a:cxn ang="0">
                  <a:pos x="T6" y="T7"/>
                </a:cxn>
                <a:cxn ang="0">
                  <a:pos x="T8" y="T9"/>
                </a:cxn>
              </a:cxnLst>
              <a:rect l="0" t="0" r="r" b="b"/>
              <a:pathLst>
                <a:path w="113" h="53">
                  <a:moveTo>
                    <a:pt x="54" y="51"/>
                  </a:moveTo>
                  <a:cubicBezTo>
                    <a:pt x="76" y="53"/>
                    <a:pt x="97" y="46"/>
                    <a:pt x="113" y="32"/>
                  </a:cubicBezTo>
                  <a:cubicBezTo>
                    <a:pt x="101" y="16"/>
                    <a:pt x="81" y="5"/>
                    <a:pt x="59" y="2"/>
                  </a:cubicBezTo>
                  <a:cubicBezTo>
                    <a:pt x="37" y="0"/>
                    <a:pt x="16" y="7"/>
                    <a:pt x="0" y="20"/>
                  </a:cubicBezTo>
                  <a:cubicBezTo>
                    <a:pt x="13" y="37"/>
                    <a:pt x="32" y="48"/>
                    <a:pt x="54" y="51"/>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96"/>
            <p:cNvSpPr/>
            <p:nvPr/>
          </p:nvSpPr>
          <p:spPr bwMode="auto">
            <a:xfrm>
              <a:off x="1425575" y="5338763"/>
              <a:ext cx="206375" cy="120650"/>
            </a:xfrm>
            <a:custGeom>
              <a:avLst/>
              <a:gdLst>
                <a:gd name="T0" fmla="*/ 23 w 55"/>
                <a:gd name="T1" fmla="*/ 27 h 32"/>
                <a:gd name="T2" fmla="*/ 55 w 55"/>
                <a:gd name="T3" fmla="*/ 26 h 32"/>
                <a:gd name="T4" fmla="*/ 32 w 55"/>
                <a:gd name="T5" fmla="*/ 4 h 32"/>
                <a:gd name="T6" fmla="*/ 0 w 55"/>
                <a:gd name="T7" fmla="*/ 5 h 32"/>
                <a:gd name="T8" fmla="*/ 23 w 55"/>
                <a:gd name="T9" fmla="*/ 27 h 32"/>
              </a:gdLst>
              <a:ahLst/>
              <a:cxnLst>
                <a:cxn ang="0">
                  <a:pos x="T0" y="T1"/>
                </a:cxn>
                <a:cxn ang="0">
                  <a:pos x="T2" y="T3"/>
                </a:cxn>
                <a:cxn ang="0">
                  <a:pos x="T4" y="T5"/>
                </a:cxn>
                <a:cxn ang="0">
                  <a:pos x="T6" y="T7"/>
                </a:cxn>
                <a:cxn ang="0">
                  <a:pos x="T8" y="T9"/>
                </a:cxn>
              </a:cxnLst>
              <a:rect l="0" t="0" r="r" b="b"/>
              <a:pathLst>
                <a:path w="55" h="32">
                  <a:moveTo>
                    <a:pt x="23" y="27"/>
                  </a:moveTo>
                  <a:cubicBezTo>
                    <a:pt x="34" y="32"/>
                    <a:pt x="45" y="31"/>
                    <a:pt x="55" y="26"/>
                  </a:cubicBezTo>
                  <a:cubicBezTo>
                    <a:pt x="51" y="17"/>
                    <a:pt x="43" y="8"/>
                    <a:pt x="32" y="4"/>
                  </a:cubicBezTo>
                  <a:cubicBezTo>
                    <a:pt x="21" y="0"/>
                    <a:pt x="10" y="1"/>
                    <a:pt x="0" y="5"/>
                  </a:cubicBezTo>
                  <a:cubicBezTo>
                    <a:pt x="4" y="15"/>
                    <a:pt x="12" y="23"/>
                    <a:pt x="23" y="27"/>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97"/>
            <p:cNvSpPr/>
            <p:nvPr/>
          </p:nvSpPr>
          <p:spPr bwMode="auto">
            <a:xfrm>
              <a:off x="1035050" y="4503738"/>
              <a:ext cx="217488" cy="101600"/>
            </a:xfrm>
            <a:custGeom>
              <a:avLst/>
              <a:gdLst>
                <a:gd name="T0" fmla="*/ 28 w 58"/>
                <a:gd name="T1" fmla="*/ 26 h 27"/>
                <a:gd name="T2" fmla="*/ 58 w 58"/>
                <a:gd name="T3" fmla="*/ 16 h 27"/>
                <a:gd name="T4" fmla="*/ 30 w 58"/>
                <a:gd name="T5" fmla="*/ 1 h 27"/>
                <a:gd name="T6" fmla="*/ 0 w 58"/>
                <a:gd name="T7" fmla="*/ 11 h 27"/>
                <a:gd name="T8" fmla="*/ 28 w 58"/>
                <a:gd name="T9" fmla="*/ 26 h 27"/>
              </a:gdLst>
              <a:ahLst/>
              <a:cxnLst>
                <a:cxn ang="0">
                  <a:pos x="T0" y="T1"/>
                </a:cxn>
                <a:cxn ang="0">
                  <a:pos x="T2" y="T3"/>
                </a:cxn>
                <a:cxn ang="0">
                  <a:pos x="T4" y="T5"/>
                </a:cxn>
                <a:cxn ang="0">
                  <a:pos x="T6" y="T7"/>
                </a:cxn>
                <a:cxn ang="0">
                  <a:pos x="T8" y="T9"/>
                </a:cxn>
              </a:cxnLst>
              <a:rect l="0" t="0" r="r" b="b"/>
              <a:pathLst>
                <a:path w="58" h="27">
                  <a:moveTo>
                    <a:pt x="28" y="26"/>
                  </a:moveTo>
                  <a:cubicBezTo>
                    <a:pt x="39" y="27"/>
                    <a:pt x="50" y="23"/>
                    <a:pt x="58" y="16"/>
                  </a:cubicBezTo>
                  <a:cubicBezTo>
                    <a:pt x="51" y="8"/>
                    <a:pt x="41" y="2"/>
                    <a:pt x="30" y="1"/>
                  </a:cubicBezTo>
                  <a:cubicBezTo>
                    <a:pt x="18" y="0"/>
                    <a:pt x="8" y="4"/>
                    <a:pt x="0" y="11"/>
                  </a:cubicBezTo>
                  <a:cubicBezTo>
                    <a:pt x="6" y="19"/>
                    <a:pt x="16" y="25"/>
                    <a:pt x="28" y="26"/>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98"/>
            <p:cNvSpPr/>
            <p:nvPr/>
          </p:nvSpPr>
          <p:spPr bwMode="auto">
            <a:xfrm>
              <a:off x="1147763" y="3797301"/>
              <a:ext cx="211138" cy="112713"/>
            </a:xfrm>
            <a:custGeom>
              <a:avLst/>
              <a:gdLst>
                <a:gd name="T0" fmla="*/ 24 w 56"/>
                <a:gd name="T1" fmla="*/ 27 h 30"/>
                <a:gd name="T2" fmla="*/ 56 w 56"/>
                <a:gd name="T3" fmla="*/ 23 h 30"/>
                <a:gd name="T4" fmla="*/ 31 w 56"/>
                <a:gd name="T5" fmla="*/ 3 h 30"/>
                <a:gd name="T6" fmla="*/ 0 w 56"/>
                <a:gd name="T7" fmla="*/ 7 h 30"/>
                <a:gd name="T8" fmla="*/ 24 w 56"/>
                <a:gd name="T9" fmla="*/ 27 h 30"/>
              </a:gdLst>
              <a:ahLst/>
              <a:cxnLst>
                <a:cxn ang="0">
                  <a:pos x="T0" y="T1"/>
                </a:cxn>
                <a:cxn ang="0">
                  <a:pos x="T2" y="T3"/>
                </a:cxn>
                <a:cxn ang="0">
                  <a:pos x="T4" y="T5"/>
                </a:cxn>
                <a:cxn ang="0">
                  <a:pos x="T6" y="T7"/>
                </a:cxn>
                <a:cxn ang="0">
                  <a:pos x="T8" y="T9"/>
                </a:cxn>
              </a:cxnLst>
              <a:rect l="0" t="0" r="r" b="b"/>
              <a:pathLst>
                <a:path w="56" h="30">
                  <a:moveTo>
                    <a:pt x="24" y="27"/>
                  </a:moveTo>
                  <a:cubicBezTo>
                    <a:pt x="35" y="30"/>
                    <a:pt x="47" y="29"/>
                    <a:pt x="56" y="23"/>
                  </a:cubicBezTo>
                  <a:cubicBezTo>
                    <a:pt x="51" y="14"/>
                    <a:pt x="42" y="6"/>
                    <a:pt x="31" y="3"/>
                  </a:cubicBezTo>
                  <a:cubicBezTo>
                    <a:pt x="20" y="0"/>
                    <a:pt x="9" y="2"/>
                    <a:pt x="0" y="7"/>
                  </a:cubicBezTo>
                  <a:cubicBezTo>
                    <a:pt x="5" y="16"/>
                    <a:pt x="13" y="24"/>
                    <a:pt x="24"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99"/>
            <p:cNvSpPr/>
            <p:nvPr/>
          </p:nvSpPr>
          <p:spPr bwMode="auto">
            <a:xfrm>
              <a:off x="1128713" y="3860801"/>
              <a:ext cx="214313" cy="112713"/>
            </a:xfrm>
            <a:custGeom>
              <a:avLst/>
              <a:gdLst>
                <a:gd name="T0" fmla="*/ 31 w 57"/>
                <a:gd name="T1" fmla="*/ 27 h 30"/>
                <a:gd name="T2" fmla="*/ 57 w 57"/>
                <a:gd name="T3" fmla="*/ 8 h 30"/>
                <a:gd name="T4" fmla="*/ 26 w 57"/>
                <a:gd name="T5" fmla="*/ 3 h 30"/>
                <a:gd name="T6" fmla="*/ 0 w 57"/>
                <a:gd name="T7" fmla="*/ 22 h 30"/>
                <a:gd name="T8" fmla="*/ 31 w 57"/>
                <a:gd name="T9" fmla="*/ 27 h 30"/>
              </a:gdLst>
              <a:ahLst/>
              <a:cxnLst>
                <a:cxn ang="0">
                  <a:pos x="T0" y="T1"/>
                </a:cxn>
                <a:cxn ang="0">
                  <a:pos x="T2" y="T3"/>
                </a:cxn>
                <a:cxn ang="0">
                  <a:pos x="T4" y="T5"/>
                </a:cxn>
                <a:cxn ang="0">
                  <a:pos x="T6" y="T7"/>
                </a:cxn>
                <a:cxn ang="0">
                  <a:pos x="T8" y="T9"/>
                </a:cxn>
              </a:cxnLst>
              <a:rect l="0" t="0" r="r" b="b"/>
              <a:pathLst>
                <a:path w="57" h="30">
                  <a:moveTo>
                    <a:pt x="31" y="27"/>
                  </a:moveTo>
                  <a:cubicBezTo>
                    <a:pt x="42" y="24"/>
                    <a:pt x="51" y="17"/>
                    <a:pt x="57" y="8"/>
                  </a:cubicBezTo>
                  <a:cubicBezTo>
                    <a:pt x="48" y="2"/>
                    <a:pt x="37" y="0"/>
                    <a:pt x="26" y="3"/>
                  </a:cubicBezTo>
                  <a:cubicBezTo>
                    <a:pt x="14" y="5"/>
                    <a:pt x="5" y="13"/>
                    <a:pt x="0" y="22"/>
                  </a:cubicBezTo>
                  <a:cubicBezTo>
                    <a:pt x="9" y="27"/>
                    <a:pt x="20" y="30"/>
                    <a:pt x="31"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100"/>
            <p:cNvSpPr/>
            <p:nvPr/>
          </p:nvSpPr>
          <p:spPr bwMode="auto">
            <a:xfrm>
              <a:off x="1098550" y="4000501"/>
              <a:ext cx="139700" cy="79375"/>
            </a:xfrm>
            <a:custGeom>
              <a:avLst/>
              <a:gdLst>
                <a:gd name="T0" fmla="*/ 16 w 37"/>
                <a:gd name="T1" fmla="*/ 18 h 21"/>
                <a:gd name="T2" fmla="*/ 37 w 37"/>
                <a:gd name="T3" fmla="*/ 17 h 21"/>
                <a:gd name="T4" fmla="*/ 22 w 37"/>
                <a:gd name="T5" fmla="*/ 2 h 21"/>
                <a:gd name="T6" fmla="*/ 0 w 37"/>
                <a:gd name="T7" fmla="*/ 4 h 21"/>
                <a:gd name="T8" fmla="*/ 16 w 37"/>
                <a:gd name="T9" fmla="*/ 18 h 21"/>
              </a:gdLst>
              <a:ahLst/>
              <a:cxnLst>
                <a:cxn ang="0">
                  <a:pos x="T0" y="T1"/>
                </a:cxn>
                <a:cxn ang="0">
                  <a:pos x="T2" y="T3"/>
                </a:cxn>
                <a:cxn ang="0">
                  <a:pos x="T4" y="T5"/>
                </a:cxn>
                <a:cxn ang="0">
                  <a:pos x="T6" y="T7"/>
                </a:cxn>
                <a:cxn ang="0">
                  <a:pos x="T8" y="T9"/>
                </a:cxn>
              </a:cxnLst>
              <a:rect l="0" t="0" r="r" b="b"/>
              <a:pathLst>
                <a:path w="37" h="21">
                  <a:moveTo>
                    <a:pt x="16" y="18"/>
                  </a:moveTo>
                  <a:cubicBezTo>
                    <a:pt x="23" y="21"/>
                    <a:pt x="31" y="20"/>
                    <a:pt x="37" y="17"/>
                  </a:cubicBezTo>
                  <a:cubicBezTo>
                    <a:pt x="34" y="10"/>
                    <a:pt x="29" y="5"/>
                    <a:pt x="22" y="2"/>
                  </a:cubicBezTo>
                  <a:cubicBezTo>
                    <a:pt x="14" y="0"/>
                    <a:pt x="7" y="0"/>
                    <a:pt x="0" y="4"/>
                  </a:cubicBezTo>
                  <a:cubicBezTo>
                    <a:pt x="3" y="10"/>
                    <a:pt x="9" y="15"/>
                    <a:pt x="16" y="1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01"/>
            <p:cNvSpPr/>
            <p:nvPr/>
          </p:nvSpPr>
          <p:spPr bwMode="auto">
            <a:xfrm>
              <a:off x="1081088" y="4056063"/>
              <a:ext cx="179388" cy="106363"/>
            </a:xfrm>
            <a:custGeom>
              <a:avLst/>
              <a:gdLst>
                <a:gd name="T0" fmla="*/ 28 w 48"/>
                <a:gd name="T1" fmla="*/ 24 h 28"/>
                <a:gd name="T2" fmla="*/ 48 w 48"/>
                <a:gd name="T3" fmla="*/ 4 h 28"/>
                <a:gd name="T4" fmla="*/ 20 w 48"/>
                <a:gd name="T5" fmla="*/ 4 h 28"/>
                <a:gd name="T6" fmla="*/ 0 w 48"/>
                <a:gd name="T7" fmla="*/ 23 h 28"/>
                <a:gd name="T8" fmla="*/ 28 w 48"/>
                <a:gd name="T9" fmla="*/ 24 h 28"/>
              </a:gdLst>
              <a:ahLst/>
              <a:cxnLst>
                <a:cxn ang="0">
                  <a:pos x="T0" y="T1"/>
                </a:cxn>
                <a:cxn ang="0">
                  <a:pos x="T2" y="T3"/>
                </a:cxn>
                <a:cxn ang="0">
                  <a:pos x="T4" y="T5"/>
                </a:cxn>
                <a:cxn ang="0">
                  <a:pos x="T6" y="T7"/>
                </a:cxn>
                <a:cxn ang="0">
                  <a:pos x="T8" y="T9"/>
                </a:cxn>
              </a:cxnLst>
              <a:rect l="0" t="0" r="r" b="b"/>
              <a:pathLst>
                <a:path w="48" h="28">
                  <a:moveTo>
                    <a:pt x="28" y="24"/>
                  </a:moveTo>
                  <a:cubicBezTo>
                    <a:pt x="38" y="20"/>
                    <a:pt x="45" y="13"/>
                    <a:pt x="48" y="4"/>
                  </a:cubicBezTo>
                  <a:cubicBezTo>
                    <a:pt x="40" y="0"/>
                    <a:pt x="30" y="0"/>
                    <a:pt x="20" y="4"/>
                  </a:cubicBezTo>
                  <a:cubicBezTo>
                    <a:pt x="11" y="7"/>
                    <a:pt x="4" y="14"/>
                    <a:pt x="0" y="23"/>
                  </a:cubicBezTo>
                  <a:cubicBezTo>
                    <a:pt x="9" y="27"/>
                    <a:pt x="19" y="28"/>
                    <a:pt x="28" y="24"/>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02"/>
            <p:cNvSpPr/>
            <p:nvPr/>
          </p:nvSpPr>
          <p:spPr bwMode="auto">
            <a:xfrm>
              <a:off x="1835150" y="5726113"/>
              <a:ext cx="109538" cy="217488"/>
            </a:xfrm>
            <a:custGeom>
              <a:avLst/>
              <a:gdLst>
                <a:gd name="T0" fmla="*/ 26 w 29"/>
                <a:gd name="T1" fmla="*/ 27 h 58"/>
                <a:gd name="T2" fmla="*/ 8 w 29"/>
                <a:gd name="T3" fmla="*/ 0 h 58"/>
                <a:gd name="T4" fmla="*/ 2 w 29"/>
                <a:gd name="T5" fmla="*/ 32 h 58"/>
                <a:gd name="T6" fmla="*/ 20 w 29"/>
                <a:gd name="T7" fmla="*/ 58 h 58"/>
                <a:gd name="T8" fmla="*/ 26 w 29"/>
                <a:gd name="T9" fmla="*/ 27 h 58"/>
              </a:gdLst>
              <a:ahLst/>
              <a:cxnLst>
                <a:cxn ang="0">
                  <a:pos x="T0" y="T1"/>
                </a:cxn>
                <a:cxn ang="0">
                  <a:pos x="T2" y="T3"/>
                </a:cxn>
                <a:cxn ang="0">
                  <a:pos x="T4" y="T5"/>
                </a:cxn>
                <a:cxn ang="0">
                  <a:pos x="T6" y="T7"/>
                </a:cxn>
                <a:cxn ang="0">
                  <a:pos x="T8" y="T9"/>
                </a:cxn>
              </a:cxnLst>
              <a:rect l="0" t="0" r="r" b="b"/>
              <a:pathLst>
                <a:path w="29" h="58">
                  <a:moveTo>
                    <a:pt x="26" y="27"/>
                  </a:moveTo>
                  <a:cubicBezTo>
                    <a:pt x="24" y="15"/>
                    <a:pt x="17" y="6"/>
                    <a:pt x="8" y="0"/>
                  </a:cubicBezTo>
                  <a:cubicBezTo>
                    <a:pt x="2" y="9"/>
                    <a:pt x="0" y="20"/>
                    <a:pt x="2" y="32"/>
                  </a:cubicBezTo>
                  <a:cubicBezTo>
                    <a:pt x="4" y="43"/>
                    <a:pt x="11" y="52"/>
                    <a:pt x="20" y="58"/>
                  </a:cubicBezTo>
                  <a:cubicBezTo>
                    <a:pt x="26" y="49"/>
                    <a:pt x="29" y="38"/>
                    <a:pt x="26"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03"/>
            <p:cNvSpPr/>
            <p:nvPr/>
          </p:nvSpPr>
          <p:spPr bwMode="auto">
            <a:xfrm>
              <a:off x="1914525" y="5918201"/>
              <a:ext cx="209550" cy="112713"/>
            </a:xfrm>
            <a:custGeom>
              <a:avLst/>
              <a:gdLst>
                <a:gd name="T0" fmla="*/ 31 w 56"/>
                <a:gd name="T1" fmla="*/ 27 h 30"/>
                <a:gd name="T2" fmla="*/ 56 w 56"/>
                <a:gd name="T3" fmla="*/ 6 h 30"/>
                <a:gd name="T4" fmla="*/ 24 w 56"/>
                <a:gd name="T5" fmla="*/ 3 h 30"/>
                <a:gd name="T6" fmla="*/ 0 w 56"/>
                <a:gd name="T7" fmla="*/ 23 h 30"/>
                <a:gd name="T8" fmla="*/ 31 w 56"/>
                <a:gd name="T9" fmla="*/ 27 h 30"/>
              </a:gdLst>
              <a:ahLst/>
              <a:cxnLst>
                <a:cxn ang="0">
                  <a:pos x="T0" y="T1"/>
                </a:cxn>
                <a:cxn ang="0">
                  <a:pos x="T2" y="T3"/>
                </a:cxn>
                <a:cxn ang="0">
                  <a:pos x="T4" y="T5"/>
                </a:cxn>
                <a:cxn ang="0">
                  <a:pos x="T6" y="T7"/>
                </a:cxn>
                <a:cxn ang="0">
                  <a:pos x="T8" y="T9"/>
                </a:cxn>
              </a:cxnLst>
              <a:rect l="0" t="0" r="r" b="b"/>
              <a:pathLst>
                <a:path w="56" h="30">
                  <a:moveTo>
                    <a:pt x="31" y="27"/>
                  </a:moveTo>
                  <a:cubicBezTo>
                    <a:pt x="42" y="23"/>
                    <a:pt x="51" y="16"/>
                    <a:pt x="56" y="6"/>
                  </a:cubicBezTo>
                  <a:cubicBezTo>
                    <a:pt x="46" y="1"/>
                    <a:pt x="35" y="0"/>
                    <a:pt x="24" y="3"/>
                  </a:cubicBezTo>
                  <a:cubicBezTo>
                    <a:pt x="13" y="6"/>
                    <a:pt x="5" y="14"/>
                    <a:pt x="0" y="23"/>
                  </a:cubicBezTo>
                  <a:cubicBezTo>
                    <a:pt x="9" y="29"/>
                    <a:pt x="21" y="30"/>
                    <a:pt x="31"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04"/>
            <p:cNvSpPr/>
            <p:nvPr/>
          </p:nvSpPr>
          <p:spPr bwMode="auto">
            <a:xfrm>
              <a:off x="1958975" y="5902326"/>
              <a:ext cx="209550" cy="244475"/>
            </a:xfrm>
            <a:custGeom>
              <a:avLst/>
              <a:gdLst>
                <a:gd name="T0" fmla="*/ 42 w 56"/>
                <a:gd name="T1" fmla="*/ 43 h 65"/>
                <a:gd name="T2" fmla="*/ 54 w 56"/>
                <a:gd name="T3" fmla="*/ 0 h 65"/>
                <a:gd name="T4" fmla="*/ 14 w 56"/>
                <a:gd name="T5" fmla="*/ 21 h 65"/>
                <a:gd name="T6" fmla="*/ 2 w 56"/>
                <a:gd name="T7" fmla="*/ 65 h 65"/>
                <a:gd name="T8" fmla="*/ 42 w 56"/>
                <a:gd name="T9" fmla="*/ 43 h 65"/>
              </a:gdLst>
              <a:ahLst/>
              <a:cxnLst>
                <a:cxn ang="0">
                  <a:pos x="T0" y="T1"/>
                </a:cxn>
                <a:cxn ang="0">
                  <a:pos x="T2" y="T3"/>
                </a:cxn>
                <a:cxn ang="0">
                  <a:pos x="T4" y="T5"/>
                </a:cxn>
                <a:cxn ang="0">
                  <a:pos x="T6" y="T7"/>
                </a:cxn>
                <a:cxn ang="0">
                  <a:pos x="T8" y="T9"/>
                </a:cxn>
              </a:cxnLst>
              <a:rect l="0" t="0" r="r" b="b"/>
              <a:pathLst>
                <a:path w="56" h="65">
                  <a:moveTo>
                    <a:pt x="42" y="43"/>
                  </a:moveTo>
                  <a:cubicBezTo>
                    <a:pt x="52" y="31"/>
                    <a:pt x="56" y="15"/>
                    <a:pt x="54" y="0"/>
                  </a:cubicBezTo>
                  <a:cubicBezTo>
                    <a:pt x="39" y="1"/>
                    <a:pt x="24" y="9"/>
                    <a:pt x="14" y="21"/>
                  </a:cubicBezTo>
                  <a:cubicBezTo>
                    <a:pt x="4" y="34"/>
                    <a:pt x="0" y="50"/>
                    <a:pt x="2" y="65"/>
                  </a:cubicBezTo>
                  <a:cubicBezTo>
                    <a:pt x="17" y="64"/>
                    <a:pt x="32" y="56"/>
                    <a:pt x="42" y="43"/>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05"/>
            <p:cNvSpPr/>
            <p:nvPr/>
          </p:nvSpPr>
          <p:spPr bwMode="auto">
            <a:xfrm>
              <a:off x="1092200" y="4256088"/>
              <a:ext cx="179388" cy="138113"/>
            </a:xfrm>
            <a:custGeom>
              <a:avLst/>
              <a:gdLst>
                <a:gd name="T0" fmla="*/ 17 w 48"/>
                <a:gd name="T1" fmla="*/ 29 h 37"/>
                <a:gd name="T2" fmla="*/ 48 w 48"/>
                <a:gd name="T3" fmla="*/ 35 h 37"/>
                <a:gd name="T4" fmla="*/ 31 w 48"/>
                <a:gd name="T5" fmla="*/ 8 h 37"/>
                <a:gd name="T6" fmla="*/ 0 w 48"/>
                <a:gd name="T7" fmla="*/ 2 h 37"/>
                <a:gd name="T8" fmla="*/ 17 w 48"/>
                <a:gd name="T9" fmla="*/ 29 h 37"/>
              </a:gdLst>
              <a:ahLst/>
              <a:cxnLst>
                <a:cxn ang="0">
                  <a:pos x="T0" y="T1"/>
                </a:cxn>
                <a:cxn ang="0">
                  <a:pos x="T2" y="T3"/>
                </a:cxn>
                <a:cxn ang="0">
                  <a:pos x="T4" y="T5"/>
                </a:cxn>
                <a:cxn ang="0">
                  <a:pos x="T6" y="T7"/>
                </a:cxn>
                <a:cxn ang="0">
                  <a:pos x="T8" y="T9"/>
                </a:cxn>
              </a:cxnLst>
              <a:rect l="0" t="0" r="r" b="b"/>
              <a:pathLst>
                <a:path w="48" h="37">
                  <a:moveTo>
                    <a:pt x="17" y="29"/>
                  </a:moveTo>
                  <a:cubicBezTo>
                    <a:pt x="26" y="35"/>
                    <a:pt x="37" y="37"/>
                    <a:pt x="48" y="35"/>
                  </a:cubicBezTo>
                  <a:cubicBezTo>
                    <a:pt x="46" y="24"/>
                    <a:pt x="40" y="14"/>
                    <a:pt x="31" y="8"/>
                  </a:cubicBezTo>
                  <a:cubicBezTo>
                    <a:pt x="21" y="2"/>
                    <a:pt x="10" y="0"/>
                    <a:pt x="0" y="2"/>
                  </a:cubicBezTo>
                  <a:cubicBezTo>
                    <a:pt x="1" y="12"/>
                    <a:pt x="7" y="22"/>
                    <a:pt x="17" y="2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06"/>
            <p:cNvSpPr/>
            <p:nvPr/>
          </p:nvSpPr>
          <p:spPr bwMode="auto">
            <a:xfrm>
              <a:off x="1403350" y="5387976"/>
              <a:ext cx="409575" cy="209550"/>
            </a:xfrm>
            <a:custGeom>
              <a:avLst/>
              <a:gdLst>
                <a:gd name="T0" fmla="*/ 60 w 109"/>
                <a:gd name="T1" fmla="*/ 51 h 56"/>
                <a:gd name="T2" fmla="*/ 0 w 109"/>
                <a:gd name="T3" fmla="*/ 41 h 56"/>
                <a:gd name="T4" fmla="*/ 49 w 109"/>
                <a:gd name="T5" fmla="*/ 5 h 56"/>
                <a:gd name="T6" fmla="*/ 109 w 109"/>
                <a:gd name="T7" fmla="*/ 15 h 56"/>
                <a:gd name="T8" fmla="*/ 60 w 109"/>
                <a:gd name="T9" fmla="*/ 51 h 56"/>
              </a:gdLst>
              <a:ahLst/>
              <a:cxnLst>
                <a:cxn ang="0">
                  <a:pos x="T0" y="T1"/>
                </a:cxn>
                <a:cxn ang="0">
                  <a:pos x="T2" y="T3"/>
                </a:cxn>
                <a:cxn ang="0">
                  <a:pos x="T4" y="T5"/>
                </a:cxn>
                <a:cxn ang="0">
                  <a:pos x="T6" y="T7"/>
                </a:cxn>
                <a:cxn ang="0">
                  <a:pos x="T8" y="T9"/>
                </a:cxn>
              </a:cxnLst>
              <a:rect l="0" t="0" r="r" b="b"/>
              <a:pathLst>
                <a:path w="109" h="56">
                  <a:moveTo>
                    <a:pt x="60" y="51"/>
                  </a:moveTo>
                  <a:cubicBezTo>
                    <a:pt x="39" y="56"/>
                    <a:pt x="17" y="52"/>
                    <a:pt x="0" y="41"/>
                  </a:cubicBezTo>
                  <a:cubicBezTo>
                    <a:pt x="10" y="24"/>
                    <a:pt x="27" y="10"/>
                    <a:pt x="49" y="5"/>
                  </a:cubicBezTo>
                  <a:cubicBezTo>
                    <a:pt x="70" y="0"/>
                    <a:pt x="92" y="4"/>
                    <a:pt x="109" y="15"/>
                  </a:cubicBezTo>
                  <a:cubicBezTo>
                    <a:pt x="99" y="33"/>
                    <a:pt x="81" y="46"/>
                    <a:pt x="60" y="51"/>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07"/>
            <p:cNvSpPr/>
            <p:nvPr/>
          </p:nvSpPr>
          <p:spPr bwMode="auto">
            <a:xfrm>
              <a:off x="2927350" y="3352801"/>
              <a:ext cx="157163" cy="304800"/>
            </a:xfrm>
            <a:custGeom>
              <a:avLst/>
              <a:gdLst>
                <a:gd name="T0" fmla="*/ 4 w 42"/>
                <a:gd name="T1" fmla="*/ 36 h 81"/>
                <a:gd name="T2" fmla="*/ 30 w 42"/>
                <a:gd name="T3" fmla="*/ 0 h 81"/>
                <a:gd name="T4" fmla="*/ 38 w 42"/>
                <a:gd name="T5" fmla="*/ 44 h 81"/>
                <a:gd name="T6" fmla="*/ 11 w 42"/>
                <a:gd name="T7" fmla="*/ 81 h 81"/>
                <a:gd name="T8" fmla="*/ 4 w 42"/>
                <a:gd name="T9" fmla="*/ 36 h 81"/>
              </a:gdLst>
              <a:ahLst/>
              <a:cxnLst>
                <a:cxn ang="0">
                  <a:pos x="T0" y="T1"/>
                </a:cxn>
                <a:cxn ang="0">
                  <a:pos x="T2" y="T3"/>
                </a:cxn>
                <a:cxn ang="0">
                  <a:pos x="T4" y="T5"/>
                </a:cxn>
                <a:cxn ang="0">
                  <a:pos x="T6" y="T7"/>
                </a:cxn>
                <a:cxn ang="0">
                  <a:pos x="T8" y="T9"/>
                </a:cxn>
              </a:cxnLst>
              <a:rect l="0" t="0" r="r" b="b"/>
              <a:pathLst>
                <a:path w="42" h="81">
                  <a:moveTo>
                    <a:pt x="4" y="36"/>
                  </a:moveTo>
                  <a:cubicBezTo>
                    <a:pt x="7" y="20"/>
                    <a:pt x="17" y="8"/>
                    <a:pt x="30" y="0"/>
                  </a:cubicBezTo>
                  <a:cubicBezTo>
                    <a:pt x="38" y="13"/>
                    <a:pt x="42" y="29"/>
                    <a:pt x="38" y="44"/>
                  </a:cubicBezTo>
                  <a:cubicBezTo>
                    <a:pt x="34" y="60"/>
                    <a:pt x="24" y="73"/>
                    <a:pt x="11" y="81"/>
                  </a:cubicBezTo>
                  <a:cubicBezTo>
                    <a:pt x="3" y="68"/>
                    <a:pt x="0" y="52"/>
                    <a:pt x="4" y="36"/>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8"/>
            <p:cNvSpPr/>
            <p:nvPr/>
          </p:nvSpPr>
          <p:spPr bwMode="auto">
            <a:xfrm>
              <a:off x="2822575" y="3275013"/>
              <a:ext cx="157163" cy="304800"/>
            </a:xfrm>
            <a:custGeom>
              <a:avLst/>
              <a:gdLst>
                <a:gd name="T0" fmla="*/ 4 w 42"/>
                <a:gd name="T1" fmla="*/ 45 h 81"/>
                <a:gd name="T2" fmla="*/ 11 w 42"/>
                <a:gd name="T3" fmla="*/ 0 h 81"/>
                <a:gd name="T4" fmla="*/ 38 w 42"/>
                <a:gd name="T5" fmla="*/ 36 h 81"/>
                <a:gd name="T6" fmla="*/ 30 w 42"/>
                <a:gd name="T7" fmla="*/ 81 h 81"/>
                <a:gd name="T8" fmla="*/ 4 w 42"/>
                <a:gd name="T9" fmla="*/ 45 h 81"/>
              </a:gdLst>
              <a:ahLst/>
              <a:cxnLst>
                <a:cxn ang="0">
                  <a:pos x="T0" y="T1"/>
                </a:cxn>
                <a:cxn ang="0">
                  <a:pos x="T2" y="T3"/>
                </a:cxn>
                <a:cxn ang="0">
                  <a:pos x="T4" y="T5"/>
                </a:cxn>
                <a:cxn ang="0">
                  <a:pos x="T6" y="T7"/>
                </a:cxn>
                <a:cxn ang="0">
                  <a:pos x="T8" y="T9"/>
                </a:cxn>
              </a:cxnLst>
              <a:rect l="0" t="0" r="r" b="b"/>
              <a:pathLst>
                <a:path w="42" h="81">
                  <a:moveTo>
                    <a:pt x="4" y="45"/>
                  </a:moveTo>
                  <a:cubicBezTo>
                    <a:pt x="0" y="29"/>
                    <a:pt x="3" y="13"/>
                    <a:pt x="11" y="0"/>
                  </a:cubicBezTo>
                  <a:cubicBezTo>
                    <a:pt x="24" y="8"/>
                    <a:pt x="34" y="21"/>
                    <a:pt x="38" y="36"/>
                  </a:cubicBezTo>
                  <a:cubicBezTo>
                    <a:pt x="42" y="52"/>
                    <a:pt x="39" y="68"/>
                    <a:pt x="30" y="81"/>
                  </a:cubicBezTo>
                  <a:cubicBezTo>
                    <a:pt x="17" y="73"/>
                    <a:pt x="7" y="60"/>
                    <a:pt x="4" y="4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09"/>
            <p:cNvSpPr/>
            <p:nvPr/>
          </p:nvSpPr>
          <p:spPr bwMode="auto">
            <a:xfrm>
              <a:off x="1208088" y="3522663"/>
              <a:ext cx="192088" cy="266700"/>
            </a:xfrm>
            <a:custGeom>
              <a:avLst/>
              <a:gdLst>
                <a:gd name="T0" fmla="*/ 11 w 51"/>
                <a:gd name="T1" fmla="*/ 45 h 71"/>
                <a:gd name="T2" fmla="*/ 4 w 51"/>
                <a:gd name="T3" fmla="*/ 0 h 71"/>
                <a:gd name="T4" fmla="*/ 41 w 51"/>
                <a:gd name="T5" fmla="*/ 26 h 71"/>
                <a:gd name="T6" fmla="*/ 48 w 51"/>
                <a:gd name="T7" fmla="*/ 71 h 71"/>
                <a:gd name="T8" fmla="*/ 11 w 51"/>
                <a:gd name="T9" fmla="*/ 45 h 71"/>
              </a:gdLst>
              <a:ahLst/>
              <a:cxnLst>
                <a:cxn ang="0">
                  <a:pos x="T0" y="T1"/>
                </a:cxn>
                <a:cxn ang="0">
                  <a:pos x="T2" y="T3"/>
                </a:cxn>
                <a:cxn ang="0">
                  <a:pos x="T4" y="T5"/>
                </a:cxn>
                <a:cxn ang="0">
                  <a:pos x="T6" y="T7"/>
                </a:cxn>
                <a:cxn ang="0">
                  <a:pos x="T8" y="T9"/>
                </a:cxn>
              </a:cxnLst>
              <a:rect l="0" t="0" r="r" b="b"/>
              <a:pathLst>
                <a:path w="51" h="71">
                  <a:moveTo>
                    <a:pt x="11" y="45"/>
                  </a:moveTo>
                  <a:cubicBezTo>
                    <a:pt x="2" y="31"/>
                    <a:pt x="0" y="15"/>
                    <a:pt x="4" y="0"/>
                  </a:cubicBezTo>
                  <a:cubicBezTo>
                    <a:pt x="19" y="4"/>
                    <a:pt x="32" y="12"/>
                    <a:pt x="41" y="26"/>
                  </a:cubicBezTo>
                  <a:cubicBezTo>
                    <a:pt x="49" y="40"/>
                    <a:pt x="51" y="56"/>
                    <a:pt x="48" y="71"/>
                  </a:cubicBezTo>
                  <a:cubicBezTo>
                    <a:pt x="33" y="68"/>
                    <a:pt x="19" y="59"/>
                    <a:pt x="11" y="4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10"/>
            <p:cNvSpPr/>
            <p:nvPr/>
          </p:nvSpPr>
          <p:spPr bwMode="auto">
            <a:xfrm>
              <a:off x="1425575" y="3341688"/>
              <a:ext cx="146050" cy="207963"/>
            </a:xfrm>
            <a:custGeom>
              <a:avLst/>
              <a:gdLst>
                <a:gd name="T0" fmla="*/ 8 w 39"/>
                <a:gd name="T1" fmla="*/ 35 h 55"/>
                <a:gd name="T2" fmla="*/ 3 w 39"/>
                <a:gd name="T3" fmla="*/ 0 h 55"/>
                <a:gd name="T4" fmla="*/ 31 w 39"/>
                <a:gd name="T5" fmla="*/ 21 h 55"/>
                <a:gd name="T6" fmla="*/ 36 w 39"/>
                <a:gd name="T7" fmla="*/ 55 h 55"/>
                <a:gd name="T8" fmla="*/ 8 w 39"/>
                <a:gd name="T9" fmla="*/ 35 h 55"/>
              </a:gdLst>
              <a:ahLst/>
              <a:cxnLst>
                <a:cxn ang="0">
                  <a:pos x="T0" y="T1"/>
                </a:cxn>
                <a:cxn ang="0">
                  <a:pos x="T2" y="T3"/>
                </a:cxn>
                <a:cxn ang="0">
                  <a:pos x="T4" y="T5"/>
                </a:cxn>
                <a:cxn ang="0">
                  <a:pos x="T6" y="T7"/>
                </a:cxn>
                <a:cxn ang="0">
                  <a:pos x="T8" y="T9"/>
                </a:cxn>
              </a:cxnLst>
              <a:rect l="0" t="0" r="r" b="b"/>
              <a:pathLst>
                <a:path w="39" h="55">
                  <a:moveTo>
                    <a:pt x="8" y="35"/>
                  </a:moveTo>
                  <a:cubicBezTo>
                    <a:pt x="1" y="24"/>
                    <a:pt x="0" y="11"/>
                    <a:pt x="3" y="0"/>
                  </a:cubicBezTo>
                  <a:cubicBezTo>
                    <a:pt x="14" y="3"/>
                    <a:pt x="25" y="10"/>
                    <a:pt x="31" y="21"/>
                  </a:cubicBezTo>
                  <a:cubicBezTo>
                    <a:pt x="37" y="32"/>
                    <a:pt x="39" y="44"/>
                    <a:pt x="36" y="55"/>
                  </a:cubicBezTo>
                  <a:cubicBezTo>
                    <a:pt x="24" y="52"/>
                    <a:pt x="14" y="45"/>
                    <a:pt x="8" y="3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11"/>
            <p:cNvSpPr/>
            <p:nvPr/>
          </p:nvSpPr>
          <p:spPr bwMode="auto">
            <a:xfrm>
              <a:off x="1312863" y="3440113"/>
              <a:ext cx="225425" cy="131763"/>
            </a:xfrm>
            <a:custGeom>
              <a:avLst/>
              <a:gdLst>
                <a:gd name="T0" fmla="*/ 25 w 60"/>
                <a:gd name="T1" fmla="*/ 30 h 35"/>
                <a:gd name="T2" fmla="*/ 0 w 60"/>
                <a:gd name="T3" fmla="*/ 6 h 35"/>
                <a:gd name="T4" fmla="*/ 35 w 60"/>
                <a:gd name="T5" fmla="*/ 5 h 35"/>
                <a:gd name="T6" fmla="*/ 60 w 60"/>
                <a:gd name="T7" fmla="*/ 29 h 35"/>
                <a:gd name="T8" fmla="*/ 25 w 60"/>
                <a:gd name="T9" fmla="*/ 30 h 35"/>
              </a:gdLst>
              <a:ahLst/>
              <a:cxnLst>
                <a:cxn ang="0">
                  <a:pos x="T0" y="T1"/>
                </a:cxn>
                <a:cxn ang="0">
                  <a:pos x="T2" y="T3"/>
                </a:cxn>
                <a:cxn ang="0">
                  <a:pos x="T4" y="T5"/>
                </a:cxn>
                <a:cxn ang="0">
                  <a:pos x="T6" y="T7"/>
                </a:cxn>
                <a:cxn ang="0">
                  <a:pos x="T8" y="T9"/>
                </a:cxn>
              </a:cxnLst>
              <a:rect l="0" t="0" r="r" b="b"/>
              <a:pathLst>
                <a:path w="60" h="35">
                  <a:moveTo>
                    <a:pt x="25" y="30"/>
                  </a:moveTo>
                  <a:cubicBezTo>
                    <a:pt x="14" y="25"/>
                    <a:pt x="5" y="16"/>
                    <a:pt x="0" y="6"/>
                  </a:cubicBezTo>
                  <a:cubicBezTo>
                    <a:pt x="11" y="1"/>
                    <a:pt x="23" y="0"/>
                    <a:pt x="35" y="5"/>
                  </a:cubicBezTo>
                  <a:cubicBezTo>
                    <a:pt x="47" y="9"/>
                    <a:pt x="56" y="18"/>
                    <a:pt x="60" y="29"/>
                  </a:cubicBezTo>
                  <a:cubicBezTo>
                    <a:pt x="50" y="34"/>
                    <a:pt x="37" y="35"/>
                    <a:pt x="25" y="3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12"/>
            <p:cNvSpPr/>
            <p:nvPr/>
          </p:nvSpPr>
          <p:spPr bwMode="auto">
            <a:xfrm>
              <a:off x="2443163" y="3060701"/>
              <a:ext cx="184150" cy="269875"/>
            </a:xfrm>
            <a:custGeom>
              <a:avLst/>
              <a:gdLst>
                <a:gd name="T0" fmla="*/ 9 w 49"/>
                <a:gd name="T1" fmla="*/ 28 h 72"/>
                <a:gd name="T2" fmla="*/ 45 w 49"/>
                <a:gd name="T3" fmla="*/ 0 h 72"/>
                <a:gd name="T4" fmla="*/ 40 w 49"/>
                <a:gd name="T5" fmla="*/ 45 h 72"/>
                <a:gd name="T6" fmla="*/ 5 w 49"/>
                <a:gd name="T7" fmla="*/ 72 h 72"/>
                <a:gd name="T8" fmla="*/ 9 w 49"/>
                <a:gd name="T9" fmla="*/ 28 h 72"/>
              </a:gdLst>
              <a:ahLst/>
              <a:cxnLst>
                <a:cxn ang="0">
                  <a:pos x="T0" y="T1"/>
                </a:cxn>
                <a:cxn ang="0">
                  <a:pos x="T2" y="T3"/>
                </a:cxn>
                <a:cxn ang="0">
                  <a:pos x="T4" y="T5"/>
                </a:cxn>
                <a:cxn ang="0">
                  <a:pos x="T6" y="T7"/>
                </a:cxn>
                <a:cxn ang="0">
                  <a:pos x="T8" y="T9"/>
                </a:cxn>
              </a:cxnLst>
              <a:rect l="0" t="0" r="r" b="b"/>
              <a:pathLst>
                <a:path w="49" h="72">
                  <a:moveTo>
                    <a:pt x="9" y="28"/>
                  </a:moveTo>
                  <a:cubicBezTo>
                    <a:pt x="17" y="13"/>
                    <a:pt x="30" y="4"/>
                    <a:pt x="45" y="0"/>
                  </a:cubicBezTo>
                  <a:cubicBezTo>
                    <a:pt x="49" y="15"/>
                    <a:pt x="48" y="31"/>
                    <a:pt x="40" y="45"/>
                  </a:cubicBezTo>
                  <a:cubicBezTo>
                    <a:pt x="32" y="59"/>
                    <a:pt x="19" y="69"/>
                    <a:pt x="5" y="72"/>
                  </a:cubicBezTo>
                  <a:cubicBezTo>
                    <a:pt x="0" y="58"/>
                    <a:pt x="1" y="42"/>
                    <a:pt x="9" y="2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13"/>
            <p:cNvSpPr/>
            <p:nvPr/>
          </p:nvSpPr>
          <p:spPr bwMode="auto">
            <a:xfrm>
              <a:off x="2346325" y="3030538"/>
              <a:ext cx="182563" cy="269875"/>
            </a:xfrm>
            <a:custGeom>
              <a:avLst/>
              <a:gdLst>
                <a:gd name="T0" fmla="*/ 40 w 49"/>
                <a:gd name="T1" fmla="*/ 28 h 72"/>
                <a:gd name="T2" fmla="*/ 4 w 49"/>
                <a:gd name="T3" fmla="*/ 0 h 72"/>
                <a:gd name="T4" fmla="*/ 9 w 49"/>
                <a:gd name="T5" fmla="*/ 45 h 72"/>
                <a:gd name="T6" fmla="*/ 45 w 49"/>
                <a:gd name="T7" fmla="*/ 72 h 72"/>
                <a:gd name="T8" fmla="*/ 40 w 49"/>
                <a:gd name="T9" fmla="*/ 28 h 72"/>
              </a:gdLst>
              <a:ahLst/>
              <a:cxnLst>
                <a:cxn ang="0">
                  <a:pos x="T0" y="T1"/>
                </a:cxn>
                <a:cxn ang="0">
                  <a:pos x="T2" y="T3"/>
                </a:cxn>
                <a:cxn ang="0">
                  <a:pos x="T4" y="T5"/>
                </a:cxn>
                <a:cxn ang="0">
                  <a:pos x="T6" y="T7"/>
                </a:cxn>
                <a:cxn ang="0">
                  <a:pos x="T8" y="T9"/>
                </a:cxn>
              </a:cxnLst>
              <a:rect l="0" t="0" r="r" b="b"/>
              <a:pathLst>
                <a:path w="49" h="72">
                  <a:moveTo>
                    <a:pt x="40" y="28"/>
                  </a:moveTo>
                  <a:cubicBezTo>
                    <a:pt x="32" y="13"/>
                    <a:pt x="19" y="4"/>
                    <a:pt x="4" y="0"/>
                  </a:cubicBezTo>
                  <a:cubicBezTo>
                    <a:pt x="0" y="15"/>
                    <a:pt x="1" y="31"/>
                    <a:pt x="9" y="45"/>
                  </a:cubicBezTo>
                  <a:cubicBezTo>
                    <a:pt x="17" y="59"/>
                    <a:pt x="30" y="69"/>
                    <a:pt x="45" y="72"/>
                  </a:cubicBezTo>
                  <a:cubicBezTo>
                    <a:pt x="49" y="58"/>
                    <a:pt x="48" y="42"/>
                    <a:pt x="40" y="2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14"/>
            <p:cNvSpPr/>
            <p:nvPr/>
          </p:nvSpPr>
          <p:spPr bwMode="auto">
            <a:xfrm>
              <a:off x="1185863" y="3143251"/>
              <a:ext cx="3798888" cy="3619500"/>
            </a:xfrm>
            <a:custGeom>
              <a:avLst/>
              <a:gdLst>
                <a:gd name="T0" fmla="*/ 738 w 1012"/>
                <a:gd name="T1" fmla="*/ 0 h 963"/>
                <a:gd name="T2" fmla="*/ 784 w 1012"/>
                <a:gd name="T3" fmla="*/ 2 h 963"/>
                <a:gd name="T4" fmla="*/ 1012 w 1012"/>
                <a:gd name="T5" fmla="*/ 276 h 963"/>
                <a:gd name="T6" fmla="*/ 1012 w 1012"/>
                <a:gd name="T7" fmla="*/ 334 h 963"/>
                <a:gd name="T8" fmla="*/ 506 w 1012"/>
                <a:gd name="T9" fmla="*/ 963 h 963"/>
                <a:gd name="T10" fmla="*/ 0 w 1012"/>
                <a:gd name="T11" fmla="*/ 334 h 963"/>
                <a:gd name="T12" fmla="*/ 0 w 1012"/>
                <a:gd name="T13" fmla="*/ 276 h 963"/>
                <a:gd name="T14" fmla="*/ 228 w 1012"/>
                <a:gd name="T15" fmla="*/ 2 h 963"/>
                <a:gd name="T16" fmla="*/ 274 w 1012"/>
                <a:gd name="T17" fmla="*/ 0 h 963"/>
                <a:gd name="T18" fmla="*/ 506 w 1012"/>
                <a:gd name="T19" fmla="*/ 124 h 963"/>
                <a:gd name="T20" fmla="*/ 738 w 1012"/>
                <a:gd name="T21" fmla="*/ 0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12" h="963">
                  <a:moveTo>
                    <a:pt x="738" y="0"/>
                  </a:moveTo>
                  <a:cubicBezTo>
                    <a:pt x="752" y="0"/>
                    <a:pt x="768" y="1"/>
                    <a:pt x="784" y="2"/>
                  </a:cubicBezTo>
                  <a:cubicBezTo>
                    <a:pt x="883" y="12"/>
                    <a:pt x="998" y="103"/>
                    <a:pt x="1012" y="276"/>
                  </a:cubicBezTo>
                  <a:cubicBezTo>
                    <a:pt x="1012" y="334"/>
                    <a:pt x="1012" y="334"/>
                    <a:pt x="1012" y="334"/>
                  </a:cubicBezTo>
                  <a:cubicBezTo>
                    <a:pt x="999" y="501"/>
                    <a:pt x="873" y="706"/>
                    <a:pt x="506" y="963"/>
                  </a:cubicBezTo>
                  <a:cubicBezTo>
                    <a:pt x="139" y="706"/>
                    <a:pt x="13" y="501"/>
                    <a:pt x="0" y="334"/>
                  </a:cubicBezTo>
                  <a:cubicBezTo>
                    <a:pt x="0" y="276"/>
                    <a:pt x="0" y="276"/>
                    <a:pt x="0" y="276"/>
                  </a:cubicBezTo>
                  <a:cubicBezTo>
                    <a:pt x="14" y="103"/>
                    <a:pt x="129" y="12"/>
                    <a:pt x="228" y="2"/>
                  </a:cubicBezTo>
                  <a:cubicBezTo>
                    <a:pt x="244" y="1"/>
                    <a:pt x="260" y="0"/>
                    <a:pt x="274" y="0"/>
                  </a:cubicBezTo>
                  <a:cubicBezTo>
                    <a:pt x="388" y="0"/>
                    <a:pt x="443" y="49"/>
                    <a:pt x="506" y="124"/>
                  </a:cubicBezTo>
                  <a:cubicBezTo>
                    <a:pt x="569" y="49"/>
                    <a:pt x="624" y="0"/>
                    <a:pt x="738"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15"/>
            <p:cNvSpPr/>
            <p:nvPr/>
          </p:nvSpPr>
          <p:spPr bwMode="auto">
            <a:xfrm>
              <a:off x="3956050" y="3052763"/>
              <a:ext cx="236538" cy="379413"/>
            </a:xfrm>
            <a:custGeom>
              <a:avLst/>
              <a:gdLst>
                <a:gd name="T0" fmla="*/ 10 w 63"/>
                <a:gd name="T1" fmla="*/ 40 h 101"/>
                <a:gd name="T2" fmla="*/ 7 w 63"/>
                <a:gd name="T3" fmla="*/ 101 h 101"/>
                <a:gd name="T4" fmla="*/ 53 w 63"/>
                <a:gd name="T5" fmla="*/ 61 h 101"/>
                <a:gd name="T6" fmla="*/ 56 w 63"/>
                <a:gd name="T7" fmla="*/ 0 h 101"/>
                <a:gd name="T8" fmla="*/ 10 w 63"/>
                <a:gd name="T9" fmla="*/ 40 h 101"/>
              </a:gdLst>
              <a:ahLst/>
              <a:cxnLst>
                <a:cxn ang="0">
                  <a:pos x="T0" y="T1"/>
                </a:cxn>
                <a:cxn ang="0">
                  <a:pos x="T2" y="T3"/>
                </a:cxn>
                <a:cxn ang="0">
                  <a:pos x="T4" y="T5"/>
                </a:cxn>
                <a:cxn ang="0">
                  <a:pos x="T6" y="T7"/>
                </a:cxn>
                <a:cxn ang="0">
                  <a:pos x="T8" y="T9"/>
                </a:cxn>
              </a:cxnLst>
              <a:rect l="0" t="0" r="r" b="b"/>
              <a:pathLst>
                <a:path w="63" h="101">
                  <a:moveTo>
                    <a:pt x="10" y="40"/>
                  </a:moveTo>
                  <a:cubicBezTo>
                    <a:pt x="1" y="60"/>
                    <a:pt x="0" y="81"/>
                    <a:pt x="7" y="101"/>
                  </a:cubicBezTo>
                  <a:cubicBezTo>
                    <a:pt x="27" y="94"/>
                    <a:pt x="43" y="80"/>
                    <a:pt x="53" y="61"/>
                  </a:cubicBezTo>
                  <a:cubicBezTo>
                    <a:pt x="63" y="41"/>
                    <a:pt x="63" y="19"/>
                    <a:pt x="56" y="0"/>
                  </a:cubicBezTo>
                  <a:cubicBezTo>
                    <a:pt x="37" y="6"/>
                    <a:pt x="20" y="20"/>
                    <a:pt x="10" y="4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16"/>
            <p:cNvSpPr/>
            <p:nvPr/>
          </p:nvSpPr>
          <p:spPr bwMode="auto">
            <a:xfrm>
              <a:off x="3959225" y="4322763"/>
              <a:ext cx="349250" cy="244475"/>
            </a:xfrm>
            <a:custGeom>
              <a:avLst/>
              <a:gdLst>
                <a:gd name="T0" fmla="*/ 35 w 93"/>
                <a:gd name="T1" fmla="*/ 13 h 65"/>
                <a:gd name="T2" fmla="*/ 0 w 93"/>
                <a:gd name="T3" fmla="*/ 60 h 65"/>
                <a:gd name="T4" fmla="*/ 58 w 93"/>
                <a:gd name="T5" fmla="*/ 53 h 65"/>
                <a:gd name="T6" fmla="*/ 93 w 93"/>
                <a:gd name="T7" fmla="*/ 6 h 65"/>
                <a:gd name="T8" fmla="*/ 35 w 93"/>
                <a:gd name="T9" fmla="*/ 13 h 65"/>
              </a:gdLst>
              <a:ahLst/>
              <a:cxnLst>
                <a:cxn ang="0">
                  <a:pos x="T0" y="T1"/>
                </a:cxn>
                <a:cxn ang="0">
                  <a:pos x="T2" y="T3"/>
                </a:cxn>
                <a:cxn ang="0">
                  <a:pos x="T4" y="T5"/>
                </a:cxn>
                <a:cxn ang="0">
                  <a:pos x="T6" y="T7"/>
                </a:cxn>
                <a:cxn ang="0">
                  <a:pos x="T8" y="T9"/>
                </a:cxn>
              </a:cxnLst>
              <a:rect l="0" t="0" r="r" b="b"/>
              <a:pathLst>
                <a:path w="93" h="65">
                  <a:moveTo>
                    <a:pt x="35" y="13"/>
                  </a:moveTo>
                  <a:cubicBezTo>
                    <a:pt x="17" y="24"/>
                    <a:pt x="5" y="41"/>
                    <a:pt x="0" y="60"/>
                  </a:cubicBezTo>
                  <a:cubicBezTo>
                    <a:pt x="19" y="65"/>
                    <a:pt x="40" y="63"/>
                    <a:pt x="58" y="53"/>
                  </a:cubicBezTo>
                  <a:cubicBezTo>
                    <a:pt x="76" y="42"/>
                    <a:pt x="88" y="25"/>
                    <a:pt x="93" y="6"/>
                  </a:cubicBezTo>
                  <a:cubicBezTo>
                    <a:pt x="74" y="0"/>
                    <a:pt x="53" y="2"/>
                    <a:pt x="35"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17"/>
            <p:cNvSpPr/>
            <p:nvPr/>
          </p:nvSpPr>
          <p:spPr bwMode="auto">
            <a:xfrm>
              <a:off x="4275138" y="4064001"/>
              <a:ext cx="349250" cy="244475"/>
            </a:xfrm>
            <a:custGeom>
              <a:avLst/>
              <a:gdLst>
                <a:gd name="T0" fmla="*/ 35 w 93"/>
                <a:gd name="T1" fmla="*/ 12 h 65"/>
                <a:gd name="T2" fmla="*/ 0 w 93"/>
                <a:gd name="T3" fmla="*/ 59 h 65"/>
                <a:gd name="T4" fmla="*/ 58 w 93"/>
                <a:gd name="T5" fmla="*/ 52 h 65"/>
                <a:gd name="T6" fmla="*/ 93 w 93"/>
                <a:gd name="T7" fmla="*/ 5 h 65"/>
                <a:gd name="T8" fmla="*/ 35 w 93"/>
                <a:gd name="T9" fmla="*/ 12 h 65"/>
              </a:gdLst>
              <a:ahLst/>
              <a:cxnLst>
                <a:cxn ang="0">
                  <a:pos x="T0" y="T1"/>
                </a:cxn>
                <a:cxn ang="0">
                  <a:pos x="T2" y="T3"/>
                </a:cxn>
                <a:cxn ang="0">
                  <a:pos x="T4" y="T5"/>
                </a:cxn>
                <a:cxn ang="0">
                  <a:pos x="T6" y="T7"/>
                </a:cxn>
                <a:cxn ang="0">
                  <a:pos x="T8" y="T9"/>
                </a:cxn>
              </a:cxnLst>
              <a:rect l="0" t="0" r="r" b="b"/>
              <a:pathLst>
                <a:path w="93" h="65">
                  <a:moveTo>
                    <a:pt x="35" y="12"/>
                  </a:moveTo>
                  <a:cubicBezTo>
                    <a:pt x="17" y="23"/>
                    <a:pt x="5" y="40"/>
                    <a:pt x="0" y="59"/>
                  </a:cubicBezTo>
                  <a:cubicBezTo>
                    <a:pt x="19" y="65"/>
                    <a:pt x="40" y="63"/>
                    <a:pt x="58" y="52"/>
                  </a:cubicBezTo>
                  <a:cubicBezTo>
                    <a:pt x="76" y="41"/>
                    <a:pt x="88" y="24"/>
                    <a:pt x="93" y="5"/>
                  </a:cubicBezTo>
                  <a:cubicBezTo>
                    <a:pt x="74" y="0"/>
                    <a:pt x="53"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18"/>
            <p:cNvSpPr/>
            <p:nvPr/>
          </p:nvSpPr>
          <p:spPr bwMode="auto">
            <a:xfrm>
              <a:off x="3846513" y="4662488"/>
              <a:ext cx="349250" cy="239713"/>
            </a:xfrm>
            <a:custGeom>
              <a:avLst/>
              <a:gdLst>
                <a:gd name="T0" fmla="*/ 35 w 93"/>
                <a:gd name="T1" fmla="*/ 12 h 64"/>
                <a:gd name="T2" fmla="*/ 0 w 93"/>
                <a:gd name="T3" fmla="*/ 59 h 64"/>
                <a:gd name="T4" fmla="*/ 58 w 93"/>
                <a:gd name="T5" fmla="*/ 52 h 64"/>
                <a:gd name="T6" fmla="*/ 93 w 93"/>
                <a:gd name="T7" fmla="*/ 5 h 64"/>
                <a:gd name="T8" fmla="*/ 35 w 93"/>
                <a:gd name="T9" fmla="*/ 12 h 64"/>
              </a:gdLst>
              <a:ahLst/>
              <a:cxnLst>
                <a:cxn ang="0">
                  <a:pos x="T0" y="T1"/>
                </a:cxn>
                <a:cxn ang="0">
                  <a:pos x="T2" y="T3"/>
                </a:cxn>
                <a:cxn ang="0">
                  <a:pos x="T4" y="T5"/>
                </a:cxn>
                <a:cxn ang="0">
                  <a:pos x="T6" y="T7"/>
                </a:cxn>
                <a:cxn ang="0">
                  <a:pos x="T8" y="T9"/>
                </a:cxn>
              </a:cxnLst>
              <a:rect l="0" t="0" r="r" b="b"/>
              <a:pathLst>
                <a:path w="93" h="64">
                  <a:moveTo>
                    <a:pt x="35" y="12"/>
                  </a:moveTo>
                  <a:cubicBezTo>
                    <a:pt x="17" y="23"/>
                    <a:pt x="5" y="40"/>
                    <a:pt x="0" y="59"/>
                  </a:cubicBezTo>
                  <a:cubicBezTo>
                    <a:pt x="19" y="64"/>
                    <a:pt x="40" y="62"/>
                    <a:pt x="58" y="52"/>
                  </a:cubicBezTo>
                  <a:cubicBezTo>
                    <a:pt x="76" y="41"/>
                    <a:pt x="88" y="24"/>
                    <a:pt x="93" y="5"/>
                  </a:cubicBezTo>
                  <a:cubicBezTo>
                    <a:pt x="74" y="0"/>
                    <a:pt x="53"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19"/>
            <p:cNvSpPr/>
            <p:nvPr/>
          </p:nvSpPr>
          <p:spPr bwMode="auto">
            <a:xfrm>
              <a:off x="3959225" y="3744913"/>
              <a:ext cx="349250" cy="239713"/>
            </a:xfrm>
            <a:custGeom>
              <a:avLst/>
              <a:gdLst>
                <a:gd name="T0" fmla="*/ 35 w 93"/>
                <a:gd name="T1" fmla="*/ 12 h 64"/>
                <a:gd name="T2" fmla="*/ 0 w 93"/>
                <a:gd name="T3" fmla="*/ 59 h 64"/>
                <a:gd name="T4" fmla="*/ 58 w 93"/>
                <a:gd name="T5" fmla="*/ 52 h 64"/>
                <a:gd name="T6" fmla="*/ 93 w 93"/>
                <a:gd name="T7" fmla="*/ 5 h 64"/>
                <a:gd name="T8" fmla="*/ 35 w 93"/>
                <a:gd name="T9" fmla="*/ 12 h 64"/>
              </a:gdLst>
              <a:ahLst/>
              <a:cxnLst>
                <a:cxn ang="0">
                  <a:pos x="T0" y="T1"/>
                </a:cxn>
                <a:cxn ang="0">
                  <a:pos x="T2" y="T3"/>
                </a:cxn>
                <a:cxn ang="0">
                  <a:pos x="T4" y="T5"/>
                </a:cxn>
                <a:cxn ang="0">
                  <a:pos x="T6" y="T7"/>
                </a:cxn>
                <a:cxn ang="0">
                  <a:pos x="T8" y="T9"/>
                </a:cxn>
              </a:cxnLst>
              <a:rect l="0" t="0" r="r" b="b"/>
              <a:pathLst>
                <a:path w="93" h="64">
                  <a:moveTo>
                    <a:pt x="35" y="12"/>
                  </a:moveTo>
                  <a:cubicBezTo>
                    <a:pt x="17" y="23"/>
                    <a:pt x="5" y="40"/>
                    <a:pt x="0" y="59"/>
                  </a:cubicBezTo>
                  <a:cubicBezTo>
                    <a:pt x="19" y="64"/>
                    <a:pt x="40" y="62"/>
                    <a:pt x="58" y="52"/>
                  </a:cubicBezTo>
                  <a:cubicBezTo>
                    <a:pt x="76" y="41"/>
                    <a:pt x="88" y="24"/>
                    <a:pt x="93" y="5"/>
                  </a:cubicBezTo>
                  <a:cubicBezTo>
                    <a:pt x="74" y="0"/>
                    <a:pt x="53"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20"/>
            <p:cNvSpPr/>
            <p:nvPr/>
          </p:nvSpPr>
          <p:spPr bwMode="auto">
            <a:xfrm>
              <a:off x="4406900" y="4530726"/>
              <a:ext cx="349250" cy="244475"/>
            </a:xfrm>
            <a:custGeom>
              <a:avLst/>
              <a:gdLst>
                <a:gd name="T0" fmla="*/ 35 w 93"/>
                <a:gd name="T1" fmla="*/ 13 h 65"/>
                <a:gd name="T2" fmla="*/ 0 w 93"/>
                <a:gd name="T3" fmla="*/ 59 h 65"/>
                <a:gd name="T4" fmla="*/ 58 w 93"/>
                <a:gd name="T5" fmla="*/ 52 h 65"/>
                <a:gd name="T6" fmla="*/ 93 w 93"/>
                <a:gd name="T7" fmla="*/ 6 h 65"/>
                <a:gd name="T8" fmla="*/ 35 w 93"/>
                <a:gd name="T9" fmla="*/ 13 h 65"/>
              </a:gdLst>
              <a:ahLst/>
              <a:cxnLst>
                <a:cxn ang="0">
                  <a:pos x="T0" y="T1"/>
                </a:cxn>
                <a:cxn ang="0">
                  <a:pos x="T2" y="T3"/>
                </a:cxn>
                <a:cxn ang="0">
                  <a:pos x="T4" y="T5"/>
                </a:cxn>
                <a:cxn ang="0">
                  <a:pos x="T6" y="T7"/>
                </a:cxn>
                <a:cxn ang="0">
                  <a:pos x="T8" y="T9"/>
                </a:cxn>
              </a:cxnLst>
              <a:rect l="0" t="0" r="r" b="b"/>
              <a:pathLst>
                <a:path w="93" h="65">
                  <a:moveTo>
                    <a:pt x="35" y="13"/>
                  </a:moveTo>
                  <a:cubicBezTo>
                    <a:pt x="17" y="23"/>
                    <a:pt x="5" y="40"/>
                    <a:pt x="0" y="59"/>
                  </a:cubicBezTo>
                  <a:cubicBezTo>
                    <a:pt x="19" y="65"/>
                    <a:pt x="40" y="63"/>
                    <a:pt x="58" y="52"/>
                  </a:cubicBezTo>
                  <a:cubicBezTo>
                    <a:pt x="77" y="42"/>
                    <a:pt x="89" y="25"/>
                    <a:pt x="93" y="6"/>
                  </a:cubicBezTo>
                  <a:cubicBezTo>
                    <a:pt x="75" y="0"/>
                    <a:pt x="54" y="2"/>
                    <a:pt x="35"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21"/>
            <p:cNvSpPr/>
            <p:nvPr/>
          </p:nvSpPr>
          <p:spPr bwMode="auto">
            <a:xfrm>
              <a:off x="4302125" y="3470276"/>
              <a:ext cx="280988" cy="195263"/>
            </a:xfrm>
            <a:custGeom>
              <a:avLst/>
              <a:gdLst>
                <a:gd name="T0" fmla="*/ 28 w 75"/>
                <a:gd name="T1" fmla="*/ 10 h 52"/>
                <a:gd name="T2" fmla="*/ 0 w 75"/>
                <a:gd name="T3" fmla="*/ 48 h 52"/>
                <a:gd name="T4" fmla="*/ 47 w 75"/>
                <a:gd name="T5" fmla="*/ 42 h 52"/>
                <a:gd name="T6" fmla="*/ 75 w 75"/>
                <a:gd name="T7" fmla="*/ 4 h 52"/>
                <a:gd name="T8" fmla="*/ 28 w 75"/>
                <a:gd name="T9" fmla="*/ 10 h 52"/>
              </a:gdLst>
              <a:ahLst/>
              <a:cxnLst>
                <a:cxn ang="0">
                  <a:pos x="T0" y="T1"/>
                </a:cxn>
                <a:cxn ang="0">
                  <a:pos x="T2" y="T3"/>
                </a:cxn>
                <a:cxn ang="0">
                  <a:pos x="T4" y="T5"/>
                </a:cxn>
                <a:cxn ang="0">
                  <a:pos x="T6" y="T7"/>
                </a:cxn>
                <a:cxn ang="0">
                  <a:pos x="T8" y="T9"/>
                </a:cxn>
              </a:cxnLst>
              <a:rect l="0" t="0" r="r" b="b"/>
              <a:pathLst>
                <a:path w="75" h="52">
                  <a:moveTo>
                    <a:pt x="28" y="10"/>
                  </a:moveTo>
                  <a:cubicBezTo>
                    <a:pt x="14" y="19"/>
                    <a:pt x="4" y="32"/>
                    <a:pt x="0" y="48"/>
                  </a:cubicBezTo>
                  <a:cubicBezTo>
                    <a:pt x="15" y="52"/>
                    <a:pt x="32" y="50"/>
                    <a:pt x="47" y="42"/>
                  </a:cubicBezTo>
                  <a:cubicBezTo>
                    <a:pt x="61" y="33"/>
                    <a:pt x="71" y="20"/>
                    <a:pt x="75" y="4"/>
                  </a:cubicBezTo>
                  <a:cubicBezTo>
                    <a:pt x="60" y="0"/>
                    <a:pt x="43" y="2"/>
                    <a:pt x="28" y="1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22"/>
            <p:cNvSpPr/>
            <p:nvPr/>
          </p:nvSpPr>
          <p:spPr bwMode="auto">
            <a:xfrm>
              <a:off x="4294188" y="3616326"/>
              <a:ext cx="292100" cy="180975"/>
            </a:xfrm>
            <a:custGeom>
              <a:avLst/>
              <a:gdLst>
                <a:gd name="T0" fmla="*/ 47 w 78"/>
                <a:gd name="T1" fmla="*/ 8 h 48"/>
                <a:gd name="T2" fmla="*/ 0 w 78"/>
                <a:gd name="T3" fmla="*/ 6 h 48"/>
                <a:gd name="T4" fmla="*/ 31 w 78"/>
                <a:gd name="T5" fmla="*/ 41 h 48"/>
                <a:gd name="T6" fmla="*/ 78 w 78"/>
                <a:gd name="T7" fmla="*/ 43 h 48"/>
                <a:gd name="T8" fmla="*/ 47 w 78"/>
                <a:gd name="T9" fmla="*/ 8 h 48"/>
              </a:gdLst>
              <a:ahLst/>
              <a:cxnLst>
                <a:cxn ang="0">
                  <a:pos x="T0" y="T1"/>
                </a:cxn>
                <a:cxn ang="0">
                  <a:pos x="T2" y="T3"/>
                </a:cxn>
                <a:cxn ang="0">
                  <a:pos x="T4" y="T5"/>
                </a:cxn>
                <a:cxn ang="0">
                  <a:pos x="T6" y="T7"/>
                </a:cxn>
                <a:cxn ang="0">
                  <a:pos x="T8" y="T9"/>
                </a:cxn>
              </a:cxnLst>
              <a:rect l="0" t="0" r="r" b="b"/>
              <a:pathLst>
                <a:path w="78" h="48">
                  <a:moveTo>
                    <a:pt x="47" y="8"/>
                  </a:moveTo>
                  <a:cubicBezTo>
                    <a:pt x="32" y="0"/>
                    <a:pt x="15" y="0"/>
                    <a:pt x="0" y="6"/>
                  </a:cubicBezTo>
                  <a:cubicBezTo>
                    <a:pt x="5" y="20"/>
                    <a:pt x="16" y="33"/>
                    <a:pt x="31" y="41"/>
                  </a:cubicBezTo>
                  <a:cubicBezTo>
                    <a:pt x="47" y="48"/>
                    <a:pt x="64" y="48"/>
                    <a:pt x="78" y="43"/>
                  </a:cubicBezTo>
                  <a:cubicBezTo>
                    <a:pt x="73" y="28"/>
                    <a:pt x="63" y="15"/>
                    <a:pt x="47"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123"/>
            <p:cNvSpPr/>
            <p:nvPr/>
          </p:nvSpPr>
          <p:spPr bwMode="auto">
            <a:xfrm>
              <a:off x="4395788" y="5121276"/>
              <a:ext cx="396875" cy="195263"/>
            </a:xfrm>
            <a:custGeom>
              <a:avLst/>
              <a:gdLst>
                <a:gd name="T0" fmla="*/ 57 w 106"/>
                <a:gd name="T1" fmla="*/ 3 h 52"/>
                <a:gd name="T2" fmla="*/ 0 w 106"/>
                <a:gd name="T3" fmla="*/ 17 h 52"/>
                <a:gd name="T4" fmla="*/ 49 w 106"/>
                <a:gd name="T5" fmla="*/ 48 h 52"/>
                <a:gd name="T6" fmla="*/ 106 w 106"/>
                <a:gd name="T7" fmla="*/ 35 h 52"/>
                <a:gd name="T8" fmla="*/ 57 w 106"/>
                <a:gd name="T9" fmla="*/ 3 h 52"/>
              </a:gdLst>
              <a:ahLst/>
              <a:cxnLst>
                <a:cxn ang="0">
                  <a:pos x="T0" y="T1"/>
                </a:cxn>
                <a:cxn ang="0">
                  <a:pos x="T2" y="T3"/>
                </a:cxn>
                <a:cxn ang="0">
                  <a:pos x="T4" y="T5"/>
                </a:cxn>
                <a:cxn ang="0">
                  <a:pos x="T6" y="T7"/>
                </a:cxn>
                <a:cxn ang="0">
                  <a:pos x="T8" y="T9"/>
                </a:cxn>
              </a:cxnLst>
              <a:rect l="0" t="0" r="r" b="b"/>
              <a:pathLst>
                <a:path w="106" h="52">
                  <a:moveTo>
                    <a:pt x="57" y="3"/>
                  </a:moveTo>
                  <a:cubicBezTo>
                    <a:pt x="36" y="0"/>
                    <a:pt x="16" y="5"/>
                    <a:pt x="0" y="17"/>
                  </a:cubicBezTo>
                  <a:cubicBezTo>
                    <a:pt x="11" y="33"/>
                    <a:pt x="28" y="45"/>
                    <a:pt x="49" y="48"/>
                  </a:cubicBezTo>
                  <a:cubicBezTo>
                    <a:pt x="70" y="52"/>
                    <a:pt x="90" y="46"/>
                    <a:pt x="106" y="35"/>
                  </a:cubicBezTo>
                  <a:cubicBezTo>
                    <a:pt x="95" y="19"/>
                    <a:pt x="78" y="7"/>
                    <a:pt x="57"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124"/>
            <p:cNvSpPr/>
            <p:nvPr/>
          </p:nvSpPr>
          <p:spPr bwMode="auto">
            <a:xfrm>
              <a:off x="4781550" y="4722813"/>
              <a:ext cx="398463" cy="195263"/>
            </a:xfrm>
            <a:custGeom>
              <a:avLst/>
              <a:gdLst>
                <a:gd name="T0" fmla="*/ 57 w 106"/>
                <a:gd name="T1" fmla="*/ 3 h 52"/>
                <a:gd name="T2" fmla="*/ 0 w 106"/>
                <a:gd name="T3" fmla="*/ 17 h 52"/>
                <a:gd name="T4" fmla="*/ 49 w 106"/>
                <a:gd name="T5" fmla="*/ 49 h 52"/>
                <a:gd name="T6" fmla="*/ 106 w 106"/>
                <a:gd name="T7" fmla="*/ 35 h 52"/>
                <a:gd name="T8" fmla="*/ 57 w 106"/>
                <a:gd name="T9" fmla="*/ 3 h 52"/>
              </a:gdLst>
              <a:ahLst/>
              <a:cxnLst>
                <a:cxn ang="0">
                  <a:pos x="T0" y="T1"/>
                </a:cxn>
                <a:cxn ang="0">
                  <a:pos x="T2" y="T3"/>
                </a:cxn>
                <a:cxn ang="0">
                  <a:pos x="T4" y="T5"/>
                </a:cxn>
                <a:cxn ang="0">
                  <a:pos x="T6" y="T7"/>
                </a:cxn>
                <a:cxn ang="0">
                  <a:pos x="T8" y="T9"/>
                </a:cxn>
              </a:cxnLst>
              <a:rect l="0" t="0" r="r" b="b"/>
              <a:pathLst>
                <a:path w="106" h="52">
                  <a:moveTo>
                    <a:pt x="57" y="3"/>
                  </a:moveTo>
                  <a:cubicBezTo>
                    <a:pt x="36" y="0"/>
                    <a:pt x="16" y="5"/>
                    <a:pt x="0" y="17"/>
                  </a:cubicBezTo>
                  <a:cubicBezTo>
                    <a:pt x="11" y="33"/>
                    <a:pt x="28" y="45"/>
                    <a:pt x="49" y="49"/>
                  </a:cubicBezTo>
                  <a:cubicBezTo>
                    <a:pt x="70" y="52"/>
                    <a:pt x="90" y="47"/>
                    <a:pt x="106" y="35"/>
                  </a:cubicBezTo>
                  <a:cubicBezTo>
                    <a:pt x="95" y="19"/>
                    <a:pt x="78" y="7"/>
                    <a:pt x="57"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125"/>
            <p:cNvSpPr/>
            <p:nvPr/>
          </p:nvSpPr>
          <p:spPr bwMode="auto">
            <a:xfrm>
              <a:off x="4068763" y="5435601"/>
              <a:ext cx="412750" cy="323850"/>
            </a:xfrm>
            <a:custGeom>
              <a:avLst/>
              <a:gdLst>
                <a:gd name="T0" fmla="*/ 71 w 110"/>
                <a:gd name="T1" fmla="*/ 20 h 86"/>
                <a:gd name="T2" fmla="*/ 0 w 110"/>
                <a:gd name="T3" fmla="*/ 4 h 86"/>
                <a:gd name="T4" fmla="*/ 38 w 110"/>
                <a:gd name="T5" fmla="*/ 66 h 86"/>
                <a:gd name="T6" fmla="*/ 110 w 110"/>
                <a:gd name="T7" fmla="*/ 81 h 86"/>
                <a:gd name="T8" fmla="*/ 71 w 110"/>
                <a:gd name="T9" fmla="*/ 20 h 86"/>
              </a:gdLst>
              <a:ahLst/>
              <a:cxnLst>
                <a:cxn ang="0">
                  <a:pos x="T0" y="T1"/>
                </a:cxn>
                <a:cxn ang="0">
                  <a:pos x="T2" y="T3"/>
                </a:cxn>
                <a:cxn ang="0">
                  <a:pos x="T4" y="T5"/>
                </a:cxn>
                <a:cxn ang="0">
                  <a:pos x="T6" y="T7"/>
                </a:cxn>
                <a:cxn ang="0">
                  <a:pos x="T8" y="T9"/>
                </a:cxn>
              </a:cxnLst>
              <a:rect l="0" t="0" r="r" b="b"/>
              <a:pathLst>
                <a:path w="110" h="86">
                  <a:moveTo>
                    <a:pt x="71" y="20"/>
                  </a:moveTo>
                  <a:cubicBezTo>
                    <a:pt x="50" y="4"/>
                    <a:pt x="24" y="0"/>
                    <a:pt x="0" y="4"/>
                  </a:cubicBezTo>
                  <a:cubicBezTo>
                    <a:pt x="4" y="29"/>
                    <a:pt x="17" y="51"/>
                    <a:pt x="38" y="66"/>
                  </a:cubicBezTo>
                  <a:cubicBezTo>
                    <a:pt x="60" y="82"/>
                    <a:pt x="86" y="86"/>
                    <a:pt x="110" y="81"/>
                  </a:cubicBezTo>
                  <a:cubicBezTo>
                    <a:pt x="106" y="57"/>
                    <a:pt x="93" y="35"/>
                    <a:pt x="71" y="20"/>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126"/>
            <p:cNvSpPr/>
            <p:nvPr/>
          </p:nvSpPr>
          <p:spPr bwMode="auto">
            <a:xfrm>
              <a:off x="3903663" y="4978401"/>
              <a:ext cx="415925" cy="322263"/>
            </a:xfrm>
            <a:custGeom>
              <a:avLst/>
              <a:gdLst>
                <a:gd name="T0" fmla="*/ 72 w 111"/>
                <a:gd name="T1" fmla="*/ 20 h 86"/>
                <a:gd name="T2" fmla="*/ 0 w 111"/>
                <a:gd name="T3" fmla="*/ 5 h 86"/>
                <a:gd name="T4" fmla="*/ 39 w 111"/>
                <a:gd name="T5" fmla="*/ 67 h 86"/>
                <a:gd name="T6" fmla="*/ 111 w 111"/>
                <a:gd name="T7" fmla="*/ 82 h 86"/>
                <a:gd name="T8" fmla="*/ 72 w 111"/>
                <a:gd name="T9" fmla="*/ 20 h 86"/>
              </a:gdLst>
              <a:ahLst/>
              <a:cxnLst>
                <a:cxn ang="0">
                  <a:pos x="T0" y="T1"/>
                </a:cxn>
                <a:cxn ang="0">
                  <a:pos x="T2" y="T3"/>
                </a:cxn>
                <a:cxn ang="0">
                  <a:pos x="T4" y="T5"/>
                </a:cxn>
                <a:cxn ang="0">
                  <a:pos x="T6" y="T7"/>
                </a:cxn>
                <a:cxn ang="0">
                  <a:pos x="T8" y="T9"/>
                </a:cxn>
              </a:cxnLst>
              <a:rect l="0" t="0" r="r" b="b"/>
              <a:pathLst>
                <a:path w="111" h="86">
                  <a:moveTo>
                    <a:pt x="72" y="20"/>
                  </a:moveTo>
                  <a:cubicBezTo>
                    <a:pt x="50" y="4"/>
                    <a:pt x="24" y="0"/>
                    <a:pt x="0" y="5"/>
                  </a:cubicBezTo>
                  <a:cubicBezTo>
                    <a:pt x="4" y="29"/>
                    <a:pt x="17" y="51"/>
                    <a:pt x="39" y="67"/>
                  </a:cubicBezTo>
                  <a:cubicBezTo>
                    <a:pt x="61" y="82"/>
                    <a:pt x="87" y="86"/>
                    <a:pt x="111" y="82"/>
                  </a:cubicBezTo>
                  <a:cubicBezTo>
                    <a:pt x="107" y="57"/>
                    <a:pt x="94" y="35"/>
                    <a:pt x="72"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127"/>
            <p:cNvSpPr/>
            <p:nvPr/>
          </p:nvSpPr>
          <p:spPr bwMode="auto">
            <a:xfrm>
              <a:off x="4035425" y="5454651"/>
              <a:ext cx="165100" cy="307975"/>
            </a:xfrm>
            <a:custGeom>
              <a:avLst/>
              <a:gdLst>
                <a:gd name="T0" fmla="*/ 39 w 44"/>
                <a:gd name="T1" fmla="*/ 36 h 82"/>
                <a:gd name="T2" fmla="*/ 10 w 44"/>
                <a:gd name="T3" fmla="*/ 0 h 82"/>
                <a:gd name="T4" fmla="*/ 5 w 44"/>
                <a:gd name="T5" fmla="*/ 46 h 82"/>
                <a:gd name="T6" fmla="*/ 34 w 44"/>
                <a:gd name="T7" fmla="*/ 82 h 82"/>
                <a:gd name="T8" fmla="*/ 39 w 44"/>
                <a:gd name="T9" fmla="*/ 36 h 82"/>
              </a:gdLst>
              <a:ahLst/>
              <a:cxnLst>
                <a:cxn ang="0">
                  <a:pos x="T0" y="T1"/>
                </a:cxn>
                <a:cxn ang="0">
                  <a:pos x="T2" y="T3"/>
                </a:cxn>
                <a:cxn ang="0">
                  <a:pos x="T4" y="T5"/>
                </a:cxn>
                <a:cxn ang="0">
                  <a:pos x="T6" y="T7"/>
                </a:cxn>
                <a:cxn ang="0">
                  <a:pos x="T8" y="T9"/>
                </a:cxn>
              </a:cxnLst>
              <a:rect l="0" t="0" r="r" b="b"/>
              <a:pathLst>
                <a:path w="44" h="82">
                  <a:moveTo>
                    <a:pt x="39" y="36"/>
                  </a:moveTo>
                  <a:cubicBezTo>
                    <a:pt x="34" y="20"/>
                    <a:pt x="23" y="7"/>
                    <a:pt x="10" y="0"/>
                  </a:cubicBezTo>
                  <a:cubicBezTo>
                    <a:pt x="2" y="14"/>
                    <a:pt x="0" y="30"/>
                    <a:pt x="5" y="46"/>
                  </a:cubicBezTo>
                  <a:cubicBezTo>
                    <a:pt x="9" y="62"/>
                    <a:pt x="20" y="75"/>
                    <a:pt x="34" y="82"/>
                  </a:cubicBezTo>
                  <a:cubicBezTo>
                    <a:pt x="42" y="68"/>
                    <a:pt x="44" y="52"/>
                    <a:pt x="39" y="36"/>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128"/>
            <p:cNvSpPr/>
            <p:nvPr/>
          </p:nvSpPr>
          <p:spPr bwMode="auto">
            <a:xfrm>
              <a:off x="3870325" y="5229226"/>
              <a:ext cx="153988" cy="79375"/>
            </a:xfrm>
            <a:custGeom>
              <a:avLst/>
              <a:gdLst>
                <a:gd name="T0" fmla="*/ 18 w 41"/>
                <a:gd name="T1" fmla="*/ 2 h 21"/>
                <a:gd name="T2" fmla="*/ 0 w 41"/>
                <a:gd name="T3" fmla="*/ 16 h 21"/>
                <a:gd name="T4" fmla="*/ 23 w 41"/>
                <a:gd name="T5" fmla="*/ 19 h 21"/>
                <a:gd name="T6" fmla="*/ 41 w 41"/>
                <a:gd name="T7" fmla="*/ 4 h 21"/>
                <a:gd name="T8" fmla="*/ 18 w 41"/>
                <a:gd name="T9" fmla="*/ 2 h 21"/>
              </a:gdLst>
              <a:ahLst/>
              <a:cxnLst>
                <a:cxn ang="0">
                  <a:pos x="T0" y="T1"/>
                </a:cxn>
                <a:cxn ang="0">
                  <a:pos x="T2" y="T3"/>
                </a:cxn>
                <a:cxn ang="0">
                  <a:pos x="T4" y="T5"/>
                </a:cxn>
                <a:cxn ang="0">
                  <a:pos x="T6" y="T7"/>
                </a:cxn>
                <a:cxn ang="0">
                  <a:pos x="T8" y="T9"/>
                </a:cxn>
              </a:cxnLst>
              <a:rect l="0" t="0" r="r" b="b"/>
              <a:pathLst>
                <a:path w="41" h="21">
                  <a:moveTo>
                    <a:pt x="18" y="2"/>
                  </a:moveTo>
                  <a:cubicBezTo>
                    <a:pt x="10" y="4"/>
                    <a:pt x="4" y="10"/>
                    <a:pt x="0" y="16"/>
                  </a:cubicBezTo>
                  <a:cubicBezTo>
                    <a:pt x="7" y="20"/>
                    <a:pt x="15" y="21"/>
                    <a:pt x="23" y="19"/>
                  </a:cubicBezTo>
                  <a:cubicBezTo>
                    <a:pt x="31" y="17"/>
                    <a:pt x="37" y="11"/>
                    <a:pt x="41" y="4"/>
                  </a:cubicBezTo>
                  <a:cubicBezTo>
                    <a:pt x="34" y="1"/>
                    <a:pt x="26" y="0"/>
                    <a:pt x="18"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129"/>
            <p:cNvSpPr/>
            <p:nvPr/>
          </p:nvSpPr>
          <p:spPr bwMode="auto">
            <a:xfrm>
              <a:off x="3340100" y="5605463"/>
              <a:ext cx="150813" cy="82550"/>
            </a:xfrm>
            <a:custGeom>
              <a:avLst/>
              <a:gdLst>
                <a:gd name="T0" fmla="*/ 17 w 40"/>
                <a:gd name="T1" fmla="*/ 3 h 22"/>
                <a:gd name="T2" fmla="*/ 0 w 40"/>
                <a:gd name="T3" fmla="*/ 17 h 22"/>
                <a:gd name="T4" fmla="*/ 22 w 40"/>
                <a:gd name="T5" fmla="*/ 20 h 22"/>
                <a:gd name="T6" fmla="*/ 40 w 40"/>
                <a:gd name="T7" fmla="*/ 5 h 22"/>
                <a:gd name="T8" fmla="*/ 17 w 40"/>
                <a:gd name="T9" fmla="*/ 3 h 22"/>
              </a:gdLst>
              <a:ahLst/>
              <a:cxnLst>
                <a:cxn ang="0">
                  <a:pos x="T0" y="T1"/>
                </a:cxn>
                <a:cxn ang="0">
                  <a:pos x="T2" y="T3"/>
                </a:cxn>
                <a:cxn ang="0">
                  <a:pos x="T4" y="T5"/>
                </a:cxn>
                <a:cxn ang="0">
                  <a:pos x="T6" y="T7"/>
                </a:cxn>
                <a:cxn ang="0">
                  <a:pos x="T8" y="T9"/>
                </a:cxn>
              </a:cxnLst>
              <a:rect l="0" t="0" r="r" b="b"/>
              <a:pathLst>
                <a:path w="40" h="22">
                  <a:moveTo>
                    <a:pt x="17" y="3"/>
                  </a:moveTo>
                  <a:cubicBezTo>
                    <a:pt x="9" y="5"/>
                    <a:pt x="3" y="10"/>
                    <a:pt x="0" y="17"/>
                  </a:cubicBezTo>
                  <a:cubicBezTo>
                    <a:pt x="6" y="21"/>
                    <a:pt x="14" y="22"/>
                    <a:pt x="22" y="20"/>
                  </a:cubicBezTo>
                  <a:cubicBezTo>
                    <a:pt x="30" y="17"/>
                    <a:pt x="36" y="12"/>
                    <a:pt x="40" y="5"/>
                  </a:cubicBezTo>
                  <a:cubicBezTo>
                    <a:pt x="33" y="1"/>
                    <a:pt x="25" y="0"/>
                    <a:pt x="17" y="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130"/>
            <p:cNvSpPr/>
            <p:nvPr/>
          </p:nvSpPr>
          <p:spPr bwMode="auto">
            <a:xfrm>
              <a:off x="3502025" y="4981576"/>
              <a:ext cx="149225" cy="82550"/>
            </a:xfrm>
            <a:custGeom>
              <a:avLst/>
              <a:gdLst>
                <a:gd name="T0" fmla="*/ 17 w 40"/>
                <a:gd name="T1" fmla="*/ 3 h 22"/>
                <a:gd name="T2" fmla="*/ 0 w 40"/>
                <a:gd name="T3" fmla="*/ 17 h 22"/>
                <a:gd name="T4" fmla="*/ 22 w 40"/>
                <a:gd name="T5" fmla="*/ 20 h 22"/>
                <a:gd name="T6" fmla="*/ 40 w 40"/>
                <a:gd name="T7" fmla="*/ 5 h 22"/>
                <a:gd name="T8" fmla="*/ 17 w 40"/>
                <a:gd name="T9" fmla="*/ 3 h 22"/>
              </a:gdLst>
              <a:ahLst/>
              <a:cxnLst>
                <a:cxn ang="0">
                  <a:pos x="T0" y="T1"/>
                </a:cxn>
                <a:cxn ang="0">
                  <a:pos x="T2" y="T3"/>
                </a:cxn>
                <a:cxn ang="0">
                  <a:pos x="T4" y="T5"/>
                </a:cxn>
                <a:cxn ang="0">
                  <a:pos x="T6" y="T7"/>
                </a:cxn>
                <a:cxn ang="0">
                  <a:pos x="T8" y="T9"/>
                </a:cxn>
              </a:cxnLst>
              <a:rect l="0" t="0" r="r" b="b"/>
              <a:pathLst>
                <a:path w="40" h="22">
                  <a:moveTo>
                    <a:pt x="17" y="3"/>
                  </a:moveTo>
                  <a:cubicBezTo>
                    <a:pt x="9" y="5"/>
                    <a:pt x="3" y="10"/>
                    <a:pt x="0" y="17"/>
                  </a:cubicBezTo>
                  <a:cubicBezTo>
                    <a:pt x="6" y="21"/>
                    <a:pt x="15" y="22"/>
                    <a:pt x="22" y="20"/>
                  </a:cubicBezTo>
                  <a:cubicBezTo>
                    <a:pt x="30" y="17"/>
                    <a:pt x="36" y="12"/>
                    <a:pt x="40" y="5"/>
                  </a:cubicBezTo>
                  <a:cubicBezTo>
                    <a:pt x="33" y="1"/>
                    <a:pt x="25" y="0"/>
                    <a:pt x="17"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131"/>
            <p:cNvSpPr/>
            <p:nvPr/>
          </p:nvSpPr>
          <p:spPr bwMode="auto">
            <a:xfrm>
              <a:off x="3114675" y="4632326"/>
              <a:ext cx="184150" cy="101600"/>
            </a:xfrm>
            <a:custGeom>
              <a:avLst/>
              <a:gdLst>
                <a:gd name="T0" fmla="*/ 21 w 49"/>
                <a:gd name="T1" fmla="*/ 3 h 27"/>
                <a:gd name="T2" fmla="*/ 0 w 49"/>
                <a:gd name="T3" fmla="*/ 21 h 27"/>
                <a:gd name="T4" fmla="*/ 27 w 49"/>
                <a:gd name="T5" fmla="*/ 24 h 27"/>
                <a:gd name="T6" fmla="*/ 49 w 49"/>
                <a:gd name="T7" fmla="*/ 6 h 27"/>
                <a:gd name="T8" fmla="*/ 21 w 49"/>
                <a:gd name="T9" fmla="*/ 3 h 27"/>
              </a:gdLst>
              <a:ahLst/>
              <a:cxnLst>
                <a:cxn ang="0">
                  <a:pos x="T0" y="T1"/>
                </a:cxn>
                <a:cxn ang="0">
                  <a:pos x="T2" y="T3"/>
                </a:cxn>
                <a:cxn ang="0">
                  <a:pos x="T4" y="T5"/>
                </a:cxn>
                <a:cxn ang="0">
                  <a:pos x="T6" y="T7"/>
                </a:cxn>
                <a:cxn ang="0">
                  <a:pos x="T8" y="T9"/>
                </a:cxn>
              </a:cxnLst>
              <a:rect l="0" t="0" r="r" b="b"/>
              <a:pathLst>
                <a:path w="49" h="27">
                  <a:moveTo>
                    <a:pt x="21" y="3"/>
                  </a:moveTo>
                  <a:cubicBezTo>
                    <a:pt x="11" y="6"/>
                    <a:pt x="4" y="13"/>
                    <a:pt x="0" y="21"/>
                  </a:cubicBezTo>
                  <a:cubicBezTo>
                    <a:pt x="8" y="25"/>
                    <a:pt x="18" y="27"/>
                    <a:pt x="27" y="24"/>
                  </a:cubicBezTo>
                  <a:cubicBezTo>
                    <a:pt x="37" y="21"/>
                    <a:pt x="44" y="14"/>
                    <a:pt x="49" y="6"/>
                  </a:cubicBezTo>
                  <a:cubicBezTo>
                    <a:pt x="40" y="2"/>
                    <a:pt x="31" y="0"/>
                    <a:pt x="21"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132"/>
            <p:cNvSpPr/>
            <p:nvPr/>
          </p:nvSpPr>
          <p:spPr bwMode="auto">
            <a:xfrm>
              <a:off x="3622675" y="5229226"/>
              <a:ext cx="149225" cy="79375"/>
            </a:xfrm>
            <a:custGeom>
              <a:avLst/>
              <a:gdLst>
                <a:gd name="T0" fmla="*/ 18 w 40"/>
                <a:gd name="T1" fmla="*/ 2 h 21"/>
                <a:gd name="T2" fmla="*/ 0 w 40"/>
                <a:gd name="T3" fmla="*/ 16 h 21"/>
                <a:gd name="T4" fmla="*/ 23 w 40"/>
                <a:gd name="T5" fmla="*/ 19 h 21"/>
                <a:gd name="T6" fmla="*/ 40 w 40"/>
                <a:gd name="T7" fmla="*/ 4 h 21"/>
                <a:gd name="T8" fmla="*/ 18 w 40"/>
                <a:gd name="T9" fmla="*/ 2 h 21"/>
              </a:gdLst>
              <a:ahLst/>
              <a:cxnLst>
                <a:cxn ang="0">
                  <a:pos x="T0" y="T1"/>
                </a:cxn>
                <a:cxn ang="0">
                  <a:pos x="T2" y="T3"/>
                </a:cxn>
                <a:cxn ang="0">
                  <a:pos x="T4" y="T5"/>
                </a:cxn>
                <a:cxn ang="0">
                  <a:pos x="T6" y="T7"/>
                </a:cxn>
                <a:cxn ang="0">
                  <a:pos x="T8" y="T9"/>
                </a:cxn>
              </a:cxnLst>
              <a:rect l="0" t="0" r="r" b="b"/>
              <a:pathLst>
                <a:path w="40" h="21">
                  <a:moveTo>
                    <a:pt x="18" y="2"/>
                  </a:moveTo>
                  <a:cubicBezTo>
                    <a:pt x="10" y="4"/>
                    <a:pt x="4" y="10"/>
                    <a:pt x="0" y="16"/>
                  </a:cubicBezTo>
                  <a:cubicBezTo>
                    <a:pt x="7" y="20"/>
                    <a:pt x="15" y="21"/>
                    <a:pt x="23" y="19"/>
                  </a:cubicBezTo>
                  <a:cubicBezTo>
                    <a:pt x="31" y="17"/>
                    <a:pt x="37" y="11"/>
                    <a:pt x="40" y="4"/>
                  </a:cubicBezTo>
                  <a:cubicBezTo>
                    <a:pt x="34" y="1"/>
                    <a:pt x="26" y="0"/>
                    <a:pt x="18"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133"/>
            <p:cNvSpPr/>
            <p:nvPr/>
          </p:nvSpPr>
          <p:spPr bwMode="auto">
            <a:xfrm>
              <a:off x="3622675" y="5827713"/>
              <a:ext cx="149225" cy="82550"/>
            </a:xfrm>
            <a:custGeom>
              <a:avLst/>
              <a:gdLst>
                <a:gd name="T0" fmla="*/ 18 w 40"/>
                <a:gd name="T1" fmla="*/ 3 h 22"/>
                <a:gd name="T2" fmla="*/ 0 w 40"/>
                <a:gd name="T3" fmla="*/ 17 h 22"/>
                <a:gd name="T4" fmla="*/ 23 w 40"/>
                <a:gd name="T5" fmla="*/ 20 h 22"/>
                <a:gd name="T6" fmla="*/ 40 w 40"/>
                <a:gd name="T7" fmla="*/ 5 h 22"/>
                <a:gd name="T8" fmla="*/ 18 w 40"/>
                <a:gd name="T9" fmla="*/ 3 h 22"/>
              </a:gdLst>
              <a:ahLst/>
              <a:cxnLst>
                <a:cxn ang="0">
                  <a:pos x="T0" y="T1"/>
                </a:cxn>
                <a:cxn ang="0">
                  <a:pos x="T2" y="T3"/>
                </a:cxn>
                <a:cxn ang="0">
                  <a:pos x="T4" y="T5"/>
                </a:cxn>
                <a:cxn ang="0">
                  <a:pos x="T6" y="T7"/>
                </a:cxn>
                <a:cxn ang="0">
                  <a:pos x="T8" y="T9"/>
                </a:cxn>
              </a:cxnLst>
              <a:rect l="0" t="0" r="r" b="b"/>
              <a:pathLst>
                <a:path w="40" h="22">
                  <a:moveTo>
                    <a:pt x="18" y="3"/>
                  </a:moveTo>
                  <a:cubicBezTo>
                    <a:pt x="10" y="5"/>
                    <a:pt x="4" y="11"/>
                    <a:pt x="0" y="17"/>
                  </a:cubicBezTo>
                  <a:cubicBezTo>
                    <a:pt x="7" y="21"/>
                    <a:pt x="15" y="22"/>
                    <a:pt x="23" y="20"/>
                  </a:cubicBezTo>
                  <a:cubicBezTo>
                    <a:pt x="31" y="17"/>
                    <a:pt x="37" y="12"/>
                    <a:pt x="40" y="5"/>
                  </a:cubicBezTo>
                  <a:cubicBezTo>
                    <a:pt x="34" y="2"/>
                    <a:pt x="26" y="0"/>
                    <a:pt x="1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134"/>
            <p:cNvSpPr/>
            <p:nvPr/>
          </p:nvSpPr>
          <p:spPr bwMode="auto">
            <a:xfrm>
              <a:off x="3730625" y="5699126"/>
              <a:ext cx="150813" cy="82550"/>
            </a:xfrm>
            <a:custGeom>
              <a:avLst/>
              <a:gdLst>
                <a:gd name="T0" fmla="*/ 18 w 40"/>
                <a:gd name="T1" fmla="*/ 2 h 22"/>
                <a:gd name="T2" fmla="*/ 0 w 40"/>
                <a:gd name="T3" fmla="*/ 17 h 22"/>
                <a:gd name="T4" fmla="*/ 23 w 40"/>
                <a:gd name="T5" fmla="*/ 19 h 22"/>
                <a:gd name="T6" fmla="*/ 40 w 40"/>
                <a:gd name="T7" fmla="*/ 5 h 22"/>
                <a:gd name="T8" fmla="*/ 18 w 40"/>
                <a:gd name="T9" fmla="*/ 2 h 22"/>
              </a:gdLst>
              <a:ahLst/>
              <a:cxnLst>
                <a:cxn ang="0">
                  <a:pos x="T0" y="T1"/>
                </a:cxn>
                <a:cxn ang="0">
                  <a:pos x="T2" y="T3"/>
                </a:cxn>
                <a:cxn ang="0">
                  <a:pos x="T4" y="T5"/>
                </a:cxn>
                <a:cxn ang="0">
                  <a:pos x="T6" y="T7"/>
                </a:cxn>
                <a:cxn ang="0">
                  <a:pos x="T8" y="T9"/>
                </a:cxn>
              </a:cxnLst>
              <a:rect l="0" t="0" r="r" b="b"/>
              <a:pathLst>
                <a:path w="40" h="22">
                  <a:moveTo>
                    <a:pt x="18" y="2"/>
                  </a:moveTo>
                  <a:cubicBezTo>
                    <a:pt x="10" y="5"/>
                    <a:pt x="4" y="10"/>
                    <a:pt x="0" y="17"/>
                  </a:cubicBezTo>
                  <a:cubicBezTo>
                    <a:pt x="7" y="21"/>
                    <a:pt x="15" y="22"/>
                    <a:pt x="23" y="19"/>
                  </a:cubicBezTo>
                  <a:cubicBezTo>
                    <a:pt x="31" y="17"/>
                    <a:pt x="37" y="12"/>
                    <a:pt x="40" y="5"/>
                  </a:cubicBezTo>
                  <a:cubicBezTo>
                    <a:pt x="34" y="1"/>
                    <a:pt x="26" y="0"/>
                    <a:pt x="18"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135"/>
            <p:cNvSpPr/>
            <p:nvPr/>
          </p:nvSpPr>
          <p:spPr bwMode="auto">
            <a:xfrm>
              <a:off x="4184650" y="5346701"/>
              <a:ext cx="150813" cy="82550"/>
            </a:xfrm>
            <a:custGeom>
              <a:avLst/>
              <a:gdLst>
                <a:gd name="T0" fmla="*/ 18 w 40"/>
                <a:gd name="T1" fmla="*/ 2 h 22"/>
                <a:gd name="T2" fmla="*/ 0 w 40"/>
                <a:gd name="T3" fmla="*/ 17 h 22"/>
                <a:gd name="T4" fmla="*/ 23 w 40"/>
                <a:gd name="T5" fmla="*/ 19 h 22"/>
                <a:gd name="T6" fmla="*/ 40 w 40"/>
                <a:gd name="T7" fmla="*/ 5 h 22"/>
                <a:gd name="T8" fmla="*/ 18 w 40"/>
                <a:gd name="T9" fmla="*/ 2 h 22"/>
              </a:gdLst>
              <a:ahLst/>
              <a:cxnLst>
                <a:cxn ang="0">
                  <a:pos x="T0" y="T1"/>
                </a:cxn>
                <a:cxn ang="0">
                  <a:pos x="T2" y="T3"/>
                </a:cxn>
                <a:cxn ang="0">
                  <a:pos x="T4" y="T5"/>
                </a:cxn>
                <a:cxn ang="0">
                  <a:pos x="T6" y="T7"/>
                </a:cxn>
                <a:cxn ang="0">
                  <a:pos x="T8" y="T9"/>
                </a:cxn>
              </a:cxnLst>
              <a:rect l="0" t="0" r="r" b="b"/>
              <a:pathLst>
                <a:path w="40" h="22">
                  <a:moveTo>
                    <a:pt x="18" y="2"/>
                  </a:moveTo>
                  <a:cubicBezTo>
                    <a:pt x="10" y="5"/>
                    <a:pt x="4" y="10"/>
                    <a:pt x="0" y="17"/>
                  </a:cubicBezTo>
                  <a:cubicBezTo>
                    <a:pt x="7" y="21"/>
                    <a:pt x="15" y="22"/>
                    <a:pt x="23" y="19"/>
                  </a:cubicBezTo>
                  <a:cubicBezTo>
                    <a:pt x="31" y="17"/>
                    <a:pt x="37" y="12"/>
                    <a:pt x="40" y="5"/>
                  </a:cubicBezTo>
                  <a:cubicBezTo>
                    <a:pt x="34" y="1"/>
                    <a:pt x="26" y="0"/>
                    <a:pt x="18" y="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136"/>
            <p:cNvSpPr/>
            <p:nvPr/>
          </p:nvSpPr>
          <p:spPr bwMode="auto">
            <a:xfrm>
              <a:off x="4830763" y="4665663"/>
              <a:ext cx="150813" cy="82550"/>
            </a:xfrm>
            <a:custGeom>
              <a:avLst/>
              <a:gdLst>
                <a:gd name="T0" fmla="*/ 17 w 40"/>
                <a:gd name="T1" fmla="*/ 2 h 22"/>
                <a:gd name="T2" fmla="*/ 0 w 40"/>
                <a:gd name="T3" fmla="*/ 17 h 22"/>
                <a:gd name="T4" fmla="*/ 22 w 40"/>
                <a:gd name="T5" fmla="*/ 19 h 22"/>
                <a:gd name="T6" fmla="*/ 40 w 40"/>
                <a:gd name="T7" fmla="*/ 5 h 22"/>
                <a:gd name="T8" fmla="*/ 17 w 40"/>
                <a:gd name="T9" fmla="*/ 2 h 22"/>
              </a:gdLst>
              <a:ahLst/>
              <a:cxnLst>
                <a:cxn ang="0">
                  <a:pos x="T0" y="T1"/>
                </a:cxn>
                <a:cxn ang="0">
                  <a:pos x="T2" y="T3"/>
                </a:cxn>
                <a:cxn ang="0">
                  <a:pos x="T4" y="T5"/>
                </a:cxn>
                <a:cxn ang="0">
                  <a:pos x="T6" y="T7"/>
                </a:cxn>
                <a:cxn ang="0">
                  <a:pos x="T8" y="T9"/>
                </a:cxn>
              </a:cxnLst>
              <a:rect l="0" t="0" r="r" b="b"/>
              <a:pathLst>
                <a:path w="40" h="22">
                  <a:moveTo>
                    <a:pt x="17" y="2"/>
                  </a:moveTo>
                  <a:cubicBezTo>
                    <a:pt x="9" y="5"/>
                    <a:pt x="3" y="10"/>
                    <a:pt x="0" y="17"/>
                  </a:cubicBezTo>
                  <a:cubicBezTo>
                    <a:pt x="6" y="21"/>
                    <a:pt x="14" y="22"/>
                    <a:pt x="22" y="19"/>
                  </a:cubicBezTo>
                  <a:cubicBezTo>
                    <a:pt x="30" y="17"/>
                    <a:pt x="36" y="12"/>
                    <a:pt x="40" y="5"/>
                  </a:cubicBezTo>
                  <a:cubicBezTo>
                    <a:pt x="33" y="1"/>
                    <a:pt x="25" y="0"/>
                    <a:pt x="17"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137"/>
            <p:cNvSpPr/>
            <p:nvPr/>
          </p:nvSpPr>
          <p:spPr bwMode="auto">
            <a:xfrm>
              <a:off x="4065588" y="5827713"/>
              <a:ext cx="250825" cy="127000"/>
            </a:xfrm>
            <a:custGeom>
              <a:avLst/>
              <a:gdLst>
                <a:gd name="T0" fmla="*/ 37 w 67"/>
                <a:gd name="T1" fmla="*/ 3 h 34"/>
                <a:gd name="T2" fmla="*/ 0 w 67"/>
                <a:gd name="T3" fmla="*/ 10 h 34"/>
                <a:gd name="T4" fmla="*/ 31 w 67"/>
                <a:gd name="T5" fmla="*/ 31 h 34"/>
                <a:gd name="T6" fmla="*/ 67 w 67"/>
                <a:gd name="T7" fmla="*/ 24 h 34"/>
                <a:gd name="T8" fmla="*/ 37 w 67"/>
                <a:gd name="T9" fmla="*/ 3 h 34"/>
              </a:gdLst>
              <a:ahLst/>
              <a:cxnLst>
                <a:cxn ang="0">
                  <a:pos x="T0" y="T1"/>
                </a:cxn>
                <a:cxn ang="0">
                  <a:pos x="T2" y="T3"/>
                </a:cxn>
                <a:cxn ang="0">
                  <a:pos x="T4" y="T5"/>
                </a:cxn>
                <a:cxn ang="0">
                  <a:pos x="T6" y="T7"/>
                </a:cxn>
                <a:cxn ang="0">
                  <a:pos x="T8" y="T9"/>
                </a:cxn>
              </a:cxnLst>
              <a:rect l="0" t="0" r="r" b="b"/>
              <a:pathLst>
                <a:path w="67" h="34">
                  <a:moveTo>
                    <a:pt x="37" y="3"/>
                  </a:moveTo>
                  <a:cubicBezTo>
                    <a:pt x="24" y="0"/>
                    <a:pt x="11" y="3"/>
                    <a:pt x="0" y="10"/>
                  </a:cubicBezTo>
                  <a:cubicBezTo>
                    <a:pt x="7" y="20"/>
                    <a:pt x="18" y="28"/>
                    <a:pt x="31" y="31"/>
                  </a:cubicBezTo>
                  <a:cubicBezTo>
                    <a:pt x="44" y="34"/>
                    <a:pt x="57" y="31"/>
                    <a:pt x="67" y="24"/>
                  </a:cubicBezTo>
                  <a:cubicBezTo>
                    <a:pt x="61" y="13"/>
                    <a:pt x="50" y="5"/>
                    <a:pt x="37"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138"/>
            <p:cNvSpPr/>
            <p:nvPr/>
          </p:nvSpPr>
          <p:spPr bwMode="auto">
            <a:xfrm>
              <a:off x="3805238" y="5549901"/>
              <a:ext cx="241300" cy="195263"/>
            </a:xfrm>
            <a:custGeom>
              <a:avLst/>
              <a:gdLst>
                <a:gd name="T0" fmla="*/ 42 w 64"/>
                <a:gd name="T1" fmla="*/ 13 h 52"/>
                <a:gd name="T2" fmla="*/ 0 w 64"/>
                <a:gd name="T3" fmla="*/ 2 h 52"/>
                <a:gd name="T4" fmla="*/ 22 w 64"/>
                <a:gd name="T5" fmla="*/ 40 h 52"/>
                <a:gd name="T6" fmla="*/ 64 w 64"/>
                <a:gd name="T7" fmla="*/ 50 h 52"/>
                <a:gd name="T8" fmla="*/ 42 w 64"/>
                <a:gd name="T9" fmla="*/ 13 h 52"/>
              </a:gdLst>
              <a:ahLst/>
              <a:cxnLst>
                <a:cxn ang="0">
                  <a:pos x="T0" y="T1"/>
                </a:cxn>
                <a:cxn ang="0">
                  <a:pos x="T2" y="T3"/>
                </a:cxn>
                <a:cxn ang="0">
                  <a:pos x="T4" y="T5"/>
                </a:cxn>
                <a:cxn ang="0">
                  <a:pos x="T6" y="T7"/>
                </a:cxn>
                <a:cxn ang="0">
                  <a:pos x="T8" y="T9"/>
                </a:cxn>
              </a:cxnLst>
              <a:rect l="0" t="0" r="r" b="b"/>
              <a:pathLst>
                <a:path w="64" h="52">
                  <a:moveTo>
                    <a:pt x="42" y="13"/>
                  </a:moveTo>
                  <a:cubicBezTo>
                    <a:pt x="30" y="3"/>
                    <a:pt x="15" y="0"/>
                    <a:pt x="0" y="2"/>
                  </a:cubicBezTo>
                  <a:cubicBezTo>
                    <a:pt x="2" y="16"/>
                    <a:pt x="9" y="30"/>
                    <a:pt x="22" y="40"/>
                  </a:cubicBezTo>
                  <a:cubicBezTo>
                    <a:pt x="34" y="49"/>
                    <a:pt x="49" y="52"/>
                    <a:pt x="64" y="50"/>
                  </a:cubicBezTo>
                  <a:cubicBezTo>
                    <a:pt x="62" y="36"/>
                    <a:pt x="55" y="22"/>
                    <a:pt x="42" y="1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139"/>
            <p:cNvSpPr/>
            <p:nvPr/>
          </p:nvSpPr>
          <p:spPr bwMode="auto">
            <a:xfrm>
              <a:off x="3328988" y="5726113"/>
              <a:ext cx="239713" cy="195263"/>
            </a:xfrm>
            <a:custGeom>
              <a:avLst/>
              <a:gdLst>
                <a:gd name="T0" fmla="*/ 42 w 64"/>
                <a:gd name="T1" fmla="*/ 13 h 52"/>
                <a:gd name="T2" fmla="*/ 0 w 64"/>
                <a:gd name="T3" fmla="*/ 2 h 52"/>
                <a:gd name="T4" fmla="*/ 22 w 64"/>
                <a:gd name="T5" fmla="*/ 39 h 52"/>
                <a:gd name="T6" fmla="*/ 64 w 64"/>
                <a:gd name="T7" fmla="*/ 50 h 52"/>
                <a:gd name="T8" fmla="*/ 42 w 64"/>
                <a:gd name="T9" fmla="*/ 13 h 52"/>
              </a:gdLst>
              <a:ahLst/>
              <a:cxnLst>
                <a:cxn ang="0">
                  <a:pos x="T0" y="T1"/>
                </a:cxn>
                <a:cxn ang="0">
                  <a:pos x="T2" y="T3"/>
                </a:cxn>
                <a:cxn ang="0">
                  <a:pos x="T4" y="T5"/>
                </a:cxn>
                <a:cxn ang="0">
                  <a:pos x="T6" y="T7"/>
                </a:cxn>
                <a:cxn ang="0">
                  <a:pos x="T8" y="T9"/>
                </a:cxn>
              </a:cxnLst>
              <a:rect l="0" t="0" r="r" b="b"/>
              <a:pathLst>
                <a:path w="64" h="52">
                  <a:moveTo>
                    <a:pt x="42" y="13"/>
                  </a:moveTo>
                  <a:cubicBezTo>
                    <a:pt x="30" y="3"/>
                    <a:pt x="14" y="0"/>
                    <a:pt x="0" y="2"/>
                  </a:cubicBezTo>
                  <a:cubicBezTo>
                    <a:pt x="2" y="16"/>
                    <a:pt x="9" y="30"/>
                    <a:pt x="22" y="39"/>
                  </a:cubicBezTo>
                  <a:cubicBezTo>
                    <a:pt x="34" y="49"/>
                    <a:pt x="49" y="52"/>
                    <a:pt x="64" y="50"/>
                  </a:cubicBezTo>
                  <a:cubicBezTo>
                    <a:pt x="62" y="36"/>
                    <a:pt x="55" y="22"/>
                    <a:pt x="42"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140"/>
            <p:cNvSpPr/>
            <p:nvPr/>
          </p:nvSpPr>
          <p:spPr bwMode="auto">
            <a:xfrm>
              <a:off x="3513138" y="4794251"/>
              <a:ext cx="292100" cy="157163"/>
            </a:xfrm>
            <a:custGeom>
              <a:avLst/>
              <a:gdLst>
                <a:gd name="T0" fmla="*/ 34 w 78"/>
                <a:gd name="T1" fmla="*/ 4 h 42"/>
                <a:gd name="T2" fmla="*/ 0 w 78"/>
                <a:gd name="T3" fmla="*/ 32 h 42"/>
                <a:gd name="T4" fmla="*/ 44 w 78"/>
                <a:gd name="T5" fmla="*/ 37 h 42"/>
                <a:gd name="T6" fmla="*/ 78 w 78"/>
                <a:gd name="T7" fmla="*/ 9 h 42"/>
                <a:gd name="T8" fmla="*/ 34 w 78"/>
                <a:gd name="T9" fmla="*/ 4 h 42"/>
              </a:gdLst>
              <a:ahLst/>
              <a:cxnLst>
                <a:cxn ang="0">
                  <a:pos x="T0" y="T1"/>
                </a:cxn>
                <a:cxn ang="0">
                  <a:pos x="T2" y="T3"/>
                </a:cxn>
                <a:cxn ang="0">
                  <a:pos x="T4" y="T5"/>
                </a:cxn>
                <a:cxn ang="0">
                  <a:pos x="T6" y="T7"/>
                </a:cxn>
                <a:cxn ang="0">
                  <a:pos x="T8" y="T9"/>
                </a:cxn>
              </a:cxnLst>
              <a:rect l="0" t="0" r="r" b="b"/>
              <a:pathLst>
                <a:path w="78" h="42">
                  <a:moveTo>
                    <a:pt x="34" y="4"/>
                  </a:moveTo>
                  <a:cubicBezTo>
                    <a:pt x="18" y="9"/>
                    <a:pt x="7" y="19"/>
                    <a:pt x="0" y="32"/>
                  </a:cubicBezTo>
                  <a:cubicBezTo>
                    <a:pt x="13" y="39"/>
                    <a:pt x="28" y="42"/>
                    <a:pt x="44" y="37"/>
                  </a:cubicBezTo>
                  <a:cubicBezTo>
                    <a:pt x="59" y="33"/>
                    <a:pt x="71" y="22"/>
                    <a:pt x="78" y="9"/>
                  </a:cubicBezTo>
                  <a:cubicBezTo>
                    <a:pt x="65" y="2"/>
                    <a:pt x="49" y="0"/>
                    <a:pt x="34" y="4"/>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141"/>
            <p:cNvSpPr/>
            <p:nvPr/>
          </p:nvSpPr>
          <p:spPr bwMode="auto">
            <a:xfrm>
              <a:off x="3598863" y="4387851"/>
              <a:ext cx="293688" cy="161925"/>
            </a:xfrm>
            <a:custGeom>
              <a:avLst/>
              <a:gdLst>
                <a:gd name="T0" fmla="*/ 34 w 78"/>
                <a:gd name="T1" fmla="*/ 5 h 43"/>
                <a:gd name="T2" fmla="*/ 0 w 78"/>
                <a:gd name="T3" fmla="*/ 33 h 43"/>
                <a:gd name="T4" fmla="*/ 44 w 78"/>
                <a:gd name="T5" fmla="*/ 38 h 43"/>
                <a:gd name="T6" fmla="*/ 78 w 78"/>
                <a:gd name="T7" fmla="*/ 10 h 43"/>
                <a:gd name="T8" fmla="*/ 34 w 78"/>
                <a:gd name="T9" fmla="*/ 5 h 43"/>
              </a:gdLst>
              <a:ahLst/>
              <a:cxnLst>
                <a:cxn ang="0">
                  <a:pos x="T0" y="T1"/>
                </a:cxn>
                <a:cxn ang="0">
                  <a:pos x="T2" y="T3"/>
                </a:cxn>
                <a:cxn ang="0">
                  <a:pos x="T4" y="T5"/>
                </a:cxn>
                <a:cxn ang="0">
                  <a:pos x="T6" y="T7"/>
                </a:cxn>
                <a:cxn ang="0">
                  <a:pos x="T8" y="T9"/>
                </a:cxn>
              </a:cxnLst>
              <a:rect l="0" t="0" r="r" b="b"/>
              <a:pathLst>
                <a:path w="78" h="43">
                  <a:moveTo>
                    <a:pt x="34" y="5"/>
                  </a:moveTo>
                  <a:cubicBezTo>
                    <a:pt x="19" y="9"/>
                    <a:pt x="7" y="20"/>
                    <a:pt x="0" y="33"/>
                  </a:cubicBezTo>
                  <a:cubicBezTo>
                    <a:pt x="13" y="40"/>
                    <a:pt x="29" y="43"/>
                    <a:pt x="44" y="38"/>
                  </a:cubicBezTo>
                  <a:cubicBezTo>
                    <a:pt x="60" y="33"/>
                    <a:pt x="71" y="23"/>
                    <a:pt x="78" y="10"/>
                  </a:cubicBezTo>
                  <a:cubicBezTo>
                    <a:pt x="65" y="3"/>
                    <a:pt x="50" y="0"/>
                    <a:pt x="34"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142"/>
            <p:cNvSpPr/>
            <p:nvPr/>
          </p:nvSpPr>
          <p:spPr bwMode="auto">
            <a:xfrm>
              <a:off x="4016375" y="4891088"/>
              <a:ext cx="190500" cy="101600"/>
            </a:xfrm>
            <a:custGeom>
              <a:avLst/>
              <a:gdLst>
                <a:gd name="T0" fmla="*/ 22 w 51"/>
                <a:gd name="T1" fmla="*/ 3 h 27"/>
                <a:gd name="T2" fmla="*/ 0 w 51"/>
                <a:gd name="T3" fmla="*/ 21 h 27"/>
                <a:gd name="T4" fmla="*/ 29 w 51"/>
                <a:gd name="T5" fmla="*/ 24 h 27"/>
                <a:gd name="T6" fmla="*/ 51 w 51"/>
                <a:gd name="T7" fmla="*/ 6 h 27"/>
                <a:gd name="T8" fmla="*/ 22 w 51"/>
                <a:gd name="T9" fmla="*/ 3 h 27"/>
              </a:gdLst>
              <a:ahLst/>
              <a:cxnLst>
                <a:cxn ang="0">
                  <a:pos x="T0" y="T1"/>
                </a:cxn>
                <a:cxn ang="0">
                  <a:pos x="T2" y="T3"/>
                </a:cxn>
                <a:cxn ang="0">
                  <a:pos x="T4" y="T5"/>
                </a:cxn>
                <a:cxn ang="0">
                  <a:pos x="T6" y="T7"/>
                </a:cxn>
                <a:cxn ang="0">
                  <a:pos x="T8" y="T9"/>
                </a:cxn>
              </a:cxnLst>
              <a:rect l="0" t="0" r="r" b="b"/>
              <a:pathLst>
                <a:path w="51" h="27">
                  <a:moveTo>
                    <a:pt x="22" y="3"/>
                  </a:moveTo>
                  <a:cubicBezTo>
                    <a:pt x="12" y="6"/>
                    <a:pt x="5" y="13"/>
                    <a:pt x="0" y="21"/>
                  </a:cubicBezTo>
                  <a:cubicBezTo>
                    <a:pt x="9" y="26"/>
                    <a:pt x="19" y="27"/>
                    <a:pt x="29" y="24"/>
                  </a:cubicBezTo>
                  <a:cubicBezTo>
                    <a:pt x="38" y="21"/>
                    <a:pt x="46" y="14"/>
                    <a:pt x="51" y="6"/>
                  </a:cubicBezTo>
                  <a:cubicBezTo>
                    <a:pt x="42" y="1"/>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143"/>
            <p:cNvSpPr/>
            <p:nvPr/>
          </p:nvSpPr>
          <p:spPr bwMode="auto">
            <a:xfrm>
              <a:off x="3843338" y="4838701"/>
              <a:ext cx="195263" cy="93663"/>
            </a:xfrm>
            <a:custGeom>
              <a:avLst/>
              <a:gdLst>
                <a:gd name="T0" fmla="*/ 28 w 52"/>
                <a:gd name="T1" fmla="*/ 1 h 25"/>
                <a:gd name="T2" fmla="*/ 0 w 52"/>
                <a:gd name="T3" fmla="*/ 8 h 25"/>
                <a:gd name="T4" fmla="*/ 24 w 52"/>
                <a:gd name="T5" fmla="*/ 23 h 25"/>
                <a:gd name="T6" fmla="*/ 52 w 52"/>
                <a:gd name="T7" fmla="*/ 16 h 25"/>
                <a:gd name="T8" fmla="*/ 28 w 52"/>
                <a:gd name="T9" fmla="*/ 1 h 25"/>
              </a:gdLst>
              <a:ahLst/>
              <a:cxnLst>
                <a:cxn ang="0">
                  <a:pos x="T0" y="T1"/>
                </a:cxn>
                <a:cxn ang="0">
                  <a:pos x="T2" y="T3"/>
                </a:cxn>
                <a:cxn ang="0">
                  <a:pos x="T4" y="T5"/>
                </a:cxn>
                <a:cxn ang="0">
                  <a:pos x="T6" y="T7"/>
                </a:cxn>
                <a:cxn ang="0">
                  <a:pos x="T8" y="T9"/>
                </a:cxn>
              </a:cxnLst>
              <a:rect l="0" t="0" r="r" b="b"/>
              <a:pathLst>
                <a:path w="52" h="25">
                  <a:moveTo>
                    <a:pt x="28" y="1"/>
                  </a:moveTo>
                  <a:cubicBezTo>
                    <a:pt x="18" y="0"/>
                    <a:pt x="8" y="2"/>
                    <a:pt x="0" y="8"/>
                  </a:cubicBezTo>
                  <a:cubicBezTo>
                    <a:pt x="6" y="16"/>
                    <a:pt x="14" y="22"/>
                    <a:pt x="24" y="23"/>
                  </a:cubicBezTo>
                  <a:cubicBezTo>
                    <a:pt x="34" y="25"/>
                    <a:pt x="44" y="22"/>
                    <a:pt x="52" y="16"/>
                  </a:cubicBezTo>
                  <a:cubicBezTo>
                    <a:pt x="46" y="9"/>
                    <a:pt x="38" y="3"/>
                    <a:pt x="28" y="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144"/>
            <p:cNvSpPr/>
            <p:nvPr/>
          </p:nvSpPr>
          <p:spPr bwMode="auto">
            <a:xfrm>
              <a:off x="3268663" y="4643438"/>
              <a:ext cx="349250" cy="244475"/>
            </a:xfrm>
            <a:custGeom>
              <a:avLst/>
              <a:gdLst>
                <a:gd name="T0" fmla="*/ 35 w 93"/>
                <a:gd name="T1" fmla="*/ 13 h 65"/>
                <a:gd name="T2" fmla="*/ 0 w 93"/>
                <a:gd name="T3" fmla="*/ 59 h 65"/>
                <a:gd name="T4" fmla="*/ 58 w 93"/>
                <a:gd name="T5" fmla="*/ 52 h 65"/>
                <a:gd name="T6" fmla="*/ 93 w 93"/>
                <a:gd name="T7" fmla="*/ 6 h 65"/>
                <a:gd name="T8" fmla="*/ 35 w 93"/>
                <a:gd name="T9" fmla="*/ 13 h 65"/>
              </a:gdLst>
              <a:ahLst/>
              <a:cxnLst>
                <a:cxn ang="0">
                  <a:pos x="T0" y="T1"/>
                </a:cxn>
                <a:cxn ang="0">
                  <a:pos x="T2" y="T3"/>
                </a:cxn>
                <a:cxn ang="0">
                  <a:pos x="T4" y="T5"/>
                </a:cxn>
                <a:cxn ang="0">
                  <a:pos x="T6" y="T7"/>
                </a:cxn>
                <a:cxn ang="0">
                  <a:pos x="T8" y="T9"/>
                </a:cxn>
              </a:cxnLst>
              <a:rect l="0" t="0" r="r" b="b"/>
              <a:pathLst>
                <a:path w="93" h="65">
                  <a:moveTo>
                    <a:pt x="35" y="13"/>
                  </a:moveTo>
                  <a:cubicBezTo>
                    <a:pt x="17" y="23"/>
                    <a:pt x="5" y="40"/>
                    <a:pt x="0" y="59"/>
                  </a:cubicBezTo>
                  <a:cubicBezTo>
                    <a:pt x="19" y="65"/>
                    <a:pt x="40" y="63"/>
                    <a:pt x="58" y="52"/>
                  </a:cubicBezTo>
                  <a:cubicBezTo>
                    <a:pt x="76" y="42"/>
                    <a:pt x="88" y="25"/>
                    <a:pt x="93" y="6"/>
                  </a:cubicBezTo>
                  <a:cubicBezTo>
                    <a:pt x="74" y="0"/>
                    <a:pt x="53" y="2"/>
                    <a:pt x="35"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145"/>
            <p:cNvSpPr/>
            <p:nvPr/>
          </p:nvSpPr>
          <p:spPr bwMode="auto">
            <a:xfrm>
              <a:off x="3265488" y="4819651"/>
              <a:ext cx="195263" cy="93663"/>
            </a:xfrm>
            <a:custGeom>
              <a:avLst/>
              <a:gdLst>
                <a:gd name="T0" fmla="*/ 28 w 52"/>
                <a:gd name="T1" fmla="*/ 2 h 25"/>
                <a:gd name="T2" fmla="*/ 0 w 52"/>
                <a:gd name="T3" fmla="*/ 9 h 25"/>
                <a:gd name="T4" fmla="*/ 24 w 52"/>
                <a:gd name="T5" fmla="*/ 24 h 25"/>
                <a:gd name="T6" fmla="*/ 52 w 52"/>
                <a:gd name="T7" fmla="*/ 17 h 25"/>
                <a:gd name="T8" fmla="*/ 28 w 52"/>
                <a:gd name="T9" fmla="*/ 2 h 25"/>
              </a:gdLst>
              <a:ahLst/>
              <a:cxnLst>
                <a:cxn ang="0">
                  <a:pos x="T0" y="T1"/>
                </a:cxn>
                <a:cxn ang="0">
                  <a:pos x="T2" y="T3"/>
                </a:cxn>
                <a:cxn ang="0">
                  <a:pos x="T4" y="T5"/>
                </a:cxn>
                <a:cxn ang="0">
                  <a:pos x="T6" y="T7"/>
                </a:cxn>
                <a:cxn ang="0">
                  <a:pos x="T8" y="T9"/>
                </a:cxn>
              </a:cxnLst>
              <a:rect l="0" t="0" r="r" b="b"/>
              <a:pathLst>
                <a:path w="52" h="25">
                  <a:moveTo>
                    <a:pt x="28" y="2"/>
                  </a:moveTo>
                  <a:cubicBezTo>
                    <a:pt x="18" y="0"/>
                    <a:pt x="8" y="3"/>
                    <a:pt x="0" y="9"/>
                  </a:cubicBezTo>
                  <a:cubicBezTo>
                    <a:pt x="6" y="17"/>
                    <a:pt x="14" y="22"/>
                    <a:pt x="24" y="24"/>
                  </a:cubicBezTo>
                  <a:cubicBezTo>
                    <a:pt x="34" y="25"/>
                    <a:pt x="44" y="23"/>
                    <a:pt x="52" y="17"/>
                  </a:cubicBezTo>
                  <a:cubicBezTo>
                    <a:pt x="46" y="9"/>
                    <a:pt x="38" y="3"/>
                    <a:pt x="28"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146"/>
            <p:cNvSpPr/>
            <p:nvPr/>
          </p:nvSpPr>
          <p:spPr bwMode="auto">
            <a:xfrm>
              <a:off x="3381375" y="5297488"/>
              <a:ext cx="195263" cy="93663"/>
            </a:xfrm>
            <a:custGeom>
              <a:avLst/>
              <a:gdLst>
                <a:gd name="T0" fmla="*/ 28 w 52"/>
                <a:gd name="T1" fmla="*/ 1 h 25"/>
                <a:gd name="T2" fmla="*/ 0 w 52"/>
                <a:gd name="T3" fmla="*/ 8 h 25"/>
                <a:gd name="T4" fmla="*/ 24 w 52"/>
                <a:gd name="T5" fmla="*/ 23 h 25"/>
                <a:gd name="T6" fmla="*/ 52 w 52"/>
                <a:gd name="T7" fmla="*/ 17 h 25"/>
                <a:gd name="T8" fmla="*/ 28 w 52"/>
                <a:gd name="T9" fmla="*/ 1 h 25"/>
              </a:gdLst>
              <a:ahLst/>
              <a:cxnLst>
                <a:cxn ang="0">
                  <a:pos x="T0" y="T1"/>
                </a:cxn>
                <a:cxn ang="0">
                  <a:pos x="T2" y="T3"/>
                </a:cxn>
                <a:cxn ang="0">
                  <a:pos x="T4" y="T5"/>
                </a:cxn>
                <a:cxn ang="0">
                  <a:pos x="T6" y="T7"/>
                </a:cxn>
                <a:cxn ang="0">
                  <a:pos x="T8" y="T9"/>
                </a:cxn>
              </a:cxnLst>
              <a:rect l="0" t="0" r="r" b="b"/>
              <a:pathLst>
                <a:path w="52" h="25">
                  <a:moveTo>
                    <a:pt x="28" y="1"/>
                  </a:moveTo>
                  <a:cubicBezTo>
                    <a:pt x="18" y="0"/>
                    <a:pt x="8" y="3"/>
                    <a:pt x="0" y="8"/>
                  </a:cubicBezTo>
                  <a:cubicBezTo>
                    <a:pt x="6" y="16"/>
                    <a:pt x="14" y="22"/>
                    <a:pt x="24" y="23"/>
                  </a:cubicBezTo>
                  <a:cubicBezTo>
                    <a:pt x="35" y="25"/>
                    <a:pt x="44" y="22"/>
                    <a:pt x="52" y="17"/>
                  </a:cubicBezTo>
                  <a:cubicBezTo>
                    <a:pt x="46" y="9"/>
                    <a:pt x="38" y="3"/>
                    <a:pt x="28" y="1"/>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147"/>
            <p:cNvSpPr/>
            <p:nvPr/>
          </p:nvSpPr>
          <p:spPr bwMode="auto">
            <a:xfrm>
              <a:off x="3309938" y="5989638"/>
              <a:ext cx="188913" cy="104775"/>
            </a:xfrm>
            <a:custGeom>
              <a:avLst/>
              <a:gdLst>
                <a:gd name="T0" fmla="*/ 22 w 50"/>
                <a:gd name="T1" fmla="*/ 3 h 28"/>
                <a:gd name="T2" fmla="*/ 0 w 50"/>
                <a:gd name="T3" fmla="*/ 21 h 28"/>
                <a:gd name="T4" fmla="*/ 28 w 50"/>
                <a:gd name="T5" fmla="*/ 25 h 28"/>
                <a:gd name="T6" fmla="*/ 50 w 50"/>
                <a:gd name="T7" fmla="*/ 6 h 28"/>
                <a:gd name="T8" fmla="*/ 22 w 50"/>
                <a:gd name="T9" fmla="*/ 3 h 28"/>
              </a:gdLst>
              <a:ahLst/>
              <a:cxnLst>
                <a:cxn ang="0">
                  <a:pos x="T0" y="T1"/>
                </a:cxn>
                <a:cxn ang="0">
                  <a:pos x="T2" y="T3"/>
                </a:cxn>
                <a:cxn ang="0">
                  <a:pos x="T4" y="T5"/>
                </a:cxn>
                <a:cxn ang="0">
                  <a:pos x="T6" y="T7"/>
                </a:cxn>
                <a:cxn ang="0">
                  <a:pos x="T8" y="T9"/>
                </a:cxn>
              </a:cxnLst>
              <a:rect l="0" t="0" r="r" b="b"/>
              <a:pathLst>
                <a:path w="50" h="28">
                  <a:moveTo>
                    <a:pt x="22" y="3"/>
                  </a:moveTo>
                  <a:cubicBezTo>
                    <a:pt x="12" y="6"/>
                    <a:pt x="4" y="13"/>
                    <a:pt x="0" y="21"/>
                  </a:cubicBezTo>
                  <a:cubicBezTo>
                    <a:pt x="8" y="26"/>
                    <a:pt x="18" y="28"/>
                    <a:pt x="28" y="25"/>
                  </a:cubicBezTo>
                  <a:cubicBezTo>
                    <a:pt x="38" y="22"/>
                    <a:pt x="45" y="15"/>
                    <a:pt x="50" y="6"/>
                  </a:cubicBezTo>
                  <a:cubicBezTo>
                    <a:pt x="42" y="2"/>
                    <a:pt x="31"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148"/>
            <p:cNvSpPr/>
            <p:nvPr/>
          </p:nvSpPr>
          <p:spPr bwMode="auto">
            <a:xfrm>
              <a:off x="4151313" y="4556126"/>
              <a:ext cx="187325" cy="101600"/>
            </a:xfrm>
            <a:custGeom>
              <a:avLst/>
              <a:gdLst>
                <a:gd name="T0" fmla="*/ 22 w 50"/>
                <a:gd name="T1" fmla="*/ 3 h 27"/>
                <a:gd name="T2" fmla="*/ 0 w 50"/>
                <a:gd name="T3" fmla="*/ 21 h 27"/>
                <a:gd name="T4" fmla="*/ 28 w 50"/>
                <a:gd name="T5" fmla="*/ 24 h 27"/>
                <a:gd name="T6" fmla="*/ 50 w 50"/>
                <a:gd name="T7" fmla="*/ 6 h 27"/>
                <a:gd name="T8" fmla="*/ 22 w 50"/>
                <a:gd name="T9" fmla="*/ 3 h 27"/>
              </a:gdLst>
              <a:ahLst/>
              <a:cxnLst>
                <a:cxn ang="0">
                  <a:pos x="T0" y="T1"/>
                </a:cxn>
                <a:cxn ang="0">
                  <a:pos x="T2" y="T3"/>
                </a:cxn>
                <a:cxn ang="0">
                  <a:pos x="T4" y="T5"/>
                </a:cxn>
                <a:cxn ang="0">
                  <a:pos x="T6" y="T7"/>
                </a:cxn>
                <a:cxn ang="0">
                  <a:pos x="T8" y="T9"/>
                </a:cxn>
              </a:cxnLst>
              <a:rect l="0" t="0" r="r" b="b"/>
              <a:pathLst>
                <a:path w="50" h="27">
                  <a:moveTo>
                    <a:pt x="22" y="3"/>
                  </a:moveTo>
                  <a:cubicBezTo>
                    <a:pt x="12" y="6"/>
                    <a:pt x="4" y="12"/>
                    <a:pt x="0" y="21"/>
                  </a:cubicBezTo>
                  <a:cubicBezTo>
                    <a:pt x="8" y="26"/>
                    <a:pt x="18" y="27"/>
                    <a:pt x="28" y="24"/>
                  </a:cubicBezTo>
                  <a:cubicBezTo>
                    <a:pt x="38" y="21"/>
                    <a:pt x="46" y="14"/>
                    <a:pt x="50" y="6"/>
                  </a:cubicBezTo>
                  <a:cubicBezTo>
                    <a:pt x="42" y="1"/>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149"/>
            <p:cNvSpPr/>
            <p:nvPr/>
          </p:nvSpPr>
          <p:spPr bwMode="auto">
            <a:xfrm>
              <a:off x="4440238" y="3857626"/>
              <a:ext cx="192088" cy="104775"/>
            </a:xfrm>
            <a:custGeom>
              <a:avLst/>
              <a:gdLst>
                <a:gd name="T0" fmla="*/ 22 w 51"/>
                <a:gd name="T1" fmla="*/ 3 h 28"/>
                <a:gd name="T2" fmla="*/ 0 w 51"/>
                <a:gd name="T3" fmla="*/ 22 h 28"/>
                <a:gd name="T4" fmla="*/ 29 w 51"/>
                <a:gd name="T5" fmla="*/ 25 h 28"/>
                <a:gd name="T6" fmla="*/ 51 w 51"/>
                <a:gd name="T7" fmla="*/ 7 h 28"/>
                <a:gd name="T8" fmla="*/ 22 w 51"/>
                <a:gd name="T9" fmla="*/ 3 h 28"/>
              </a:gdLst>
              <a:ahLst/>
              <a:cxnLst>
                <a:cxn ang="0">
                  <a:pos x="T0" y="T1"/>
                </a:cxn>
                <a:cxn ang="0">
                  <a:pos x="T2" y="T3"/>
                </a:cxn>
                <a:cxn ang="0">
                  <a:pos x="T4" y="T5"/>
                </a:cxn>
                <a:cxn ang="0">
                  <a:pos x="T6" y="T7"/>
                </a:cxn>
                <a:cxn ang="0">
                  <a:pos x="T8" y="T9"/>
                </a:cxn>
              </a:cxnLst>
              <a:rect l="0" t="0" r="r" b="b"/>
              <a:pathLst>
                <a:path w="51" h="28">
                  <a:moveTo>
                    <a:pt x="22" y="3"/>
                  </a:moveTo>
                  <a:cubicBezTo>
                    <a:pt x="12" y="6"/>
                    <a:pt x="5" y="13"/>
                    <a:pt x="0" y="22"/>
                  </a:cubicBezTo>
                  <a:cubicBezTo>
                    <a:pt x="9" y="26"/>
                    <a:pt x="19" y="28"/>
                    <a:pt x="29" y="25"/>
                  </a:cubicBezTo>
                  <a:cubicBezTo>
                    <a:pt x="39" y="22"/>
                    <a:pt x="46" y="15"/>
                    <a:pt x="51" y="7"/>
                  </a:cubicBezTo>
                  <a:cubicBezTo>
                    <a:pt x="42" y="2"/>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150"/>
            <p:cNvSpPr/>
            <p:nvPr/>
          </p:nvSpPr>
          <p:spPr bwMode="auto">
            <a:xfrm>
              <a:off x="4778375" y="4429126"/>
              <a:ext cx="285750" cy="179388"/>
            </a:xfrm>
            <a:custGeom>
              <a:avLst/>
              <a:gdLst>
                <a:gd name="T0" fmla="*/ 46 w 76"/>
                <a:gd name="T1" fmla="*/ 8 h 48"/>
                <a:gd name="T2" fmla="*/ 0 w 76"/>
                <a:gd name="T3" fmla="*/ 5 h 48"/>
                <a:gd name="T4" fmla="*/ 29 w 76"/>
                <a:gd name="T5" fmla="*/ 40 h 48"/>
                <a:gd name="T6" fmla="*/ 76 w 76"/>
                <a:gd name="T7" fmla="*/ 43 h 48"/>
                <a:gd name="T8" fmla="*/ 46 w 76"/>
                <a:gd name="T9" fmla="*/ 8 h 48"/>
              </a:gdLst>
              <a:ahLst/>
              <a:cxnLst>
                <a:cxn ang="0">
                  <a:pos x="T0" y="T1"/>
                </a:cxn>
                <a:cxn ang="0">
                  <a:pos x="T2" y="T3"/>
                </a:cxn>
                <a:cxn ang="0">
                  <a:pos x="T4" y="T5"/>
                </a:cxn>
                <a:cxn ang="0">
                  <a:pos x="T6" y="T7"/>
                </a:cxn>
                <a:cxn ang="0">
                  <a:pos x="T8" y="T9"/>
                </a:cxn>
              </a:cxnLst>
              <a:rect l="0" t="0" r="r" b="b"/>
              <a:pathLst>
                <a:path w="76" h="48">
                  <a:moveTo>
                    <a:pt x="46" y="8"/>
                  </a:moveTo>
                  <a:cubicBezTo>
                    <a:pt x="31" y="1"/>
                    <a:pt x="14" y="0"/>
                    <a:pt x="0" y="5"/>
                  </a:cubicBezTo>
                  <a:cubicBezTo>
                    <a:pt x="4" y="20"/>
                    <a:pt x="14" y="33"/>
                    <a:pt x="29" y="40"/>
                  </a:cubicBezTo>
                  <a:cubicBezTo>
                    <a:pt x="44" y="48"/>
                    <a:pt x="61" y="48"/>
                    <a:pt x="76" y="43"/>
                  </a:cubicBezTo>
                  <a:cubicBezTo>
                    <a:pt x="71" y="29"/>
                    <a:pt x="61" y="16"/>
                    <a:pt x="46"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151"/>
            <p:cNvSpPr/>
            <p:nvPr/>
          </p:nvSpPr>
          <p:spPr bwMode="auto">
            <a:xfrm>
              <a:off x="4638675" y="4984751"/>
              <a:ext cx="285750" cy="184150"/>
            </a:xfrm>
            <a:custGeom>
              <a:avLst/>
              <a:gdLst>
                <a:gd name="T0" fmla="*/ 46 w 76"/>
                <a:gd name="T1" fmla="*/ 8 h 49"/>
                <a:gd name="T2" fmla="*/ 0 w 76"/>
                <a:gd name="T3" fmla="*/ 5 h 49"/>
                <a:gd name="T4" fmla="*/ 30 w 76"/>
                <a:gd name="T5" fmla="*/ 41 h 49"/>
                <a:gd name="T6" fmla="*/ 76 w 76"/>
                <a:gd name="T7" fmla="*/ 44 h 49"/>
                <a:gd name="T8" fmla="*/ 46 w 76"/>
                <a:gd name="T9" fmla="*/ 8 h 49"/>
              </a:gdLst>
              <a:ahLst/>
              <a:cxnLst>
                <a:cxn ang="0">
                  <a:pos x="T0" y="T1"/>
                </a:cxn>
                <a:cxn ang="0">
                  <a:pos x="T2" y="T3"/>
                </a:cxn>
                <a:cxn ang="0">
                  <a:pos x="T4" y="T5"/>
                </a:cxn>
                <a:cxn ang="0">
                  <a:pos x="T6" y="T7"/>
                </a:cxn>
                <a:cxn ang="0">
                  <a:pos x="T8" y="T9"/>
                </a:cxn>
              </a:cxnLst>
              <a:rect l="0" t="0" r="r" b="b"/>
              <a:pathLst>
                <a:path w="76" h="49">
                  <a:moveTo>
                    <a:pt x="46" y="8"/>
                  </a:moveTo>
                  <a:cubicBezTo>
                    <a:pt x="31" y="1"/>
                    <a:pt x="14" y="0"/>
                    <a:pt x="0" y="5"/>
                  </a:cubicBezTo>
                  <a:cubicBezTo>
                    <a:pt x="4" y="20"/>
                    <a:pt x="15" y="33"/>
                    <a:pt x="30" y="41"/>
                  </a:cubicBezTo>
                  <a:cubicBezTo>
                    <a:pt x="45" y="48"/>
                    <a:pt x="61" y="49"/>
                    <a:pt x="76" y="44"/>
                  </a:cubicBezTo>
                  <a:cubicBezTo>
                    <a:pt x="71" y="29"/>
                    <a:pt x="61" y="16"/>
                    <a:pt x="46"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152"/>
            <p:cNvSpPr/>
            <p:nvPr/>
          </p:nvSpPr>
          <p:spPr bwMode="auto">
            <a:xfrm>
              <a:off x="4665663" y="3906838"/>
              <a:ext cx="187325" cy="101600"/>
            </a:xfrm>
            <a:custGeom>
              <a:avLst/>
              <a:gdLst>
                <a:gd name="T0" fmla="*/ 22 w 50"/>
                <a:gd name="T1" fmla="*/ 3 h 27"/>
                <a:gd name="T2" fmla="*/ 0 w 50"/>
                <a:gd name="T3" fmla="*/ 21 h 27"/>
                <a:gd name="T4" fmla="*/ 28 w 50"/>
                <a:gd name="T5" fmla="*/ 24 h 27"/>
                <a:gd name="T6" fmla="*/ 50 w 50"/>
                <a:gd name="T7" fmla="*/ 6 h 27"/>
                <a:gd name="T8" fmla="*/ 22 w 50"/>
                <a:gd name="T9" fmla="*/ 3 h 27"/>
              </a:gdLst>
              <a:ahLst/>
              <a:cxnLst>
                <a:cxn ang="0">
                  <a:pos x="T0" y="T1"/>
                </a:cxn>
                <a:cxn ang="0">
                  <a:pos x="T2" y="T3"/>
                </a:cxn>
                <a:cxn ang="0">
                  <a:pos x="T4" y="T5"/>
                </a:cxn>
                <a:cxn ang="0">
                  <a:pos x="T6" y="T7"/>
                </a:cxn>
                <a:cxn ang="0">
                  <a:pos x="T8" y="T9"/>
                </a:cxn>
              </a:cxnLst>
              <a:rect l="0" t="0" r="r" b="b"/>
              <a:pathLst>
                <a:path w="50" h="27">
                  <a:moveTo>
                    <a:pt x="22" y="3"/>
                  </a:moveTo>
                  <a:cubicBezTo>
                    <a:pt x="12" y="6"/>
                    <a:pt x="4" y="12"/>
                    <a:pt x="0" y="21"/>
                  </a:cubicBezTo>
                  <a:cubicBezTo>
                    <a:pt x="8" y="25"/>
                    <a:pt x="18" y="27"/>
                    <a:pt x="28" y="24"/>
                  </a:cubicBezTo>
                  <a:cubicBezTo>
                    <a:pt x="38" y="21"/>
                    <a:pt x="46" y="14"/>
                    <a:pt x="50" y="6"/>
                  </a:cubicBezTo>
                  <a:cubicBezTo>
                    <a:pt x="42" y="1"/>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153"/>
            <p:cNvSpPr/>
            <p:nvPr/>
          </p:nvSpPr>
          <p:spPr bwMode="auto">
            <a:xfrm>
              <a:off x="4841875" y="3978276"/>
              <a:ext cx="187325" cy="101600"/>
            </a:xfrm>
            <a:custGeom>
              <a:avLst/>
              <a:gdLst>
                <a:gd name="T0" fmla="*/ 22 w 50"/>
                <a:gd name="T1" fmla="*/ 3 h 27"/>
                <a:gd name="T2" fmla="*/ 0 w 50"/>
                <a:gd name="T3" fmla="*/ 21 h 27"/>
                <a:gd name="T4" fmla="*/ 28 w 50"/>
                <a:gd name="T5" fmla="*/ 24 h 27"/>
                <a:gd name="T6" fmla="*/ 50 w 50"/>
                <a:gd name="T7" fmla="*/ 6 h 27"/>
                <a:gd name="T8" fmla="*/ 22 w 50"/>
                <a:gd name="T9" fmla="*/ 3 h 27"/>
              </a:gdLst>
              <a:ahLst/>
              <a:cxnLst>
                <a:cxn ang="0">
                  <a:pos x="T0" y="T1"/>
                </a:cxn>
                <a:cxn ang="0">
                  <a:pos x="T2" y="T3"/>
                </a:cxn>
                <a:cxn ang="0">
                  <a:pos x="T4" y="T5"/>
                </a:cxn>
                <a:cxn ang="0">
                  <a:pos x="T6" y="T7"/>
                </a:cxn>
                <a:cxn ang="0">
                  <a:pos x="T8" y="T9"/>
                </a:cxn>
              </a:cxnLst>
              <a:rect l="0" t="0" r="r" b="b"/>
              <a:pathLst>
                <a:path w="50" h="27">
                  <a:moveTo>
                    <a:pt x="22" y="3"/>
                  </a:moveTo>
                  <a:cubicBezTo>
                    <a:pt x="12" y="6"/>
                    <a:pt x="4" y="12"/>
                    <a:pt x="0" y="21"/>
                  </a:cubicBezTo>
                  <a:cubicBezTo>
                    <a:pt x="8" y="25"/>
                    <a:pt x="18" y="27"/>
                    <a:pt x="28" y="24"/>
                  </a:cubicBezTo>
                  <a:cubicBezTo>
                    <a:pt x="38" y="21"/>
                    <a:pt x="46" y="14"/>
                    <a:pt x="50" y="6"/>
                  </a:cubicBezTo>
                  <a:cubicBezTo>
                    <a:pt x="42" y="1"/>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154"/>
            <p:cNvSpPr/>
            <p:nvPr/>
          </p:nvSpPr>
          <p:spPr bwMode="auto">
            <a:xfrm>
              <a:off x="4646613" y="3681413"/>
              <a:ext cx="134938" cy="146050"/>
            </a:xfrm>
            <a:custGeom>
              <a:avLst/>
              <a:gdLst>
                <a:gd name="T0" fmla="*/ 10 w 36"/>
                <a:gd name="T1" fmla="*/ 12 h 39"/>
                <a:gd name="T2" fmla="*/ 1 w 36"/>
                <a:gd name="T3" fmla="*/ 39 h 39"/>
                <a:gd name="T4" fmla="*/ 26 w 36"/>
                <a:gd name="T5" fmla="*/ 27 h 39"/>
                <a:gd name="T6" fmla="*/ 36 w 36"/>
                <a:gd name="T7" fmla="*/ 0 h 39"/>
                <a:gd name="T8" fmla="*/ 10 w 36"/>
                <a:gd name="T9" fmla="*/ 12 h 39"/>
              </a:gdLst>
              <a:ahLst/>
              <a:cxnLst>
                <a:cxn ang="0">
                  <a:pos x="T0" y="T1"/>
                </a:cxn>
                <a:cxn ang="0">
                  <a:pos x="T2" y="T3"/>
                </a:cxn>
                <a:cxn ang="0">
                  <a:pos x="T4" y="T5"/>
                </a:cxn>
                <a:cxn ang="0">
                  <a:pos x="T6" y="T7"/>
                </a:cxn>
                <a:cxn ang="0">
                  <a:pos x="T8" y="T9"/>
                </a:cxn>
              </a:cxnLst>
              <a:rect l="0" t="0" r="r" b="b"/>
              <a:pathLst>
                <a:path w="36" h="39">
                  <a:moveTo>
                    <a:pt x="10" y="12"/>
                  </a:moveTo>
                  <a:cubicBezTo>
                    <a:pt x="3" y="19"/>
                    <a:pt x="0" y="29"/>
                    <a:pt x="1" y="39"/>
                  </a:cubicBezTo>
                  <a:cubicBezTo>
                    <a:pt x="10" y="38"/>
                    <a:pt x="19" y="34"/>
                    <a:pt x="26" y="27"/>
                  </a:cubicBezTo>
                  <a:cubicBezTo>
                    <a:pt x="33" y="19"/>
                    <a:pt x="36" y="10"/>
                    <a:pt x="36" y="0"/>
                  </a:cubicBezTo>
                  <a:cubicBezTo>
                    <a:pt x="26" y="0"/>
                    <a:pt x="17" y="4"/>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155"/>
            <p:cNvSpPr/>
            <p:nvPr/>
          </p:nvSpPr>
          <p:spPr bwMode="auto">
            <a:xfrm>
              <a:off x="4083050" y="3571876"/>
              <a:ext cx="136525" cy="146050"/>
            </a:xfrm>
            <a:custGeom>
              <a:avLst/>
              <a:gdLst>
                <a:gd name="T0" fmla="*/ 10 w 36"/>
                <a:gd name="T1" fmla="*/ 12 h 39"/>
                <a:gd name="T2" fmla="*/ 0 w 36"/>
                <a:gd name="T3" fmla="*/ 39 h 39"/>
                <a:gd name="T4" fmla="*/ 26 w 36"/>
                <a:gd name="T5" fmla="*/ 27 h 39"/>
                <a:gd name="T6" fmla="*/ 36 w 36"/>
                <a:gd name="T7" fmla="*/ 0 h 39"/>
                <a:gd name="T8" fmla="*/ 10 w 36"/>
                <a:gd name="T9" fmla="*/ 12 h 39"/>
              </a:gdLst>
              <a:ahLst/>
              <a:cxnLst>
                <a:cxn ang="0">
                  <a:pos x="T0" y="T1"/>
                </a:cxn>
                <a:cxn ang="0">
                  <a:pos x="T2" y="T3"/>
                </a:cxn>
                <a:cxn ang="0">
                  <a:pos x="T4" y="T5"/>
                </a:cxn>
                <a:cxn ang="0">
                  <a:pos x="T6" y="T7"/>
                </a:cxn>
                <a:cxn ang="0">
                  <a:pos x="T8" y="T9"/>
                </a:cxn>
              </a:cxnLst>
              <a:rect l="0" t="0" r="r" b="b"/>
              <a:pathLst>
                <a:path w="36" h="39">
                  <a:moveTo>
                    <a:pt x="10" y="12"/>
                  </a:moveTo>
                  <a:cubicBezTo>
                    <a:pt x="3" y="20"/>
                    <a:pt x="0" y="30"/>
                    <a:pt x="0" y="39"/>
                  </a:cubicBezTo>
                  <a:cubicBezTo>
                    <a:pt x="10" y="39"/>
                    <a:pt x="19" y="35"/>
                    <a:pt x="26" y="27"/>
                  </a:cubicBezTo>
                  <a:cubicBezTo>
                    <a:pt x="33" y="20"/>
                    <a:pt x="36" y="10"/>
                    <a:pt x="36" y="0"/>
                  </a:cubicBezTo>
                  <a:cubicBezTo>
                    <a:pt x="26" y="1"/>
                    <a:pt x="17" y="5"/>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156"/>
            <p:cNvSpPr/>
            <p:nvPr/>
          </p:nvSpPr>
          <p:spPr bwMode="auto">
            <a:xfrm>
              <a:off x="3471863" y="4086226"/>
              <a:ext cx="138113" cy="147638"/>
            </a:xfrm>
            <a:custGeom>
              <a:avLst/>
              <a:gdLst>
                <a:gd name="T0" fmla="*/ 10 w 37"/>
                <a:gd name="T1" fmla="*/ 12 h 39"/>
                <a:gd name="T2" fmla="*/ 1 w 37"/>
                <a:gd name="T3" fmla="*/ 39 h 39"/>
                <a:gd name="T4" fmla="*/ 27 w 37"/>
                <a:gd name="T5" fmla="*/ 27 h 39"/>
                <a:gd name="T6" fmla="*/ 36 w 37"/>
                <a:gd name="T7" fmla="*/ 0 h 39"/>
                <a:gd name="T8" fmla="*/ 10 w 37"/>
                <a:gd name="T9" fmla="*/ 12 h 39"/>
              </a:gdLst>
              <a:ahLst/>
              <a:cxnLst>
                <a:cxn ang="0">
                  <a:pos x="T0" y="T1"/>
                </a:cxn>
                <a:cxn ang="0">
                  <a:pos x="T2" y="T3"/>
                </a:cxn>
                <a:cxn ang="0">
                  <a:pos x="T4" y="T5"/>
                </a:cxn>
                <a:cxn ang="0">
                  <a:pos x="T6" y="T7"/>
                </a:cxn>
                <a:cxn ang="0">
                  <a:pos x="T8" y="T9"/>
                </a:cxn>
              </a:cxnLst>
              <a:rect l="0" t="0" r="r" b="b"/>
              <a:pathLst>
                <a:path w="37" h="39">
                  <a:moveTo>
                    <a:pt x="10" y="12"/>
                  </a:moveTo>
                  <a:cubicBezTo>
                    <a:pt x="3" y="20"/>
                    <a:pt x="0" y="29"/>
                    <a:pt x="1" y="39"/>
                  </a:cubicBezTo>
                  <a:cubicBezTo>
                    <a:pt x="10" y="39"/>
                    <a:pt x="20" y="35"/>
                    <a:pt x="27" y="27"/>
                  </a:cubicBezTo>
                  <a:cubicBezTo>
                    <a:pt x="34" y="20"/>
                    <a:pt x="37" y="10"/>
                    <a:pt x="36" y="0"/>
                  </a:cubicBezTo>
                  <a:cubicBezTo>
                    <a:pt x="27" y="1"/>
                    <a:pt x="17" y="5"/>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157"/>
            <p:cNvSpPr/>
            <p:nvPr/>
          </p:nvSpPr>
          <p:spPr bwMode="auto">
            <a:xfrm>
              <a:off x="2908300" y="6026151"/>
              <a:ext cx="134938" cy="147638"/>
            </a:xfrm>
            <a:custGeom>
              <a:avLst/>
              <a:gdLst>
                <a:gd name="T0" fmla="*/ 9 w 36"/>
                <a:gd name="T1" fmla="*/ 12 h 39"/>
                <a:gd name="T2" fmla="*/ 0 w 36"/>
                <a:gd name="T3" fmla="*/ 39 h 39"/>
                <a:gd name="T4" fmla="*/ 26 w 36"/>
                <a:gd name="T5" fmla="*/ 27 h 39"/>
                <a:gd name="T6" fmla="*/ 35 w 36"/>
                <a:gd name="T7" fmla="*/ 0 h 39"/>
                <a:gd name="T8" fmla="*/ 9 w 36"/>
                <a:gd name="T9" fmla="*/ 12 h 39"/>
              </a:gdLst>
              <a:ahLst/>
              <a:cxnLst>
                <a:cxn ang="0">
                  <a:pos x="T0" y="T1"/>
                </a:cxn>
                <a:cxn ang="0">
                  <a:pos x="T2" y="T3"/>
                </a:cxn>
                <a:cxn ang="0">
                  <a:pos x="T4" y="T5"/>
                </a:cxn>
                <a:cxn ang="0">
                  <a:pos x="T6" y="T7"/>
                </a:cxn>
                <a:cxn ang="0">
                  <a:pos x="T8" y="T9"/>
                </a:cxn>
              </a:cxnLst>
              <a:rect l="0" t="0" r="r" b="b"/>
              <a:pathLst>
                <a:path w="36" h="39">
                  <a:moveTo>
                    <a:pt x="9" y="12"/>
                  </a:moveTo>
                  <a:cubicBezTo>
                    <a:pt x="3" y="20"/>
                    <a:pt x="0" y="30"/>
                    <a:pt x="0" y="39"/>
                  </a:cubicBezTo>
                  <a:cubicBezTo>
                    <a:pt x="10" y="39"/>
                    <a:pt x="19" y="35"/>
                    <a:pt x="26" y="27"/>
                  </a:cubicBezTo>
                  <a:cubicBezTo>
                    <a:pt x="33" y="20"/>
                    <a:pt x="36" y="10"/>
                    <a:pt x="35" y="0"/>
                  </a:cubicBezTo>
                  <a:cubicBezTo>
                    <a:pt x="26" y="1"/>
                    <a:pt x="16" y="5"/>
                    <a:pt x="9"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158"/>
            <p:cNvSpPr/>
            <p:nvPr/>
          </p:nvSpPr>
          <p:spPr bwMode="auto">
            <a:xfrm>
              <a:off x="2803525" y="5816601"/>
              <a:ext cx="139700" cy="146050"/>
            </a:xfrm>
            <a:custGeom>
              <a:avLst/>
              <a:gdLst>
                <a:gd name="T0" fmla="*/ 10 w 37"/>
                <a:gd name="T1" fmla="*/ 12 h 39"/>
                <a:gd name="T2" fmla="*/ 1 w 37"/>
                <a:gd name="T3" fmla="*/ 39 h 39"/>
                <a:gd name="T4" fmla="*/ 27 w 37"/>
                <a:gd name="T5" fmla="*/ 27 h 39"/>
                <a:gd name="T6" fmla="*/ 36 w 37"/>
                <a:gd name="T7" fmla="*/ 0 h 39"/>
                <a:gd name="T8" fmla="*/ 10 w 37"/>
                <a:gd name="T9" fmla="*/ 12 h 39"/>
              </a:gdLst>
              <a:ahLst/>
              <a:cxnLst>
                <a:cxn ang="0">
                  <a:pos x="T0" y="T1"/>
                </a:cxn>
                <a:cxn ang="0">
                  <a:pos x="T2" y="T3"/>
                </a:cxn>
                <a:cxn ang="0">
                  <a:pos x="T4" y="T5"/>
                </a:cxn>
                <a:cxn ang="0">
                  <a:pos x="T6" y="T7"/>
                </a:cxn>
                <a:cxn ang="0">
                  <a:pos x="T8" y="T9"/>
                </a:cxn>
              </a:cxnLst>
              <a:rect l="0" t="0" r="r" b="b"/>
              <a:pathLst>
                <a:path w="37" h="39">
                  <a:moveTo>
                    <a:pt x="10" y="12"/>
                  </a:moveTo>
                  <a:cubicBezTo>
                    <a:pt x="3" y="20"/>
                    <a:pt x="0" y="30"/>
                    <a:pt x="1" y="39"/>
                  </a:cubicBezTo>
                  <a:cubicBezTo>
                    <a:pt x="10" y="39"/>
                    <a:pt x="20" y="35"/>
                    <a:pt x="27" y="27"/>
                  </a:cubicBezTo>
                  <a:cubicBezTo>
                    <a:pt x="34" y="20"/>
                    <a:pt x="37" y="10"/>
                    <a:pt x="36" y="0"/>
                  </a:cubicBezTo>
                  <a:cubicBezTo>
                    <a:pt x="27" y="1"/>
                    <a:pt x="17" y="5"/>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159"/>
            <p:cNvSpPr/>
            <p:nvPr/>
          </p:nvSpPr>
          <p:spPr bwMode="auto">
            <a:xfrm>
              <a:off x="2713038" y="4951413"/>
              <a:ext cx="139700" cy="146050"/>
            </a:xfrm>
            <a:custGeom>
              <a:avLst/>
              <a:gdLst>
                <a:gd name="T0" fmla="*/ 10 w 37"/>
                <a:gd name="T1" fmla="*/ 12 h 39"/>
                <a:gd name="T2" fmla="*/ 1 w 37"/>
                <a:gd name="T3" fmla="*/ 39 h 39"/>
                <a:gd name="T4" fmla="*/ 27 w 37"/>
                <a:gd name="T5" fmla="*/ 27 h 39"/>
                <a:gd name="T6" fmla="*/ 36 w 37"/>
                <a:gd name="T7" fmla="*/ 0 h 39"/>
                <a:gd name="T8" fmla="*/ 10 w 37"/>
                <a:gd name="T9" fmla="*/ 12 h 39"/>
              </a:gdLst>
              <a:ahLst/>
              <a:cxnLst>
                <a:cxn ang="0">
                  <a:pos x="T0" y="T1"/>
                </a:cxn>
                <a:cxn ang="0">
                  <a:pos x="T2" y="T3"/>
                </a:cxn>
                <a:cxn ang="0">
                  <a:pos x="T4" y="T5"/>
                </a:cxn>
                <a:cxn ang="0">
                  <a:pos x="T6" y="T7"/>
                </a:cxn>
                <a:cxn ang="0">
                  <a:pos x="T8" y="T9"/>
                </a:cxn>
              </a:cxnLst>
              <a:rect l="0" t="0" r="r" b="b"/>
              <a:pathLst>
                <a:path w="37" h="39">
                  <a:moveTo>
                    <a:pt x="10" y="12"/>
                  </a:moveTo>
                  <a:cubicBezTo>
                    <a:pt x="4" y="19"/>
                    <a:pt x="0" y="29"/>
                    <a:pt x="1" y="39"/>
                  </a:cubicBezTo>
                  <a:cubicBezTo>
                    <a:pt x="11" y="38"/>
                    <a:pt x="20" y="34"/>
                    <a:pt x="27" y="27"/>
                  </a:cubicBezTo>
                  <a:cubicBezTo>
                    <a:pt x="34" y="19"/>
                    <a:pt x="37" y="9"/>
                    <a:pt x="36" y="0"/>
                  </a:cubicBezTo>
                  <a:cubicBezTo>
                    <a:pt x="27" y="0"/>
                    <a:pt x="17" y="4"/>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160"/>
            <p:cNvSpPr/>
            <p:nvPr/>
          </p:nvSpPr>
          <p:spPr bwMode="auto">
            <a:xfrm>
              <a:off x="3167063" y="6011863"/>
              <a:ext cx="106363" cy="179388"/>
            </a:xfrm>
            <a:custGeom>
              <a:avLst/>
              <a:gdLst>
                <a:gd name="T0" fmla="*/ 4 w 28"/>
                <a:gd name="T1" fmla="*/ 28 h 48"/>
                <a:gd name="T2" fmla="*/ 24 w 28"/>
                <a:gd name="T3" fmla="*/ 48 h 48"/>
                <a:gd name="T4" fmla="*/ 24 w 28"/>
                <a:gd name="T5" fmla="*/ 20 h 48"/>
                <a:gd name="T6" fmla="*/ 4 w 28"/>
                <a:gd name="T7" fmla="*/ 0 h 48"/>
                <a:gd name="T8" fmla="*/ 4 w 28"/>
                <a:gd name="T9" fmla="*/ 28 h 48"/>
              </a:gdLst>
              <a:ahLst/>
              <a:cxnLst>
                <a:cxn ang="0">
                  <a:pos x="T0" y="T1"/>
                </a:cxn>
                <a:cxn ang="0">
                  <a:pos x="T2" y="T3"/>
                </a:cxn>
                <a:cxn ang="0">
                  <a:pos x="T4" y="T5"/>
                </a:cxn>
                <a:cxn ang="0">
                  <a:pos x="T6" y="T7"/>
                </a:cxn>
                <a:cxn ang="0">
                  <a:pos x="T8" y="T9"/>
                </a:cxn>
              </a:cxnLst>
              <a:rect l="0" t="0" r="r" b="b"/>
              <a:pathLst>
                <a:path w="28" h="48">
                  <a:moveTo>
                    <a:pt x="4" y="28"/>
                  </a:moveTo>
                  <a:cubicBezTo>
                    <a:pt x="7" y="38"/>
                    <a:pt x="15" y="45"/>
                    <a:pt x="24" y="48"/>
                  </a:cubicBezTo>
                  <a:cubicBezTo>
                    <a:pt x="27" y="40"/>
                    <a:pt x="28" y="29"/>
                    <a:pt x="24" y="20"/>
                  </a:cubicBezTo>
                  <a:cubicBezTo>
                    <a:pt x="21" y="10"/>
                    <a:pt x="13" y="3"/>
                    <a:pt x="4" y="0"/>
                  </a:cubicBezTo>
                  <a:cubicBezTo>
                    <a:pt x="0" y="8"/>
                    <a:pt x="0" y="18"/>
                    <a:pt x="4" y="2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161"/>
            <p:cNvSpPr/>
            <p:nvPr/>
          </p:nvSpPr>
          <p:spPr bwMode="auto">
            <a:xfrm>
              <a:off x="3355975" y="5368926"/>
              <a:ext cx="104775" cy="180975"/>
            </a:xfrm>
            <a:custGeom>
              <a:avLst/>
              <a:gdLst>
                <a:gd name="T0" fmla="*/ 4 w 28"/>
                <a:gd name="T1" fmla="*/ 28 h 48"/>
                <a:gd name="T2" fmla="*/ 24 w 28"/>
                <a:gd name="T3" fmla="*/ 48 h 48"/>
                <a:gd name="T4" fmla="*/ 24 w 28"/>
                <a:gd name="T5" fmla="*/ 20 h 48"/>
                <a:gd name="T6" fmla="*/ 4 w 28"/>
                <a:gd name="T7" fmla="*/ 0 h 48"/>
                <a:gd name="T8" fmla="*/ 4 w 28"/>
                <a:gd name="T9" fmla="*/ 28 h 48"/>
              </a:gdLst>
              <a:ahLst/>
              <a:cxnLst>
                <a:cxn ang="0">
                  <a:pos x="T0" y="T1"/>
                </a:cxn>
                <a:cxn ang="0">
                  <a:pos x="T2" y="T3"/>
                </a:cxn>
                <a:cxn ang="0">
                  <a:pos x="T4" y="T5"/>
                </a:cxn>
                <a:cxn ang="0">
                  <a:pos x="T6" y="T7"/>
                </a:cxn>
                <a:cxn ang="0">
                  <a:pos x="T8" y="T9"/>
                </a:cxn>
              </a:cxnLst>
              <a:rect l="0" t="0" r="r" b="b"/>
              <a:pathLst>
                <a:path w="28" h="48">
                  <a:moveTo>
                    <a:pt x="4" y="28"/>
                  </a:moveTo>
                  <a:cubicBezTo>
                    <a:pt x="7" y="38"/>
                    <a:pt x="15" y="45"/>
                    <a:pt x="24" y="48"/>
                  </a:cubicBezTo>
                  <a:cubicBezTo>
                    <a:pt x="28" y="40"/>
                    <a:pt x="28" y="30"/>
                    <a:pt x="24" y="20"/>
                  </a:cubicBezTo>
                  <a:cubicBezTo>
                    <a:pt x="21" y="10"/>
                    <a:pt x="13" y="3"/>
                    <a:pt x="4" y="0"/>
                  </a:cubicBezTo>
                  <a:cubicBezTo>
                    <a:pt x="1" y="8"/>
                    <a:pt x="0" y="19"/>
                    <a:pt x="4" y="28"/>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162"/>
            <p:cNvSpPr/>
            <p:nvPr/>
          </p:nvSpPr>
          <p:spPr bwMode="auto">
            <a:xfrm>
              <a:off x="3167063" y="4849813"/>
              <a:ext cx="106363" cy="184150"/>
            </a:xfrm>
            <a:custGeom>
              <a:avLst/>
              <a:gdLst>
                <a:gd name="T0" fmla="*/ 4 w 28"/>
                <a:gd name="T1" fmla="*/ 29 h 49"/>
                <a:gd name="T2" fmla="*/ 24 w 28"/>
                <a:gd name="T3" fmla="*/ 49 h 49"/>
                <a:gd name="T4" fmla="*/ 24 w 28"/>
                <a:gd name="T5" fmla="*/ 20 h 49"/>
                <a:gd name="T6" fmla="*/ 4 w 28"/>
                <a:gd name="T7" fmla="*/ 0 h 49"/>
                <a:gd name="T8" fmla="*/ 4 w 28"/>
                <a:gd name="T9" fmla="*/ 29 h 49"/>
              </a:gdLst>
              <a:ahLst/>
              <a:cxnLst>
                <a:cxn ang="0">
                  <a:pos x="T0" y="T1"/>
                </a:cxn>
                <a:cxn ang="0">
                  <a:pos x="T2" y="T3"/>
                </a:cxn>
                <a:cxn ang="0">
                  <a:pos x="T4" y="T5"/>
                </a:cxn>
                <a:cxn ang="0">
                  <a:pos x="T6" y="T7"/>
                </a:cxn>
                <a:cxn ang="0">
                  <a:pos x="T8" y="T9"/>
                </a:cxn>
              </a:cxnLst>
              <a:rect l="0" t="0" r="r" b="b"/>
              <a:pathLst>
                <a:path w="28" h="49">
                  <a:moveTo>
                    <a:pt x="4" y="29"/>
                  </a:moveTo>
                  <a:cubicBezTo>
                    <a:pt x="7" y="38"/>
                    <a:pt x="15" y="45"/>
                    <a:pt x="24" y="49"/>
                  </a:cubicBezTo>
                  <a:cubicBezTo>
                    <a:pt x="27" y="40"/>
                    <a:pt x="28" y="30"/>
                    <a:pt x="24" y="20"/>
                  </a:cubicBezTo>
                  <a:cubicBezTo>
                    <a:pt x="21" y="11"/>
                    <a:pt x="13" y="4"/>
                    <a:pt x="4" y="0"/>
                  </a:cubicBezTo>
                  <a:cubicBezTo>
                    <a:pt x="0" y="9"/>
                    <a:pt x="0" y="19"/>
                    <a:pt x="4" y="29"/>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163"/>
            <p:cNvSpPr/>
            <p:nvPr/>
          </p:nvSpPr>
          <p:spPr bwMode="auto">
            <a:xfrm>
              <a:off x="2679700" y="5157788"/>
              <a:ext cx="104775" cy="184150"/>
            </a:xfrm>
            <a:custGeom>
              <a:avLst/>
              <a:gdLst>
                <a:gd name="T0" fmla="*/ 4 w 28"/>
                <a:gd name="T1" fmla="*/ 29 h 49"/>
                <a:gd name="T2" fmla="*/ 24 w 28"/>
                <a:gd name="T3" fmla="*/ 49 h 49"/>
                <a:gd name="T4" fmla="*/ 25 w 28"/>
                <a:gd name="T5" fmla="*/ 20 h 49"/>
                <a:gd name="T6" fmla="*/ 5 w 28"/>
                <a:gd name="T7" fmla="*/ 0 h 49"/>
                <a:gd name="T8" fmla="*/ 4 w 28"/>
                <a:gd name="T9" fmla="*/ 29 h 49"/>
              </a:gdLst>
              <a:ahLst/>
              <a:cxnLst>
                <a:cxn ang="0">
                  <a:pos x="T0" y="T1"/>
                </a:cxn>
                <a:cxn ang="0">
                  <a:pos x="T2" y="T3"/>
                </a:cxn>
                <a:cxn ang="0">
                  <a:pos x="T4" y="T5"/>
                </a:cxn>
                <a:cxn ang="0">
                  <a:pos x="T6" y="T7"/>
                </a:cxn>
                <a:cxn ang="0">
                  <a:pos x="T8" y="T9"/>
                </a:cxn>
              </a:cxnLst>
              <a:rect l="0" t="0" r="r" b="b"/>
              <a:pathLst>
                <a:path w="28" h="49">
                  <a:moveTo>
                    <a:pt x="4" y="29"/>
                  </a:moveTo>
                  <a:cubicBezTo>
                    <a:pt x="8" y="38"/>
                    <a:pt x="15" y="45"/>
                    <a:pt x="24" y="49"/>
                  </a:cubicBezTo>
                  <a:cubicBezTo>
                    <a:pt x="28" y="40"/>
                    <a:pt x="28" y="30"/>
                    <a:pt x="25" y="20"/>
                  </a:cubicBezTo>
                  <a:cubicBezTo>
                    <a:pt x="21" y="11"/>
                    <a:pt x="13" y="4"/>
                    <a:pt x="5" y="0"/>
                  </a:cubicBezTo>
                  <a:cubicBezTo>
                    <a:pt x="1" y="9"/>
                    <a:pt x="0" y="19"/>
                    <a:pt x="4" y="29"/>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164"/>
            <p:cNvSpPr/>
            <p:nvPr/>
          </p:nvSpPr>
          <p:spPr bwMode="auto">
            <a:xfrm>
              <a:off x="2897188" y="4651376"/>
              <a:ext cx="104775" cy="184150"/>
            </a:xfrm>
            <a:custGeom>
              <a:avLst/>
              <a:gdLst>
                <a:gd name="T0" fmla="*/ 4 w 28"/>
                <a:gd name="T1" fmla="*/ 29 h 49"/>
                <a:gd name="T2" fmla="*/ 24 w 28"/>
                <a:gd name="T3" fmla="*/ 49 h 49"/>
                <a:gd name="T4" fmla="*/ 24 w 28"/>
                <a:gd name="T5" fmla="*/ 21 h 49"/>
                <a:gd name="T6" fmla="*/ 4 w 28"/>
                <a:gd name="T7" fmla="*/ 0 h 49"/>
                <a:gd name="T8" fmla="*/ 4 w 28"/>
                <a:gd name="T9" fmla="*/ 29 h 49"/>
              </a:gdLst>
              <a:ahLst/>
              <a:cxnLst>
                <a:cxn ang="0">
                  <a:pos x="T0" y="T1"/>
                </a:cxn>
                <a:cxn ang="0">
                  <a:pos x="T2" y="T3"/>
                </a:cxn>
                <a:cxn ang="0">
                  <a:pos x="T4" y="T5"/>
                </a:cxn>
                <a:cxn ang="0">
                  <a:pos x="T6" y="T7"/>
                </a:cxn>
                <a:cxn ang="0">
                  <a:pos x="T8" y="T9"/>
                </a:cxn>
              </a:cxnLst>
              <a:rect l="0" t="0" r="r" b="b"/>
              <a:pathLst>
                <a:path w="28" h="49">
                  <a:moveTo>
                    <a:pt x="4" y="29"/>
                  </a:moveTo>
                  <a:cubicBezTo>
                    <a:pt x="7" y="38"/>
                    <a:pt x="15" y="45"/>
                    <a:pt x="24" y="49"/>
                  </a:cubicBezTo>
                  <a:cubicBezTo>
                    <a:pt x="28" y="40"/>
                    <a:pt x="28" y="30"/>
                    <a:pt x="24" y="21"/>
                  </a:cubicBezTo>
                  <a:cubicBezTo>
                    <a:pt x="21" y="11"/>
                    <a:pt x="13" y="4"/>
                    <a:pt x="4" y="0"/>
                  </a:cubicBezTo>
                  <a:cubicBezTo>
                    <a:pt x="1" y="9"/>
                    <a:pt x="0" y="19"/>
                    <a:pt x="4" y="29"/>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165"/>
            <p:cNvSpPr/>
            <p:nvPr/>
          </p:nvSpPr>
          <p:spPr bwMode="auto">
            <a:xfrm>
              <a:off x="2498725" y="5470526"/>
              <a:ext cx="125413" cy="161925"/>
            </a:xfrm>
            <a:custGeom>
              <a:avLst/>
              <a:gdLst>
                <a:gd name="T0" fmla="*/ 8 w 33"/>
                <a:gd name="T1" fmla="*/ 15 h 43"/>
                <a:gd name="T2" fmla="*/ 2 w 33"/>
                <a:gd name="T3" fmla="*/ 43 h 43"/>
                <a:gd name="T4" fmla="*/ 26 w 33"/>
                <a:gd name="T5" fmla="*/ 28 h 43"/>
                <a:gd name="T6" fmla="*/ 32 w 33"/>
                <a:gd name="T7" fmla="*/ 0 h 43"/>
                <a:gd name="T8" fmla="*/ 8 w 33"/>
                <a:gd name="T9" fmla="*/ 15 h 43"/>
              </a:gdLst>
              <a:ahLst/>
              <a:cxnLst>
                <a:cxn ang="0">
                  <a:pos x="T0" y="T1"/>
                </a:cxn>
                <a:cxn ang="0">
                  <a:pos x="T2" y="T3"/>
                </a:cxn>
                <a:cxn ang="0">
                  <a:pos x="T4" y="T5"/>
                </a:cxn>
                <a:cxn ang="0">
                  <a:pos x="T6" y="T7"/>
                </a:cxn>
                <a:cxn ang="0">
                  <a:pos x="T8" y="T9"/>
                </a:cxn>
              </a:cxnLst>
              <a:rect l="0" t="0" r="r" b="b"/>
              <a:pathLst>
                <a:path w="33" h="43">
                  <a:moveTo>
                    <a:pt x="8" y="15"/>
                  </a:moveTo>
                  <a:cubicBezTo>
                    <a:pt x="2" y="24"/>
                    <a:pt x="0" y="34"/>
                    <a:pt x="2" y="43"/>
                  </a:cubicBezTo>
                  <a:cubicBezTo>
                    <a:pt x="11" y="41"/>
                    <a:pt x="20" y="36"/>
                    <a:pt x="26" y="28"/>
                  </a:cubicBezTo>
                  <a:cubicBezTo>
                    <a:pt x="32" y="19"/>
                    <a:pt x="33" y="9"/>
                    <a:pt x="32" y="0"/>
                  </a:cubicBezTo>
                  <a:cubicBezTo>
                    <a:pt x="22" y="1"/>
                    <a:pt x="13" y="7"/>
                    <a:pt x="8" y="15"/>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166"/>
            <p:cNvSpPr/>
            <p:nvPr/>
          </p:nvSpPr>
          <p:spPr bwMode="auto">
            <a:xfrm>
              <a:off x="2462213" y="5226051"/>
              <a:ext cx="187325" cy="244475"/>
            </a:xfrm>
            <a:custGeom>
              <a:avLst/>
              <a:gdLst>
                <a:gd name="T0" fmla="*/ 11 w 50"/>
                <a:gd name="T1" fmla="*/ 23 h 65"/>
                <a:gd name="T2" fmla="*/ 3 w 50"/>
                <a:gd name="T3" fmla="*/ 65 h 65"/>
                <a:gd name="T4" fmla="*/ 39 w 50"/>
                <a:gd name="T5" fmla="*/ 42 h 65"/>
                <a:gd name="T6" fmla="*/ 47 w 50"/>
                <a:gd name="T7" fmla="*/ 0 h 65"/>
                <a:gd name="T8" fmla="*/ 11 w 50"/>
                <a:gd name="T9" fmla="*/ 23 h 65"/>
              </a:gdLst>
              <a:ahLst/>
              <a:cxnLst>
                <a:cxn ang="0">
                  <a:pos x="T0" y="T1"/>
                </a:cxn>
                <a:cxn ang="0">
                  <a:pos x="T2" y="T3"/>
                </a:cxn>
                <a:cxn ang="0">
                  <a:pos x="T4" y="T5"/>
                </a:cxn>
                <a:cxn ang="0">
                  <a:pos x="T6" y="T7"/>
                </a:cxn>
                <a:cxn ang="0">
                  <a:pos x="T8" y="T9"/>
                </a:cxn>
              </a:cxnLst>
              <a:rect l="0" t="0" r="r" b="b"/>
              <a:pathLst>
                <a:path w="50" h="65">
                  <a:moveTo>
                    <a:pt x="11" y="23"/>
                  </a:moveTo>
                  <a:cubicBezTo>
                    <a:pt x="2" y="36"/>
                    <a:pt x="0" y="51"/>
                    <a:pt x="3" y="65"/>
                  </a:cubicBezTo>
                  <a:cubicBezTo>
                    <a:pt x="17" y="62"/>
                    <a:pt x="30" y="55"/>
                    <a:pt x="39" y="42"/>
                  </a:cubicBezTo>
                  <a:cubicBezTo>
                    <a:pt x="48" y="29"/>
                    <a:pt x="50" y="14"/>
                    <a:pt x="47" y="0"/>
                  </a:cubicBezTo>
                  <a:cubicBezTo>
                    <a:pt x="33" y="2"/>
                    <a:pt x="20" y="10"/>
                    <a:pt x="11" y="2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167"/>
            <p:cNvSpPr/>
            <p:nvPr/>
          </p:nvSpPr>
          <p:spPr bwMode="auto">
            <a:xfrm>
              <a:off x="3243263" y="5006976"/>
              <a:ext cx="190500" cy="244475"/>
            </a:xfrm>
            <a:custGeom>
              <a:avLst/>
              <a:gdLst>
                <a:gd name="T0" fmla="*/ 12 w 51"/>
                <a:gd name="T1" fmla="*/ 23 h 65"/>
                <a:gd name="T2" fmla="*/ 3 w 51"/>
                <a:gd name="T3" fmla="*/ 65 h 65"/>
                <a:gd name="T4" fmla="*/ 39 w 51"/>
                <a:gd name="T5" fmla="*/ 42 h 65"/>
                <a:gd name="T6" fmla="*/ 48 w 51"/>
                <a:gd name="T7" fmla="*/ 0 h 65"/>
                <a:gd name="T8" fmla="*/ 12 w 51"/>
                <a:gd name="T9" fmla="*/ 23 h 65"/>
              </a:gdLst>
              <a:ahLst/>
              <a:cxnLst>
                <a:cxn ang="0">
                  <a:pos x="T0" y="T1"/>
                </a:cxn>
                <a:cxn ang="0">
                  <a:pos x="T2" y="T3"/>
                </a:cxn>
                <a:cxn ang="0">
                  <a:pos x="T4" y="T5"/>
                </a:cxn>
                <a:cxn ang="0">
                  <a:pos x="T6" y="T7"/>
                </a:cxn>
                <a:cxn ang="0">
                  <a:pos x="T8" y="T9"/>
                </a:cxn>
              </a:cxnLst>
              <a:rect l="0" t="0" r="r" b="b"/>
              <a:pathLst>
                <a:path w="51" h="65">
                  <a:moveTo>
                    <a:pt x="12" y="23"/>
                  </a:moveTo>
                  <a:cubicBezTo>
                    <a:pt x="3" y="35"/>
                    <a:pt x="0" y="50"/>
                    <a:pt x="3" y="65"/>
                  </a:cubicBezTo>
                  <a:cubicBezTo>
                    <a:pt x="17" y="62"/>
                    <a:pt x="31" y="54"/>
                    <a:pt x="39" y="42"/>
                  </a:cubicBezTo>
                  <a:cubicBezTo>
                    <a:pt x="48" y="29"/>
                    <a:pt x="51" y="14"/>
                    <a:pt x="48" y="0"/>
                  </a:cubicBezTo>
                  <a:cubicBezTo>
                    <a:pt x="34" y="2"/>
                    <a:pt x="21" y="10"/>
                    <a:pt x="12"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168"/>
            <p:cNvSpPr/>
            <p:nvPr/>
          </p:nvSpPr>
          <p:spPr bwMode="auto">
            <a:xfrm>
              <a:off x="4418013" y="4424363"/>
              <a:ext cx="96838" cy="192088"/>
            </a:xfrm>
            <a:custGeom>
              <a:avLst/>
              <a:gdLst>
                <a:gd name="T0" fmla="*/ 2 w 26"/>
                <a:gd name="T1" fmla="*/ 23 h 51"/>
                <a:gd name="T2" fmla="*/ 7 w 26"/>
                <a:gd name="T3" fmla="*/ 51 h 51"/>
                <a:gd name="T4" fmla="*/ 24 w 26"/>
                <a:gd name="T5" fmla="*/ 28 h 51"/>
                <a:gd name="T6" fmla="*/ 19 w 26"/>
                <a:gd name="T7" fmla="*/ 0 h 51"/>
                <a:gd name="T8" fmla="*/ 2 w 26"/>
                <a:gd name="T9" fmla="*/ 23 h 51"/>
              </a:gdLst>
              <a:ahLst/>
              <a:cxnLst>
                <a:cxn ang="0">
                  <a:pos x="T0" y="T1"/>
                </a:cxn>
                <a:cxn ang="0">
                  <a:pos x="T2" y="T3"/>
                </a:cxn>
                <a:cxn ang="0">
                  <a:pos x="T4" y="T5"/>
                </a:cxn>
                <a:cxn ang="0">
                  <a:pos x="T6" y="T7"/>
                </a:cxn>
                <a:cxn ang="0">
                  <a:pos x="T8" y="T9"/>
                </a:cxn>
              </a:cxnLst>
              <a:rect l="0" t="0" r="r" b="b"/>
              <a:pathLst>
                <a:path w="26" h="51">
                  <a:moveTo>
                    <a:pt x="2" y="23"/>
                  </a:moveTo>
                  <a:cubicBezTo>
                    <a:pt x="0" y="33"/>
                    <a:pt x="2" y="43"/>
                    <a:pt x="7" y="51"/>
                  </a:cubicBezTo>
                  <a:cubicBezTo>
                    <a:pt x="15" y="46"/>
                    <a:pt x="22" y="38"/>
                    <a:pt x="24" y="28"/>
                  </a:cubicBezTo>
                  <a:cubicBezTo>
                    <a:pt x="26" y="18"/>
                    <a:pt x="24" y="8"/>
                    <a:pt x="19" y="0"/>
                  </a:cubicBezTo>
                  <a:cubicBezTo>
                    <a:pt x="11" y="5"/>
                    <a:pt x="5" y="13"/>
                    <a:pt x="2"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169"/>
            <p:cNvSpPr/>
            <p:nvPr/>
          </p:nvSpPr>
          <p:spPr bwMode="auto">
            <a:xfrm>
              <a:off x="4414838" y="3286126"/>
              <a:ext cx="134938" cy="146050"/>
            </a:xfrm>
            <a:custGeom>
              <a:avLst/>
              <a:gdLst>
                <a:gd name="T0" fmla="*/ 10 w 36"/>
                <a:gd name="T1" fmla="*/ 12 h 39"/>
                <a:gd name="T2" fmla="*/ 0 w 36"/>
                <a:gd name="T3" fmla="*/ 39 h 39"/>
                <a:gd name="T4" fmla="*/ 26 w 36"/>
                <a:gd name="T5" fmla="*/ 27 h 39"/>
                <a:gd name="T6" fmla="*/ 36 w 36"/>
                <a:gd name="T7" fmla="*/ 0 h 39"/>
                <a:gd name="T8" fmla="*/ 10 w 36"/>
                <a:gd name="T9" fmla="*/ 12 h 39"/>
              </a:gdLst>
              <a:ahLst/>
              <a:cxnLst>
                <a:cxn ang="0">
                  <a:pos x="T0" y="T1"/>
                </a:cxn>
                <a:cxn ang="0">
                  <a:pos x="T2" y="T3"/>
                </a:cxn>
                <a:cxn ang="0">
                  <a:pos x="T4" y="T5"/>
                </a:cxn>
                <a:cxn ang="0">
                  <a:pos x="T6" y="T7"/>
                </a:cxn>
                <a:cxn ang="0">
                  <a:pos x="T8" y="T9"/>
                </a:cxn>
              </a:cxnLst>
              <a:rect l="0" t="0" r="r" b="b"/>
              <a:pathLst>
                <a:path w="36" h="39">
                  <a:moveTo>
                    <a:pt x="10" y="12"/>
                  </a:moveTo>
                  <a:cubicBezTo>
                    <a:pt x="3" y="20"/>
                    <a:pt x="0" y="29"/>
                    <a:pt x="0" y="39"/>
                  </a:cubicBezTo>
                  <a:cubicBezTo>
                    <a:pt x="10" y="39"/>
                    <a:pt x="19" y="35"/>
                    <a:pt x="26" y="27"/>
                  </a:cubicBezTo>
                  <a:cubicBezTo>
                    <a:pt x="33" y="20"/>
                    <a:pt x="36" y="10"/>
                    <a:pt x="36" y="0"/>
                  </a:cubicBezTo>
                  <a:cubicBezTo>
                    <a:pt x="26" y="1"/>
                    <a:pt x="17" y="5"/>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170"/>
            <p:cNvSpPr/>
            <p:nvPr/>
          </p:nvSpPr>
          <p:spPr bwMode="auto">
            <a:xfrm>
              <a:off x="3763963" y="3127376"/>
              <a:ext cx="120650" cy="166688"/>
            </a:xfrm>
            <a:custGeom>
              <a:avLst/>
              <a:gdLst>
                <a:gd name="T0" fmla="*/ 26 w 32"/>
                <a:gd name="T1" fmla="*/ 16 h 44"/>
                <a:gd name="T2" fmla="*/ 30 w 32"/>
                <a:gd name="T3" fmla="*/ 44 h 44"/>
                <a:gd name="T4" fmla="*/ 7 w 32"/>
                <a:gd name="T5" fmla="*/ 28 h 44"/>
                <a:gd name="T6" fmla="*/ 2 w 32"/>
                <a:gd name="T7" fmla="*/ 0 h 44"/>
                <a:gd name="T8" fmla="*/ 26 w 32"/>
                <a:gd name="T9" fmla="*/ 16 h 44"/>
              </a:gdLst>
              <a:ahLst/>
              <a:cxnLst>
                <a:cxn ang="0">
                  <a:pos x="T0" y="T1"/>
                </a:cxn>
                <a:cxn ang="0">
                  <a:pos x="T2" y="T3"/>
                </a:cxn>
                <a:cxn ang="0">
                  <a:pos x="T4" y="T5"/>
                </a:cxn>
                <a:cxn ang="0">
                  <a:pos x="T6" y="T7"/>
                </a:cxn>
                <a:cxn ang="0">
                  <a:pos x="T8" y="T9"/>
                </a:cxn>
              </a:cxnLst>
              <a:rect l="0" t="0" r="r" b="b"/>
              <a:pathLst>
                <a:path w="32" h="44">
                  <a:moveTo>
                    <a:pt x="26" y="16"/>
                  </a:moveTo>
                  <a:cubicBezTo>
                    <a:pt x="31" y="25"/>
                    <a:pt x="32" y="35"/>
                    <a:pt x="30" y="44"/>
                  </a:cubicBezTo>
                  <a:cubicBezTo>
                    <a:pt x="21" y="42"/>
                    <a:pt x="12" y="37"/>
                    <a:pt x="7" y="28"/>
                  </a:cubicBezTo>
                  <a:cubicBezTo>
                    <a:pt x="1" y="19"/>
                    <a:pt x="0" y="9"/>
                    <a:pt x="2" y="0"/>
                  </a:cubicBezTo>
                  <a:cubicBezTo>
                    <a:pt x="11" y="2"/>
                    <a:pt x="20" y="7"/>
                    <a:pt x="26" y="1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171"/>
            <p:cNvSpPr/>
            <p:nvPr/>
          </p:nvSpPr>
          <p:spPr bwMode="auto">
            <a:xfrm>
              <a:off x="3675063" y="3233738"/>
              <a:ext cx="168275" cy="195263"/>
            </a:xfrm>
            <a:custGeom>
              <a:avLst/>
              <a:gdLst>
                <a:gd name="T0" fmla="*/ 12 w 45"/>
                <a:gd name="T1" fmla="*/ 35 h 52"/>
                <a:gd name="T2" fmla="*/ 44 w 45"/>
                <a:gd name="T3" fmla="*/ 52 h 52"/>
                <a:gd name="T4" fmla="*/ 34 w 45"/>
                <a:gd name="T5" fmla="*/ 17 h 52"/>
                <a:gd name="T6" fmla="*/ 2 w 45"/>
                <a:gd name="T7" fmla="*/ 0 h 52"/>
                <a:gd name="T8" fmla="*/ 12 w 45"/>
                <a:gd name="T9" fmla="*/ 35 h 52"/>
              </a:gdLst>
              <a:ahLst/>
              <a:cxnLst>
                <a:cxn ang="0">
                  <a:pos x="T0" y="T1"/>
                </a:cxn>
                <a:cxn ang="0">
                  <a:pos x="T2" y="T3"/>
                </a:cxn>
                <a:cxn ang="0">
                  <a:pos x="T4" y="T5"/>
                </a:cxn>
                <a:cxn ang="0">
                  <a:pos x="T6" y="T7"/>
                </a:cxn>
                <a:cxn ang="0">
                  <a:pos x="T8" y="T9"/>
                </a:cxn>
              </a:cxnLst>
              <a:rect l="0" t="0" r="r" b="b"/>
              <a:pathLst>
                <a:path w="45" h="52">
                  <a:moveTo>
                    <a:pt x="12" y="35"/>
                  </a:moveTo>
                  <a:cubicBezTo>
                    <a:pt x="20" y="45"/>
                    <a:pt x="31" y="51"/>
                    <a:pt x="44" y="52"/>
                  </a:cubicBezTo>
                  <a:cubicBezTo>
                    <a:pt x="45" y="40"/>
                    <a:pt x="42" y="28"/>
                    <a:pt x="34" y="17"/>
                  </a:cubicBezTo>
                  <a:cubicBezTo>
                    <a:pt x="25" y="7"/>
                    <a:pt x="14" y="1"/>
                    <a:pt x="2" y="0"/>
                  </a:cubicBezTo>
                  <a:cubicBezTo>
                    <a:pt x="0" y="12"/>
                    <a:pt x="3" y="25"/>
                    <a:pt x="12"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172"/>
            <p:cNvSpPr/>
            <p:nvPr/>
          </p:nvSpPr>
          <p:spPr bwMode="auto">
            <a:xfrm>
              <a:off x="3851275" y="3094038"/>
              <a:ext cx="168275" cy="195263"/>
            </a:xfrm>
            <a:custGeom>
              <a:avLst/>
              <a:gdLst>
                <a:gd name="T0" fmla="*/ 34 w 45"/>
                <a:gd name="T1" fmla="*/ 35 h 52"/>
                <a:gd name="T2" fmla="*/ 1 w 45"/>
                <a:gd name="T3" fmla="*/ 52 h 52"/>
                <a:gd name="T4" fmla="*/ 11 w 45"/>
                <a:gd name="T5" fmla="*/ 17 h 52"/>
                <a:gd name="T6" fmla="*/ 43 w 45"/>
                <a:gd name="T7" fmla="*/ 0 h 52"/>
                <a:gd name="T8" fmla="*/ 34 w 45"/>
                <a:gd name="T9" fmla="*/ 35 h 52"/>
              </a:gdLst>
              <a:ahLst/>
              <a:cxnLst>
                <a:cxn ang="0">
                  <a:pos x="T0" y="T1"/>
                </a:cxn>
                <a:cxn ang="0">
                  <a:pos x="T2" y="T3"/>
                </a:cxn>
                <a:cxn ang="0">
                  <a:pos x="T4" y="T5"/>
                </a:cxn>
                <a:cxn ang="0">
                  <a:pos x="T6" y="T7"/>
                </a:cxn>
                <a:cxn ang="0">
                  <a:pos x="T8" y="T9"/>
                </a:cxn>
              </a:cxnLst>
              <a:rect l="0" t="0" r="r" b="b"/>
              <a:pathLst>
                <a:path w="45" h="52">
                  <a:moveTo>
                    <a:pt x="34" y="35"/>
                  </a:moveTo>
                  <a:cubicBezTo>
                    <a:pt x="25" y="46"/>
                    <a:pt x="14" y="51"/>
                    <a:pt x="1" y="52"/>
                  </a:cubicBezTo>
                  <a:cubicBezTo>
                    <a:pt x="0" y="40"/>
                    <a:pt x="3" y="28"/>
                    <a:pt x="11" y="17"/>
                  </a:cubicBezTo>
                  <a:cubicBezTo>
                    <a:pt x="20" y="7"/>
                    <a:pt x="31" y="1"/>
                    <a:pt x="43" y="0"/>
                  </a:cubicBezTo>
                  <a:cubicBezTo>
                    <a:pt x="45" y="12"/>
                    <a:pt x="42" y="25"/>
                    <a:pt x="34"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173"/>
            <p:cNvSpPr/>
            <p:nvPr/>
          </p:nvSpPr>
          <p:spPr bwMode="auto">
            <a:xfrm>
              <a:off x="3557588" y="3338513"/>
              <a:ext cx="176213" cy="115888"/>
            </a:xfrm>
            <a:custGeom>
              <a:avLst/>
              <a:gdLst>
                <a:gd name="T0" fmla="*/ 18 w 47"/>
                <a:gd name="T1" fmla="*/ 26 h 31"/>
                <a:gd name="T2" fmla="*/ 47 w 47"/>
                <a:gd name="T3" fmla="*/ 28 h 31"/>
                <a:gd name="T4" fmla="*/ 29 w 47"/>
                <a:gd name="T5" fmla="*/ 6 h 31"/>
                <a:gd name="T6" fmla="*/ 0 w 47"/>
                <a:gd name="T7" fmla="*/ 3 h 31"/>
                <a:gd name="T8" fmla="*/ 18 w 47"/>
                <a:gd name="T9" fmla="*/ 26 h 31"/>
              </a:gdLst>
              <a:ahLst/>
              <a:cxnLst>
                <a:cxn ang="0">
                  <a:pos x="T0" y="T1"/>
                </a:cxn>
                <a:cxn ang="0">
                  <a:pos x="T2" y="T3"/>
                </a:cxn>
                <a:cxn ang="0">
                  <a:pos x="T4" y="T5"/>
                </a:cxn>
                <a:cxn ang="0">
                  <a:pos x="T6" y="T7"/>
                </a:cxn>
                <a:cxn ang="0">
                  <a:pos x="T8" y="T9"/>
                </a:cxn>
              </a:cxnLst>
              <a:rect l="0" t="0" r="r" b="b"/>
              <a:pathLst>
                <a:path w="47" h="31">
                  <a:moveTo>
                    <a:pt x="18" y="26"/>
                  </a:moveTo>
                  <a:cubicBezTo>
                    <a:pt x="28" y="31"/>
                    <a:pt x="38" y="31"/>
                    <a:pt x="47" y="28"/>
                  </a:cubicBezTo>
                  <a:cubicBezTo>
                    <a:pt x="45" y="19"/>
                    <a:pt x="38" y="11"/>
                    <a:pt x="29" y="6"/>
                  </a:cubicBezTo>
                  <a:cubicBezTo>
                    <a:pt x="20" y="1"/>
                    <a:pt x="10" y="0"/>
                    <a:pt x="0" y="3"/>
                  </a:cubicBezTo>
                  <a:cubicBezTo>
                    <a:pt x="3" y="12"/>
                    <a:pt x="9" y="21"/>
                    <a:pt x="18" y="2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174"/>
            <p:cNvSpPr/>
            <p:nvPr/>
          </p:nvSpPr>
          <p:spPr bwMode="auto">
            <a:xfrm>
              <a:off x="3197225" y="3459163"/>
              <a:ext cx="101600" cy="228600"/>
            </a:xfrm>
            <a:custGeom>
              <a:avLst/>
              <a:gdLst>
                <a:gd name="T0" fmla="*/ 1 w 27"/>
                <a:gd name="T1" fmla="*/ 30 h 61"/>
                <a:gd name="T2" fmla="*/ 13 w 27"/>
                <a:gd name="T3" fmla="*/ 61 h 61"/>
                <a:gd name="T4" fmla="*/ 27 w 27"/>
                <a:gd name="T5" fmla="*/ 31 h 61"/>
                <a:gd name="T6" fmla="*/ 15 w 27"/>
                <a:gd name="T7" fmla="*/ 0 h 61"/>
                <a:gd name="T8" fmla="*/ 1 w 27"/>
                <a:gd name="T9" fmla="*/ 30 h 61"/>
              </a:gdLst>
              <a:ahLst/>
              <a:cxnLst>
                <a:cxn ang="0">
                  <a:pos x="T0" y="T1"/>
                </a:cxn>
                <a:cxn ang="0">
                  <a:pos x="T2" y="T3"/>
                </a:cxn>
                <a:cxn ang="0">
                  <a:pos x="T4" y="T5"/>
                </a:cxn>
                <a:cxn ang="0">
                  <a:pos x="T6" y="T7"/>
                </a:cxn>
                <a:cxn ang="0">
                  <a:pos x="T8" y="T9"/>
                </a:cxn>
              </a:cxnLst>
              <a:rect l="0" t="0" r="r" b="b"/>
              <a:pathLst>
                <a:path w="27" h="61">
                  <a:moveTo>
                    <a:pt x="1" y="30"/>
                  </a:moveTo>
                  <a:cubicBezTo>
                    <a:pt x="0" y="42"/>
                    <a:pt x="5" y="53"/>
                    <a:pt x="13" y="61"/>
                  </a:cubicBezTo>
                  <a:cubicBezTo>
                    <a:pt x="21" y="54"/>
                    <a:pt x="26" y="43"/>
                    <a:pt x="27" y="31"/>
                  </a:cubicBezTo>
                  <a:cubicBezTo>
                    <a:pt x="27" y="19"/>
                    <a:pt x="22" y="8"/>
                    <a:pt x="15" y="0"/>
                  </a:cubicBezTo>
                  <a:cubicBezTo>
                    <a:pt x="6" y="7"/>
                    <a:pt x="1" y="18"/>
                    <a:pt x="1"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175"/>
            <p:cNvSpPr/>
            <p:nvPr/>
          </p:nvSpPr>
          <p:spPr bwMode="auto">
            <a:xfrm>
              <a:off x="3306763" y="3448051"/>
              <a:ext cx="66675" cy="153988"/>
            </a:xfrm>
            <a:custGeom>
              <a:avLst/>
              <a:gdLst>
                <a:gd name="T0" fmla="*/ 0 w 18"/>
                <a:gd name="T1" fmla="*/ 20 h 41"/>
                <a:gd name="T2" fmla="*/ 8 w 18"/>
                <a:gd name="T3" fmla="*/ 41 h 41"/>
                <a:gd name="T4" fmla="*/ 18 w 18"/>
                <a:gd name="T5" fmla="*/ 21 h 41"/>
                <a:gd name="T6" fmla="*/ 10 w 18"/>
                <a:gd name="T7" fmla="*/ 0 h 41"/>
                <a:gd name="T8" fmla="*/ 0 w 18"/>
                <a:gd name="T9" fmla="*/ 20 h 41"/>
              </a:gdLst>
              <a:ahLst/>
              <a:cxnLst>
                <a:cxn ang="0">
                  <a:pos x="T0" y="T1"/>
                </a:cxn>
                <a:cxn ang="0">
                  <a:pos x="T2" y="T3"/>
                </a:cxn>
                <a:cxn ang="0">
                  <a:pos x="T4" y="T5"/>
                </a:cxn>
                <a:cxn ang="0">
                  <a:pos x="T6" y="T7"/>
                </a:cxn>
                <a:cxn ang="0">
                  <a:pos x="T8" y="T9"/>
                </a:cxn>
              </a:cxnLst>
              <a:rect l="0" t="0" r="r" b="b"/>
              <a:pathLst>
                <a:path w="18" h="41">
                  <a:moveTo>
                    <a:pt x="0" y="20"/>
                  </a:moveTo>
                  <a:cubicBezTo>
                    <a:pt x="0" y="28"/>
                    <a:pt x="3" y="36"/>
                    <a:pt x="8" y="41"/>
                  </a:cubicBezTo>
                  <a:cubicBezTo>
                    <a:pt x="14" y="36"/>
                    <a:pt x="17" y="29"/>
                    <a:pt x="18" y="21"/>
                  </a:cubicBezTo>
                  <a:cubicBezTo>
                    <a:pt x="18" y="13"/>
                    <a:pt x="15" y="5"/>
                    <a:pt x="10" y="0"/>
                  </a:cubicBezTo>
                  <a:cubicBezTo>
                    <a:pt x="4" y="5"/>
                    <a:pt x="0" y="12"/>
                    <a:pt x="0"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176"/>
            <p:cNvSpPr/>
            <p:nvPr/>
          </p:nvSpPr>
          <p:spPr bwMode="auto">
            <a:xfrm>
              <a:off x="3444875" y="3263901"/>
              <a:ext cx="68263" cy="157163"/>
            </a:xfrm>
            <a:custGeom>
              <a:avLst/>
              <a:gdLst>
                <a:gd name="T0" fmla="*/ 0 w 18"/>
                <a:gd name="T1" fmla="*/ 21 h 42"/>
                <a:gd name="T2" fmla="*/ 8 w 18"/>
                <a:gd name="T3" fmla="*/ 42 h 42"/>
                <a:gd name="T4" fmla="*/ 18 w 18"/>
                <a:gd name="T5" fmla="*/ 21 h 42"/>
                <a:gd name="T6" fmla="*/ 10 w 18"/>
                <a:gd name="T7" fmla="*/ 0 h 42"/>
                <a:gd name="T8" fmla="*/ 0 w 18"/>
                <a:gd name="T9" fmla="*/ 21 h 42"/>
              </a:gdLst>
              <a:ahLst/>
              <a:cxnLst>
                <a:cxn ang="0">
                  <a:pos x="T0" y="T1"/>
                </a:cxn>
                <a:cxn ang="0">
                  <a:pos x="T2" y="T3"/>
                </a:cxn>
                <a:cxn ang="0">
                  <a:pos x="T4" y="T5"/>
                </a:cxn>
                <a:cxn ang="0">
                  <a:pos x="T6" y="T7"/>
                </a:cxn>
                <a:cxn ang="0">
                  <a:pos x="T8" y="T9"/>
                </a:cxn>
              </a:cxnLst>
              <a:rect l="0" t="0" r="r" b="b"/>
              <a:pathLst>
                <a:path w="18" h="42">
                  <a:moveTo>
                    <a:pt x="0" y="21"/>
                  </a:moveTo>
                  <a:cubicBezTo>
                    <a:pt x="0" y="29"/>
                    <a:pt x="3" y="36"/>
                    <a:pt x="8" y="42"/>
                  </a:cubicBezTo>
                  <a:cubicBezTo>
                    <a:pt x="14" y="37"/>
                    <a:pt x="18" y="30"/>
                    <a:pt x="18" y="21"/>
                  </a:cubicBezTo>
                  <a:cubicBezTo>
                    <a:pt x="18" y="13"/>
                    <a:pt x="15" y="6"/>
                    <a:pt x="10" y="0"/>
                  </a:cubicBezTo>
                  <a:cubicBezTo>
                    <a:pt x="4" y="5"/>
                    <a:pt x="1" y="13"/>
                    <a:pt x="0"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177"/>
            <p:cNvSpPr/>
            <p:nvPr/>
          </p:nvSpPr>
          <p:spPr bwMode="auto">
            <a:xfrm>
              <a:off x="3983038" y="3579813"/>
              <a:ext cx="66675" cy="157163"/>
            </a:xfrm>
            <a:custGeom>
              <a:avLst/>
              <a:gdLst>
                <a:gd name="T0" fmla="*/ 1 w 18"/>
                <a:gd name="T1" fmla="*/ 21 h 42"/>
                <a:gd name="T2" fmla="*/ 9 w 18"/>
                <a:gd name="T3" fmla="*/ 42 h 42"/>
                <a:gd name="T4" fmla="*/ 18 w 18"/>
                <a:gd name="T5" fmla="*/ 21 h 42"/>
                <a:gd name="T6" fmla="*/ 10 w 18"/>
                <a:gd name="T7" fmla="*/ 0 h 42"/>
                <a:gd name="T8" fmla="*/ 1 w 18"/>
                <a:gd name="T9" fmla="*/ 21 h 42"/>
              </a:gdLst>
              <a:ahLst/>
              <a:cxnLst>
                <a:cxn ang="0">
                  <a:pos x="T0" y="T1"/>
                </a:cxn>
                <a:cxn ang="0">
                  <a:pos x="T2" y="T3"/>
                </a:cxn>
                <a:cxn ang="0">
                  <a:pos x="T4" y="T5"/>
                </a:cxn>
                <a:cxn ang="0">
                  <a:pos x="T6" y="T7"/>
                </a:cxn>
                <a:cxn ang="0">
                  <a:pos x="T8" y="T9"/>
                </a:cxn>
              </a:cxnLst>
              <a:rect l="0" t="0" r="r" b="b"/>
              <a:pathLst>
                <a:path w="18" h="42">
                  <a:moveTo>
                    <a:pt x="1" y="21"/>
                  </a:moveTo>
                  <a:cubicBezTo>
                    <a:pt x="0" y="29"/>
                    <a:pt x="3" y="36"/>
                    <a:pt x="9" y="42"/>
                  </a:cubicBezTo>
                  <a:cubicBezTo>
                    <a:pt x="14" y="37"/>
                    <a:pt x="18" y="29"/>
                    <a:pt x="18" y="21"/>
                  </a:cubicBezTo>
                  <a:cubicBezTo>
                    <a:pt x="18" y="13"/>
                    <a:pt x="15" y="6"/>
                    <a:pt x="10" y="0"/>
                  </a:cubicBezTo>
                  <a:cubicBezTo>
                    <a:pt x="4" y="5"/>
                    <a:pt x="1" y="12"/>
                    <a:pt x="1"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178"/>
            <p:cNvSpPr/>
            <p:nvPr/>
          </p:nvSpPr>
          <p:spPr bwMode="auto">
            <a:xfrm>
              <a:off x="3430588" y="3995738"/>
              <a:ext cx="68263" cy="155575"/>
            </a:xfrm>
            <a:custGeom>
              <a:avLst/>
              <a:gdLst>
                <a:gd name="T0" fmla="*/ 0 w 18"/>
                <a:gd name="T1" fmla="*/ 20 h 41"/>
                <a:gd name="T2" fmla="*/ 9 w 18"/>
                <a:gd name="T3" fmla="*/ 41 h 41"/>
                <a:gd name="T4" fmla="*/ 18 w 18"/>
                <a:gd name="T5" fmla="*/ 21 h 41"/>
                <a:gd name="T6" fmla="*/ 10 w 18"/>
                <a:gd name="T7" fmla="*/ 0 h 41"/>
                <a:gd name="T8" fmla="*/ 0 w 18"/>
                <a:gd name="T9" fmla="*/ 20 h 41"/>
              </a:gdLst>
              <a:ahLst/>
              <a:cxnLst>
                <a:cxn ang="0">
                  <a:pos x="T0" y="T1"/>
                </a:cxn>
                <a:cxn ang="0">
                  <a:pos x="T2" y="T3"/>
                </a:cxn>
                <a:cxn ang="0">
                  <a:pos x="T4" y="T5"/>
                </a:cxn>
                <a:cxn ang="0">
                  <a:pos x="T6" y="T7"/>
                </a:cxn>
                <a:cxn ang="0">
                  <a:pos x="T8" y="T9"/>
                </a:cxn>
              </a:cxnLst>
              <a:rect l="0" t="0" r="r" b="b"/>
              <a:pathLst>
                <a:path w="18" h="41">
                  <a:moveTo>
                    <a:pt x="0" y="20"/>
                  </a:moveTo>
                  <a:cubicBezTo>
                    <a:pt x="0" y="28"/>
                    <a:pt x="3" y="36"/>
                    <a:pt x="9" y="41"/>
                  </a:cubicBezTo>
                  <a:cubicBezTo>
                    <a:pt x="14" y="36"/>
                    <a:pt x="18" y="29"/>
                    <a:pt x="18" y="21"/>
                  </a:cubicBezTo>
                  <a:cubicBezTo>
                    <a:pt x="18" y="13"/>
                    <a:pt x="15" y="5"/>
                    <a:pt x="10" y="0"/>
                  </a:cubicBezTo>
                  <a:cubicBezTo>
                    <a:pt x="4" y="5"/>
                    <a:pt x="1" y="12"/>
                    <a:pt x="0"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179"/>
            <p:cNvSpPr/>
            <p:nvPr/>
          </p:nvSpPr>
          <p:spPr bwMode="auto">
            <a:xfrm>
              <a:off x="3067050" y="3838576"/>
              <a:ext cx="66675" cy="157163"/>
            </a:xfrm>
            <a:custGeom>
              <a:avLst/>
              <a:gdLst>
                <a:gd name="T0" fmla="*/ 0 w 18"/>
                <a:gd name="T1" fmla="*/ 21 h 42"/>
                <a:gd name="T2" fmla="*/ 9 w 18"/>
                <a:gd name="T3" fmla="*/ 42 h 42"/>
                <a:gd name="T4" fmla="*/ 18 w 18"/>
                <a:gd name="T5" fmla="*/ 21 h 42"/>
                <a:gd name="T6" fmla="*/ 10 w 18"/>
                <a:gd name="T7" fmla="*/ 0 h 42"/>
                <a:gd name="T8" fmla="*/ 0 w 18"/>
                <a:gd name="T9" fmla="*/ 21 h 42"/>
              </a:gdLst>
              <a:ahLst/>
              <a:cxnLst>
                <a:cxn ang="0">
                  <a:pos x="T0" y="T1"/>
                </a:cxn>
                <a:cxn ang="0">
                  <a:pos x="T2" y="T3"/>
                </a:cxn>
                <a:cxn ang="0">
                  <a:pos x="T4" y="T5"/>
                </a:cxn>
                <a:cxn ang="0">
                  <a:pos x="T6" y="T7"/>
                </a:cxn>
                <a:cxn ang="0">
                  <a:pos x="T8" y="T9"/>
                </a:cxn>
              </a:cxnLst>
              <a:rect l="0" t="0" r="r" b="b"/>
              <a:pathLst>
                <a:path w="18" h="42">
                  <a:moveTo>
                    <a:pt x="0" y="21"/>
                  </a:moveTo>
                  <a:cubicBezTo>
                    <a:pt x="0" y="29"/>
                    <a:pt x="3" y="36"/>
                    <a:pt x="9" y="42"/>
                  </a:cubicBezTo>
                  <a:cubicBezTo>
                    <a:pt x="14" y="37"/>
                    <a:pt x="18" y="29"/>
                    <a:pt x="18" y="21"/>
                  </a:cubicBezTo>
                  <a:cubicBezTo>
                    <a:pt x="18" y="13"/>
                    <a:pt x="15" y="6"/>
                    <a:pt x="10" y="0"/>
                  </a:cubicBezTo>
                  <a:cubicBezTo>
                    <a:pt x="4" y="5"/>
                    <a:pt x="1" y="12"/>
                    <a:pt x="0"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180"/>
            <p:cNvSpPr/>
            <p:nvPr/>
          </p:nvSpPr>
          <p:spPr bwMode="auto">
            <a:xfrm>
              <a:off x="3832225" y="3673476"/>
              <a:ext cx="68263" cy="153988"/>
            </a:xfrm>
            <a:custGeom>
              <a:avLst/>
              <a:gdLst>
                <a:gd name="T0" fmla="*/ 0 w 18"/>
                <a:gd name="T1" fmla="*/ 20 h 41"/>
                <a:gd name="T2" fmla="*/ 8 w 18"/>
                <a:gd name="T3" fmla="*/ 41 h 41"/>
                <a:gd name="T4" fmla="*/ 18 w 18"/>
                <a:gd name="T5" fmla="*/ 21 h 41"/>
                <a:gd name="T6" fmla="*/ 10 w 18"/>
                <a:gd name="T7" fmla="*/ 0 h 41"/>
                <a:gd name="T8" fmla="*/ 0 w 18"/>
                <a:gd name="T9" fmla="*/ 20 h 41"/>
              </a:gdLst>
              <a:ahLst/>
              <a:cxnLst>
                <a:cxn ang="0">
                  <a:pos x="T0" y="T1"/>
                </a:cxn>
                <a:cxn ang="0">
                  <a:pos x="T2" y="T3"/>
                </a:cxn>
                <a:cxn ang="0">
                  <a:pos x="T4" y="T5"/>
                </a:cxn>
                <a:cxn ang="0">
                  <a:pos x="T6" y="T7"/>
                </a:cxn>
                <a:cxn ang="0">
                  <a:pos x="T8" y="T9"/>
                </a:cxn>
              </a:cxnLst>
              <a:rect l="0" t="0" r="r" b="b"/>
              <a:pathLst>
                <a:path w="18" h="41">
                  <a:moveTo>
                    <a:pt x="0" y="20"/>
                  </a:moveTo>
                  <a:cubicBezTo>
                    <a:pt x="0" y="28"/>
                    <a:pt x="3" y="36"/>
                    <a:pt x="8" y="41"/>
                  </a:cubicBezTo>
                  <a:cubicBezTo>
                    <a:pt x="14" y="36"/>
                    <a:pt x="17" y="29"/>
                    <a:pt x="18" y="21"/>
                  </a:cubicBezTo>
                  <a:cubicBezTo>
                    <a:pt x="18" y="12"/>
                    <a:pt x="15" y="5"/>
                    <a:pt x="10" y="0"/>
                  </a:cubicBezTo>
                  <a:cubicBezTo>
                    <a:pt x="4" y="5"/>
                    <a:pt x="0" y="12"/>
                    <a:pt x="0"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181"/>
            <p:cNvSpPr/>
            <p:nvPr/>
          </p:nvSpPr>
          <p:spPr bwMode="auto">
            <a:xfrm>
              <a:off x="3783013" y="5049838"/>
              <a:ext cx="68263" cy="157163"/>
            </a:xfrm>
            <a:custGeom>
              <a:avLst/>
              <a:gdLst>
                <a:gd name="T0" fmla="*/ 0 w 18"/>
                <a:gd name="T1" fmla="*/ 21 h 42"/>
                <a:gd name="T2" fmla="*/ 8 w 18"/>
                <a:gd name="T3" fmla="*/ 42 h 42"/>
                <a:gd name="T4" fmla="*/ 18 w 18"/>
                <a:gd name="T5" fmla="*/ 21 h 42"/>
                <a:gd name="T6" fmla="*/ 10 w 18"/>
                <a:gd name="T7" fmla="*/ 0 h 42"/>
                <a:gd name="T8" fmla="*/ 0 w 18"/>
                <a:gd name="T9" fmla="*/ 21 h 42"/>
              </a:gdLst>
              <a:ahLst/>
              <a:cxnLst>
                <a:cxn ang="0">
                  <a:pos x="T0" y="T1"/>
                </a:cxn>
                <a:cxn ang="0">
                  <a:pos x="T2" y="T3"/>
                </a:cxn>
                <a:cxn ang="0">
                  <a:pos x="T4" y="T5"/>
                </a:cxn>
                <a:cxn ang="0">
                  <a:pos x="T6" y="T7"/>
                </a:cxn>
                <a:cxn ang="0">
                  <a:pos x="T8" y="T9"/>
                </a:cxn>
              </a:cxnLst>
              <a:rect l="0" t="0" r="r" b="b"/>
              <a:pathLst>
                <a:path w="18" h="42">
                  <a:moveTo>
                    <a:pt x="0" y="21"/>
                  </a:moveTo>
                  <a:cubicBezTo>
                    <a:pt x="0" y="29"/>
                    <a:pt x="3" y="36"/>
                    <a:pt x="8" y="42"/>
                  </a:cubicBezTo>
                  <a:cubicBezTo>
                    <a:pt x="14" y="37"/>
                    <a:pt x="18" y="30"/>
                    <a:pt x="18" y="21"/>
                  </a:cubicBezTo>
                  <a:cubicBezTo>
                    <a:pt x="18" y="13"/>
                    <a:pt x="15" y="6"/>
                    <a:pt x="10" y="0"/>
                  </a:cubicBezTo>
                  <a:cubicBezTo>
                    <a:pt x="4" y="5"/>
                    <a:pt x="1" y="13"/>
                    <a:pt x="0"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182"/>
            <p:cNvSpPr/>
            <p:nvPr/>
          </p:nvSpPr>
          <p:spPr bwMode="auto">
            <a:xfrm>
              <a:off x="3587750" y="6022976"/>
              <a:ext cx="71438" cy="153988"/>
            </a:xfrm>
            <a:custGeom>
              <a:avLst/>
              <a:gdLst>
                <a:gd name="T0" fmla="*/ 1 w 19"/>
                <a:gd name="T1" fmla="*/ 20 h 41"/>
                <a:gd name="T2" fmla="*/ 9 w 19"/>
                <a:gd name="T3" fmla="*/ 41 h 41"/>
                <a:gd name="T4" fmla="*/ 18 w 19"/>
                <a:gd name="T5" fmla="*/ 21 h 41"/>
                <a:gd name="T6" fmla="*/ 10 w 19"/>
                <a:gd name="T7" fmla="*/ 0 h 41"/>
                <a:gd name="T8" fmla="*/ 1 w 19"/>
                <a:gd name="T9" fmla="*/ 20 h 41"/>
              </a:gdLst>
              <a:ahLst/>
              <a:cxnLst>
                <a:cxn ang="0">
                  <a:pos x="T0" y="T1"/>
                </a:cxn>
                <a:cxn ang="0">
                  <a:pos x="T2" y="T3"/>
                </a:cxn>
                <a:cxn ang="0">
                  <a:pos x="T4" y="T5"/>
                </a:cxn>
                <a:cxn ang="0">
                  <a:pos x="T6" y="T7"/>
                </a:cxn>
                <a:cxn ang="0">
                  <a:pos x="T8" y="T9"/>
                </a:cxn>
              </a:cxnLst>
              <a:rect l="0" t="0" r="r" b="b"/>
              <a:pathLst>
                <a:path w="19" h="41">
                  <a:moveTo>
                    <a:pt x="1" y="20"/>
                  </a:moveTo>
                  <a:cubicBezTo>
                    <a:pt x="0" y="29"/>
                    <a:pt x="4" y="36"/>
                    <a:pt x="9" y="41"/>
                  </a:cubicBezTo>
                  <a:cubicBezTo>
                    <a:pt x="14" y="36"/>
                    <a:pt x="18" y="29"/>
                    <a:pt x="18" y="21"/>
                  </a:cubicBezTo>
                  <a:cubicBezTo>
                    <a:pt x="19" y="13"/>
                    <a:pt x="15" y="5"/>
                    <a:pt x="10" y="0"/>
                  </a:cubicBezTo>
                  <a:cubicBezTo>
                    <a:pt x="5" y="5"/>
                    <a:pt x="1" y="12"/>
                    <a:pt x="1"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183"/>
            <p:cNvSpPr/>
            <p:nvPr/>
          </p:nvSpPr>
          <p:spPr bwMode="auto">
            <a:xfrm>
              <a:off x="4338638" y="3252788"/>
              <a:ext cx="68263" cy="157163"/>
            </a:xfrm>
            <a:custGeom>
              <a:avLst/>
              <a:gdLst>
                <a:gd name="T0" fmla="*/ 0 w 18"/>
                <a:gd name="T1" fmla="*/ 21 h 42"/>
                <a:gd name="T2" fmla="*/ 8 w 18"/>
                <a:gd name="T3" fmla="*/ 42 h 42"/>
                <a:gd name="T4" fmla="*/ 18 w 18"/>
                <a:gd name="T5" fmla="*/ 21 h 42"/>
                <a:gd name="T6" fmla="*/ 10 w 18"/>
                <a:gd name="T7" fmla="*/ 0 h 42"/>
                <a:gd name="T8" fmla="*/ 0 w 18"/>
                <a:gd name="T9" fmla="*/ 21 h 42"/>
              </a:gdLst>
              <a:ahLst/>
              <a:cxnLst>
                <a:cxn ang="0">
                  <a:pos x="T0" y="T1"/>
                </a:cxn>
                <a:cxn ang="0">
                  <a:pos x="T2" y="T3"/>
                </a:cxn>
                <a:cxn ang="0">
                  <a:pos x="T4" y="T5"/>
                </a:cxn>
                <a:cxn ang="0">
                  <a:pos x="T6" y="T7"/>
                </a:cxn>
                <a:cxn ang="0">
                  <a:pos x="T8" y="T9"/>
                </a:cxn>
              </a:cxnLst>
              <a:rect l="0" t="0" r="r" b="b"/>
              <a:pathLst>
                <a:path w="18" h="42">
                  <a:moveTo>
                    <a:pt x="0" y="21"/>
                  </a:moveTo>
                  <a:cubicBezTo>
                    <a:pt x="0" y="29"/>
                    <a:pt x="3" y="37"/>
                    <a:pt x="8" y="42"/>
                  </a:cubicBezTo>
                  <a:cubicBezTo>
                    <a:pt x="14" y="37"/>
                    <a:pt x="17" y="30"/>
                    <a:pt x="18" y="21"/>
                  </a:cubicBezTo>
                  <a:cubicBezTo>
                    <a:pt x="18" y="13"/>
                    <a:pt x="15" y="6"/>
                    <a:pt x="10" y="0"/>
                  </a:cubicBezTo>
                  <a:cubicBezTo>
                    <a:pt x="4" y="6"/>
                    <a:pt x="0" y="13"/>
                    <a:pt x="0"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184"/>
            <p:cNvSpPr/>
            <p:nvPr/>
          </p:nvSpPr>
          <p:spPr bwMode="auto">
            <a:xfrm>
              <a:off x="3111500" y="3586163"/>
              <a:ext cx="85725" cy="139700"/>
            </a:xfrm>
            <a:custGeom>
              <a:avLst/>
              <a:gdLst>
                <a:gd name="T0" fmla="*/ 3 w 23"/>
                <a:gd name="T1" fmla="*/ 23 h 37"/>
                <a:gd name="T2" fmla="*/ 21 w 23"/>
                <a:gd name="T3" fmla="*/ 37 h 37"/>
                <a:gd name="T4" fmla="*/ 19 w 23"/>
                <a:gd name="T5" fmla="*/ 15 h 37"/>
                <a:gd name="T6" fmla="*/ 2 w 23"/>
                <a:gd name="T7" fmla="*/ 0 h 37"/>
                <a:gd name="T8" fmla="*/ 3 w 23"/>
                <a:gd name="T9" fmla="*/ 23 h 37"/>
              </a:gdLst>
              <a:ahLst/>
              <a:cxnLst>
                <a:cxn ang="0">
                  <a:pos x="T0" y="T1"/>
                </a:cxn>
                <a:cxn ang="0">
                  <a:pos x="T2" y="T3"/>
                </a:cxn>
                <a:cxn ang="0">
                  <a:pos x="T4" y="T5"/>
                </a:cxn>
                <a:cxn ang="0">
                  <a:pos x="T6" y="T7"/>
                </a:cxn>
                <a:cxn ang="0">
                  <a:pos x="T8" y="T9"/>
                </a:cxn>
              </a:cxnLst>
              <a:rect l="0" t="0" r="r" b="b"/>
              <a:pathLst>
                <a:path w="23" h="37">
                  <a:moveTo>
                    <a:pt x="3" y="23"/>
                  </a:moveTo>
                  <a:cubicBezTo>
                    <a:pt x="7" y="30"/>
                    <a:pt x="13" y="35"/>
                    <a:pt x="21" y="37"/>
                  </a:cubicBezTo>
                  <a:cubicBezTo>
                    <a:pt x="23" y="30"/>
                    <a:pt x="23" y="22"/>
                    <a:pt x="19" y="15"/>
                  </a:cubicBezTo>
                  <a:cubicBezTo>
                    <a:pt x="16" y="8"/>
                    <a:pt x="9" y="3"/>
                    <a:pt x="2" y="0"/>
                  </a:cubicBezTo>
                  <a:cubicBezTo>
                    <a:pt x="0" y="7"/>
                    <a:pt x="0" y="16"/>
                    <a:pt x="3"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185"/>
            <p:cNvSpPr/>
            <p:nvPr/>
          </p:nvSpPr>
          <p:spPr bwMode="auto">
            <a:xfrm>
              <a:off x="3122613" y="5459413"/>
              <a:ext cx="85725" cy="138113"/>
            </a:xfrm>
            <a:custGeom>
              <a:avLst/>
              <a:gdLst>
                <a:gd name="T0" fmla="*/ 3 w 23"/>
                <a:gd name="T1" fmla="*/ 23 h 37"/>
                <a:gd name="T2" fmla="*/ 21 w 23"/>
                <a:gd name="T3" fmla="*/ 37 h 37"/>
                <a:gd name="T4" fmla="*/ 19 w 23"/>
                <a:gd name="T5" fmla="*/ 15 h 37"/>
                <a:gd name="T6" fmla="*/ 2 w 23"/>
                <a:gd name="T7" fmla="*/ 0 h 37"/>
                <a:gd name="T8" fmla="*/ 3 w 23"/>
                <a:gd name="T9" fmla="*/ 23 h 37"/>
              </a:gdLst>
              <a:ahLst/>
              <a:cxnLst>
                <a:cxn ang="0">
                  <a:pos x="T0" y="T1"/>
                </a:cxn>
                <a:cxn ang="0">
                  <a:pos x="T2" y="T3"/>
                </a:cxn>
                <a:cxn ang="0">
                  <a:pos x="T4" y="T5"/>
                </a:cxn>
                <a:cxn ang="0">
                  <a:pos x="T6" y="T7"/>
                </a:cxn>
                <a:cxn ang="0">
                  <a:pos x="T8" y="T9"/>
                </a:cxn>
              </a:cxnLst>
              <a:rect l="0" t="0" r="r" b="b"/>
              <a:pathLst>
                <a:path w="23" h="37">
                  <a:moveTo>
                    <a:pt x="3" y="23"/>
                  </a:moveTo>
                  <a:cubicBezTo>
                    <a:pt x="7" y="30"/>
                    <a:pt x="13" y="35"/>
                    <a:pt x="21" y="37"/>
                  </a:cubicBezTo>
                  <a:cubicBezTo>
                    <a:pt x="23" y="30"/>
                    <a:pt x="23" y="22"/>
                    <a:pt x="19" y="15"/>
                  </a:cubicBezTo>
                  <a:cubicBezTo>
                    <a:pt x="16" y="7"/>
                    <a:pt x="9" y="2"/>
                    <a:pt x="2" y="0"/>
                  </a:cubicBezTo>
                  <a:cubicBezTo>
                    <a:pt x="0" y="7"/>
                    <a:pt x="0" y="15"/>
                    <a:pt x="3" y="2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186"/>
            <p:cNvSpPr/>
            <p:nvPr/>
          </p:nvSpPr>
          <p:spPr bwMode="auto">
            <a:xfrm>
              <a:off x="3013075" y="4883151"/>
              <a:ext cx="87313" cy="139700"/>
            </a:xfrm>
            <a:custGeom>
              <a:avLst/>
              <a:gdLst>
                <a:gd name="T0" fmla="*/ 4 w 23"/>
                <a:gd name="T1" fmla="*/ 22 h 37"/>
                <a:gd name="T2" fmla="*/ 21 w 23"/>
                <a:gd name="T3" fmla="*/ 37 h 37"/>
                <a:gd name="T4" fmla="*/ 20 w 23"/>
                <a:gd name="T5" fmla="*/ 15 h 37"/>
                <a:gd name="T6" fmla="*/ 2 w 23"/>
                <a:gd name="T7" fmla="*/ 0 h 37"/>
                <a:gd name="T8" fmla="*/ 4 w 23"/>
                <a:gd name="T9" fmla="*/ 22 h 37"/>
              </a:gdLst>
              <a:ahLst/>
              <a:cxnLst>
                <a:cxn ang="0">
                  <a:pos x="T0" y="T1"/>
                </a:cxn>
                <a:cxn ang="0">
                  <a:pos x="T2" y="T3"/>
                </a:cxn>
                <a:cxn ang="0">
                  <a:pos x="T4" y="T5"/>
                </a:cxn>
                <a:cxn ang="0">
                  <a:pos x="T6" y="T7"/>
                </a:cxn>
                <a:cxn ang="0">
                  <a:pos x="T8" y="T9"/>
                </a:cxn>
              </a:cxnLst>
              <a:rect l="0" t="0" r="r" b="b"/>
              <a:pathLst>
                <a:path w="23" h="37">
                  <a:moveTo>
                    <a:pt x="4" y="22"/>
                  </a:moveTo>
                  <a:cubicBezTo>
                    <a:pt x="7" y="30"/>
                    <a:pt x="14" y="35"/>
                    <a:pt x="21" y="37"/>
                  </a:cubicBezTo>
                  <a:cubicBezTo>
                    <a:pt x="23" y="30"/>
                    <a:pt x="23" y="22"/>
                    <a:pt x="20" y="15"/>
                  </a:cubicBezTo>
                  <a:cubicBezTo>
                    <a:pt x="16" y="7"/>
                    <a:pt x="10" y="2"/>
                    <a:pt x="2" y="0"/>
                  </a:cubicBezTo>
                  <a:cubicBezTo>
                    <a:pt x="0" y="7"/>
                    <a:pt x="0" y="15"/>
                    <a:pt x="4" y="2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187"/>
            <p:cNvSpPr/>
            <p:nvPr/>
          </p:nvSpPr>
          <p:spPr bwMode="auto">
            <a:xfrm>
              <a:off x="2830513" y="5327651"/>
              <a:ext cx="85725" cy="138113"/>
            </a:xfrm>
            <a:custGeom>
              <a:avLst/>
              <a:gdLst>
                <a:gd name="T0" fmla="*/ 4 w 23"/>
                <a:gd name="T1" fmla="*/ 23 h 37"/>
                <a:gd name="T2" fmla="*/ 21 w 23"/>
                <a:gd name="T3" fmla="*/ 37 h 37"/>
                <a:gd name="T4" fmla="*/ 19 w 23"/>
                <a:gd name="T5" fmla="*/ 15 h 37"/>
                <a:gd name="T6" fmla="*/ 2 w 23"/>
                <a:gd name="T7" fmla="*/ 0 h 37"/>
                <a:gd name="T8" fmla="*/ 4 w 23"/>
                <a:gd name="T9" fmla="*/ 23 h 37"/>
              </a:gdLst>
              <a:ahLst/>
              <a:cxnLst>
                <a:cxn ang="0">
                  <a:pos x="T0" y="T1"/>
                </a:cxn>
                <a:cxn ang="0">
                  <a:pos x="T2" y="T3"/>
                </a:cxn>
                <a:cxn ang="0">
                  <a:pos x="T4" y="T5"/>
                </a:cxn>
                <a:cxn ang="0">
                  <a:pos x="T6" y="T7"/>
                </a:cxn>
                <a:cxn ang="0">
                  <a:pos x="T8" y="T9"/>
                </a:cxn>
              </a:cxnLst>
              <a:rect l="0" t="0" r="r" b="b"/>
              <a:pathLst>
                <a:path w="23" h="37">
                  <a:moveTo>
                    <a:pt x="4" y="23"/>
                  </a:moveTo>
                  <a:cubicBezTo>
                    <a:pt x="7" y="30"/>
                    <a:pt x="14" y="35"/>
                    <a:pt x="21" y="37"/>
                  </a:cubicBezTo>
                  <a:cubicBezTo>
                    <a:pt x="23" y="30"/>
                    <a:pt x="23" y="22"/>
                    <a:pt x="19" y="15"/>
                  </a:cubicBezTo>
                  <a:cubicBezTo>
                    <a:pt x="16" y="8"/>
                    <a:pt x="9" y="3"/>
                    <a:pt x="2" y="0"/>
                  </a:cubicBezTo>
                  <a:cubicBezTo>
                    <a:pt x="0" y="7"/>
                    <a:pt x="0" y="15"/>
                    <a:pt x="4" y="2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188"/>
            <p:cNvSpPr/>
            <p:nvPr/>
          </p:nvSpPr>
          <p:spPr bwMode="auto">
            <a:xfrm>
              <a:off x="2784475" y="5424488"/>
              <a:ext cx="90488" cy="139700"/>
            </a:xfrm>
            <a:custGeom>
              <a:avLst/>
              <a:gdLst>
                <a:gd name="T0" fmla="*/ 4 w 24"/>
                <a:gd name="T1" fmla="*/ 22 h 37"/>
                <a:gd name="T2" fmla="*/ 21 w 24"/>
                <a:gd name="T3" fmla="*/ 37 h 37"/>
                <a:gd name="T4" fmla="*/ 20 w 24"/>
                <a:gd name="T5" fmla="*/ 14 h 37"/>
                <a:gd name="T6" fmla="*/ 3 w 24"/>
                <a:gd name="T7" fmla="*/ 0 h 37"/>
                <a:gd name="T8" fmla="*/ 4 w 24"/>
                <a:gd name="T9" fmla="*/ 22 h 37"/>
              </a:gdLst>
              <a:ahLst/>
              <a:cxnLst>
                <a:cxn ang="0">
                  <a:pos x="T0" y="T1"/>
                </a:cxn>
                <a:cxn ang="0">
                  <a:pos x="T2" y="T3"/>
                </a:cxn>
                <a:cxn ang="0">
                  <a:pos x="T4" y="T5"/>
                </a:cxn>
                <a:cxn ang="0">
                  <a:pos x="T6" y="T7"/>
                </a:cxn>
                <a:cxn ang="0">
                  <a:pos x="T8" y="T9"/>
                </a:cxn>
              </a:cxnLst>
              <a:rect l="0" t="0" r="r" b="b"/>
              <a:pathLst>
                <a:path w="24" h="37">
                  <a:moveTo>
                    <a:pt x="4" y="22"/>
                  </a:moveTo>
                  <a:cubicBezTo>
                    <a:pt x="8" y="29"/>
                    <a:pt x="14" y="34"/>
                    <a:pt x="21" y="37"/>
                  </a:cubicBezTo>
                  <a:cubicBezTo>
                    <a:pt x="24" y="30"/>
                    <a:pt x="24" y="21"/>
                    <a:pt x="20" y="14"/>
                  </a:cubicBezTo>
                  <a:cubicBezTo>
                    <a:pt x="16" y="7"/>
                    <a:pt x="10" y="2"/>
                    <a:pt x="3" y="0"/>
                  </a:cubicBezTo>
                  <a:cubicBezTo>
                    <a:pt x="0" y="7"/>
                    <a:pt x="1" y="15"/>
                    <a:pt x="4" y="2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189"/>
            <p:cNvSpPr/>
            <p:nvPr/>
          </p:nvSpPr>
          <p:spPr bwMode="auto">
            <a:xfrm>
              <a:off x="3749675" y="5819776"/>
              <a:ext cx="292100" cy="285750"/>
            </a:xfrm>
            <a:custGeom>
              <a:avLst/>
              <a:gdLst>
                <a:gd name="T0" fmla="*/ 55 w 78"/>
                <a:gd name="T1" fmla="*/ 21 h 76"/>
                <a:gd name="T2" fmla="*/ 0 w 78"/>
                <a:gd name="T3" fmla="*/ 1 h 76"/>
                <a:gd name="T4" fmla="*/ 23 w 78"/>
                <a:gd name="T5" fmla="*/ 55 h 76"/>
                <a:gd name="T6" fmla="*/ 78 w 78"/>
                <a:gd name="T7" fmla="*/ 75 h 76"/>
                <a:gd name="T8" fmla="*/ 55 w 78"/>
                <a:gd name="T9" fmla="*/ 21 h 76"/>
              </a:gdLst>
              <a:ahLst/>
              <a:cxnLst>
                <a:cxn ang="0">
                  <a:pos x="T0" y="T1"/>
                </a:cxn>
                <a:cxn ang="0">
                  <a:pos x="T2" y="T3"/>
                </a:cxn>
                <a:cxn ang="0">
                  <a:pos x="T4" y="T5"/>
                </a:cxn>
                <a:cxn ang="0">
                  <a:pos x="T6" y="T7"/>
                </a:cxn>
                <a:cxn ang="0">
                  <a:pos x="T8" y="T9"/>
                </a:cxn>
              </a:cxnLst>
              <a:rect l="0" t="0" r="r" b="b"/>
              <a:pathLst>
                <a:path w="78" h="76">
                  <a:moveTo>
                    <a:pt x="55" y="21"/>
                  </a:moveTo>
                  <a:cubicBezTo>
                    <a:pt x="39" y="7"/>
                    <a:pt x="19" y="0"/>
                    <a:pt x="0" y="1"/>
                  </a:cubicBezTo>
                  <a:cubicBezTo>
                    <a:pt x="0" y="21"/>
                    <a:pt x="8" y="40"/>
                    <a:pt x="23" y="55"/>
                  </a:cubicBezTo>
                  <a:cubicBezTo>
                    <a:pt x="39" y="69"/>
                    <a:pt x="58" y="76"/>
                    <a:pt x="78" y="75"/>
                  </a:cubicBezTo>
                  <a:cubicBezTo>
                    <a:pt x="78" y="55"/>
                    <a:pt x="70" y="36"/>
                    <a:pt x="55"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0" name="Freeform 190"/>
            <p:cNvSpPr/>
            <p:nvPr/>
          </p:nvSpPr>
          <p:spPr bwMode="auto">
            <a:xfrm>
              <a:off x="3306763" y="6061076"/>
              <a:ext cx="280988" cy="296863"/>
            </a:xfrm>
            <a:custGeom>
              <a:avLst/>
              <a:gdLst>
                <a:gd name="T0" fmla="*/ 54 w 75"/>
                <a:gd name="T1" fmla="*/ 24 h 79"/>
                <a:gd name="T2" fmla="*/ 1 w 75"/>
                <a:gd name="T3" fmla="*/ 0 h 79"/>
                <a:gd name="T4" fmla="*/ 21 w 75"/>
                <a:gd name="T5" fmla="*/ 55 h 79"/>
                <a:gd name="T6" fmla="*/ 74 w 75"/>
                <a:gd name="T7" fmla="*/ 79 h 79"/>
                <a:gd name="T8" fmla="*/ 54 w 75"/>
                <a:gd name="T9" fmla="*/ 24 h 79"/>
              </a:gdLst>
              <a:ahLst/>
              <a:cxnLst>
                <a:cxn ang="0">
                  <a:pos x="T0" y="T1"/>
                </a:cxn>
                <a:cxn ang="0">
                  <a:pos x="T2" y="T3"/>
                </a:cxn>
                <a:cxn ang="0">
                  <a:pos x="T4" y="T5"/>
                </a:cxn>
                <a:cxn ang="0">
                  <a:pos x="T6" y="T7"/>
                </a:cxn>
                <a:cxn ang="0">
                  <a:pos x="T8" y="T9"/>
                </a:cxn>
              </a:cxnLst>
              <a:rect l="0" t="0" r="r" b="b"/>
              <a:pathLst>
                <a:path w="75" h="79">
                  <a:moveTo>
                    <a:pt x="54" y="24"/>
                  </a:moveTo>
                  <a:cubicBezTo>
                    <a:pt x="40" y="9"/>
                    <a:pt x="20" y="1"/>
                    <a:pt x="1" y="0"/>
                  </a:cubicBezTo>
                  <a:cubicBezTo>
                    <a:pt x="0" y="20"/>
                    <a:pt x="6" y="40"/>
                    <a:pt x="21" y="55"/>
                  </a:cubicBezTo>
                  <a:cubicBezTo>
                    <a:pt x="35" y="71"/>
                    <a:pt x="55" y="79"/>
                    <a:pt x="74" y="79"/>
                  </a:cubicBezTo>
                  <a:cubicBezTo>
                    <a:pt x="75" y="59"/>
                    <a:pt x="69" y="40"/>
                    <a:pt x="54" y="24"/>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1" name="Freeform 191"/>
            <p:cNvSpPr/>
            <p:nvPr/>
          </p:nvSpPr>
          <p:spPr bwMode="auto">
            <a:xfrm>
              <a:off x="3303588" y="6207126"/>
              <a:ext cx="146050" cy="274638"/>
            </a:xfrm>
            <a:custGeom>
              <a:avLst/>
              <a:gdLst>
                <a:gd name="T0" fmla="*/ 35 w 39"/>
                <a:gd name="T1" fmla="*/ 33 h 73"/>
                <a:gd name="T2" fmla="*/ 10 w 39"/>
                <a:gd name="T3" fmla="*/ 0 h 73"/>
                <a:gd name="T4" fmla="*/ 4 w 39"/>
                <a:gd name="T5" fmla="*/ 41 h 73"/>
                <a:gd name="T6" fmla="*/ 30 w 39"/>
                <a:gd name="T7" fmla="*/ 73 h 73"/>
                <a:gd name="T8" fmla="*/ 35 w 39"/>
                <a:gd name="T9" fmla="*/ 33 h 73"/>
              </a:gdLst>
              <a:ahLst/>
              <a:cxnLst>
                <a:cxn ang="0">
                  <a:pos x="T0" y="T1"/>
                </a:cxn>
                <a:cxn ang="0">
                  <a:pos x="T2" y="T3"/>
                </a:cxn>
                <a:cxn ang="0">
                  <a:pos x="T4" y="T5"/>
                </a:cxn>
                <a:cxn ang="0">
                  <a:pos x="T6" y="T7"/>
                </a:cxn>
                <a:cxn ang="0">
                  <a:pos x="T8" y="T9"/>
                </a:cxn>
              </a:cxnLst>
              <a:rect l="0" t="0" r="r" b="b"/>
              <a:pathLst>
                <a:path w="39" h="73">
                  <a:moveTo>
                    <a:pt x="35" y="33"/>
                  </a:moveTo>
                  <a:cubicBezTo>
                    <a:pt x="32" y="18"/>
                    <a:pt x="22" y="7"/>
                    <a:pt x="10" y="0"/>
                  </a:cubicBezTo>
                  <a:cubicBezTo>
                    <a:pt x="3" y="12"/>
                    <a:pt x="0" y="26"/>
                    <a:pt x="4" y="41"/>
                  </a:cubicBezTo>
                  <a:cubicBezTo>
                    <a:pt x="8" y="55"/>
                    <a:pt x="17" y="67"/>
                    <a:pt x="30" y="73"/>
                  </a:cubicBezTo>
                  <a:cubicBezTo>
                    <a:pt x="37" y="62"/>
                    <a:pt x="39" y="47"/>
                    <a:pt x="35" y="3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2" name="Freeform 192"/>
            <p:cNvSpPr/>
            <p:nvPr/>
          </p:nvSpPr>
          <p:spPr bwMode="auto">
            <a:xfrm>
              <a:off x="3719513" y="5822951"/>
              <a:ext cx="146050" cy="279400"/>
            </a:xfrm>
            <a:custGeom>
              <a:avLst/>
              <a:gdLst>
                <a:gd name="T0" fmla="*/ 35 w 39"/>
                <a:gd name="T1" fmla="*/ 33 h 74"/>
                <a:gd name="T2" fmla="*/ 10 w 39"/>
                <a:gd name="T3" fmla="*/ 0 h 74"/>
                <a:gd name="T4" fmla="*/ 4 w 39"/>
                <a:gd name="T5" fmla="*/ 41 h 74"/>
                <a:gd name="T6" fmla="*/ 29 w 39"/>
                <a:gd name="T7" fmla="*/ 74 h 74"/>
                <a:gd name="T8" fmla="*/ 35 w 39"/>
                <a:gd name="T9" fmla="*/ 33 h 74"/>
              </a:gdLst>
              <a:ahLst/>
              <a:cxnLst>
                <a:cxn ang="0">
                  <a:pos x="T0" y="T1"/>
                </a:cxn>
                <a:cxn ang="0">
                  <a:pos x="T2" y="T3"/>
                </a:cxn>
                <a:cxn ang="0">
                  <a:pos x="T4" y="T5"/>
                </a:cxn>
                <a:cxn ang="0">
                  <a:pos x="T6" y="T7"/>
                </a:cxn>
                <a:cxn ang="0">
                  <a:pos x="T8" y="T9"/>
                </a:cxn>
              </a:cxnLst>
              <a:rect l="0" t="0" r="r" b="b"/>
              <a:pathLst>
                <a:path w="39" h="74">
                  <a:moveTo>
                    <a:pt x="35" y="33"/>
                  </a:moveTo>
                  <a:cubicBezTo>
                    <a:pt x="31" y="18"/>
                    <a:pt x="22" y="7"/>
                    <a:pt x="10" y="0"/>
                  </a:cubicBezTo>
                  <a:cubicBezTo>
                    <a:pt x="2" y="12"/>
                    <a:pt x="0" y="27"/>
                    <a:pt x="4" y="41"/>
                  </a:cubicBezTo>
                  <a:cubicBezTo>
                    <a:pt x="8" y="56"/>
                    <a:pt x="17" y="67"/>
                    <a:pt x="29" y="74"/>
                  </a:cubicBezTo>
                  <a:cubicBezTo>
                    <a:pt x="36" y="62"/>
                    <a:pt x="39" y="47"/>
                    <a:pt x="35" y="3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3" name="Freeform 193"/>
            <p:cNvSpPr/>
            <p:nvPr/>
          </p:nvSpPr>
          <p:spPr bwMode="auto">
            <a:xfrm>
              <a:off x="4365625" y="5180013"/>
              <a:ext cx="146050" cy="279400"/>
            </a:xfrm>
            <a:custGeom>
              <a:avLst/>
              <a:gdLst>
                <a:gd name="T0" fmla="*/ 35 w 39"/>
                <a:gd name="T1" fmla="*/ 33 h 74"/>
                <a:gd name="T2" fmla="*/ 9 w 39"/>
                <a:gd name="T3" fmla="*/ 0 h 74"/>
                <a:gd name="T4" fmla="*/ 4 w 39"/>
                <a:gd name="T5" fmla="*/ 41 h 74"/>
                <a:gd name="T6" fmla="*/ 29 w 39"/>
                <a:gd name="T7" fmla="*/ 74 h 74"/>
                <a:gd name="T8" fmla="*/ 35 w 39"/>
                <a:gd name="T9" fmla="*/ 33 h 74"/>
              </a:gdLst>
              <a:ahLst/>
              <a:cxnLst>
                <a:cxn ang="0">
                  <a:pos x="T0" y="T1"/>
                </a:cxn>
                <a:cxn ang="0">
                  <a:pos x="T2" y="T3"/>
                </a:cxn>
                <a:cxn ang="0">
                  <a:pos x="T4" y="T5"/>
                </a:cxn>
                <a:cxn ang="0">
                  <a:pos x="T6" y="T7"/>
                </a:cxn>
                <a:cxn ang="0">
                  <a:pos x="T8" y="T9"/>
                </a:cxn>
              </a:cxnLst>
              <a:rect l="0" t="0" r="r" b="b"/>
              <a:pathLst>
                <a:path w="39" h="74">
                  <a:moveTo>
                    <a:pt x="35" y="33"/>
                  </a:moveTo>
                  <a:cubicBezTo>
                    <a:pt x="31" y="19"/>
                    <a:pt x="21" y="7"/>
                    <a:pt x="9" y="0"/>
                  </a:cubicBezTo>
                  <a:cubicBezTo>
                    <a:pt x="2" y="12"/>
                    <a:pt x="0" y="27"/>
                    <a:pt x="4" y="41"/>
                  </a:cubicBezTo>
                  <a:cubicBezTo>
                    <a:pt x="7" y="56"/>
                    <a:pt x="17" y="67"/>
                    <a:pt x="29" y="74"/>
                  </a:cubicBezTo>
                  <a:cubicBezTo>
                    <a:pt x="36" y="62"/>
                    <a:pt x="39" y="48"/>
                    <a:pt x="35" y="3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4" name="Freeform 194"/>
            <p:cNvSpPr/>
            <p:nvPr/>
          </p:nvSpPr>
          <p:spPr bwMode="auto">
            <a:xfrm>
              <a:off x="3941763" y="4270376"/>
              <a:ext cx="153988" cy="271463"/>
            </a:xfrm>
            <a:custGeom>
              <a:avLst/>
              <a:gdLst>
                <a:gd name="T0" fmla="*/ 5 w 41"/>
                <a:gd name="T1" fmla="*/ 30 h 72"/>
                <a:gd name="T2" fmla="*/ 7 w 41"/>
                <a:gd name="T3" fmla="*/ 72 h 72"/>
                <a:gd name="T4" fmla="*/ 36 w 41"/>
                <a:gd name="T5" fmla="*/ 42 h 72"/>
                <a:gd name="T6" fmla="*/ 34 w 41"/>
                <a:gd name="T7" fmla="*/ 0 h 72"/>
                <a:gd name="T8" fmla="*/ 5 w 41"/>
                <a:gd name="T9" fmla="*/ 30 h 72"/>
              </a:gdLst>
              <a:ahLst/>
              <a:cxnLst>
                <a:cxn ang="0">
                  <a:pos x="T0" y="T1"/>
                </a:cxn>
                <a:cxn ang="0">
                  <a:pos x="T2" y="T3"/>
                </a:cxn>
                <a:cxn ang="0">
                  <a:pos x="T4" y="T5"/>
                </a:cxn>
                <a:cxn ang="0">
                  <a:pos x="T6" y="T7"/>
                </a:cxn>
                <a:cxn ang="0">
                  <a:pos x="T8" y="T9"/>
                </a:cxn>
              </a:cxnLst>
              <a:rect l="0" t="0" r="r" b="b"/>
              <a:pathLst>
                <a:path w="41" h="72">
                  <a:moveTo>
                    <a:pt x="5" y="30"/>
                  </a:moveTo>
                  <a:cubicBezTo>
                    <a:pt x="0" y="44"/>
                    <a:pt x="1" y="59"/>
                    <a:pt x="7" y="72"/>
                  </a:cubicBezTo>
                  <a:cubicBezTo>
                    <a:pt x="20" y="66"/>
                    <a:pt x="30" y="56"/>
                    <a:pt x="36" y="42"/>
                  </a:cubicBezTo>
                  <a:cubicBezTo>
                    <a:pt x="41" y="28"/>
                    <a:pt x="40" y="13"/>
                    <a:pt x="34" y="0"/>
                  </a:cubicBezTo>
                  <a:cubicBezTo>
                    <a:pt x="21" y="6"/>
                    <a:pt x="11" y="16"/>
                    <a:pt x="5"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5" name="Freeform 195"/>
            <p:cNvSpPr/>
            <p:nvPr/>
          </p:nvSpPr>
          <p:spPr bwMode="auto">
            <a:xfrm>
              <a:off x="3449638" y="3567113"/>
              <a:ext cx="349250" cy="241300"/>
            </a:xfrm>
            <a:custGeom>
              <a:avLst/>
              <a:gdLst>
                <a:gd name="T0" fmla="*/ 35 w 93"/>
                <a:gd name="T1" fmla="*/ 12 h 64"/>
                <a:gd name="T2" fmla="*/ 0 w 93"/>
                <a:gd name="T3" fmla="*/ 59 h 64"/>
                <a:gd name="T4" fmla="*/ 58 w 93"/>
                <a:gd name="T5" fmla="*/ 52 h 64"/>
                <a:gd name="T6" fmla="*/ 93 w 93"/>
                <a:gd name="T7" fmla="*/ 5 h 64"/>
                <a:gd name="T8" fmla="*/ 35 w 93"/>
                <a:gd name="T9" fmla="*/ 12 h 64"/>
              </a:gdLst>
              <a:ahLst/>
              <a:cxnLst>
                <a:cxn ang="0">
                  <a:pos x="T0" y="T1"/>
                </a:cxn>
                <a:cxn ang="0">
                  <a:pos x="T2" y="T3"/>
                </a:cxn>
                <a:cxn ang="0">
                  <a:pos x="T4" y="T5"/>
                </a:cxn>
                <a:cxn ang="0">
                  <a:pos x="T6" y="T7"/>
                </a:cxn>
                <a:cxn ang="0">
                  <a:pos x="T8" y="T9"/>
                </a:cxn>
              </a:cxnLst>
              <a:rect l="0" t="0" r="r" b="b"/>
              <a:pathLst>
                <a:path w="93" h="64">
                  <a:moveTo>
                    <a:pt x="35" y="12"/>
                  </a:moveTo>
                  <a:cubicBezTo>
                    <a:pt x="17" y="23"/>
                    <a:pt x="5" y="40"/>
                    <a:pt x="0" y="59"/>
                  </a:cubicBezTo>
                  <a:cubicBezTo>
                    <a:pt x="19" y="64"/>
                    <a:pt x="40" y="62"/>
                    <a:pt x="58" y="52"/>
                  </a:cubicBezTo>
                  <a:cubicBezTo>
                    <a:pt x="76" y="41"/>
                    <a:pt x="88" y="24"/>
                    <a:pt x="93" y="5"/>
                  </a:cubicBezTo>
                  <a:cubicBezTo>
                    <a:pt x="74" y="0"/>
                    <a:pt x="53"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6" name="Freeform 196"/>
            <p:cNvSpPr/>
            <p:nvPr/>
          </p:nvSpPr>
          <p:spPr bwMode="auto">
            <a:xfrm>
              <a:off x="3136900" y="4346576"/>
              <a:ext cx="349250" cy="244475"/>
            </a:xfrm>
            <a:custGeom>
              <a:avLst/>
              <a:gdLst>
                <a:gd name="T0" fmla="*/ 35 w 93"/>
                <a:gd name="T1" fmla="*/ 13 h 65"/>
                <a:gd name="T2" fmla="*/ 0 w 93"/>
                <a:gd name="T3" fmla="*/ 59 h 65"/>
                <a:gd name="T4" fmla="*/ 58 w 93"/>
                <a:gd name="T5" fmla="*/ 52 h 65"/>
                <a:gd name="T6" fmla="*/ 93 w 93"/>
                <a:gd name="T7" fmla="*/ 6 h 65"/>
                <a:gd name="T8" fmla="*/ 35 w 93"/>
                <a:gd name="T9" fmla="*/ 13 h 65"/>
              </a:gdLst>
              <a:ahLst/>
              <a:cxnLst>
                <a:cxn ang="0">
                  <a:pos x="T0" y="T1"/>
                </a:cxn>
                <a:cxn ang="0">
                  <a:pos x="T2" y="T3"/>
                </a:cxn>
                <a:cxn ang="0">
                  <a:pos x="T4" y="T5"/>
                </a:cxn>
                <a:cxn ang="0">
                  <a:pos x="T6" y="T7"/>
                </a:cxn>
                <a:cxn ang="0">
                  <a:pos x="T8" y="T9"/>
                </a:cxn>
              </a:cxnLst>
              <a:rect l="0" t="0" r="r" b="b"/>
              <a:pathLst>
                <a:path w="93" h="65">
                  <a:moveTo>
                    <a:pt x="35" y="13"/>
                  </a:moveTo>
                  <a:cubicBezTo>
                    <a:pt x="17" y="23"/>
                    <a:pt x="5" y="40"/>
                    <a:pt x="0" y="59"/>
                  </a:cubicBezTo>
                  <a:cubicBezTo>
                    <a:pt x="19" y="65"/>
                    <a:pt x="39" y="63"/>
                    <a:pt x="58" y="52"/>
                  </a:cubicBezTo>
                  <a:cubicBezTo>
                    <a:pt x="76" y="42"/>
                    <a:pt x="88" y="25"/>
                    <a:pt x="93" y="6"/>
                  </a:cubicBezTo>
                  <a:cubicBezTo>
                    <a:pt x="74" y="0"/>
                    <a:pt x="53" y="2"/>
                    <a:pt x="35"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7" name="Freeform 197"/>
            <p:cNvSpPr/>
            <p:nvPr/>
          </p:nvSpPr>
          <p:spPr bwMode="auto">
            <a:xfrm>
              <a:off x="2908300" y="5060951"/>
              <a:ext cx="354013" cy="244475"/>
            </a:xfrm>
            <a:custGeom>
              <a:avLst/>
              <a:gdLst>
                <a:gd name="T0" fmla="*/ 36 w 94"/>
                <a:gd name="T1" fmla="*/ 13 h 65"/>
                <a:gd name="T2" fmla="*/ 0 w 94"/>
                <a:gd name="T3" fmla="*/ 59 h 65"/>
                <a:gd name="T4" fmla="*/ 58 w 94"/>
                <a:gd name="T5" fmla="*/ 52 h 65"/>
                <a:gd name="T6" fmla="*/ 94 w 94"/>
                <a:gd name="T7" fmla="*/ 6 h 65"/>
                <a:gd name="T8" fmla="*/ 36 w 94"/>
                <a:gd name="T9" fmla="*/ 13 h 65"/>
              </a:gdLst>
              <a:ahLst/>
              <a:cxnLst>
                <a:cxn ang="0">
                  <a:pos x="T0" y="T1"/>
                </a:cxn>
                <a:cxn ang="0">
                  <a:pos x="T2" y="T3"/>
                </a:cxn>
                <a:cxn ang="0">
                  <a:pos x="T4" y="T5"/>
                </a:cxn>
                <a:cxn ang="0">
                  <a:pos x="T6" y="T7"/>
                </a:cxn>
                <a:cxn ang="0">
                  <a:pos x="T8" y="T9"/>
                </a:cxn>
              </a:cxnLst>
              <a:rect l="0" t="0" r="r" b="b"/>
              <a:pathLst>
                <a:path w="94" h="65">
                  <a:moveTo>
                    <a:pt x="36" y="13"/>
                  </a:moveTo>
                  <a:cubicBezTo>
                    <a:pt x="17" y="23"/>
                    <a:pt x="5" y="40"/>
                    <a:pt x="0" y="59"/>
                  </a:cubicBezTo>
                  <a:cubicBezTo>
                    <a:pt x="19" y="65"/>
                    <a:pt x="40" y="63"/>
                    <a:pt x="58" y="52"/>
                  </a:cubicBezTo>
                  <a:cubicBezTo>
                    <a:pt x="77" y="42"/>
                    <a:pt x="89" y="25"/>
                    <a:pt x="94" y="6"/>
                  </a:cubicBezTo>
                  <a:cubicBezTo>
                    <a:pt x="75" y="0"/>
                    <a:pt x="54" y="2"/>
                    <a:pt x="36"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8" name="Freeform 198"/>
            <p:cNvSpPr/>
            <p:nvPr/>
          </p:nvSpPr>
          <p:spPr bwMode="auto">
            <a:xfrm>
              <a:off x="2968625" y="5703888"/>
              <a:ext cx="352425" cy="239713"/>
            </a:xfrm>
            <a:custGeom>
              <a:avLst/>
              <a:gdLst>
                <a:gd name="T0" fmla="*/ 35 w 94"/>
                <a:gd name="T1" fmla="*/ 12 h 64"/>
                <a:gd name="T2" fmla="*/ 0 w 94"/>
                <a:gd name="T3" fmla="*/ 59 h 64"/>
                <a:gd name="T4" fmla="*/ 58 w 94"/>
                <a:gd name="T5" fmla="*/ 52 h 64"/>
                <a:gd name="T6" fmla="*/ 94 w 94"/>
                <a:gd name="T7" fmla="*/ 5 h 64"/>
                <a:gd name="T8" fmla="*/ 35 w 94"/>
                <a:gd name="T9" fmla="*/ 12 h 64"/>
              </a:gdLst>
              <a:ahLst/>
              <a:cxnLst>
                <a:cxn ang="0">
                  <a:pos x="T0" y="T1"/>
                </a:cxn>
                <a:cxn ang="0">
                  <a:pos x="T2" y="T3"/>
                </a:cxn>
                <a:cxn ang="0">
                  <a:pos x="T4" y="T5"/>
                </a:cxn>
                <a:cxn ang="0">
                  <a:pos x="T6" y="T7"/>
                </a:cxn>
                <a:cxn ang="0">
                  <a:pos x="T8" y="T9"/>
                </a:cxn>
              </a:cxnLst>
              <a:rect l="0" t="0" r="r" b="b"/>
              <a:pathLst>
                <a:path w="94" h="64">
                  <a:moveTo>
                    <a:pt x="35" y="12"/>
                  </a:moveTo>
                  <a:cubicBezTo>
                    <a:pt x="17" y="23"/>
                    <a:pt x="5" y="40"/>
                    <a:pt x="0" y="59"/>
                  </a:cubicBezTo>
                  <a:cubicBezTo>
                    <a:pt x="19" y="64"/>
                    <a:pt x="40" y="63"/>
                    <a:pt x="58" y="52"/>
                  </a:cubicBezTo>
                  <a:cubicBezTo>
                    <a:pt x="77" y="41"/>
                    <a:pt x="89" y="24"/>
                    <a:pt x="94" y="5"/>
                  </a:cubicBezTo>
                  <a:cubicBezTo>
                    <a:pt x="75" y="0"/>
                    <a:pt x="54"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9" name="Freeform 199"/>
            <p:cNvSpPr/>
            <p:nvPr/>
          </p:nvSpPr>
          <p:spPr bwMode="auto">
            <a:xfrm>
              <a:off x="3430588" y="3514726"/>
              <a:ext cx="153988" cy="266700"/>
            </a:xfrm>
            <a:custGeom>
              <a:avLst/>
              <a:gdLst>
                <a:gd name="T0" fmla="*/ 5 w 41"/>
                <a:gd name="T1" fmla="*/ 30 h 71"/>
                <a:gd name="T2" fmla="*/ 7 w 41"/>
                <a:gd name="T3" fmla="*/ 71 h 71"/>
                <a:gd name="T4" fmla="*/ 35 w 41"/>
                <a:gd name="T5" fmla="*/ 41 h 71"/>
                <a:gd name="T6" fmla="*/ 34 w 41"/>
                <a:gd name="T7" fmla="*/ 0 h 71"/>
                <a:gd name="T8" fmla="*/ 5 w 41"/>
                <a:gd name="T9" fmla="*/ 30 h 71"/>
              </a:gdLst>
              <a:ahLst/>
              <a:cxnLst>
                <a:cxn ang="0">
                  <a:pos x="T0" y="T1"/>
                </a:cxn>
                <a:cxn ang="0">
                  <a:pos x="T2" y="T3"/>
                </a:cxn>
                <a:cxn ang="0">
                  <a:pos x="T4" y="T5"/>
                </a:cxn>
                <a:cxn ang="0">
                  <a:pos x="T6" y="T7"/>
                </a:cxn>
                <a:cxn ang="0">
                  <a:pos x="T8" y="T9"/>
                </a:cxn>
              </a:cxnLst>
              <a:rect l="0" t="0" r="r" b="b"/>
              <a:pathLst>
                <a:path w="41" h="71">
                  <a:moveTo>
                    <a:pt x="5" y="30"/>
                  </a:moveTo>
                  <a:cubicBezTo>
                    <a:pt x="0" y="44"/>
                    <a:pt x="1" y="59"/>
                    <a:pt x="7" y="71"/>
                  </a:cubicBezTo>
                  <a:cubicBezTo>
                    <a:pt x="20" y="66"/>
                    <a:pt x="30" y="55"/>
                    <a:pt x="35" y="41"/>
                  </a:cubicBezTo>
                  <a:cubicBezTo>
                    <a:pt x="41" y="27"/>
                    <a:pt x="40" y="12"/>
                    <a:pt x="34" y="0"/>
                  </a:cubicBezTo>
                  <a:cubicBezTo>
                    <a:pt x="21" y="5"/>
                    <a:pt x="10" y="16"/>
                    <a:pt x="5"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200"/>
            <p:cNvSpPr/>
            <p:nvPr/>
          </p:nvSpPr>
          <p:spPr bwMode="auto">
            <a:xfrm>
              <a:off x="4260850" y="4838701"/>
              <a:ext cx="157163" cy="153988"/>
            </a:xfrm>
            <a:custGeom>
              <a:avLst/>
              <a:gdLst>
                <a:gd name="T0" fmla="*/ 12 w 42"/>
                <a:gd name="T1" fmla="*/ 12 h 41"/>
                <a:gd name="T2" fmla="*/ 0 w 42"/>
                <a:gd name="T3" fmla="*/ 41 h 41"/>
                <a:gd name="T4" fmla="*/ 30 w 42"/>
                <a:gd name="T5" fmla="*/ 29 h 41"/>
                <a:gd name="T6" fmla="*/ 42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2" y="37"/>
                    <a:pt x="30" y="29"/>
                  </a:cubicBezTo>
                  <a:cubicBezTo>
                    <a:pt x="38" y="21"/>
                    <a:pt x="42" y="11"/>
                    <a:pt x="42" y="0"/>
                  </a:cubicBezTo>
                  <a:cubicBezTo>
                    <a:pt x="31" y="0"/>
                    <a:pt x="21"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201"/>
            <p:cNvSpPr/>
            <p:nvPr/>
          </p:nvSpPr>
          <p:spPr bwMode="auto">
            <a:xfrm>
              <a:off x="4522788" y="4391026"/>
              <a:ext cx="157163" cy="153988"/>
            </a:xfrm>
            <a:custGeom>
              <a:avLst/>
              <a:gdLst>
                <a:gd name="T0" fmla="*/ 12 w 42"/>
                <a:gd name="T1" fmla="*/ 12 h 41"/>
                <a:gd name="T2" fmla="*/ 0 w 42"/>
                <a:gd name="T3" fmla="*/ 41 h 41"/>
                <a:gd name="T4" fmla="*/ 30 w 42"/>
                <a:gd name="T5" fmla="*/ 29 h 41"/>
                <a:gd name="T6" fmla="*/ 41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1" y="37"/>
                    <a:pt x="30" y="29"/>
                  </a:cubicBezTo>
                  <a:cubicBezTo>
                    <a:pt x="38" y="21"/>
                    <a:pt x="42" y="11"/>
                    <a:pt x="41" y="0"/>
                  </a:cubicBezTo>
                  <a:cubicBezTo>
                    <a:pt x="31"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202"/>
            <p:cNvSpPr/>
            <p:nvPr/>
          </p:nvSpPr>
          <p:spPr bwMode="auto">
            <a:xfrm>
              <a:off x="3622675" y="4105276"/>
              <a:ext cx="352425" cy="244475"/>
            </a:xfrm>
            <a:custGeom>
              <a:avLst/>
              <a:gdLst>
                <a:gd name="T0" fmla="*/ 36 w 94"/>
                <a:gd name="T1" fmla="*/ 13 h 65"/>
                <a:gd name="T2" fmla="*/ 0 w 94"/>
                <a:gd name="T3" fmla="*/ 60 h 65"/>
                <a:gd name="T4" fmla="*/ 58 w 94"/>
                <a:gd name="T5" fmla="*/ 53 h 65"/>
                <a:gd name="T6" fmla="*/ 94 w 94"/>
                <a:gd name="T7" fmla="*/ 6 h 65"/>
                <a:gd name="T8" fmla="*/ 36 w 94"/>
                <a:gd name="T9" fmla="*/ 13 h 65"/>
              </a:gdLst>
              <a:ahLst/>
              <a:cxnLst>
                <a:cxn ang="0">
                  <a:pos x="T0" y="T1"/>
                </a:cxn>
                <a:cxn ang="0">
                  <a:pos x="T2" y="T3"/>
                </a:cxn>
                <a:cxn ang="0">
                  <a:pos x="T4" y="T5"/>
                </a:cxn>
                <a:cxn ang="0">
                  <a:pos x="T6" y="T7"/>
                </a:cxn>
                <a:cxn ang="0">
                  <a:pos x="T8" y="T9"/>
                </a:cxn>
              </a:cxnLst>
              <a:rect l="0" t="0" r="r" b="b"/>
              <a:pathLst>
                <a:path w="94" h="65">
                  <a:moveTo>
                    <a:pt x="36" y="13"/>
                  </a:moveTo>
                  <a:cubicBezTo>
                    <a:pt x="17" y="23"/>
                    <a:pt x="5" y="41"/>
                    <a:pt x="0" y="60"/>
                  </a:cubicBezTo>
                  <a:cubicBezTo>
                    <a:pt x="19" y="65"/>
                    <a:pt x="40" y="63"/>
                    <a:pt x="58" y="53"/>
                  </a:cubicBezTo>
                  <a:cubicBezTo>
                    <a:pt x="77" y="42"/>
                    <a:pt x="89" y="25"/>
                    <a:pt x="94" y="6"/>
                  </a:cubicBezTo>
                  <a:cubicBezTo>
                    <a:pt x="75" y="0"/>
                    <a:pt x="54" y="2"/>
                    <a:pt x="36"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203"/>
            <p:cNvSpPr/>
            <p:nvPr/>
          </p:nvSpPr>
          <p:spPr bwMode="auto">
            <a:xfrm>
              <a:off x="3524250" y="5338763"/>
              <a:ext cx="349250" cy="239713"/>
            </a:xfrm>
            <a:custGeom>
              <a:avLst/>
              <a:gdLst>
                <a:gd name="T0" fmla="*/ 35 w 93"/>
                <a:gd name="T1" fmla="*/ 12 h 64"/>
                <a:gd name="T2" fmla="*/ 0 w 93"/>
                <a:gd name="T3" fmla="*/ 59 h 64"/>
                <a:gd name="T4" fmla="*/ 58 w 93"/>
                <a:gd name="T5" fmla="*/ 52 h 64"/>
                <a:gd name="T6" fmla="*/ 93 w 93"/>
                <a:gd name="T7" fmla="*/ 5 h 64"/>
                <a:gd name="T8" fmla="*/ 35 w 93"/>
                <a:gd name="T9" fmla="*/ 12 h 64"/>
              </a:gdLst>
              <a:ahLst/>
              <a:cxnLst>
                <a:cxn ang="0">
                  <a:pos x="T0" y="T1"/>
                </a:cxn>
                <a:cxn ang="0">
                  <a:pos x="T2" y="T3"/>
                </a:cxn>
                <a:cxn ang="0">
                  <a:pos x="T4" y="T5"/>
                </a:cxn>
                <a:cxn ang="0">
                  <a:pos x="T6" y="T7"/>
                </a:cxn>
                <a:cxn ang="0">
                  <a:pos x="T8" y="T9"/>
                </a:cxn>
              </a:cxnLst>
              <a:rect l="0" t="0" r="r" b="b"/>
              <a:pathLst>
                <a:path w="93" h="64">
                  <a:moveTo>
                    <a:pt x="35" y="12"/>
                  </a:moveTo>
                  <a:cubicBezTo>
                    <a:pt x="17" y="23"/>
                    <a:pt x="4" y="40"/>
                    <a:pt x="0" y="59"/>
                  </a:cubicBezTo>
                  <a:cubicBezTo>
                    <a:pt x="19" y="64"/>
                    <a:pt x="39" y="62"/>
                    <a:pt x="58" y="52"/>
                  </a:cubicBezTo>
                  <a:cubicBezTo>
                    <a:pt x="76" y="41"/>
                    <a:pt x="88" y="24"/>
                    <a:pt x="93" y="5"/>
                  </a:cubicBezTo>
                  <a:cubicBezTo>
                    <a:pt x="74" y="0"/>
                    <a:pt x="53" y="2"/>
                    <a:pt x="35" y="1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204"/>
            <p:cNvSpPr/>
            <p:nvPr/>
          </p:nvSpPr>
          <p:spPr bwMode="auto">
            <a:xfrm>
              <a:off x="3738563" y="3965576"/>
              <a:ext cx="157163" cy="155575"/>
            </a:xfrm>
            <a:custGeom>
              <a:avLst/>
              <a:gdLst>
                <a:gd name="T0" fmla="*/ 12 w 42"/>
                <a:gd name="T1" fmla="*/ 12 h 41"/>
                <a:gd name="T2" fmla="*/ 0 w 42"/>
                <a:gd name="T3" fmla="*/ 41 h 41"/>
                <a:gd name="T4" fmla="*/ 30 w 42"/>
                <a:gd name="T5" fmla="*/ 29 h 41"/>
                <a:gd name="T6" fmla="*/ 42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2" y="37"/>
                    <a:pt x="30" y="29"/>
                  </a:cubicBezTo>
                  <a:cubicBezTo>
                    <a:pt x="38" y="21"/>
                    <a:pt x="42" y="11"/>
                    <a:pt x="42" y="0"/>
                  </a:cubicBezTo>
                  <a:cubicBezTo>
                    <a:pt x="31" y="0"/>
                    <a:pt x="21"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206"/>
            <p:cNvSpPr/>
            <p:nvPr/>
          </p:nvSpPr>
          <p:spPr bwMode="auto">
            <a:xfrm>
              <a:off x="3190875" y="5289550"/>
              <a:ext cx="157163" cy="153988"/>
            </a:xfrm>
            <a:custGeom>
              <a:avLst/>
              <a:gdLst>
                <a:gd name="T0" fmla="*/ 12 w 42"/>
                <a:gd name="T1" fmla="*/ 12 h 41"/>
                <a:gd name="T2" fmla="*/ 0 w 42"/>
                <a:gd name="T3" fmla="*/ 41 h 41"/>
                <a:gd name="T4" fmla="*/ 29 w 42"/>
                <a:gd name="T5" fmla="*/ 29 h 41"/>
                <a:gd name="T6" fmla="*/ 41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1" y="37"/>
                    <a:pt x="29" y="29"/>
                  </a:cubicBezTo>
                  <a:cubicBezTo>
                    <a:pt x="38" y="21"/>
                    <a:pt x="42" y="11"/>
                    <a:pt x="41" y="0"/>
                  </a:cubicBezTo>
                  <a:cubicBezTo>
                    <a:pt x="31" y="0"/>
                    <a:pt x="20" y="4"/>
                    <a:pt x="12" y="1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207"/>
            <p:cNvSpPr/>
            <p:nvPr/>
          </p:nvSpPr>
          <p:spPr bwMode="auto">
            <a:xfrm>
              <a:off x="2424113" y="5105400"/>
              <a:ext cx="153988" cy="153988"/>
            </a:xfrm>
            <a:custGeom>
              <a:avLst/>
              <a:gdLst>
                <a:gd name="T0" fmla="*/ 12 w 41"/>
                <a:gd name="T1" fmla="*/ 12 h 41"/>
                <a:gd name="T2" fmla="*/ 0 w 41"/>
                <a:gd name="T3" fmla="*/ 41 h 41"/>
                <a:gd name="T4" fmla="*/ 29 w 41"/>
                <a:gd name="T5" fmla="*/ 29 h 41"/>
                <a:gd name="T6" fmla="*/ 41 w 41"/>
                <a:gd name="T7" fmla="*/ 0 h 41"/>
                <a:gd name="T8" fmla="*/ 12 w 41"/>
                <a:gd name="T9" fmla="*/ 12 h 41"/>
              </a:gdLst>
              <a:ahLst/>
              <a:cxnLst>
                <a:cxn ang="0">
                  <a:pos x="T0" y="T1"/>
                </a:cxn>
                <a:cxn ang="0">
                  <a:pos x="T2" y="T3"/>
                </a:cxn>
                <a:cxn ang="0">
                  <a:pos x="T4" y="T5"/>
                </a:cxn>
                <a:cxn ang="0">
                  <a:pos x="T6" y="T7"/>
                </a:cxn>
                <a:cxn ang="0">
                  <a:pos x="T8" y="T9"/>
                </a:cxn>
              </a:cxnLst>
              <a:rect l="0" t="0" r="r" b="b"/>
              <a:pathLst>
                <a:path w="41" h="41">
                  <a:moveTo>
                    <a:pt x="12" y="12"/>
                  </a:moveTo>
                  <a:cubicBezTo>
                    <a:pt x="4" y="20"/>
                    <a:pt x="0" y="30"/>
                    <a:pt x="0" y="41"/>
                  </a:cubicBezTo>
                  <a:cubicBezTo>
                    <a:pt x="10" y="41"/>
                    <a:pt x="21" y="37"/>
                    <a:pt x="29" y="29"/>
                  </a:cubicBezTo>
                  <a:cubicBezTo>
                    <a:pt x="37" y="21"/>
                    <a:pt x="41" y="11"/>
                    <a:pt x="41" y="0"/>
                  </a:cubicBezTo>
                  <a:cubicBezTo>
                    <a:pt x="30"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208"/>
            <p:cNvSpPr/>
            <p:nvPr/>
          </p:nvSpPr>
          <p:spPr bwMode="auto">
            <a:xfrm>
              <a:off x="3254375" y="4157663"/>
              <a:ext cx="153988" cy="158750"/>
            </a:xfrm>
            <a:custGeom>
              <a:avLst/>
              <a:gdLst>
                <a:gd name="T0" fmla="*/ 12 w 41"/>
                <a:gd name="T1" fmla="*/ 12 h 42"/>
                <a:gd name="T2" fmla="*/ 0 w 41"/>
                <a:gd name="T3" fmla="*/ 41 h 42"/>
                <a:gd name="T4" fmla="*/ 29 w 41"/>
                <a:gd name="T5" fmla="*/ 30 h 42"/>
                <a:gd name="T6" fmla="*/ 41 w 41"/>
                <a:gd name="T7" fmla="*/ 1 h 42"/>
                <a:gd name="T8" fmla="*/ 12 w 41"/>
                <a:gd name="T9" fmla="*/ 12 h 42"/>
              </a:gdLst>
              <a:ahLst/>
              <a:cxnLst>
                <a:cxn ang="0">
                  <a:pos x="T0" y="T1"/>
                </a:cxn>
                <a:cxn ang="0">
                  <a:pos x="T2" y="T3"/>
                </a:cxn>
                <a:cxn ang="0">
                  <a:pos x="T4" y="T5"/>
                </a:cxn>
                <a:cxn ang="0">
                  <a:pos x="T6" y="T7"/>
                </a:cxn>
                <a:cxn ang="0">
                  <a:pos x="T8" y="T9"/>
                </a:cxn>
              </a:cxnLst>
              <a:rect l="0" t="0" r="r" b="b"/>
              <a:pathLst>
                <a:path w="41" h="42">
                  <a:moveTo>
                    <a:pt x="12" y="12"/>
                  </a:moveTo>
                  <a:cubicBezTo>
                    <a:pt x="4" y="20"/>
                    <a:pt x="0" y="31"/>
                    <a:pt x="0" y="41"/>
                  </a:cubicBezTo>
                  <a:cubicBezTo>
                    <a:pt x="10" y="42"/>
                    <a:pt x="21" y="38"/>
                    <a:pt x="29" y="30"/>
                  </a:cubicBezTo>
                  <a:cubicBezTo>
                    <a:pt x="37" y="22"/>
                    <a:pt x="41" y="11"/>
                    <a:pt x="41" y="1"/>
                  </a:cubicBezTo>
                  <a:cubicBezTo>
                    <a:pt x="31"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209"/>
            <p:cNvSpPr/>
            <p:nvPr/>
          </p:nvSpPr>
          <p:spPr bwMode="auto">
            <a:xfrm>
              <a:off x="3221038" y="3748088"/>
              <a:ext cx="152400" cy="153988"/>
            </a:xfrm>
            <a:custGeom>
              <a:avLst/>
              <a:gdLst>
                <a:gd name="T0" fmla="*/ 12 w 41"/>
                <a:gd name="T1" fmla="*/ 12 h 41"/>
                <a:gd name="T2" fmla="*/ 0 w 41"/>
                <a:gd name="T3" fmla="*/ 41 h 41"/>
                <a:gd name="T4" fmla="*/ 29 w 41"/>
                <a:gd name="T5" fmla="*/ 29 h 41"/>
                <a:gd name="T6" fmla="*/ 41 w 41"/>
                <a:gd name="T7" fmla="*/ 0 h 41"/>
                <a:gd name="T8" fmla="*/ 12 w 41"/>
                <a:gd name="T9" fmla="*/ 12 h 41"/>
              </a:gdLst>
              <a:ahLst/>
              <a:cxnLst>
                <a:cxn ang="0">
                  <a:pos x="T0" y="T1"/>
                </a:cxn>
                <a:cxn ang="0">
                  <a:pos x="T2" y="T3"/>
                </a:cxn>
                <a:cxn ang="0">
                  <a:pos x="T4" y="T5"/>
                </a:cxn>
                <a:cxn ang="0">
                  <a:pos x="T6" y="T7"/>
                </a:cxn>
                <a:cxn ang="0">
                  <a:pos x="T8" y="T9"/>
                </a:cxn>
              </a:cxnLst>
              <a:rect l="0" t="0" r="r" b="b"/>
              <a:pathLst>
                <a:path w="41" h="41">
                  <a:moveTo>
                    <a:pt x="12" y="12"/>
                  </a:moveTo>
                  <a:cubicBezTo>
                    <a:pt x="4" y="20"/>
                    <a:pt x="0" y="31"/>
                    <a:pt x="0" y="41"/>
                  </a:cubicBezTo>
                  <a:cubicBezTo>
                    <a:pt x="11" y="41"/>
                    <a:pt x="21" y="37"/>
                    <a:pt x="29" y="29"/>
                  </a:cubicBezTo>
                  <a:cubicBezTo>
                    <a:pt x="37" y="21"/>
                    <a:pt x="41" y="11"/>
                    <a:pt x="41" y="0"/>
                  </a:cubicBezTo>
                  <a:cubicBezTo>
                    <a:pt x="31"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210"/>
            <p:cNvSpPr/>
            <p:nvPr/>
          </p:nvSpPr>
          <p:spPr bwMode="auto">
            <a:xfrm>
              <a:off x="4391025" y="4237038"/>
              <a:ext cx="153988" cy="153988"/>
            </a:xfrm>
            <a:custGeom>
              <a:avLst/>
              <a:gdLst>
                <a:gd name="T0" fmla="*/ 12 w 41"/>
                <a:gd name="T1" fmla="*/ 12 h 41"/>
                <a:gd name="T2" fmla="*/ 0 w 41"/>
                <a:gd name="T3" fmla="*/ 41 h 41"/>
                <a:gd name="T4" fmla="*/ 29 w 41"/>
                <a:gd name="T5" fmla="*/ 29 h 41"/>
                <a:gd name="T6" fmla="*/ 41 w 41"/>
                <a:gd name="T7" fmla="*/ 0 h 41"/>
                <a:gd name="T8" fmla="*/ 12 w 41"/>
                <a:gd name="T9" fmla="*/ 12 h 41"/>
              </a:gdLst>
              <a:ahLst/>
              <a:cxnLst>
                <a:cxn ang="0">
                  <a:pos x="T0" y="T1"/>
                </a:cxn>
                <a:cxn ang="0">
                  <a:pos x="T2" y="T3"/>
                </a:cxn>
                <a:cxn ang="0">
                  <a:pos x="T4" y="T5"/>
                </a:cxn>
                <a:cxn ang="0">
                  <a:pos x="T6" y="T7"/>
                </a:cxn>
                <a:cxn ang="0">
                  <a:pos x="T8" y="T9"/>
                </a:cxn>
              </a:cxnLst>
              <a:rect l="0" t="0" r="r" b="b"/>
              <a:pathLst>
                <a:path w="41" h="41">
                  <a:moveTo>
                    <a:pt x="12" y="12"/>
                  </a:moveTo>
                  <a:cubicBezTo>
                    <a:pt x="3" y="20"/>
                    <a:pt x="0" y="30"/>
                    <a:pt x="0" y="41"/>
                  </a:cubicBezTo>
                  <a:cubicBezTo>
                    <a:pt x="10" y="41"/>
                    <a:pt x="21" y="37"/>
                    <a:pt x="29" y="29"/>
                  </a:cubicBezTo>
                  <a:cubicBezTo>
                    <a:pt x="37" y="21"/>
                    <a:pt x="41" y="11"/>
                    <a:pt x="41" y="0"/>
                  </a:cubicBezTo>
                  <a:cubicBezTo>
                    <a:pt x="30"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 name="Freeform 211"/>
            <p:cNvSpPr/>
            <p:nvPr/>
          </p:nvSpPr>
          <p:spPr bwMode="auto">
            <a:xfrm>
              <a:off x="4602163" y="4083050"/>
              <a:ext cx="195263" cy="123825"/>
            </a:xfrm>
            <a:custGeom>
              <a:avLst/>
              <a:gdLst>
                <a:gd name="T0" fmla="*/ 21 w 52"/>
                <a:gd name="T1" fmla="*/ 5 h 33"/>
                <a:gd name="T2" fmla="*/ 0 w 52"/>
                <a:gd name="T3" fmla="*/ 29 h 33"/>
                <a:gd name="T4" fmla="*/ 31 w 52"/>
                <a:gd name="T5" fmla="*/ 28 h 33"/>
                <a:gd name="T6" fmla="*/ 52 w 52"/>
                <a:gd name="T7" fmla="*/ 4 h 33"/>
                <a:gd name="T8" fmla="*/ 21 w 52"/>
                <a:gd name="T9" fmla="*/ 5 h 33"/>
              </a:gdLst>
              <a:ahLst/>
              <a:cxnLst>
                <a:cxn ang="0">
                  <a:pos x="T0" y="T1"/>
                </a:cxn>
                <a:cxn ang="0">
                  <a:pos x="T2" y="T3"/>
                </a:cxn>
                <a:cxn ang="0">
                  <a:pos x="T4" y="T5"/>
                </a:cxn>
                <a:cxn ang="0">
                  <a:pos x="T6" y="T7"/>
                </a:cxn>
                <a:cxn ang="0">
                  <a:pos x="T8" y="T9"/>
                </a:cxn>
              </a:cxnLst>
              <a:rect l="0" t="0" r="r" b="b"/>
              <a:pathLst>
                <a:path w="52" h="33">
                  <a:moveTo>
                    <a:pt x="21" y="5"/>
                  </a:moveTo>
                  <a:cubicBezTo>
                    <a:pt x="10" y="10"/>
                    <a:pt x="3" y="19"/>
                    <a:pt x="0" y="29"/>
                  </a:cubicBezTo>
                  <a:cubicBezTo>
                    <a:pt x="10" y="33"/>
                    <a:pt x="21" y="33"/>
                    <a:pt x="31" y="28"/>
                  </a:cubicBezTo>
                  <a:cubicBezTo>
                    <a:pt x="42" y="23"/>
                    <a:pt x="49" y="14"/>
                    <a:pt x="52" y="4"/>
                  </a:cubicBezTo>
                  <a:cubicBezTo>
                    <a:pt x="42" y="0"/>
                    <a:pt x="31" y="1"/>
                    <a:pt x="21"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 name="Freeform 212"/>
            <p:cNvSpPr/>
            <p:nvPr/>
          </p:nvSpPr>
          <p:spPr bwMode="auto">
            <a:xfrm>
              <a:off x="4219575" y="4094163"/>
              <a:ext cx="198438" cy="120650"/>
            </a:xfrm>
            <a:custGeom>
              <a:avLst/>
              <a:gdLst>
                <a:gd name="T0" fmla="*/ 21 w 53"/>
                <a:gd name="T1" fmla="*/ 5 h 32"/>
                <a:gd name="T2" fmla="*/ 0 w 53"/>
                <a:gd name="T3" fmla="*/ 28 h 32"/>
                <a:gd name="T4" fmla="*/ 32 w 53"/>
                <a:gd name="T5" fmla="*/ 27 h 32"/>
                <a:gd name="T6" fmla="*/ 53 w 53"/>
                <a:gd name="T7" fmla="*/ 3 h 32"/>
                <a:gd name="T8" fmla="*/ 21 w 53"/>
                <a:gd name="T9" fmla="*/ 5 h 32"/>
              </a:gdLst>
              <a:ahLst/>
              <a:cxnLst>
                <a:cxn ang="0">
                  <a:pos x="T0" y="T1"/>
                </a:cxn>
                <a:cxn ang="0">
                  <a:pos x="T2" y="T3"/>
                </a:cxn>
                <a:cxn ang="0">
                  <a:pos x="T4" y="T5"/>
                </a:cxn>
                <a:cxn ang="0">
                  <a:pos x="T6" y="T7"/>
                </a:cxn>
                <a:cxn ang="0">
                  <a:pos x="T8" y="T9"/>
                </a:cxn>
              </a:cxnLst>
              <a:rect l="0" t="0" r="r" b="b"/>
              <a:pathLst>
                <a:path w="53" h="32">
                  <a:moveTo>
                    <a:pt x="21" y="5"/>
                  </a:moveTo>
                  <a:cubicBezTo>
                    <a:pt x="11" y="10"/>
                    <a:pt x="4" y="18"/>
                    <a:pt x="0" y="28"/>
                  </a:cubicBezTo>
                  <a:cubicBezTo>
                    <a:pt x="10" y="32"/>
                    <a:pt x="22" y="32"/>
                    <a:pt x="32" y="27"/>
                  </a:cubicBezTo>
                  <a:cubicBezTo>
                    <a:pt x="42" y="22"/>
                    <a:pt x="49" y="13"/>
                    <a:pt x="53" y="3"/>
                  </a:cubicBezTo>
                  <a:cubicBezTo>
                    <a:pt x="43" y="0"/>
                    <a:pt x="32" y="0"/>
                    <a:pt x="21"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 name="Freeform 213"/>
            <p:cNvSpPr/>
            <p:nvPr/>
          </p:nvSpPr>
          <p:spPr bwMode="auto">
            <a:xfrm>
              <a:off x="4398963" y="5049838"/>
              <a:ext cx="157163" cy="157163"/>
            </a:xfrm>
            <a:custGeom>
              <a:avLst/>
              <a:gdLst>
                <a:gd name="T0" fmla="*/ 12 w 42"/>
                <a:gd name="T1" fmla="*/ 12 h 42"/>
                <a:gd name="T2" fmla="*/ 1 w 42"/>
                <a:gd name="T3" fmla="*/ 41 h 42"/>
                <a:gd name="T4" fmla="*/ 30 w 42"/>
                <a:gd name="T5" fmla="*/ 30 h 42"/>
                <a:gd name="T6" fmla="*/ 42 w 42"/>
                <a:gd name="T7" fmla="*/ 1 h 42"/>
                <a:gd name="T8" fmla="*/ 12 w 42"/>
                <a:gd name="T9" fmla="*/ 12 h 42"/>
              </a:gdLst>
              <a:ahLst/>
              <a:cxnLst>
                <a:cxn ang="0">
                  <a:pos x="T0" y="T1"/>
                </a:cxn>
                <a:cxn ang="0">
                  <a:pos x="T2" y="T3"/>
                </a:cxn>
                <a:cxn ang="0">
                  <a:pos x="T4" y="T5"/>
                </a:cxn>
                <a:cxn ang="0">
                  <a:pos x="T6" y="T7"/>
                </a:cxn>
                <a:cxn ang="0">
                  <a:pos x="T8" y="T9"/>
                </a:cxn>
              </a:cxnLst>
              <a:rect l="0" t="0" r="r" b="b"/>
              <a:pathLst>
                <a:path w="42" h="42">
                  <a:moveTo>
                    <a:pt x="12" y="12"/>
                  </a:moveTo>
                  <a:cubicBezTo>
                    <a:pt x="4" y="20"/>
                    <a:pt x="0" y="31"/>
                    <a:pt x="1" y="41"/>
                  </a:cubicBezTo>
                  <a:cubicBezTo>
                    <a:pt x="11" y="42"/>
                    <a:pt x="22" y="38"/>
                    <a:pt x="30" y="30"/>
                  </a:cubicBezTo>
                  <a:cubicBezTo>
                    <a:pt x="38" y="22"/>
                    <a:pt x="42" y="11"/>
                    <a:pt x="42" y="1"/>
                  </a:cubicBezTo>
                  <a:cubicBezTo>
                    <a:pt x="31" y="0"/>
                    <a:pt x="21"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 name="Freeform 214"/>
            <p:cNvSpPr/>
            <p:nvPr/>
          </p:nvSpPr>
          <p:spPr bwMode="auto">
            <a:xfrm>
              <a:off x="4621213" y="4819650"/>
              <a:ext cx="157163" cy="153988"/>
            </a:xfrm>
            <a:custGeom>
              <a:avLst/>
              <a:gdLst>
                <a:gd name="T0" fmla="*/ 12 w 42"/>
                <a:gd name="T1" fmla="*/ 12 h 41"/>
                <a:gd name="T2" fmla="*/ 0 w 42"/>
                <a:gd name="T3" fmla="*/ 41 h 41"/>
                <a:gd name="T4" fmla="*/ 30 w 42"/>
                <a:gd name="T5" fmla="*/ 29 h 41"/>
                <a:gd name="T6" fmla="*/ 42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2" y="37"/>
                    <a:pt x="30" y="29"/>
                  </a:cubicBezTo>
                  <a:cubicBezTo>
                    <a:pt x="38" y="21"/>
                    <a:pt x="42" y="11"/>
                    <a:pt x="42" y="0"/>
                  </a:cubicBezTo>
                  <a:cubicBezTo>
                    <a:pt x="31"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 name="Freeform 215"/>
            <p:cNvSpPr/>
            <p:nvPr/>
          </p:nvSpPr>
          <p:spPr bwMode="auto">
            <a:xfrm>
              <a:off x="4038600" y="3371850"/>
              <a:ext cx="192088" cy="128588"/>
            </a:xfrm>
            <a:custGeom>
              <a:avLst/>
              <a:gdLst>
                <a:gd name="T0" fmla="*/ 20 w 51"/>
                <a:gd name="T1" fmla="*/ 6 h 34"/>
                <a:gd name="T2" fmla="*/ 0 w 51"/>
                <a:gd name="T3" fmla="*/ 31 h 34"/>
                <a:gd name="T4" fmla="*/ 31 w 51"/>
                <a:gd name="T5" fmla="*/ 28 h 34"/>
                <a:gd name="T6" fmla="*/ 51 w 51"/>
                <a:gd name="T7" fmla="*/ 3 h 34"/>
                <a:gd name="T8" fmla="*/ 20 w 51"/>
                <a:gd name="T9" fmla="*/ 6 h 34"/>
              </a:gdLst>
              <a:ahLst/>
              <a:cxnLst>
                <a:cxn ang="0">
                  <a:pos x="T0" y="T1"/>
                </a:cxn>
                <a:cxn ang="0">
                  <a:pos x="T2" y="T3"/>
                </a:cxn>
                <a:cxn ang="0">
                  <a:pos x="T4" y="T5"/>
                </a:cxn>
                <a:cxn ang="0">
                  <a:pos x="T6" y="T7"/>
                </a:cxn>
                <a:cxn ang="0">
                  <a:pos x="T8" y="T9"/>
                </a:cxn>
              </a:cxnLst>
              <a:rect l="0" t="0" r="r" b="b"/>
              <a:pathLst>
                <a:path w="51" h="34">
                  <a:moveTo>
                    <a:pt x="20" y="6"/>
                  </a:moveTo>
                  <a:cubicBezTo>
                    <a:pt x="10" y="12"/>
                    <a:pt x="3" y="21"/>
                    <a:pt x="0" y="31"/>
                  </a:cubicBezTo>
                  <a:cubicBezTo>
                    <a:pt x="10" y="34"/>
                    <a:pt x="22" y="33"/>
                    <a:pt x="31" y="28"/>
                  </a:cubicBezTo>
                  <a:cubicBezTo>
                    <a:pt x="41" y="22"/>
                    <a:pt x="48" y="13"/>
                    <a:pt x="51" y="3"/>
                  </a:cubicBezTo>
                  <a:cubicBezTo>
                    <a:pt x="41" y="0"/>
                    <a:pt x="30" y="1"/>
                    <a:pt x="20"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5" name="Freeform 216"/>
            <p:cNvSpPr/>
            <p:nvPr/>
          </p:nvSpPr>
          <p:spPr bwMode="auto">
            <a:xfrm>
              <a:off x="4638675" y="3503613"/>
              <a:ext cx="188913" cy="128588"/>
            </a:xfrm>
            <a:custGeom>
              <a:avLst/>
              <a:gdLst>
                <a:gd name="T0" fmla="*/ 19 w 50"/>
                <a:gd name="T1" fmla="*/ 6 h 34"/>
                <a:gd name="T2" fmla="*/ 0 w 50"/>
                <a:gd name="T3" fmla="*/ 31 h 34"/>
                <a:gd name="T4" fmla="*/ 31 w 50"/>
                <a:gd name="T5" fmla="*/ 28 h 34"/>
                <a:gd name="T6" fmla="*/ 50 w 50"/>
                <a:gd name="T7" fmla="*/ 3 h 34"/>
                <a:gd name="T8" fmla="*/ 19 w 50"/>
                <a:gd name="T9" fmla="*/ 6 h 34"/>
              </a:gdLst>
              <a:ahLst/>
              <a:cxnLst>
                <a:cxn ang="0">
                  <a:pos x="T0" y="T1"/>
                </a:cxn>
                <a:cxn ang="0">
                  <a:pos x="T2" y="T3"/>
                </a:cxn>
                <a:cxn ang="0">
                  <a:pos x="T4" y="T5"/>
                </a:cxn>
                <a:cxn ang="0">
                  <a:pos x="T6" y="T7"/>
                </a:cxn>
                <a:cxn ang="0">
                  <a:pos x="T8" y="T9"/>
                </a:cxn>
              </a:cxnLst>
              <a:rect l="0" t="0" r="r" b="b"/>
              <a:pathLst>
                <a:path w="50" h="34">
                  <a:moveTo>
                    <a:pt x="19" y="6"/>
                  </a:moveTo>
                  <a:cubicBezTo>
                    <a:pt x="9" y="12"/>
                    <a:pt x="3" y="21"/>
                    <a:pt x="0" y="31"/>
                  </a:cubicBezTo>
                  <a:cubicBezTo>
                    <a:pt x="10" y="34"/>
                    <a:pt x="21" y="33"/>
                    <a:pt x="31" y="28"/>
                  </a:cubicBezTo>
                  <a:cubicBezTo>
                    <a:pt x="41" y="22"/>
                    <a:pt x="48" y="13"/>
                    <a:pt x="50" y="3"/>
                  </a:cubicBezTo>
                  <a:cubicBezTo>
                    <a:pt x="40" y="0"/>
                    <a:pt x="29" y="1"/>
                    <a:pt x="19"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6" name="Freeform 217"/>
            <p:cNvSpPr/>
            <p:nvPr/>
          </p:nvSpPr>
          <p:spPr bwMode="auto">
            <a:xfrm>
              <a:off x="4759325" y="4244975"/>
              <a:ext cx="192088" cy="127000"/>
            </a:xfrm>
            <a:custGeom>
              <a:avLst/>
              <a:gdLst>
                <a:gd name="T0" fmla="*/ 20 w 51"/>
                <a:gd name="T1" fmla="*/ 6 h 34"/>
                <a:gd name="T2" fmla="*/ 0 w 51"/>
                <a:gd name="T3" fmla="*/ 31 h 34"/>
                <a:gd name="T4" fmla="*/ 31 w 51"/>
                <a:gd name="T5" fmla="*/ 28 h 34"/>
                <a:gd name="T6" fmla="*/ 51 w 51"/>
                <a:gd name="T7" fmla="*/ 3 h 34"/>
                <a:gd name="T8" fmla="*/ 20 w 51"/>
                <a:gd name="T9" fmla="*/ 6 h 34"/>
              </a:gdLst>
              <a:ahLst/>
              <a:cxnLst>
                <a:cxn ang="0">
                  <a:pos x="T0" y="T1"/>
                </a:cxn>
                <a:cxn ang="0">
                  <a:pos x="T2" y="T3"/>
                </a:cxn>
                <a:cxn ang="0">
                  <a:pos x="T4" y="T5"/>
                </a:cxn>
                <a:cxn ang="0">
                  <a:pos x="T6" y="T7"/>
                </a:cxn>
                <a:cxn ang="0">
                  <a:pos x="T8" y="T9"/>
                </a:cxn>
              </a:cxnLst>
              <a:rect l="0" t="0" r="r" b="b"/>
              <a:pathLst>
                <a:path w="51" h="34">
                  <a:moveTo>
                    <a:pt x="20" y="6"/>
                  </a:moveTo>
                  <a:cubicBezTo>
                    <a:pt x="10" y="12"/>
                    <a:pt x="3" y="21"/>
                    <a:pt x="0" y="31"/>
                  </a:cubicBezTo>
                  <a:cubicBezTo>
                    <a:pt x="10" y="34"/>
                    <a:pt x="21" y="33"/>
                    <a:pt x="31" y="28"/>
                  </a:cubicBezTo>
                  <a:cubicBezTo>
                    <a:pt x="41" y="22"/>
                    <a:pt x="48" y="13"/>
                    <a:pt x="51" y="3"/>
                  </a:cubicBezTo>
                  <a:cubicBezTo>
                    <a:pt x="41" y="0"/>
                    <a:pt x="29" y="1"/>
                    <a:pt x="20"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218"/>
            <p:cNvSpPr/>
            <p:nvPr/>
          </p:nvSpPr>
          <p:spPr bwMode="auto">
            <a:xfrm>
              <a:off x="4710113" y="4097338"/>
              <a:ext cx="120650" cy="196850"/>
            </a:xfrm>
            <a:custGeom>
              <a:avLst/>
              <a:gdLst>
                <a:gd name="T0" fmla="*/ 5 w 32"/>
                <a:gd name="T1" fmla="*/ 21 h 52"/>
                <a:gd name="T2" fmla="*/ 4 w 32"/>
                <a:gd name="T3" fmla="*/ 52 h 52"/>
                <a:gd name="T4" fmla="*/ 27 w 32"/>
                <a:gd name="T5" fmla="*/ 31 h 52"/>
                <a:gd name="T6" fmla="*/ 28 w 32"/>
                <a:gd name="T7" fmla="*/ 0 h 52"/>
                <a:gd name="T8" fmla="*/ 5 w 32"/>
                <a:gd name="T9" fmla="*/ 21 h 52"/>
              </a:gdLst>
              <a:ahLst/>
              <a:cxnLst>
                <a:cxn ang="0">
                  <a:pos x="T0" y="T1"/>
                </a:cxn>
                <a:cxn ang="0">
                  <a:pos x="T2" y="T3"/>
                </a:cxn>
                <a:cxn ang="0">
                  <a:pos x="T4" y="T5"/>
                </a:cxn>
                <a:cxn ang="0">
                  <a:pos x="T6" y="T7"/>
                </a:cxn>
                <a:cxn ang="0">
                  <a:pos x="T8" y="T9"/>
                </a:cxn>
              </a:cxnLst>
              <a:rect l="0" t="0" r="r" b="b"/>
              <a:pathLst>
                <a:path w="32" h="52">
                  <a:moveTo>
                    <a:pt x="5" y="21"/>
                  </a:moveTo>
                  <a:cubicBezTo>
                    <a:pt x="0" y="31"/>
                    <a:pt x="0" y="42"/>
                    <a:pt x="4" y="52"/>
                  </a:cubicBezTo>
                  <a:cubicBezTo>
                    <a:pt x="14" y="49"/>
                    <a:pt x="22" y="42"/>
                    <a:pt x="27" y="31"/>
                  </a:cubicBezTo>
                  <a:cubicBezTo>
                    <a:pt x="32" y="21"/>
                    <a:pt x="32" y="10"/>
                    <a:pt x="28" y="0"/>
                  </a:cubicBezTo>
                  <a:cubicBezTo>
                    <a:pt x="18" y="3"/>
                    <a:pt x="10" y="11"/>
                    <a:pt x="5"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219"/>
            <p:cNvSpPr/>
            <p:nvPr/>
          </p:nvSpPr>
          <p:spPr bwMode="auto">
            <a:xfrm>
              <a:off x="3095625" y="6188075"/>
              <a:ext cx="184150" cy="401638"/>
            </a:xfrm>
            <a:custGeom>
              <a:avLst/>
              <a:gdLst>
                <a:gd name="T0" fmla="*/ 47 w 49"/>
                <a:gd name="T1" fmla="*/ 51 h 107"/>
                <a:gd name="T2" fmla="*/ 19 w 49"/>
                <a:gd name="T3" fmla="*/ 0 h 107"/>
                <a:gd name="T4" fmla="*/ 2 w 49"/>
                <a:gd name="T5" fmla="*/ 55 h 107"/>
                <a:gd name="T6" fmla="*/ 29 w 49"/>
                <a:gd name="T7" fmla="*/ 107 h 107"/>
                <a:gd name="T8" fmla="*/ 47 w 49"/>
                <a:gd name="T9" fmla="*/ 51 h 107"/>
              </a:gdLst>
              <a:ahLst/>
              <a:cxnLst>
                <a:cxn ang="0">
                  <a:pos x="T0" y="T1"/>
                </a:cxn>
                <a:cxn ang="0">
                  <a:pos x="T2" y="T3"/>
                </a:cxn>
                <a:cxn ang="0">
                  <a:pos x="T4" y="T5"/>
                </a:cxn>
                <a:cxn ang="0">
                  <a:pos x="T6" y="T7"/>
                </a:cxn>
                <a:cxn ang="0">
                  <a:pos x="T8" y="T9"/>
                </a:cxn>
              </a:cxnLst>
              <a:rect l="0" t="0" r="r" b="b"/>
              <a:pathLst>
                <a:path w="49" h="107">
                  <a:moveTo>
                    <a:pt x="47" y="51"/>
                  </a:moveTo>
                  <a:cubicBezTo>
                    <a:pt x="45" y="30"/>
                    <a:pt x="35" y="12"/>
                    <a:pt x="19" y="0"/>
                  </a:cubicBezTo>
                  <a:cubicBezTo>
                    <a:pt x="7" y="15"/>
                    <a:pt x="0" y="34"/>
                    <a:pt x="2" y="55"/>
                  </a:cubicBezTo>
                  <a:cubicBezTo>
                    <a:pt x="4" y="76"/>
                    <a:pt x="14" y="95"/>
                    <a:pt x="29" y="107"/>
                  </a:cubicBezTo>
                  <a:cubicBezTo>
                    <a:pt x="42" y="92"/>
                    <a:pt x="49" y="72"/>
                    <a:pt x="47" y="5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Freeform 220"/>
            <p:cNvSpPr/>
            <p:nvPr/>
          </p:nvSpPr>
          <p:spPr bwMode="auto">
            <a:xfrm>
              <a:off x="2984500" y="6311900"/>
              <a:ext cx="182563" cy="403225"/>
            </a:xfrm>
            <a:custGeom>
              <a:avLst/>
              <a:gdLst>
                <a:gd name="T0" fmla="*/ 47 w 49"/>
                <a:gd name="T1" fmla="*/ 51 h 107"/>
                <a:gd name="T2" fmla="*/ 19 w 49"/>
                <a:gd name="T3" fmla="*/ 0 h 107"/>
                <a:gd name="T4" fmla="*/ 2 w 49"/>
                <a:gd name="T5" fmla="*/ 55 h 107"/>
                <a:gd name="T6" fmla="*/ 29 w 49"/>
                <a:gd name="T7" fmla="*/ 107 h 107"/>
                <a:gd name="T8" fmla="*/ 47 w 49"/>
                <a:gd name="T9" fmla="*/ 51 h 107"/>
              </a:gdLst>
              <a:ahLst/>
              <a:cxnLst>
                <a:cxn ang="0">
                  <a:pos x="T0" y="T1"/>
                </a:cxn>
                <a:cxn ang="0">
                  <a:pos x="T2" y="T3"/>
                </a:cxn>
                <a:cxn ang="0">
                  <a:pos x="T4" y="T5"/>
                </a:cxn>
                <a:cxn ang="0">
                  <a:pos x="T6" y="T7"/>
                </a:cxn>
                <a:cxn ang="0">
                  <a:pos x="T8" y="T9"/>
                </a:cxn>
              </a:cxnLst>
              <a:rect l="0" t="0" r="r" b="b"/>
              <a:pathLst>
                <a:path w="49" h="107">
                  <a:moveTo>
                    <a:pt x="47" y="51"/>
                  </a:moveTo>
                  <a:cubicBezTo>
                    <a:pt x="45" y="30"/>
                    <a:pt x="35" y="12"/>
                    <a:pt x="19" y="0"/>
                  </a:cubicBezTo>
                  <a:cubicBezTo>
                    <a:pt x="7" y="15"/>
                    <a:pt x="0" y="34"/>
                    <a:pt x="2" y="55"/>
                  </a:cubicBezTo>
                  <a:cubicBezTo>
                    <a:pt x="4" y="77"/>
                    <a:pt x="14" y="95"/>
                    <a:pt x="29" y="107"/>
                  </a:cubicBezTo>
                  <a:cubicBezTo>
                    <a:pt x="42" y="92"/>
                    <a:pt x="49" y="72"/>
                    <a:pt x="47" y="5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 name="Freeform 221"/>
            <p:cNvSpPr/>
            <p:nvPr/>
          </p:nvSpPr>
          <p:spPr bwMode="auto">
            <a:xfrm>
              <a:off x="2913063" y="3970338"/>
              <a:ext cx="239713" cy="349250"/>
            </a:xfrm>
            <a:custGeom>
              <a:avLst/>
              <a:gdLst>
                <a:gd name="T0" fmla="*/ 52 w 64"/>
                <a:gd name="T1" fmla="*/ 35 h 93"/>
                <a:gd name="T2" fmla="*/ 6 w 64"/>
                <a:gd name="T3" fmla="*/ 0 h 93"/>
                <a:gd name="T4" fmla="*/ 12 w 64"/>
                <a:gd name="T5" fmla="*/ 58 h 93"/>
                <a:gd name="T6" fmla="*/ 59 w 64"/>
                <a:gd name="T7" fmla="*/ 93 h 93"/>
                <a:gd name="T8" fmla="*/ 52 w 64"/>
                <a:gd name="T9" fmla="*/ 35 h 93"/>
              </a:gdLst>
              <a:ahLst/>
              <a:cxnLst>
                <a:cxn ang="0">
                  <a:pos x="T0" y="T1"/>
                </a:cxn>
                <a:cxn ang="0">
                  <a:pos x="T2" y="T3"/>
                </a:cxn>
                <a:cxn ang="0">
                  <a:pos x="T4" y="T5"/>
                </a:cxn>
                <a:cxn ang="0">
                  <a:pos x="T6" y="T7"/>
                </a:cxn>
                <a:cxn ang="0">
                  <a:pos x="T8" y="T9"/>
                </a:cxn>
              </a:cxnLst>
              <a:rect l="0" t="0" r="r" b="b"/>
              <a:pathLst>
                <a:path w="64" h="93">
                  <a:moveTo>
                    <a:pt x="52" y="35"/>
                  </a:moveTo>
                  <a:cubicBezTo>
                    <a:pt x="42" y="17"/>
                    <a:pt x="25" y="5"/>
                    <a:pt x="6" y="0"/>
                  </a:cubicBezTo>
                  <a:cubicBezTo>
                    <a:pt x="0" y="19"/>
                    <a:pt x="2" y="40"/>
                    <a:pt x="12" y="58"/>
                  </a:cubicBezTo>
                  <a:cubicBezTo>
                    <a:pt x="23" y="76"/>
                    <a:pt x="40" y="88"/>
                    <a:pt x="59" y="93"/>
                  </a:cubicBezTo>
                  <a:cubicBezTo>
                    <a:pt x="64" y="75"/>
                    <a:pt x="63" y="54"/>
                    <a:pt x="52"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1" name="Freeform 222"/>
            <p:cNvSpPr/>
            <p:nvPr/>
          </p:nvSpPr>
          <p:spPr bwMode="auto">
            <a:xfrm>
              <a:off x="3186113" y="3970338"/>
              <a:ext cx="128588" cy="239713"/>
            </a:xfrm>
            <a:custGeom>
              <a:avLst/>
              <a:gdLst>
                <a:gd name="T0" fmla="*/ 30 w 34"/>
                <a:gd name="T1" fmla="*/ 35 h 64"/>
                <a:gd name="T2" fmla="*/ 25 w 34"/>
                <a:gd name="T3" fmla="*/ 0 h 64"/>
                <a:gd name="T4" fmla="*/ 3 w 34"/>
                <a:gd name="T5" fmla="*/ 28 h 64"/>
                <a:gd name="T6" fmla="*/ 8 w 34"/>
                <a:gd name="T7" fmla="*/ 64 h 64"/>
                <a:gd name="T8" fmla="*/ 30 w 34"/>
                <a:gd name="T9" fmla="*/ 35 h 64"/>
              </a:gdLst>
              <a:ahLst/>
              <a:cxnLst>
                <a:cxn ang="0">
                  <a:pos x="T0" y="T1"/>
                </a:cxn>
                <a:cxn ang="0">
                  <a:pos x="T2" y="T3"/>
                </a:cxn>
                <a:cxn ang="0">
                  <a:pos x="T4" y="T5"/>
                </a:cxn>
                <a:cxn ang="0">
                  <a:pos x="T6" y="T7"/>
                </a:cxn>
                <a:cxn ang="0">
                  <a:pos x="T8" y="T9"/>
                </a:cxn>
              </a:cxnLst>
              <a:rect l="0" t="0" r="r" b="b"/>
              <a:pathLst>
                <a:path w="34" h="64">
                  <a:moveTo>
                    <a:pt x="30" y="35"/>
                  </a:moveTo>
                  <a:cubicBezTo>
                    <a:pt x="34" y="23"/>
                    <a:pt x="32" y="10"/>
                    <a:pt x="25" y="0"/>
                  </a:cubicBezTo>
                  <a:cubicBezTo>
                    <a:pt x="15" y="5"/>
                    <a:pt x="6" y="15"/>
                    <a:pt x="3" y="28"/>
                  </a:cubicBezTo>
                  <a:cubicBezTo>
                    <a:pt x="0" y="40"/>
                    <a:pt x="2" y="53"/>
                    <a:pt x="8" y="64"/>
                  </a:cubicBezTo>
                  <a:cubicBezTo>
                    <a:pt x="18" y="58"/>
                    <a:pt x="27" y="48"/>
                    <a:pt x="30"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2" name="Freeform 223"/>
            <p:cNvSpPr/>
            <p:nvPr/>
          </p:nvSpPr>
          <p:spPr bwMode="auto">
            <a:xfrm>
              <a:off x="1978025" y="3052763"/>
              <a:ext cx="236538" cy="379413"/>
            </a:xfrm>
            <a:custGeom>
              <a:avLst/>
              <a:gdLst>
                <a:gd name="T0" fmla="*/ 53 w 63"/>
                <a:gd name="T1" fmla="*/ 40 h 101"/>
                <a:gd name="T2" fmla="*/ 56 w 63"/>
                <a:gd name="T3" fmla="*/ 101 h 101"/>
                <a:gd name="T4" fmla="*/ 10 w 63"/>
                <a:gd name="T5" fmla="*/ 61 h 101"/>
                <a:gd name="T6" fmla="*/ 7 w 63"/>
                <a:gd name="T7" fmla="*/ 0 h 101"/>
                <a:gd name="T8" fmla="*/ 53 w 63"/>
                <a:gd name="T9" fmla="*/ 40 h 101"/>
              </a:gdLst>
              <a:ahLst/>
              <a:cxnLst>
                <a:cxn ang="0">
                  <a:pos x="T0" y="T1"/>
                </a:cxn>
                <a:cxn ang="0">
                  <a:pos x="T2" y="T3"/>
                </a:cxn>
                <a:cxn ang="0">
                  <a:pos x="T4" y="T5"/>
                </a:cxn>
                <a:cxn ang="0">
                  <a:pos x="T6" y="T7"/>
                </a:cxn>
                <a:cxn ang="0">
                  <a:pos x="T8" y="T9"/>
                </a:cxn>
              </a:cxnLst>
              <a:rect l="0" t="0" r="r" b="b"/>
              <a:pathLst>
                <a:path w="63" h="101">
                  <a:moveTo>
                    <a:pt x="53" y="40"/>
                  </a:moveTo>
                  <a:cubicBezTo>
                    <a:pt x="62" y="60"/>
                    <a:pt x="63" y="81"/>
                    <a:pt x="56" y="101"/>
                  </a:cubicBezTo>
                  <a:cubicBezTo>
                    <a:pt x="36" y="94"/>
                    <a:pt x="20" y="80"/>
                    <a:pt x="10" y="61"/>
                  </a:cubicBezTo>
                  <a:cubicBezTo>
                    <a:pt x="0" y="41"/>
                    <a:pt x="0" y="19"/>
                    <a:pt x="7" y="0"/>
                  </a:cubicBezTo>
                  <a:cubicBezTo>
                    <a:pt x="26" y="6"/>
                    <a:pt x="43" y="20"/>
                    <a:pt x="53" y="4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3" name="Freeform 224"/>
            <p:cNvSpPr/>
            <p:nvPr/>
          </p:nvSpPr>
          <p:spPr bwMode="auto">
            <a:xfrm>
              <a:off x="1860550" y="4322763"/>
              <a:ext cx="349250" cy="244475"/>
            </a:xfrm>
            <a:custGeom>
              <a:avLst/>
              <a:gdLst>
                <a:gd name="T0" fmla="*/ 58 w 93"/>
                <a:gd name="T1" fmla="*/ 13 h 65"/>
                <a:gd name="T2" fmla="*/ 93 w 93"/>
                <a:gd name="T3" fmla="*/ 60 h 65"/>
                <a:gd name="T4" fmla="*/ 35 w 93"/>
                <a:gd name="T5" fmla="*/ 53 h 65"/>
                <a:gd name="T6" fmla="*/ 0 w 93"/>
                <a:gd name="T7" fmla="*/ 6 h 65"/>
                <a:gd name="T8" fmla="*/ 58 w 93"/>
                <a:gd name="T9" fmla="*/ 13 h 65"/>
              </a:gdLst>
              <a:ahLst/>
              <a:cxnLst>
                <a:cxn ang="0">
                  <a:pos x="T0" y="T1"/>
                </a:cxn>
                <a:cxn ang="0">
                  <a:pos x="T2" y="T3"/>
                </a:cxn>
                <a:cxn ang="0">
                  <a:pos x="T4" y="T5"/>
                </a:cxn>
                <a:cxn ang="0">
                  <a:pos x="T6" y="T7"/>
                </a:cxn>
                <a:cxn ang="0">
                  <a:pos x="T8" y="T9"/>
                </a:cxn>
              </a:cxnLst>
              <a:rect l="0" t="0" r="r" b="b"/>
              <a:pathLst>
                <a:path w="93" h="65">
                  <a:moveTo>
                    <a:pt x="58" y="13"/>
                  </a:moveTo>
                  <a:cubicBezTo>
                    <a:pt x="76" y="24"/>
                    <a:pt x="88" y="41"/>
                    <a:pt x="93" y="60"/>
                  </a:cubicBezTo>
                  <a:cubicBezTo>
                    <a:pt x="74" y="65"/>
                    <a:pt x="53" y="63"/>
                    <a:pt x="35" y="53"/>
                  </a:cubicBezTo>
                  <a:cubicBezTo>
                    <a:pt x="17" y="42"/>
                    <a:pt x="5" y="25"/>
                    <a:pt x="0" y="6"/>
                  </a:cubicBezTo>
                  <a:cubicBezTo>
                    <a:pt x="19" y="0"/>
                    <a:pt x="40"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4" name="Freeform 225"/>
            <p:cNvSpPr/>
            <p:nvPr/>
          </p:nvSpPr>
          <p:spPr bwMode="auto">
            <a:xfrm>
              <a:off x="1546225" y="4064000"/>
              <a:ext cx="349250" cy="244475"/>
            </a:xfrm>
            <a:custGeom>
              <a:avLst/>
              <a:gdLst>
                <a:gd name="T0" fmla="*/ 58 w 93"/>
                <a:gd name="T1" fmla="*/ 12 h 65"/>
                <a:gd name="T2" fmla="*/ 93 w 93"/>
                <a:gd name="T3" fmla="*/ 59 h 65"/>
                <a:gd name="T4" fmla="*/ 35 w 93"/>
                <a:gd name="T5" fmla="*/ 52 h 65"/>
                <a:gd name="T6" fmla="*/ 0 w 93"/>
                <a:gd name="T7" fmla="*/ 5 h 65"/>
                <a:gd name="T8" fmla="*/ 58 w 93"/>
                <a:gd name="T9" fmla="*/ 12 h 65"/>
              </a:gdLst>
              <a:ahLst/>
              <a:cxnLst>
                <a:cxn ang="0">
                  <a:pos x="T0" y="T1"/>
                </a:cxn>
                <a:cxn ang="0">
                  <a:pos x="T2" y="T3"/>
                </a:cxn>
                <a:cxn ang="0">
                  <a:pos x="T4" y="T5"/>
                </a:cxn>
                <a:cxn ang="0">
                  <a:pos x="T6" y="T7"/>
                </a:cxn>
                <a:cxn ang="0">
                  <a:pos x="T8" y="T9"/>
                </a:cxn>
              </a:cxnLst>
              <a:rect l="0" t="0" r="r" b="b"/>
              <a:pathLst>
                <a:path w="93" h="65">
                  <a:moveTo>
                    <a:pt x="58" y="12"/>
                  </a:moveTo>
                  <a:cubicBezTo>
                    <a:pt x="76" y="23"/>
                    <a:pt x="88" y="40"/>
                    <a:pt x="93" y="59"/>
                  </a:cubicBezTo>
                  <a:cubicBezTo>
                    <a:pt x="74" y="65"/>
                    <a:pt x="53" y="63"/>
                    <a:pt x="35" y="52"/>
                  </a:cubicBezTo>
                  <a:cubicBezTo>
                    <a:pt x="17" y="41"/>
                    <a:pt x="5" y="24"/>
                    <a:pt x="0" y="5"/>
                  </a:cubicBezTo>
                  <a:cubicBezTo>
                    <a:pt x="19" y="0"/>
                    <a:pt x="40" y="2"/>
                    <a:pt x="58"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5" name="Freeform 226"/>
            <p:cNvSpPr/>
            <p:nvPr/>
          </p:nvSpPr>
          <p:spPr bwMode="auto">
            <a:xfrm>
              <a:off x="1973263" y="4662488"/>
              <a:ext cx="349250" cy="239713"/>
            </a:xfrm>
            <a:custGeom>
              <a:avLst/>
              <a:gdLst>
                <a:gd name="T0" fmla="*/ 58 w 93"/>
                <a:gd name="T1" fmla="*/ 12 h 64"/>
                <a:gd name="T2" fmla="*/ 93 w 93"/>
                <a:gd name="T3" fmla="*/ 59 h 64"/>
                <a:gd name="T4" fmla="*/ 35 w 93"/>
                <a:gd name="T5" fmla="*/ 52 h 64"/>
                <a:gd name="T6" fmla="*/ 0 w 93"/>
                <a:gd name="T7" fmla="*/ 5 h 64"/>
                <a:gd name="T8" fmla="*/ 58 w 93"/>
                <a:gd name="T9" fmla="*/ 12 h 64"/>
              </a:gdLst>
              <a:ahLst/>
              <a:cxnLst>
                <a:cxn ang="0">
                  <a:pos x="T0" y="T1"/>
                </a:cxn>
                <a:cxn ang="0">
                  <a:pos x="T2" y="T3"/>
                </a:cxn>
                <a:cxn ang="0">
                  <a:pos x="T4" y="T5"/>
                </a:cxn>
                <a:cxn ang="0">
                  <a:pos x="T6" y="T7"/>
                </a:cxn>
                <a:cxn ang="0">
                  <a:pos x="T8" y="T9"/>
                </a:cxn>
              </a:cxnLst>
              <a:rect l="0" t="0" r="r" b="b"/>
              <a:pathLst>
                <a:path w="93" h="64">
                  <a:moveTo>
                    <a:pt x="58" y="12"/>
                  </a:moveTo>
                  <a:cubicBezTo>
                    <a:pt x="76" y="23"/>
                    <a:pt x="88" y="40"/>
                    <a:pt x="93" y="59"/>
                  </a:cubicBezTo>
                  <a:cubicBezTo>
                    <a:pt x="74" y="64"/>
                    <a:pt x="53" y="62"/>
                    <a:pt x="35" y="52"/>
                  </a:cubicBezTo>
                  <a:cubicBezTo>
                    <a:pt x="17" y="41"/>
                    <a:pt x="5" y="24"/>
                    <a:pt x="0" y="5"/>
                  </a:cubicBezTo>
                  <a:cubicBezTo>
                    <a:pt x="19" y="0"/>
                    <a:pt x="40" y="2"/>
                    <a:pt x="58"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6" name="Freeform 227"/>
            <p:cNvSpPr/>
            <p:nvPr/>
          </p:nvSpPr>
          <p:spPr bwMode="auto">
            <a:xfrm>
              <a:off x="1860550" y="3744913"/>
              <a:ext cx="349250" cy="239713"/>
            </a:xfrm>
            <a:custGeom>
              <a:avLst/>
              <a:gdLst>
                <a:gd name="T0" fmla="*/ 58 w 93"/>
                <a:gd name="T1" fmla="*/ 12 h 64"/>
                <a:gd name="T2" fmla="*/ 93 w 93"/>
                <a:gd name="T3" fmla="*/ 59 h 64"/>
                <a:gd name="T4" fmla="*/ 35 w 93"/>
                <a:gd name="T5" fmla="*/ 52 h 64"/>
                <a:gd name="T6" fmla="*/ 0 w 93"/>
                <a:gd name="T7" fmla="*/ 5 h 64"/>
                <a:gd name="T8" fmla="*/ 58 w 93"/>
                <a:gd name="T9" fmla="*/ 12 h 64"/>
              </a:gdLst>
              <a:ahLst/>
              <a:cxnLst>
                <a:cxn ang="0">
                  <a:pos x="T0" y="T1"/>
                </a:cxn>
                <a:cxn ang="0">
                  <a:pos x="T2" y="T3"/>
                </a:cxn>
                <a:cxn ang="0">
                  <a:pos x="T4" y="T5"/>
                </a:cxn>
                <a:cxn ang="0">
                  <a:pos x="T6" y="T7"/>
                </a:cxn>
                <a:cxn ang="0">
                  <a:pos x="T8" y="T9"/>
                </a:cxn>
              </a:cxnLst>
              <a:rect l="0" t="0" r="r" b="b"/>
              <a:pathLst>
                <a:path w="93" h="64">
                  <a:moveTo>
                    <a:pt x="58" y="12"/>
                  </a:moveTo>
                  <a:cubicBezTo>
                    <a:pt x="76" y="23"/>
                    <a:pt x="88" y="40"/>
                    <a:pt x="93" y="59"/>
                  </a:cubicBezTo>
                  <a:cubicBezTo>
                    <a:pt x="74" y="64"/>
                    <a:pt x="53" y="62"/>
                    <a:pt x="35" y="52"/>
                  </a:cubicBezTo>
                  <a:cubicBezTo>
                    <a:pt x="17" y="41"/>
                    <a:pt x="5" y="24"/>
                    <a:pt x="0" y="5"/>
                  </a:cubicBezTo>
                  <a:cubicBezTo>
                    <a:pt x="19" y="0"/>
                    <a:pt x="40" y="2"/>
                    <a:pt x="58"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7" name="Freeform 228"/>
            <p:cNvSpPr/>
            <p:nvPr/>
          </p:nvSpPr>
          <p:spPr bwMode="auto">
            <a:xfrm>
              <a:off x="1414463" y="4530725"/>
              <a:ext cx="349250" cy="244475"/>
            </a:xfrm>
            <a:custGeom>
              <a:avLst/>
              <a:gdLst>
                <a:gd name="T0" fmla="*/ 58 w 93"/>
                <a:gd name="T1" fmla="*/ 13 h 65"/>
                <a:gd name="T2" fmla="*/ 93 w 93"/>
                <a:gd name="T3" fmla="*/ 59 h 65"/>
                <a:gd name="T4" fmla="*/ 35 w 93"/>
                <a:gd name="T5" fmla="*/ 52 h 65"/>
                <a:gd name="T6" fmla="*/ 0 w 93"/>
                <a:gd name="T7" fmla="*/ 6 h 65"/>
                <a:gd name="T8" fmla="*/ 58 w 93"/>
                <a:gd name="T9" fmla="*/ 13 h 65"/>
              </a:gdLst>
              <a:ahLst/>
              <a:cxnLst>
                <a:cxn ang="0">
                  <a:pos x="T0" y="T1"/>
                </a:cxn>
                <a:cxn ang="0">
                  <a:pos x="T2" y="T3"/>
                </a:cxn>
                <a:cxn ang="0">
                  <a:pos x="T4" y="T5"/>
                </a:cxn>
                <a:cxn ang="0">
                  <a:pos x="T6" y="T7"/>
                </a:cxn>
                <a:cxn ang="0">
                  <a:pos x="T8" y="T9"/>
                </a:cxn>
              </a:cxnLst>
              <a:rect l="0" t="0" r="r" b="b"/>
              <a:pathLst>
                <a:path w="93" h="65">
                  <a:moveTo>
                    <a:pt x="58" y="13"/>
                  </a:moveTo>
                  <a:cubicBezTo>
                    <a:pt x="76" y="23"/>
                    <a:pt x="88" y="40"/>
                    <a:pt x="93" y="59"/>
                  </a:cubicBezTo>
                  <a:cubicBezTo>
                    <a:pt x="74" y="65"/>
                    <a:pt x="53" y="63"/>
                    <a:pt x="35" y="52"/>
                  </a:cubicBezTo>
                  <a:cubicBezTo>
                    <a:pt x="16" y="42"/>
                    <a:pt x="4" y="25"/>
                    <a:pt x="0" y="6"/>
                  </a:cubicBezTo>
                  <a:cubicBezTo>
                    <a:pt x="18" y="0"/>
                    <a:pt x="39"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8" name="Freeform 229"/>
            <p:cNvSpPr/>
            <p:nvPr/>
          </p:nvSpPr>
          <p:spPr bwMode="auto">
            <a:xfrm>
              <a:off x="1587500" y="3470275"/>
              <a:ext cx="280988" cy="195263"/>
            </a:xfrm>
            <a:custGeom>
              <a:avLst/>
              <a:gdLst>
                <a:gd name="T0" fmla="*/ 47 w 75"/>
                <a:gd name="T1" fmla="*/ 10 h 52"/>
                <a:gd name="T2" fmla="*/ 75 w 75"/>
                <a:gd name="T3" fmla="*/ 48 h 52"/>
                <a:gd name="T4" fmla="*/ 28 w 75"/>
                <a:gd name="T5" fmla="*/ 42 h 52"/>
                <a:gd name="T6" fmla="*/ 0 w 75"/>
                <a:gd name="T7" fmla="*/ 4 h 52"/>
                <a:gd name="T8" fmla="*/ 47 w 75"/>
                <a:gd name="T9" fmla="*/ 10 h 52"/>
              </a:gdLst>
              <a:ahLst/>
              <a:cxnLst>
                <a:cxn ang="0">
                  <a:pos x="T0" y="T1"/>
                </a:cxn>
                <a:cxn ang="0">
                  <a:pos x="T2" y="T3"/>
                </a:cxn>
                <a:cxn ang="0">
                  <a:pos x="T4" y="T5"/>
                </a:cxn>
                <a:cxn ang="0">
                  <a:pos x="T6" y="T7"/>
                </a:cxn>
                <a:cxn ang="0">
                  <a:pos x="T8" y="T9"/>
                </a:cxn>
              </a:cxnLst>
              <a:rect l="0" t="0" r="r" b="b"/>
              <a:pathLst>
                <a:path w="75" h="52">
                  <a:moveTo>
                    <a:pt x="47" y="10"/>
                  </a:moveTo>
                  <a:cubicBezTo>
                    <a:pt x="61" y="19"/>
                    <a:pt x="71" y="32"/>
                    <a:pt x="75" y="48"/>
                  </a:cubicBezTo>
                  <a:cubicBezTo>
                    <a:pt x="60" y="52"/>
                    <a:pt x="43" y="50"/>
                    <a:pt x="28" y="42"/>
                  </a:cubicBezTo>
                  <a:cubicBezTo>
                    <a:pt x="14" y="33"/>
                    <a:pt x="4" y="20"/>
                    <a:pt x="0" y="4"/>
                  </a:cubicBezTo>
                  <a:cubicBezTo>
                    <a:pt x="15" y="0"/>
                    <a:pt x="32" y="2"/>
                    <a:pt x="47" y="1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9" name="Freeform 230"/>
            <p:cNvSpPr/>
            <p:nvPr/>
          </p:nvSpPr>
          <p:spPr bwMode="auto">
            <a:xfrm>
              <a:off x="1582738" y="3616325"/>
              <a:ext cx="293688" cy="180975"/>
            </a:xfrm>
            <a:custGeom>
              <a:avLst/>
              <a:gdLst>
                <a:gd name="T0" fmla="*/ 31 w 78"/>
                <a:gd name="T1" fmla="*/ 8 h 48"/>
                <a:gd name="T2" fmla="*/ 78 w 78"/>
                <a:gd name="T3" fmla="*/ 6 h 48"/>
                <a:gd name="T4" fmla="*/ 47 w 78"/>
                <a:gd name="T5" fmla="*/ 41 h 48"/>
                <a:gd name="T6" fmla="*/ 0 w 78"/>
                <a:gd name="T7" fmla="*/ 43 h 48"/>
                <a:gd name="T8" fmla="*/ 31 w 78"/>
                <a:gd name="T9" fmla="*/ 8 h 48"/>
              </a:gdLst>
              <a:ahLst/>
              <a:cxnLst>
                <a:cxn ang="0">
                  <a:pos x="T0" y="T1"/>
                </a:cxn>
                <a:cxn ang="0">
                  <a:pos x="T2" y="T3"/>
                </a:cxn>
                <a:cxn ang="0">
                  <a:pos x="T4" y="T5"/>
                </a:cxn>
                <a:cxn ang="0">
                  <a:pos x="T6" y="T7"/>
                </a:cxn>
                <a:cxn ang="0">
                  <a:pos x="T8" y="T9"/>
                </a:cxn>
              </a:cxnLst>
              <a:rect l="0" t="0" r="r" b="b"/>
              <a:pathLst>
                <a:path w="78" h="48">
                  <a:moveTo>
                    <a:pt x="31" y="8"/>
                  </a:moveTo>
                  <a:cubicBezTo>
                    <a:pt x="46" y="0"/>
                    <a:pt x="63" y="0"/>
                    <a:pt x="78" y="6"/>
                  </a:cubicBezTo>
                  <a:cubicBezTo>
                    <a:pt x="73" y="20"/>
                    <a:pt x="62" y="33"/>
                    <a:pt x="47" y="41"/>
                  </a:cubicBezTo>
                  <a:cubicBezTo>
                    <a:pt x="31" y="48"/>
                    <a:pt x="14" y="48"/>
                    <a:pt x="0" y="43"/>
                  </a:cubicBezTo>
                  <a:cubicBezTo>
                    <a:pt x="5" y="28"/>
                    <a:pt x="15" y="15"/>
                    <a:pt x="31"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0" name="Freeform 231"/>
            <p:cNvSpPr/>
            <p:nvPr/>
          </p:nvSpPr>
          <p:spPr bwMode="auto">
            <a:xfrm>
              <a:off x="1376363" y="5121275"/>
              <a:ext cx="398463" cy="195263"/>
            </a:xfrm>
            <a:custGeom>
              <a:avLst/>
              <a:gdLst>
                <a:gd name="T0" fmla="*/ 49 w 106"/>
                <a:gd name="T1" fmla="*/ 3 h 52"/>
                <a:gd name="T2" fmla="*/ 106 w 106"/>
                <a:gd name="T3" fmla="*/ 17 h 52"/>
                <a:gd name="T4" fmla="*/ 57 w 106"/>
                <a:gd name="T5" fmla="*/ 48 h 52"/>
                <a:gd name="T6" fmla="*/ 0 w 106"/>
                <a:gd name="T7" fmla="*/ 35 h 52"/>
                <a:gd name="T8" fmla="*/ 49 w 106"/>
                <a:gd name="T9" fmla="*/ 3 h 52"/>
              </a:gdLst>
              <a:ahLst/>
              <a:cxnLst>
                <a:cxn ang="0">
                  <a:pos x="T0" y="T1"/>
                </a:cxn>
                <a:cxn ang="0">
                  <a:pos x="T2" y="T3"/>
                </a:cxn>
                <a:cxn ang="0">
                  <a:pos x="T4" y="T5"/>
                </a:cxn>
                <a:cxn ang="0">
                  <a:pos x="T6" y="T7"/>
                </a:cxn>
                <a:cxn ang="0">
                  <a:pos x="T8" y="T9"/>
                </a:cxn>
              </a:cxnLst>
              <a:rect l="0" t="0" r="r" b="b"/>
              <a:pathLst>
                <a:path w="106" h="52">
                  <a:moveTo>
                    <a:pt x="49" y="3"/>
                  </a:moveTo>
                  <a:cubicBezTo>
                    <a:pt x="70" y="0"/>
                    <a:pt x="90" y="5"/>
                    <a:pt x="106" y="17"/>
                  </a:cubicBezTo>
                  <a:cubicBezTo>
                    <a:pt x="95" y="33"/>
                    <a:pt x="78" y="45"/>
                    <a:pt x="57" y="48"/>
                  </a:cubicBezTo>
                  <a:cubicBezTo>
                    <a:pt x="36" y="52"/>
                    <a:pt x="16" y="46"/>
                    <a:pt x="0" y="35"/>
                  </a:cubicBezTo>
                  <a:cubicBezTo>
                    <a:pt x="11" y="19"/>
                    <a:pt x="28" y="7"/>
                    <a:pt x="49"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1" name="Freeform 232"/>
            <p:cNvSpPr/>
            <p:nvPr/>
          </p:nvSpPr>
          <p:spPr bwMode="auto">
            <a:xfrm>
              <a:off x="990600" y="4722813"/>
              <a:ext cx="398463" cy="195263"/>
            </a:xfrm>
            <a:custGeom>
              <a:avLst/>
              <a:gdLst>
                <a:gd name="T0" fmla="*/ 49 w 106"/>
                <a:gd name="T1" fmla="*/ 3 h 52"/>
                <a:gd name="T2" fmla="*/ 106 w 106"/>
                <a:gd name="T3" fmla="*/ 17 h 52"/>
                <a:gd name="T4" fmla="*/ 57 w 106"/>
                <a:gd name="T5" fmla="*/ 49 h 52"/>
                <a:gd name="T6" fmla="*/ 0 w 106"/>
                <a:gd name="T7" fmla="*/ 35 h 52"/>
                <a:gd name="T8" fmla="*/ 49 w 106"/>
                <a:gd name="T9" fmla="*/ 3 h 52"/>
              </a:gdLst>
              <a:ahLst/>
              <a:cxnLst>
                <a:cxn ang="0">
                  <a:pos x="T0" y="T1"/>
                </a:cxn>
                <a:cxn ang="0">
                  <a:pos x="T2" y="T3"/>
                </a:cxn>
                <a:cxn ang="0">
                  <a:pos x="T4" y="T5"/>
                </a:cxn>
                <a:cxn ang="0">
                  <a:pos x="T6" y="T7"/>
                </a:cxn>
                <a:cxn ang="0">
                  <a:pos x="T8" y="T9"/>
                </a:cxn>
              </a:cxnLst>
              <a:rect l="0" t="0" r="r" b="b"/>
              <a:pathLst>
                <a:path w="106" h="52">
                  <a:moveTo>
                    <a:pt x="49" y="3"/>
                  </a:moveTo>
                  <a:cubicBezTo>
                    <a:pt x="70" y="0"/>
                    <a:pt x="90" y="5"/>
                    <a:pt x="106" y="17"/>
                  </a:cubicBezTo>
                  <a:cubicBezTo>
                    <a:pt x="95" y="33"/>
                    <a:pt x="78" y="45"/>
                    <a:pt x="57" y="49"/>
                  </a:cubicBezTo>
                  <a:cubicBezTo>
                    <a:pt x="36" y="52"/>
                    <a:pt x="16" y="47"/>
                    <a:pt x="0" y="35"/>
                  </a:cubicBezTo>
                  <a:cubicBezTo>
                    <a:pt x="11" y="19"/>
                    <a:pt x="28" y="7"/>
                    <a:pt x="49"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2" name="Freeform 233"/>
            <p:cNvSpPr/>
            <p:nvPr/>
          </p:nvSpPr>
          <p:spPr bwMode="auto">
            <a:xfrm>
              <a:off x="1689100" y="5435600"/>
              <a:ext cx="412750" cy="323850"/>
            </a:xfrm>
            <a:custGeom>
              <a:avLst/>
              <a:gdLst>
                <a:gd name="T0" fmla="*/ 39 w 110"/>
                <a:gd name="T1" fmla="*/ 20 h 86"/>
                <a:gd name="T2" fmla="*/ 110 w 110"/>
                <a:gd name="T3" fmla="*/ 4 h 86"/>
                <a:gd name="T4" fmla="*/ 72 w 110"/>
                <a:gd name="T5" fmla="*/ 66 h 86"/>
                <a:gd name="T6" fmla="*/ 0 w 110"/>
                <a:gd name="T7" fmla="*/ 81 h 86"/>
                <a:gd name="T8" fmla="*/ 39 w 110"/>
                <a:gd name="T9" fmla="*/ 20 h 86"/>
              </a:gdLst>
              <a:ahLst/>
              <a:cxnLst>
                <a:cxn ang="0">
                  <a:pos x="T0" y="T1"/>
                </a:cxn>
                <a:cxn ang="0">
                  <a:pos x="T2" y="T3"/>
                </a:cxn>
                <a:cxn ang="0">
                  <a:pos x="T4" y="T5"/>
                </a:cxn>
                <a:cxn ang="0">
                  <a:pos x="T6" y="T7"/>
                </a:cxn>
                <a:cxn ang="0">
                  <a:pos x="T8" y="T9"/>
                </a:cxn>
              </a:cxnLst>
              <a:rect l="0" t="0" r="r" b="b"/>
              <a:pathLst>
                <a:path w="110" h="86">
                  <a:moveTo>
                    <a:pt x="39" y="20"/>
                  </a:moveTo>
                  <a:cubicBezTo>
                    <a:pt x="60" y="4"/>
                    <a:pt x="86" y="0"/>
                    <a:pt x="110" y="4"/>
                  </a:cubicBezTo>
                  <a:cubicBezTo>
                    <a:pt x="106" y="29"/>
                    <a:pt x="93" y="51"/>
                    <a:pt x="72" y="66"/>
                  </a:cubicBezTo>
                  <a:cubicBezTo>
                    <a:pt x="50" y="82"/>
                    <a:pt x="24" y="86"/>
                    <a:pt x="0" y="81"/>
                  </a:cubicBezTo>
                  <a:cubicBezTo>
                    <a:pt x="4" y="57"/>
                    <a:pt x="17" y="35"/>
                    <a:pt x="39" y="20"/>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3" name="Freeform 234"/>
            <p:cNvSpPr/>
            <p:nvPr/>
          </p:nvSpPr>
          <p:spPr bwMode="auto">
            <a:xfrm>
              <a:off x="1849438" y="4978400"/>
              <a:ext cx="417513" cy="322263"/>
            </a:xfrm>
            <a:custGeom>
              <a:avLst/>
              <a:gdLst>
                <a:gd name="T0" fmla="*/ 39 w 111"/>
                <a:gd name="T1" fmla="*/ 20 h 86"/>
                <a:gd name="T2" fmla="*/ 111 w 111"/>
                <a:gd name="T3" fmla="*/ 5 h 86"/>
                <a:gd name="T4" fmla="*/ 72 w 111"/>
                <a:gd name="T5" fmla="*/ 67 h 86"/>
                <a:gd name="T6" fmla="*/ 0 w 111"/>
                <a:gd name="T7" fmla="*/ 82 h 86"/>
                <a:gd name="T8" fmla="*/ 39 w 111"/>
                <a:gd name="T9" fmla="*/ 20 h 86"/>
              </a:gdLst>
              <a:ahLst/>
              <a:cxnLst>
                <a:cxn ang="0">
                  <a:pos x="T0" y="T1"/>
                </a:cxn>
                <a:cxn ang="0">
                  <a:pos x="T2" y="T3"/>
                </a:cxn>
                <a:cxn ang="0">
                  <a:pos x="T4" y="T5"/>
                </a:cxn>
                <a:cxn ang="0">
                  <a:pos x="T6" y="T7"/>
                </a:cxn>
                <a:cxn ang="0">
                  <a:pos x="T8" y="T9"/>
                </a:cxn>
              </a:cxnLst>
              <a:rect l="0" t="0" r="r" b="b"/>
              <a:pathLst>
                <a:path w="111" h="86">
                  <a:moveTo>
                    <a:pt x="39" y="20"/>
                  </a:moveTo>
                  <a:cubicBezTo>
                    <a:pt x="61" y="4"/>
                    <a:pt x="87" y="0"/>
                    <a:pt x="111" y="5"/>
                  </a:cubicBezTo>
                  <a:cubicBezTo>
                    <a:pt x="107" y="29"/>
                    <a:pt x="94" y="51"/>
                    <a:pt x="72" y="67"/>
                  </a:cubicBezTo>
                  <a:cubicBezTo>
                    <a:pt x="50" y="82"/>
                    <a:pt x="24" y="86"/>
                    <a:pt x="0" y="82"/>
                  </a:cubicBezTo>
                  <a:cubicBezTo>
                    <a:pt x="4" y="57"/>
                    <a:pt x="18" y="35"/>
                    <a:pt x="39"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4" name="Freeform 235"/>
            <p:cNvSpPr/>
            <p:nvPr/>
          </p:nvSpPr>
          <p:spPr bwMode="auto">
            <a:xfrm>
              <a:off x="1970088" y="5454650"/>
              <a:ext cx="165100" cy="307975"/>
            </a:xfrm>
            <a:custGeom>
              <a:avLst/>
              <a:gdLst>
                <a:gd name="T0" fmla="*/ 5 w 44"/>
                <a:gd name="T1" fmla="*/ 36 h 82"/>
                <a:gd name="T2" fmla="*/ 34 w 44"/>
                <a:gd name="T3" fmla="*/ 0 h 82"/>
                <a:gd name="T4" fmla="*/ 39 w 44"/>
                <a:gd name="T5" fmla="*/ 46 h 82"/>
                <a:gd name="T6" fmla="*/ 10 w 44"/>
                <a:gd name="T7" fmla="*/ 82 h 82"/>
                <a:gd name="T8" fmla="*/ 5 w 44"/>
                <a:gd name="T9" fmla="*/ 36 h 82"/>
              </a:gdLst>
              <a:ahLst/>
              <a:cxnLst>
                <a:cxn ang="0">
                  <a:pos x="T0" y="T1"/>
                </a:cxn>
                <a:cxn ang="0">
                  <a:pos x="T2" y="T3"/>
                </a:cxn>
                <a:cxn ang="0">
                  <a:pos x="T4" y="T5"/>
                </a:cxn>
                <a:cxn ang="0">
                  <a:pos x="T6" y="T7"/>
                </a:cxn>
                <a:cxn ang="0">
                  <a:pos x="T8" y="T9"/>
                </a:cxn>
              </a:cxnLst>
              <a:rect l="0" t="0" r="r" b="b"/>
              <a:pathLst>
                <a:path w="44" h="82">
                  <a:moveTo>
                    <a:pt x="5" y="36"/>
                  </a:moveTo>
                  <a:cubicBezTo>
                    <a:pt x="10" y="20"/>
                    <a:pt x="21" y="7"/>
                    <a:pt x="34" y="0"/>
                  </a:cubicBezTo>
                  <a:cubicBezTo>
                    <a:pt x="42" y="14"/>
                    <a:pt x="44" y="30"/>
                    <a:pt x="39" y="46"/>
                  </a:cubicBezTo>
                  <a:cubicBezTo>
                    <a:pt x="35" y="62"/>
                    <a:pt x="24" y="75"/>
                    <a:pt x="10" y="82"/>
                  </a:cubicBezTo>
                  <a:cubicBezTo>
                    <a:pt x="2" y="68"/>
                    <a:pt x="0" y="52"/>
                    <a:pt x="5" y="36"/>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5" name="Freeform 236"/>
            <p:cNvSpPr/>
            <p:nvPr/>
          </p:nvSpPr>
          <p:spPr bwMode="auto">
            <a:xfrm>
              <a:off x="2151063" y="5229225"/>
              <a:ext cx="149225" cy="79375"/>
            </a:xfrm>
            <a:custGeom>
              <a:avLst/>
              <a:gdLst>
                <a:gd name="T0" fmla="*/ 22 w 40"/>
                <a:gd name="T1" fmla="*/ 2 h 21"/>
                <a:gd name="T2" fmla="*/ 40 w 40"/>
                <a:gd name="T3" fmla="*/ 16 h 21"/>
                <a:gd name="T4" fmla="*/ 17 w 40"/>
                <a:gd name="T5" fmla="*/ 19 h 21"/>
                <a:gd name="T6" fmla="*/ 0 w 40"/>
                <a:gd name="T7" fmla="*/ 4 h 21"/>
                <a:gd name="T8" fmla="*/ 22 w 40"/>
                <a:gd name="T9" fmla="*/ 2 h 21"/>
              </a:gdLst>
              <a:ahLst/>
              <a:cxnLst>
                <a:cxn ang="0">
                  <a:pos x="T0" y="T1"/>
                </a:cxn>
                <a:cxn ang="0">
                  <a:pos x="T2" y="T3"/>
                </a:cxn>
                <a:cxn ang="0">
                  <a:pos x="T4" y="T5"/>
                </a:cxn>
                <a:cxn ang="0">
                  <a:pos x="T6" y="T7"/>
                </a:cxn>
                <a:cxn ang="0">
                  <a:pos x="T8" y="T9"/>
                </a:cxn>
              </a:cxnLst>
              <a:rect l="0" t="0" r="r" b="b"/>
              <a:pathLst>
                <a:path w="40" h="21">
                  <a:moveTo>
                    <a:pt x="22" y="2"/>
                  </a:moveTo>
                  <a:cubicBezTo>
                    <a:pt x="30" y="4"/>
                    <a:pt x="36" y="10"/>
                    <a:pt x="40" y="16"/>
                  </a:cubicBezTo>
                  <a:cubicBezTo>
                    <a:pt x="33" y="20"/>
                    <a:pt x="25" y="21"/>
                    <a:pt x="17" y="19"/>
                  </a:cubicBezTo>
                  <a:cubicBezTo>
                    <a:pt x="9" y="17"/>
                    <a:pt x="3" y="11"/>
                    <a:pt x="0" y="4"/>
                  </a:cubicBezTo>
                  <a:cubicBezTo>
                    <a:pt x="6" y="1"/>
                    <a:pt x="14" y="0"/>
                    <a:pt x="22"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6" name="Freeform 237"/>
            <p:cNvSpPr/>
            <p:nvPr/>
          </p:nvSpPr>
          <p:spPr bwMode="auto">
            <a:xfrm>
              <a:off x="2679700" y="5605463"/>
              <a:ext cx="150813" cy="82550"/>
            </a:xfrm>
            <a:custGeom>
              <a:avLst/>
              <a:gdLst>
                <a:gd name="T0" fmla="*/ 23 w 40"/>
                <a:gd name="T1" fmla="*/ 3 h 22"/>
                <a:gd name="T2" fmla="*/ 40 w 40"/>
                <a:gd name="T3" fmla="*/ 17 h 22"/>
                <a:gd name="T4" fmla="*/ 18 w 40"/>
                <a:gd name="T5" fmla="*/ 20 h 22"/>
                <a:gd name="T6" fmla="*/ 0 w 40"/>
                <a:gd name="T7" fmla="*/ 5 h 22"/>
                <a:gd name="T8" fmla="*/ 23 w 40"/>
                <a:gd name="T9" fmla="*/ 3 h 22"/>
              </a:gdLst>
              <a:ahLst/>
              <a:cxnLst>
                <a:cxn ang="0">
                  <a:pos x="T0" y="T1"/>
                </a:cxn>
                <a:cxn ang="0">
                  <a:pos x="T2" y="T3"/>
                </a:cxn>
                <a:cxn ang="0">
                  <a:pos x="T4" y="T5"/>
                </a:cxn>
                <a:cxn ang="0">
                  <a:pos x="T6" y="T7"/>
                </a:cxn>
                <a:cxn ang="0">
                  <a:pos x="T8" y="T9"/>
                </a:cxn>
              </a:cxnLst>
              <a:rect l="0" t="0" r="r" b="b"/>
              <a:pathLst>
                <a:path w="40" h="22">
                  <a:moveTo>
                    <a:pt x="23" y="3"/>
                  </a:moveTo>
                  <a:cubicBezTo>
                    <a:pt x="31" y="5"/>
                    <a:pt x="37" y="10"/>
                    <a:pt x="40" y="17"/>
                  </a:cubicBezTo>
                  <a:cubicBezTo>
                    <a:pt x="34" y="21"/>
                    <a:pt x="26" y="22"/>
                    <a:pt x="18" y="20"/>
                  </a:cubicBezTo>
                  <a:cubicBezTo>
                    <a:pt x="10" y="17"/>
                    <a:pt x="4" y="12"/>
                    <a:pt x="0" y="5"/>
                  </a:cubicBezTo>
                  <a:cubicBezTo>
                    <a:pt x="7" y="1"/>
                    <a:pt x="15" y="0"/>
                    <a:pt x="23" y="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7" name="Freeform 238"/>
            <p:cNvSpPr/>
            <p:nvPr/>
          </p:nvSpPr>
          <p:spPr bwMode="auto">
            <a:xfrm>
              <a:off x="2517775" y="4981575"/>
              <a:ext cx="150813" cy="82550"/>
            </a:xfrm>
            <a:custGeom>
              <a:avLst/>
              <a:gdLst>
                <a:gd name="T0" fmla="*/ 23 w 40"/>
                <a:gd name="T1" fmla="*/ 3 h 22"/>
                <a:gd name="T2" fmla="*/ 40 w 40"/>
                <a:gd name="T3" fmla="*/ 17 h 22"/>
                <a:gd name="T4" fmla="*/ 18 w 40"/>
                <a:gd name="T5" fmla="*/ 20 h 22"/>
                <a:gd name="T6" fmla="*/ 0 w 40"/>
                <a:gd name="T7" fmla="*/ 5 h 22"/>
                <a:gd name="T8" fmla="*/ 23 w 40"/>
                <a:gd name="T9" fmla="*/ 3 h 22"/>
              </a:gdLst>
              <a:ahLst/>
              <a:cxnLst>
                <a:cxn ang="0">
                  <a:pos x="T0" y="T1"/>
                </a:cxn>
                <a:cxn ang="0">
                  <a:pos x="T2" y="T3"/>
                </a:cxn>
                <a:cxn ang="0">
                  <a:pos x="T4" y="T5"/>
                </a:cxn>
                <a:cxn ang="0">
                  <a:pos x="T6" y="T7"/>
                </a:cxn>
                <a:cxn ang="0">
                  <a:pos x="T8" y="T9"/>
                </a:cxn>
              </a:cxnLst>
              <a:rect l="0" t="0" r="r" b="b"/>
              <a:pathLst>
                <a:path w="40" h="22">
                  <a:moveTo>
                    <a:pt x="23" y="3"/>
                  </a:moveTo>
                  <a:cubicBezTo>
                    <a:pt x="31" y="5"/>
                    <a:pt x="37" y="10"/>
                    <a:pt x="40" y="17"/>
                  </a:cubicBezTo>
                  <a:cubicBezTo>
                    <a:pt x="34" y="21"/>
                    <a:pt x="26" y="22"/>
                    <a:pt x="18" y="20"/>
                  </a:cubicBezTo>
                  <a:cubicBezTo>
                    <a:pt x="10" y="17"/>
                    <a:pt x="4" y="12"/>
                    <a:pt x="0" y="5"/>
                  </a:cubicBezTo>
                  <a:cubicBezTo>
                    <a:pt x="7" y="1"/>
                    <a:pt x="15" y="0"/>
                    <a:pt x="23"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8" name="Freeform 239"/>
            <p:cNvSpPr/>
            <p:nvPr/>
          </p:nvSpPr>
          <p:spPr bwMode="auto">
            <a:xfrm>
              <a:off x="2398713" y="5827713"/>
              <a:ext cx="149225" cy="82550"/>
            </a:xfrm>
            <a:custGeom>
              <a:avLst/>
              <a:gdLst>
                <a:gd name="T0" fmla="*/ 22 w 40"/>
                <a:gd name="T1" fmla="*/ 3 h 22"/>
                <a:gd name="T2" fmla="*/ 40 w 40"/>
                <a:gd name="T3" fmla="*/ 17 h 22"/>
                <a:gd name="T4" fmla="*/ 17 w 40"/>
                <a:gd name="T5" fmla="*/ 20 h 22"/>
                <a:gd name="T6" fmla="*/ 0 w 40"/>
                <a:gd name="T7" fmla="*/ 5 h 22"/>
                <a:gd name="T8" fmla="*/ 22 w 40"/>
                <a:gd name="T9" fmla="*/ 3 h 22"/>
              </a:gdLst>
              <a:ahLst/>
              <a:cxnLst>
                <a:cxn ang="0">
                  <a:pos x="T0" y="T1"/>
                </a:cxn>
                <a:cxn ang="0">
                  <a:pos x="T2" y="T3"/>
                </a:cxn>
                <a:cxn ang="0">
                  <a:pos x="T4" y="T5"/>
                </a:cxn>
                <a:cxn ang="0">
                  <a:pos x="T6" y="T7"/>
                </a:cxn>
                <a:cxn ang="0">
                  <a:pos x="T8" y="T9"/>
                </a:cxn>
              </a:cxnLst>
              <a:rect l="0" t="0" r="r" b="b"/>
              <a:pathLst>
                <a:path w="40" h="22">
                  <a:moveTo>
                    <a:pt x="22" y="3"/>
                  </a:moveTo>
                  <a:cubicBezTo>
                    <a:pt x="30" y="5"/>
                    <a:pt x="36" y="11"/>
                    <a:pt x="40" y="17"/>
                  </a:cubicBezTo>
                  <a:cubicBezTo>
                    <a:pt x="33" y="21"/>
                    <a:pt x="25" y="22"/>
                    <a:pt x="17" y="20"/>
                  </a:cubicBezTo>
                  <a:cubicBezTo>
                    <a:pt x="9" y="17"/>
                    <a:pt x="3" y="12"/>
                    <a:pt x="0" y="5"/>
                  </a:cubicBezTo>
                  <a:cubicBezTo>
                    <a:pt x="6" y="2"/>
                    <a:pt x="14"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9" name="Freeform 240"/>
            <p:cNvSpPr/>
            <p:nvPr/>
          </p:nvSpPr>
          <p:spPr bwMode="auto">
            <a:xfrm>
              <a:off x="2289175" y="5699125"/>
              <a:ext cx="150813" cy="82550"/>
            </a:xfrm>
            <a:custGeom>
              <a:avLst/>
              <a:gdLst>
                <a:gd name="T0" fmla="*/ 22 w 40"/>
                <a:gd name="T1" fmla="*/ 2 h 22"/>
                <a:gd name="T2" fmla="*/ 40 w 40"/>
                <a:gd name="T3" fmla="*/ 17 h 22"/>
                <a:gd name="T4" fmla="*/ 17 w 40"/>
                <a:gd name="T5" fmla="*/ 19 h 22"/>
                <a:gd name="T6" fmla="*/ 0 w 40"/>
                <a:gd name="T7" fmla="*/ 5 h 22"/>
                <a:gd name="T8" fmla="*/ 22 w 40"/>
                <a:gd name="T9" fmla="*/ 2 h 22"/>
              </a:gdLst>
              <a:ahLst/>
              <a:cxnLst>
                <a:cxn ang="0">
                  <a:pos x="T0" y="T1"/>
                </a:cxn>
                <a:cxn ang="0">
                  <a:pos x="T2" y="T3"/>
                </a:cxn>
                <a:cxn ang="0">
                  <a:pos x="T4" y="T5"/>
                </a:cxn>
                <a:cxn ang="0">
                  <a:pos x="T6" y="T7"/>
                </a:cxn>
                <a:cxn ang="0">
                  <a:pos x="T8" y="T9"/>
                </a:cxn>
              </a:cxnLst>
              <a:rect l="0" t="0" r="r" b="b"/>
              <a:pathLst>
                <a:path w="40" h="22">
                  <a:moveTo>
                    <a:pt x="22" y="2"/>
                  </a:moveTo>
                  <a:cubicBezTo>
                    <a:pt x="30" y="5"/>
                    <a:pt x="36" y="10"/>
                    <a:pt x="40" y="17"/>
                  </a:cubicBezTo>
                  <a:cubicBezTo>
                    <a:pt x="33" y="21"/>
                    <a:pt x="25" y="22"/>
                    <a:pt x="17" y="19"/>
                  </a:cubicBezTo>
                  <a:cubicBezTo>
                    <a:pt x="9" y="17"/>
                    <a:pt x="3" y="12"/>
                    <a:pt x="0" y="5"/>
                  </a:cubicBezTo>
                  <a:cubicBezTo>
                    <a:pt x="6" y="1"/>
                    <a:pt x="14" y="0"/>
                    <a:pt x="22"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0" name="Freeform 241"/>
            <p:cNvSpPr/>
            <p:nvPr/>
          </p:nvSpPr>
          <p:spPr bwMode="auto">
            <a:xfrm>
              <a:off x="1835150" y="5346700"/>
              <a:ext cx="150813" cy="82550"/>
            </a:xfrm>
            <a:custGeom>
              <a:avLst/>
              <a:gdLst>
                <a:gd name="T0" fmla="*/ 22 w 40"/>
                <a:gd name="T1" fmla="*/ 2 h 22"/>
                <a:gd name="T2" fmla="*/ 40 w 40"/>
                <a:gd name="T3" fmla="*/ 17 h 22"/>
                <a:gd name="T4" fmla="*/ 17 w 40"/>
                <a:gd name="T5" fmla="*/ 19 h 22"/>
                <a:gd name="T6" fmla="*/ 0 w 40"/>
                <a:gd name="T7" fmla="*/ 5 h 22"/>
                <a:gd name="T8" fmla="*/ 22 w 40"/>
                <a:gd name="T9" fmla="*/ 2 h 22"/>
              </a:gdLst>
              <a:ahLst/>
              <a:cxnLst>
                <a:cxn ang="0">
                  <a:pos x="T0" y="T1"/>
                </a:cxn>
                <a:cxn ang="0">
                  <a:pos x="T2" y="T3"/>
                </a:cxn>
                <a:cxn ang="0">
                  <a:pos x="T4" y="T5"/>
                </a:cxn>
                <a:cxn ang="0">
                  <a:pos x="T6" y="T7"/>
                </a:cxn>
                <a:cxn ang="0">
                  <a:pos x="T8" y="T9"/>
                </a:cxn>
              </a:cxnLst>
              <a:rect l="0" t="0" r="r" b="b"/>
              <a:pathLst>
                <a:path w="40" h="22">
                  <a:moveTo>
                    <a:pt x="22" y="2"/>
                  </a:moveTo>
                  <a:cubicBezTo>
                    <a:pt x="30" y="5"/>
                    <a:pt x="36" y="10"/>
                    <a:pt x="40" y="17"/>
                  </a:cubicBezTo>
                  <a:cubicBezTo>
                    <a:pt x="33" y="21"/>
                    <a:pt x="25" y="22"/>
                    <a:pt x="17" y="19"/>
                  </a:cubicBezTo>
                  <a:cubicBezTo>
                    <a:pt x="9" y="17"/>
                    <a:pt x="3" y="12"/>
                    <a:pt x="0" y="5"/>
                  </a:cubicBezTo>
                  <a:cubicBezTo>
                    <a:pt x="6" y="1"/>
                    <a:pt x="14" y="0"/>
                    <a:pt x="22" y="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1" name="Freeform 242"/>
            <p:cNvSpPr/>
            <p:nvPr/>
          </p:nvSpPr>
          <p:spPr bwMode="auto">
            <a:xfrm>
              <a:off x="1189038" y="4665663"/>
              <a:ext cx="150813" cy="82550"/>
            </a:xfrm>
            <a:custGeom>
              <a:avLst/>
              <a:gdLst>
                <a:gd name="T0" fmla="*/ 23 w 40"/>
                <a:gd name="T1" fmla="*/ 2 h 22"/>
                <a:gd name="T2" fmla="*/ 40 w 40"/>
                <a:gd name="T3" fmla="*/ 17 h 22"/>
                <a:gd name="T4" fmla="*/ 18 w 40"/>
                <a:gd name="T5" fmla="*/ 19 h 22"/>
                <a:gd name="T6" fmla="*/ 0 w 40"/>
                <a:gd name="T7" fmla="*/ 5 h 22"/>
                <a:gd name="T8" fmla="*/ 23 w 40"/>
                <a:gd name="T9" fmla="*/ 2 h 22"/>
              </a:gdLst>
              <a:ahLst/>
              <a:cxnLst>
                <a:cxn ang="0">
                  <a:pos x="T0" y="T1"/>
                </a:cxn>
                <a:cxn ang="0">
                  <a:pos x="T2" y="T3"/>
                </a:cxn>
                <a:cxn ang="0">
                  <a:pos x="T4" y="T5"/>
                </a:cxn>
                <a:cxn ang="0">
                  <a:pos x="T6" y="T7"/>
                </a:cxn>
                <a:cxn ang="0">
                  <a:pos x="T8" y="T9"/>
                </a:cxn>
              </a:cxnLst>
              <a:rect l="0" t="0" r="r" b="b"/>
              <a:pathLst>
                <a:path w="40" h="22">
                  <a:moveTo>
                    <a:pt x="23" y="2"/>
                  </a:moveTo>
                  <a:cubicBezTo>
                    <a:pt x="31" y="5"/>
                    <a:pt x="37" y="10"/>
                    <a:pt x="40" y="17"/>
                  </a:cubicBezTo>
                  <a:cubicBezTo>
                    <a:pt x="34" y="21"/>
                    <a:pt x="26" y="22"/>
                    <a:pt x="18" y="19"/>
                  </a:cubicBezTo>
                  <a:cubicBezTo>
                    <a:pt x="10" y="17"/>
                    <a:pt x="4" y="12"/>
                    <a:pt x="0" y="5"/>
                  </a:cubicBezTo>
                  <a:cubicBezTo>
                    <a:pt x="7" y="1"/>
                    <a:pt x="15" y="0"/>
                    <a:pt x="23"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2" name="Freeform 243"/>
            <p:cNvSpPr/>
            <p:nvPr/>
          </p:nvSpPr>
          <p:spPr bwMode="auto">
            <a:xfrm>
              <a:off x="1854200" y="5827713"/>
              <a:ext cx="250825" cy="127000"/>
            </a:xfrm>
            <a:custGeom>
              <a:avLst/>
              <a:gdLst>
                <a:gd name="T0" fmla="*/ 30 w 67"/>
                <a:gd name="T1" fmla="*/ 3 h 34"/>
                <a:gd name="T2" fmla="*/ 67 w 67"/>
                <a:gd name="T3" fmla="*/ 10 h 34"/>
                <a:gd name="T4" fmla="*/ 36 w 67"/>
                <a:gd name="T5" fmla="*/ 31 h 34"/>
                <a:gd name="T6" fmla="*/ 0 w 67"/>
                <a:gd name="T7" fmla="*/ 24 h 34"/>
                <a:gd name="T8" fmla="*/ 30 w 67"/>
                <a:gd name="T9" fmla="*/ 3 h 34"/>
              </a:gdLst>
              <a:ahLst/>
              <a:cxnLst>
                <a:cxn ang="0">
                  <a:pos x="T0" y="T1"/>
                </a:cxn>
                <a:cxn ang="0">
                  <a:pos x="T2" y="T3"/>
                </a:cxn>
                <a:cxn ang="0">
                  <a:pos x="T4" y="T5"/>
                </a:cxn>
                <a:cxn ang="0">
                  <a:pos x="T6" y="T7"/>
                </a:cxn>
                <a:cxn ang="0">
                  <a:pos x="T8" y="T9"/>
                </a:cxn>
              </a:cxnLst>
              <a:rect l="0" t="0" r="r" b="b"/>
              <a:pathLst>
                <a:path w="67" h="34">
                  <a:moveTo>
                    <a:pt x="30" y="3"/>
                  </a:moveTo>
                  <a:cubicBezTo>
                    <a:pt x="43" y="0"/>
                    <a:pt x="56" y="3"/>
                    <a:pt x="67" y="10"/>
                  </a:cubicBezTo>
                  <a:cubicBezTo>
                    <a:pt x="60" y="20"/>
                    <a:pt x="49" y="28"/>
                    <a:pt x="36" y="31"/>
                  </a:cubicBezTo>
                  <a:cubicBezTo>
                    <a:pt x="23" y="34"/>
                    <a:pt x="10" y="31"/>
                    <a:pt x="0" y="24"/>
                  </a:cubicBezTo>
                  <a:cubicBezTo>
                    <a:pt x="6" y="13"/>
                    <a:pt x="17" y="5"/>
                    <a:pt x="30"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3" name="Freeform 244"/>
            <p:cNvSpPr/>
            <p:nvPr/>
          </p:nvSpPr>
          <p:spPr bwMode="auto">
            <a:xfrm>
              <a:off x="2124075" y="5549900"/>
              <a:ext cx="239713" cy="195263"/>
            </a:xfrm>
            <a:custGeom>
              <a:avLst/>
              <a:gdLst>
                <a:gd name="T0" fmla="*/ 22 w 64"/>
                <a:gd name="T1" fmla="*/ 13 h 52"/>
                <a:gd name="T2" fmla="*/ 64 w 64"/>
                <a:gd name="T3" fmla="*/ 2 h 52"/>
                <a:gd name="T4" fmla="*/ 42 w 64"/>
                <a:gd name="T5" fmla="*/ 40 h 52"/>
                <a:gd name="T6" fmla="*/ 0 w 64"/>
                <a:gd name="T7" fmla="*/ 50 h 52"/>
                <a:gd name="T8" fmla="*/ 22 w 64"/>
                <a:gd name="T9" fmla="*/ 13 h 52"/>
              </a:gdLst>
              <a:ahLst/>
              <a:cxnLst>
                <a:cxn ang="0">
                  <a:pos x="T0" y="T1"/>
                </a:cxn>
                <a:cxn ang="0">
                  <a:pos x="T2" y="T3"/>
                </a:cxn>
                <a:cxn ang="0">
                  <a:pos x="T4" y="T5"/>
                </a:cxn>
                <a:cxn ang="0">
                  <a:pos x="T6" y="T7"/>
                </a:cxn>
                <a:cxn ang="0">
                  <a:pos x="T8" y="T9"/>
                </a:cxn>
              </a:cxnLst>
              <a:rect l="0" t="0" r="r" b="b"/>
              <a:pathLst>
                <a:path w="64" h="52">
                  <a:moveTo>
                    <a:pt x="22" y="13"/>
                  </a:moveTo>
                  <a:cubicBezTo>
                    <a:pt x="34" y="3"/>
                    <a:pt x="49" y="0"/>
                    <a:pt x="64" y="2"/>
                  </a:cubicBezTo>
                  <a:cubicBezTo>
                    <a:pt x="62" y="16"/>
                    <a:pt x="55" y="30"/>
                    <a:pt x="42" y="40"/>
                  </a:cubicBezTo>
                  <a:cubicBezTo>
                    <a:pt x="30" y="49"/>
                    <a:pt x="15" y="52"/>
                    <a:pt x="0" y="50"/>
                  </a:cubicBezTo>
                  <a:cubicBezTo>
                    <a:pt x="2" y="36"/>
                    <a:pt x="9" y="22"/>
                    <a:pt x="22" y="1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Freeform 245"/>
            <p:cNvSpPr/>
            <p:nvPr/>
          </p:nvSpPr>
          <p:spPr bwMode="auto">
            <a:xfrm>
              <a:off x="2605088" y="5726113"/>
              <a:ext cx="236538" cy="195263"/>
            </a:xfrm>
            <a:custGeom>
              <a:avLst/>
              <a:gdLst>
                <a:gd name="T0" fmla="*/ 21 w 63"/>
                <a:gd name="T1" fmla="*/ 13 h 52"/>
                <a:gd name="T2" fmla="*/ 63 w 63"/>
                <a:gd name="T3" fmla="*/ 2 h 52"/>
                <a:gd name="T4" fmla="*/ 41 w 63"/>
                <a:gd name="T5" fmla="*/ 39 h 52"/>
                <a:gd name="T6" fmla="*/ 0 w 63"/>
                <a:gd name="T7" fmla="*/ 50 h 52"/>
                <a:gd name="T8" fmla="*/ 21 w 63"/>
                <a:gd name="T9" fmla="*/ 13 h 52"/>
              </a:gdLst>
              <a:ahLst/>
              <a:cxnLst>
                <a:cxn ang="0">
                  <a:pos x="T0" y="T1"/>
                </a:cxn>
                <a:cxn ang="0">
                  <a:pos x="T2" y="T3"/>
                </a:cxn>
                <a:cxn ang="0">
                  <a:pos x="T4" y="T5"/>
                </a:cxn>
                <a:cxn ang="0">
                  <a:pos x="T6" y="T7"/>
                </a:cxn>
                <a:cxn ang="0">
                  <a:pos x="T8" y="T9"/>
                </a:cxn>
              </a:cxnLst>
              <a:rect l="0" t="0" r="r" b="b"/>
              <a:pathLst>
                <a:path w="63" h="52">
                  <a:moveTo>
                    <a:pt x="21" y="13"/>
                  </a:moveTo>
                  <a:cubicBezTo>
                    <a:pt x="33" y="3"/>
                    <a:pt x="49" y="0"/>
                    <a:pt x="63" y="2"/>
                  </a:cubicBezTo>
                  <a:cubicBezTo>
                    <a:pt x="61" y="16"/>
                    <a:pt x="54" y="30"/>
                    <a:pt x="41" y="39"/>
                  </a:cubicBezTo>
                  <a:cubicBezTo>
                    <a:pt x="29" y="49"/>
                    <a:pt x="14" y="52"/>
                    <a:pt x="0" y="50"/>
                  </a:cubicBezTo>
                  <a:cubicBezTo>
                    <a:pt x="1" y="36"/>
                    <a:pt x="9" y="22"/>
                    <a:pt x="21"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246"/>
            <p:cNvSpPr/>
            <p:nvPr/>
          </p:nvSpPr>
          <p:spPr bwMode="auto">
            <a:xfrm>
              <a:off x="2363788" y="4794250"/>
              <a:ext cx="293688" cy="157163"/>
            </a:xfrm>
            <a:custGeom>
              <a:avLst/>
              <a:gdLst>
                <a:gd name="T0" fmla="*/ 44 w 78"/>
                <a:gd name="T1" fmla="*/ 4 h 42"/>
                <a:gd name="T2" fmla="*/ 78 w 78"/>
                <a:gd name="T3" fmla="*/ 32 h 42"/>
                <a:gd name="T4" fmla="*/ 34 w 78"/>
                <a:gd name="T5" fmla="*/ 37 h 42"/>
                <a:gd name="T6" fmla="*/ 0 w 78"/>
                <a:gd name="T7" fmla="*/ 9 h 42"/>
                <a:gd name="T8" fmla="*/ 44 w 78"/>
                <a:gd name="T9" fmla="*/ 4 h 42"/>
              </a:gdLst>
              <a:ahLst/>
              <a:cxnLst>
                <a:cxn ang="0">
                  <a:pos x="T0" y="T1"/>
                </a:cxn>
                <a:cxn ang="0">
                  <a:pos x="T2" y="T3"/>
                </a:cxn>
                <a:cxn ang="0">
                  <a:pos x="T4" y="T5"/>
                </a:cxn>
                <a:cxn ang="0">
                  <a:pos x="T6" y="T7"/>
                </a:cxn>
                <a:cxn ang="0">
                  <a:pos x="T8" y="T9"/>
                </a:cxn>
              </a:cxnLst>
              <a:rect l="0" t="0" r="r" b="b"/>
              <a:pathLst>
                <a:path w="78" h="42">
                  <a:moveTo>
                    <a:pt x="44" y="4"/>
                  </a:moveTo>
                  <a:cubicBezTo>
                    <a:pt x="60" y="9"/>
                    <a:pt x="71" y="19"/>
                    <a:pt x="78" y="32"/>
                  </a:cubicBezTo>
                  <a:cubicBezTo>
                    <a:pt x="65" y="39"/>
                    <a:pt x="50" y="42"/>
                    <a:pt x="34" y="37"/>
                  </a:cubicBezTo>
                  <a:cubicBezTo>
                    <a:pt x="19" y="33"/>
                    <a:pt x="7" y="22"/>
                    <a:pt x="0" y="9"/>
                  </a:cubicBezTo>
                  <a:cubicBezTo>
                    <a:pt x="13" y="2"/>
                    <a:pt x="29" y="0"/>
                    <a:pt x="44" y="4"/>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247"/>
            <p:cNvSpPr/>
            <p:nvPr/>
          </p:nvSpPr>
          <p:spPr bwMode="auto">
            <a:xfrm>
              <a:off x="2278063" y="4387850"/>
              <a:ext cx="292100" cy="161925"/>
            </a:xfrm>
            <a:custGeom>
              <a:avLst/>
              <a:gdLst>
                <a:gd name="T0" fmla="*/ 44 w 78"/>
                <a:gd name="T1" fmla="*/ 5 h 43"/>
                <a:gd name="T2" fmla="*/ 78 w 78"/>
                <a:gd name="T3" fmla="*/ 33 h 43"/>
                <a:gd name="T4" fmla="*/ 34 w 78"/>
                <a:gd name="T5" fmla="*/ 38 h 43"/>
                <a:gd name="T6" fmla="*/ 0 w 78"/>
                <a:gd name="T7" fmla="*/ 10 h 43"/>
                <a:gd name="T8" fmla="*/ 44 w 78"/>
                <a:gd name="T9" fmla="*/ 5 h 43"/>
              </a:gdLst>
              <a:ahLst/>
              <a:cxnLst>
                <a:cxn ang="0">
                  <a:pos x="T0" y="T1"/>
                </a:cxn>
                <a:cxn ang="0">
                  <a:pos x="T2" y="T3"/>
                </a:cxn>
                <a:cxn ang="0">
                  <a:pos x="T4" y="T5"/>
                </a:cxn>
                <a:cxn ang="0">
                  <a:pos x="T6" y="T7"/>
                </a:cxn>
                <a:cxn ang="0">
                  <a:pos x="T8" y="T9"/>
                </a:cxn>
              </a:cxnLst>
              <a:rect l="0" t="0" r="r" b="b"/>
              <a:pathLst>
                <a:path w="78" h="43">
                  <a:moveTo>
                    <a:pt x="44" y="5"/>
                  </a:moveTo>
                  <a:cubicBezTo>
                    <a:pt x="59" y="9"/>
                    <a:pt x="71" y="20"/>
                    <a:pt x="78" y="33"/>
                  </a:cubicBezTo>
                  <a:cubicBezTo>
                    <a:pt x="65" y="40"/>
                    <a:pt x="49" y="43"/>
                    <a:pt x="34" y="38"/>
                  </a:cubicBezTo>
                  <a:cubicBezTo>
                    <a:pt x="19" y="33"/>
                    <a:pt x="7" y="23"/>
                    <a:pt x="0" y="10"/>
                  </a:cubicBezTo>
                  <a:cubicBezTo>
                    <a:pt x="13" y="3"/>
                    <a:pt x="28" y="0"/>
                    <a:pt x="44"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248"/>
            <p:cNvSpPr/>
            <p:nvPr/>
          </p:nvSpPr>
          <p:spPr bwMode="auto">
            <a:xfrm>
              <a:off x="1966913" y="4891088"/>
              <a:ext cx="187325" cy="101600"/>
            </a:xfrm>
            <a:custGeom>
              <a:avLst/>
              <a:gdLst>
                <a:gd name="T0" fmla="*/ 28 w 50"/>
                <a:gd name="T1" fmla="*/ 3 h 27"/>
                <a:gd name="T2" fmla="*/ 50 w 50"/>
                <a:gd name="T3" fmla="*/ 21 h 27"/>
                <a:gd name="T4" fmla="*/ 21 w 50"/>
                <a:gd name="T5" fmla="*/ 24 h 27"/>
                <a:gd name="T6" fmla="*/ 0 w 50"/>
                <a:gd name="T7" fmla="*/ 6 h 27"/>
                <a:gd name="T8" fmla="*/ 28 w 50"/>
                <a:gd name="T9" fmla="*/ 3 h 27"/>
              </a:gdLst>
              <a:ahLst/>
              <a:cxnLst>
                <a:cxn ang="0">
                  <a:pos x="T0" y="T1"/>
                </a:cxn>
                <a:cxn ang="0">
                  <a:pos x="T2" y="T3"/>
                </a:cxn>
                <a:cxn ang="0">
                  <a:pos x="T4" y="T5"/>
                </a:cxn>
                <a:cxn ang="0">
                  <a:pos x="T6" y="T7"/>
                </a:cxn>
                <a:cxn ang="0">
                  <a:pos x="T8" y="T9"/>
                </a:cxn>
              </a:cxnLst>
              <a:rect l="0" t="0" r="r" b="b"/>
              <a:pathLst>
                <a:path w="50" h="27">
                  <a:moveTo>
                    <a:pt x="28" y="3"/>
                  </a:moveTo>
                  <a:cubicBezTo>
                    <a:pt x="38" y="6"/>
                    <a:pt x="45" y="13"/>
                    <a:pt x="50" y="21"/>
                  </a:cubicBezTo>
                  <a:cubicBezTo>
                    <a:pt x="41" y="26"/>
                    <a:pt x="31" y="27"/>
                    <a:pt x="21" y="24"/>
                  </a:cubicBezTo>
                  <a:cubicBezTo>
                    <a:pt x="12" y="21"/>
                    <a:pt x="4" y="14"/>
                    <a:pt x="0" y="6"/>
                  </a:cubicBezTo>
                  <a:cubicBezTo>
                    <a:pt x="8" y="1"/>
                    <a:pt x="18"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8" name="Freeform 249"/>
            <p:cNvSpPr/>
            <p:nvPr/>
          </p:nvSpPr>
          <p:spPr bwMode="auto">
            <a:xfrm>
              <a:off x="2132013" y="4838700"/>
              <a:ext cx="195263" cy="93663"/>
            </a:xfrm>
            <a:custGeom>
              <a:avLst/>
              <a:gdLst>
                <a:gd name="T0" fmla="*/ 24 w 52"/>
                <a:gd name="T1" fmla="*/ 1 h 25"/>
                <a:gd name="T2" fmla="*/ 52 w 52"/>
                <a:gd name="T3" fmla="*/ 8 h 25"/>
                <a:gd name="T4" fmla="*/ 28 w 52"/>
                <a:gd name="T5" fmla="*/ 23 h 25"/>
                <a:gd name="T6" fmla="*/ 0 w 52"/>
                <a:gd name="T7" fmla="*/ 16 h 25"/>
                <a:gd name="T8" fmla="*/ 24 w 52"/>
                <a:gd name="T9" fmla="*/ 1 h 25"/>
              </a:gdLst>
              <a:ahLst/>
              <a:cxnLst>
                <a:cxn ang="0">
                  <a:pos x="T0" y="T1"/>
                </a:cxn>
                <a:cxn ang="0">
                  <a:pos x="T2" y="T3"/>
                </a:cxn>
                <a:cxn ang="0">
                  <a:pos x="T4" y="T5"/>
                </a:cxn>
                <a:cxn ang="0">
                  <a:pos x="T6" y="T7"/>
                </a:cxn>
                <a:cxn ang="0">
                  <a:pos x="T8" y="T9"/>
                </a:cxn>
              </a:cxnLst>
              <a:rect l="0" t="0" r="r" b="b"/>
              <a:pathLst>
                <a:path w="52" h="25">
                  <a:moveTo>
                    <a:pt x="24" y="1"/>
                  </a:moveTo>
                  <a:cubicBezTo>
                    <a:pt x="34" y="0"/>
                    <a:pt x="44" y="2"/>
                    <a:pt x="52" y="8"/>
                  </a:cubicBezTo>
                  <a:cubicBezTo>
                    <a:pt x="46" y="16"/>
                    <a:pt x="38" y="22"/>
                    <a:pt x="28" y="23"/>
                  </a:cubicBezTo>
                  <a:cubicBezTo>
                    <a:pt x="18" y="25"/>
                    <a:pt x="8" y="22"/>
                    <a:pt x="0" y="16"/>
                  </a:cubicBezTo>
                  <a:cubicBezTo>
                    <a:pt x="6" y="9"/>
                    <a:pt x="14" y="3"/>
                    <a:pt x="24" y="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9" name="Freeform 250"/>
            <p:cNvSpPr/>
            <p:nvPr/>
          </p:nvSpPr>
          <p:spPr bwMode="auto">
            <a:xfrm>
              <a:off x="2552700" y="4643438"/>
              <a:ext cx="349250" cy="244475"/>
            </a:xfrm>
            <a:custGeom>
              <a:avLst/>
              <a:gdLst>
                <a:gd name="T0" fmla="*/ 58 w 93"/>
                <a:gd name="T1" fmla="*/ 13 h 65"/>
                <a:gd name="T2" fmla="*/ 93 w 93"/>
                <a:gd name="T3" fmla="*/ 59 h 65"/>
                <a:gd name="T4" fmla="*/ 35 w 93"/>
                <a:gd name="T5" fmla="*/ 52 h 65"/>
                <a:gd name="T6" fmla="*/ 0 w 93"/>
                <a:gd name="T7" fmla="*/ 6 h 65"/>
                <a:gd name="T8" fmla="*/ 58 w 93"/>
                <a:gd name="T9" fmla="*/ 13 h 65"/>
              </a:gdLst>
              <a:ahLst/>
              <a:cxnLst>
                <a:cxn ang="0">
                  <a:pos x="T0" y="T1"/>
                </a:cxn>
                <a:cxn ang="0">
                  <a:pos x="T2" y="T3"/>
                </a:cxn>
                <a:cxn ang="0">
                  <a:pos x="T4" y="T5"/>
                </a:cxn>
                <a:cxn ang="0">
                  <a:pos x="T6" y="T7"/>
                </a:cxn>
                <a:cxn ang="0">
                  <a:pos x="T8" y="T9"/>
                </a:cxn>
              </a:cxnLst>
              <a:rect l="0" t="0" r="r" b="b"/>
              <a:pathLst>
                <a:path w="93" h="65">
                  <a:moveTo>
                    <a:pt x="58" y="13"/>
                  </a:moveTo>
                  <a:cubicBezTo>
                    <a:pt x="76" y="23"/>
                    <a:pt x="88" y="40"/>
                    <a:pt x="93" y="59"/>
                  </a:cubicBezTo>
                  <a:cubicBezTo>
                    <a:pt x="74" y="65"/>
                    <a:pt x="53" y="63"/>
                    <a:pt x="35" y="52"/>
                  </a:cubicBezTo>
                  <a:cubicBezTo>
                    <a:pt x="17" y="42"/>
                    <a:pt x="5" y="25"/>
                    <a:pt x="0" y="6"/>
                  </a:cubicBezTo>
                  <a:cubicBezTo>
                    <a:pt x="19" y="0"/>
                    <a:pt x="40"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0" name="Freeform 251"/>
            <p:cNvSpPr/>
            <p:nvPr/>
          </p:nvSpPr>
          <p:spPr bwMode="auto">
            <a:xfrm>
              <a:off x="2709863" y="4819650"/>
              <a:ext cx="195263" cy="93663"/>
            </a:xfrm>
            <a:custGeom>
              <a:avLst/>
              <a:gdLst>
                <a:gd name="T0" fmla="*/ 24 w 52"/>
                <a:gd name="T1" fmla="*/ 2 h 25"/>
                <a:gd name="T2" fmla="*/ 52 w 52"/>
                <a:gd name="T3" fmla="*/ 9 h 25"/>
                <a:gd name="T4" fmla="*/ 28 w 52"/>
                <a:gd name="T5" fmla="*/ 24 h 25"/>
                <a:gd name="T6" fmla="*/ 0 w 52"/>
                <a:gd name="T7" fmla="*/ 17 h 25"/>
                <a:gd name="T8" fmla="*/ 24 w 52"/>
                <a:gd name="T9" fmla="*/ 2 h 25"/>
              </a:gdLst>
              <a:ahLst/>
              <a:cxnLst>
                <a:cxn ang="0">
                  <a:pos x="T0" y="T1"/>
                </a:cxn>
                <a:cxn ang="0">
                  <a:pos x="T2" y="T3"/>
                </a:cxn>
                <a:cxn ang="0">
                  <a:pos x="T4" y="T5"/>
                </a:cxn>
                <a:cxn ang="0">
                  <a:pos x="T6" y="T7"/>
                </a:cxn>
                <a:cxn ang="0">
                  <a:pos x="T8" y="T9"/>
                </a:cxn>
              </a:cxnLst>
              <a:rect l="0" t="0" r="r" b="b"/>
              <a:pathLst>
                <a:path w="52" h="25">
                  <a:moveTo>
                    <a:pt x="24" y="2"/>
                  </a:moveTo>
                  <a:cubicBezTo>
                    <a:pt x="34" y="0"/>
                    <a:pt x="44" y="3"/>
                    <a:pt x="52" y="9"/>
                  </a:cubicBezTo>
                  <a:cubicBezTo>
                    <a:pt x="46" y="17"/>
                    <a:pt x="38" y="22"/>
                    <a:pt x="28" y="24"/>
                  </a:cubicBezTo>
                  <a:cubicBezTo>
                    <a:pt x="18" y="25"/>
                    <a:pt x="8" y="23"/>
                    <a:pt x="0" y="17"/>
                  </a:cubicBezTo>
                  <a:cubicBezTo>
                    <a:pt x="6" y="9"/>
                    <a:pt x="14" y="3"/>
                    <a:pt x="24"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252"/>
            <p:cNvSpPr/>
            <p:nvPr/>
          </p:nvSpPr>
          <p:spPr bwMode="auto">
            <a:xfrm>
              <a:off x="2671763" y="5989638"/>
              <a:ext cx="188913" cy="104775"/>
            </a:xfrm>
            <a:custGeom>
              <a:avLst/>
              <a:gdLst>
                <a:gd name="T0" fmla="*/ 28 w 50"/>
                <a:gd name="T1" fmla="*/ 3 h 28"/>
                <a:gd name="T2" fmla="*/ 50 w 50"/>
                <a:gd name="T3" fmla="*/ 21 h 28"/>
                <a:gd name="T4" fmla="*/ 22 w 50"/>
                <a:gd name="T5" fmla="*/ 25 h 28"/>
                <a:gd name="T6" fmla="*/ 0 w 50"/>
                <a:gd name="T7" fmla="*/ 6 h 28"/>
                <a:gd name="T8" fmla="*/ 28 w 50"/>
                <a:gd name="T9" fmla="*/ 3 h 28"/>
              </a:gdLst>
              <a:ahLst/>
              <a:cxnLst>
                <a:cxn ang="0">
                  <a:pos x="T0" y="T1"/>
                </a:cxn>
                <a:cxn ang="0">
                  <a:pos x="T2" y="T3"/>
                </a:cxn>
                <a:cxn ang="0">
                  <a:pos x="T4" y="T5"/>
                </a:cxn>
                <a:cxn ang="0">
                  <a:pos x="T6" y="T7"/>
                </a:cxn>
                <a:cxn ang="0">
                  <a:pos x="T8" y="T9"/>
                </a:cxn>
              </a:cxnLst>
              <a:rect l="0" t="0" r="r" b="b"/>
              <a:pathLst>
                <a:path w="50" h="28">
                  <a:moveTo>
                    <a:pt x="28" y="3"/>
                  </a:moveTo>
                  <a:cubicBezTo>
                    <a:pt x="38" y="6"/>
                    <a:pt x="46" y="13"/>
                    <a:pt x="50" y="21"/>
                  </a:cubicBezTo>
                  <a:cubicBezTo>
                    <a:pt x="42" y="26"/>
                    <a:pt x="32" y="28"/>
                    <a:pt x="22" y="25"/>
                  </a:cubicBezTo>
                  <a:cubicBezTo>
                    <a:pt x="12" y="22"/>
                    <a:pt x="5" y="15"/>
                    <a:pt x="0" y="6"/>
                  </a:cubicBezTo>
                  <a:cubicBezTo>
                    <a:pt x="8" y="2"/>
                    <a:pt x="19"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253"/>
            <p:cNvSpPr/>
            <p:nvPr/>
          </p:nvSpPr>
          <p:spPr bwMode="auto">
            <a:xfrm>
              <a:off x="1831975" y="4556125"/>
              <a:ext cx="187325" cy="101600"/>
            </a:xfrm>
            <a:custGeom>
              <a:avLst/>
              <a:gdLst>
                <a:gd name="T0" fmla="*/ 28 w 50"/>
                <a:gd name="T1" fmla="*/ 3 h 27"/>
                <a:gd name="T2" fmla="*/ 50 w 50"/>
                <a:gd name="T3" fmla="*/ 21 h 27"/>
                <a:gd name="T4" fmla="*/ 22 w 50"/>
                <a:gd name="T5" fmla="*/ 24 h 27"/>
                <a:gd name="T6" fmla="*/ 0 w 50"/>
                <a:gd name="T7" fmla="*/ 6 h 27"/>
                <a:gd name="T8" fmla="*/ 28 w 50"/>
                <a:gd name="T9" fmla="*/ 3 h 27"/>
              </a:gdLst>
              <a:ahLst/>
              <a:cxnLst>
                <a:cxn ang="0">
                  <a:pos x="T0" y="T1"/>
                </a:cxn>
                <a:cxn ang="0">
                  <a:pos x="T2" y="T3"/>
                </a:cxn>
                <a:cxn ang="0">
                  <a:pos x="T4" y="T5"/>
                </a:cxn>
                <a:cxn ang="0">
                  <a:pos x="T6" y="T7"/>
                </a:cxn>
                <a:cxn ang="0">
                  <a:pos x="T8" y="T9"/>
                </a:cxn>
              </a:cxnLst>
              <a:rect l="0" t="0" r="r" b="b"/>
              <a:pathLst>
                <a:path w="50" h="27">
                  <a:moveTo>
                    <a:pt x="28" y="3"/>
                  </a:moveTo>
                  <a:cubicBezTo>
                    <a:pt x="38" y="6"/>
                    <a:pt x="46" y="12"/>
                    <a:pt x="50" y="21"/>
                  </a:cubicBezTo>
                  <a:cubicBezTo>
                    <a:pt x="42" y="26"/>
                    <a:pt x="32" y="27"/>
                    <a:pt x="22" y="24"/>
                  </a:cubicBezTo>
                  <a:cubicBezTo>
                    <a:pt x="12" y="21"/>
                    <a:pt x="4" y="14"/>
                    <a:pt x="0" y="6"/>
                  </a:cubicBezTo>
                  <a:cubicBezTo>
                    <a:pt x="8" y="1"/>
                    <a:pt x="18"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3" name="Freeform 254"/>
            <p:cNvSpPr/>
            <p:nvPr/>
          </p:nvSpPr>
          <p:spPr bwMode="auto">
            <a:xfrm>
              <a:off x="1538288" y="3857625"/>
              <a:ext cx="192088" cy="104775"/>
            </a:xfrm>
            <a:custGeom>
              <a:avLst/>
              <a:gdLst>
                <a:gd name="T0" fmla="*/ 29 w 51"/>
                <a:gd name="T1" fmla="*/ 3 h 28"/>
                <a:gd name="T2" fmla="*/ 51 w 51"/>
                <a:gd name="T3" fmla="*/ 22 h 28"/>
                <a:gd name="T4" fmla="*/ 22 w 51"/>
                <a:gd name="T5" fmla="*/ 25 h 28"/>
                <a:gd name="T6" fmla="*/ 0 w 51"/>
                <a:gd name="T7" fmla="*/ 7 h 28"/>
                <a:gd name="T8" fmla="*/ 29 w 51"/>
                <a:gd name="T9" fmla="*/ 3 h 28"/>
              </a:gdLst>
              <a:ahLst/>
              <a:cxnLst>
                <a:cxn ang="0">
                  <a:pos x="T0" y="T1"/>
                </a:cxn>
                <a:cxn ang="0">
                  <a:pos x="T2" y="T3"/>
                </a:cxn>
                <a:cxn ang="0">
                  <a:pos x="T4" y="T5"/>
                </a:cxn>
                <a:cxn ang="0">
                  <a:pos x="T6" y="T7"/>
                </a:cxn>
                <a:cxn ang="0">
                  <a:pos x="T8" y="T9"/>
                </a:cxn>
              </a:cxnLst>
              <a:rect l="0" t="0" r="r" b="b"/>
              <a:pathLst>
                <a:path w="51" h="28">
                  <a:moveTo>
                    <a:pt x="29" y="3"/>
                  </a:moveTo>
                  <a:cubicBezTo>
                    <a:pt x="39" y="6"/>
                    <a:pt x="46" y="13"/>
                    <a:pt x="51" y="22"/>
                  </a:cubicBezTo>
                  <a:cubicBezTo>
                    <a:pt x="42" y="26"/>
                    <a:pt x="32" y="28"/>
                    <a:pt x="22" y="25"/>
                  </a:cubicBezTo>
                  <a:cubicBezTo>
                    <a:pt x="13" y="22"/>
                    <a:pt x="5" y="15"/>
                    <a:pt x="0" y="7"/>
                  </a:cubicBezTo>
                  <a:cubicBezTo>
                    <a:pt x="9" y="2"/>
                    <a:pt x="19" y="0"/>
                    <a:pt x="29"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4" name="Freeform 255"/>
            <p:cNvSpPr/>
            <p:nvPr/>
          </p:nvSpPr>
          <p:spPr bwMode="auto">
            <a:xfrm>
              <a:off x="1106488" y="4429125"/>
              <a:ext cx="288925" cy="179388"/>
            </a:xfrm>
            <a:custGeom>
              <a:avLst/>
              <a:gdLst>
                <a:gd name="T0" fmla="*/ 30 w 77"/>
                <a:gd name="T1" fmla="*/ 8 h 48"/>
                <a:gd name="T2" fmla="*/ 77 w 77"/>
                <a:gd name="T3" fmla="*/ 5 h 48"/>
                <a:gd name="T4" fmla="*/ 47 w 77"/>
                <a:gd name="T5" fmla="*/ 40 h 48"/>
                <a:gd name="T6" fmla="*/ 0 w 77"/>
                <a:gd name="T7" fmla="*/ 43 h 48"/>
                <a:gd name="T8" fmla="*/ 30 w 77"/>
                <a:gd name="T9" fmla="*/ 8 h 48"/>
              </a:gdLst>
              <a:ahLst/>
              <a:cxnLst>
                <a:cxn ang="0">
                  <a:pos x="T0" y="T1"/>
                </a:cxn>
                <a:cxn ang="0">
                  <a:pos x="T2" y="T3"/>
                </a:cxn>
                <a:cxn ang="0">
                  <a:pos x="T4" y="T5"/>
                </a:cxn>
                <a:cxn ang="0">
                  <a:pos x="T6" y="T7"/>
                </a:cxn>
                <a:cxn ang="0">
                  <a:pos x="T8" y="T9"/>
                </a:cxn>
              </a:cxnLst>
              <a:rect l="0" t="0" r="r" b="b"/>
              <a:pathLst>
                <a:path w="77" h="48">
                  <a:moveTo>
                    <a:pt x="30" y="8"/>
                  </a:moveTo>
                  <a:cubicBezTo>
                    <a:pt x="45" y="1"/>
                    <a:pt x="62" y="0"/>
                    <a:pt x="77" y="5"/>
                  </a:cubicBezTo>
                  <a:cubicBezTo>
                    <a:pt x="72" y="20"/>
                    <a:pt x="62" y="33"/>
                    <a:pt x="47" y="40"/>
                  </a:cubicBezTo>
                  <a:cubicBezTo>
                    <a:pt x="32" y="48"/>
                    <a:pt x="15" y="48"/>
                    <a:pt x="0" y="43"/>
                  </a:cubicBezTo>
                  <a:cubicBezTo>
                    <a:pt x="5" y="29"/>
                    <a:pt x="15" y="16"/>
                    <a:pt x="30"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5" name="Freeform 256"/>
            <p:cNvSpPr/>
            <p:nvPr/>
          </p:nvSpPr>
          <p:spPr bwMode="auto">
            <a:xfrm>
              <a:off x="1246188" y="4984750"/>
              <a:ext cx="284163" cy="184150"/>
            </a:xfrm>
            <a:custGeom>
              <a:avLst/>
              <a:gdLst>
                <a:gd name="T0" fmla="*/ 30 w 76"/>
                <a:gd name="T1" fmla="*/ 8 h 49"/>
                <a:gd name="T2" fmla="*/ 76 w 76"/>
                <a:gd name="T3" fmla="*/ 5 h 49"/>
                <a:gd name="T4" fmla="*/ 46 w 76"/>
                <a:gd name="T5" fmla="*/ 41 h 49"/>
                <a:gd name="T6" fmla="*/ 0 w 76"/>
                <a:gd name="T7" fmla="*/ 44 h 49"/>
                <a:gd name="T8" fmla="*/ 30 w 76"/>
                <a:gd name="T9" fmla="*/ 8 h 49"/>
              </a:gdLst>
              <a:ahLst/>
              <a:cxnLst>
                <a:cxn ang="0">
                  <a:pos x="T0" y="T1"/>
                </a:cxn>
                <a:cxn ang="0">
                  <a:pos x="T2" y="T3"/>
                </a:cxn>
                <a:cxn ang="0">
                  <a:pos x="T4" y="T5"/>
                </a:cxn>
                <a:cxn ang="0">
                  <a:pos x="T6" y="T7"/>
                </a:cxn>
                <a:cxn ang="0">
                  <a:pos x="T8" y="T9"/>
                </a:cxn>
              </a:cxnLst>
              <a:rect l="0" t="0" r="r" b="b"/>
              <a:pathLst>
                <a:path w="76" h="49">
                  <a:moveTo>
                    <a:pt x="30" y="8"/>
                  </a:moveTo>
                  <a:cubicBezTo>
                    <a:pt x="45" y="1"/>
                    <a:pt x="62" y="0"/>
                    <a:pt x="76" y="5"/>
                  </a:cubicBezTo>
                  <a:cubicBezTo>
                    <a:pt x="72" y="20"/>
                    <a:pt x="61" y="33"/>
                    <a:pt x="46" y="41"/>
                  </a:cubicBezTo>
                  <a:cubicBezTo>
                    <a:pt x="31" y="48"/>
                    <a:pt x="15" y="49"/>
                    <a:pt x="0" y="44"/>
                  </a:cubicBezTo>
                  <a:cubicBezTo>
                    <a:pt x="5" y="29"/>
                    <a:pt x="15" y="16"/>
                    <a:pt x="30"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6" name="Freeform 257"/>
            <p:cNvSpPr/>
            <p:nvPr/>
          </p:nvSpPr>
          <p:spPr bwMode="auto">
            <a:xfrm>
              <a:off x="1317625" y="3906838"/>
              <a:ext cx="187325" cy="101600"/>
            </a:xfrm>
            <a:custGeom>
              <a:avLst/>
              <a:gdLst>
                <a:gd name="T0" fmla="*/ 28 w 50"/>
                <a:gd name="T1" fmla="*/ 3 h 27"/>
                <a:gd name="T2" fmla="*/ 50 w 50"/>
                <a:gd name="T3" fmla="*/ 21 h 27"/>
                <a:gd name="T4" fmla="*/ 22 w 50"/>
                <a:gd name="T5" fmla="*/ 24 h 27"/>
                <a:gd name="T6" fmla="*/ 0 w 50"/>
                <a:gd name="T7" fmla="*/ 6 h 27"/>
                <a:gd name="T8" fmla="*/ 28 w 50"/>
                <a:gd name="T9" fmla="*/ 3 h 27"/>
              </a:gdLst>
              <a:ahLst/>
              <a:cxnLst>
                <a:cxn ang="0">
                  <a:pos x="T0" y="T1"/>
                </a:cxn>
                <a:cxn ang="0">
                  <a:pos x="T2" y="T3"/>
                </a:cxn>
                <a:cxn ang="0">
                  <a:pos x="T4" y="T5"/>
                </a:cxn>
                <a:cxn ang="0">
                  <a:pos x="T6" y="T7"/>
                </a:cxn>
                <a:cxn ang="0">
                  <a:pos x="T8" y="T9"/>
                </a:cxn>
              </a:cxnLst>
              <a:rect l="0" t="0" r="r" b="b"/>
              <a:pathLst>
                <a:path w="50" h="27">
                  <a:moveTo>
                    <a:pt x="28" y="3"/>
                  </a:moveTo>
                  <a:cubicBezTo>
                    <a:pt x="38" y="6"/>
                    <a:pt x="46" y="12"/>
                    <a:pt x="50" y="21"/>
                  </a:cubicBezTo>
                  <a:cubicBezTo>
                    <a:pt x="42" y="25"/>
                    <a:pt x="32" y="27"/>
                    <a:pt x="22" y="24"/>
                  </a:cubicBezTo>
                  <a:cubicBezTo>
                    <a:pt x="12" y="21"/>
                    <a:pt x="4" y="14"/>
                    <a:pt x="0" y="6"/>
                  </a:cubicBezTo>
                  <a:cubicBezTo>
                    <a:pt x="8" y="1"/>
                    <a:pt x="18"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7" name="Freeform 258"/>
            <p:cNvSpPr/>
            <p:nvPr/>
          </p:nvSpPr>
          <p:spPr bwMode="auto">
            <a:xfrm>
              <a:off x="1139825" y="3978275"/>
              <a:ext cx="188913" cy="101600"/>
            </a:xfrm>
            <a:custGeom>
              <a:avLst/>
              <a:gdLst>
                <a:gd name="T0" fmla="*/ 28 w 50"/>
                <a:gd name="T1" fmla="*/ 3 h 27"/>
                <a:gd name="T2" fmla="*/ 50 w 50"/>
                <a:gd name="T3" fmla="*/ 21 h 27"/>
                <a:gd name="T4" fmla="*/ 22 w 50"/>
                <a:gd name="T5" fmla="*/ 24 h 27"/>
                <a:gd name="T6" fmla="*/ 0 w 50"/>
                <a:gd name="T7" fmla="*/ 6 h 27"/>
                <a:gd name="T8" fmla="*/ 28 w 50"/>
                <a:gd name="T9" fmla="*/ 3 h 27"/>
              </a:gdLst>
              <a:ahLst/>
              <a:cxnLst>
                <a:cxn ang="0">
                  <a:pos x="T0" y="T1"/>
                </a:cxn>
                <a:cxn ang="0">
                  <a:pos x="T2" y="T3"/>
                </a:cxn>
                <a:cxn ang="0">
                  <a:pos x="T4" y="T5"/>
                </a:cxn>
                <a:cxn ang="0">
                  <a:pos x="T6" y="T7"/>
                </a:cxn>
                <a:cxn ang="0">
                  <a:pos x="T8" y="T9"/>
                </a:cxn>
              </a:cxnLst>
              <a:rect l="0" t="0" r="r" b="b"/>
              <a:pathLst>
                <a:path w="50" h="27">
                  <a:moveTo>
                    <a:pt x="28" y="3"/>
                  </a:moveTo>
                  <a:cubicBezTo>
                    <a:pt x="38" y="6"/>
                    <a:pt x="46" y="12"/>
                    <a:pt x="50" y="21"/>
                  </a:cubicBezTo>
                  <a:cubicBezTo>
                    <a:pt x="42" y="25"/>
                    <a:pt x="32" y="27"/>
                    <a:pt x="22" y="24"/>
                  </a:cubicBezTo>
                  <a:cubicBezTo>
                    <a:pt x="12" y="21"/>
                    <a:pt x="4" y="14"/>
                    <a:pt x="0" y="6"/>
                  </a:cubicBezTo>
                  <a:cubicBezTo>
                    <a:pt x="8" y="1"/>
                    <a:pt x="18"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8" name="Freeform 259"/>
            <p:cNvSpPr/>
            <p:nvPr/>
          </p:nvSpPr>
          <p:spPr bwMode="auto">
            <a:xfrm>
              <a:off x="1389063" y="3681413"/>
              <a:ext cx="134938" cy="146050"/>
            </a:xfrm>
            <a:custGeom>
              <a:avLst/>
              <a:gdLst>
                <a:gd name="T0" fmla="*/ 26 w 36"/>
                <a:gd name="T1" fmla="*/ 12 h 39"/>
                <a:gd name="T2" fmla="*/ 35 w 36"/>
                <a:gd name="T3" fmla="*/ 39 h 39"/>
                <a:gd name="T4" fmla="*/ 10 w 36"/>
                <a:gd name="T5" fmla="*/ 27 h 39"/>
                <a:gd name="T6" fmla="*/ 0 w 36"/>
                <a:gd name="T7" fmla="*/ 0 h 39"/>
                <a:gd name="T8" fmla="*/ 26 w 36"/>
                <a:gd name="T9" fmla="*/ 12 h 39"/>
              </a:gdLst>
              <a:ahLst/>
              <a:cxnLst>
                <a:cxn ang="0">
                  <a:pos x="T0" y="T1"/>
                </a:cxn>
                <a:cxn ang="0">
                  <a:pos x="T2" y="T3"/>
                </a:cxn>
                <a:cxn ang="0">
                  <a:pos x="T4" y="T5"/>
                </a:cxn>
                <a:cxn ang="0">
                  <a:pos x="T6" y="T7"/>
                </a:cxn>
                <a:cxn ang="0">
                  <a:pos x="T8" y="T9"/>
                </a:cxn>
              </a:cxnLst>
              <a:rect l="0" t="0" r="r" b="b"/>
              <a:pathLst>
                <a:path w="36" h="39">
                  <a:moveTo>
                    <a:pt x="26" y="12"/>
                  </a:moveTo>
                  <a:cubicBezTo>
                    <a:pt x="33" y="19"/>
                    <a:pt x="36" y="29"/>
                    <a:pt x="35" y="39"/>
                  </a:cubicBezTo>
                  <a:cubicBezTo>
                    <a:pt x="26" y="38"/>
                    <a:pt x="17" y="34"/>
                    <a:pt x="10" y="27"/>
                  </a:cubicBezTo>
                  <a:cubicBezTo>
                    <a:pt x="3" y="19"/>
                    <a:pt x="0" y="10"/>
                    <a:pt x="0" y="0"/>
                  </a:cubicBezTo>
                  <a:cubicBezTo>
                    <a:pt x="10" y="0"/>
                    <a:pt x="19" y="4"/>
                    <a:pt x="26"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9" name="Freeform 260"/>
            <p:cNvSpPr/>
            <p:nvPr/>
          </p:nvSpPr>
          <p:spPr bwMode="auto">
            <a:xfrm>
              <a:off x="1951038" y="3571875"/>
              <a:ext cx="134938" cy="146050"/>
            </a:xfrm>
            <a:custGeom>
              <a:avLst/>
              <a:gdLst>
                <a:gd name="T0" fmla="*/ 26 w 36"/>
                <a:gd name="T1" fmla="*/ 12 h 39"/>
                <a:gd name="T2" fmla="*/ 36 w 36"/>
                <a:gd name="T3" fmla="*/ 39 h 39"/>
                <a:gd name="T4" fmla="*/ 10 w 36"/>
                <a:gd name="T5" fmla="*/ 27 h 39"/>
                <a:gd name="T6" fmla="*/ 0 w 36"/>
                <a:gd name="T7" fmla="*/ 0 h 39"/>
                <a:gd name="T8" fmla="*/ 26 w 36"/>
                <a:gd name="T9" fmla="*/ 12 h 39"/>
              </a:gdLst>
              <a:ahLst/>
              <a:cxnLst>
                <a:cxn ang="0">
                  <a:pos x="T0" y="T1"/>
                </a:cxn>
                <a:cxn ang="0">
                  <a:pos x="T2" y="T3"/>
                </a:cxn>
                <a:cxn ang="0">
                  <a:pos x="T4" y="T5"/>
                </a:cxn>
                <a:cxn ang="0">
                  <a:pos x="T6" y="T7"/>
                </a:cxn>
                <a:cxn ang="0">
                  <a:pos x="T8" y="T9"/>
                </a:cxn>
              </a:cxnLst>
              <a:rect l="0" t="0" r="r" b="b"/>
              <a:pathLst>
                <a:path w="36" h="39">
                  <a:moveTo>
                    <a:pt x="26" y="12"/>
                  </a:moveTo>
                  <a:cubicBezTo>
                    <a:pt x="33" y="20"/>
                    <a:pt x="36" y="30"/>
                    <a:pt x="36" y="39"/>
                  </a:cubicBezTo>
                  <a:cubicBezTo>
                    <a:pt x="26" y="39"/>
                    <a:pt x="17" y="35"/>
                    <a:pt x="10" y="27"/>
                  </a:cubicBezTo>
                  <a:cubicBezTo>
                    <a:pt x="3" y="20"/>
                    <a:pt x="0" y="10"/>
                    <a:pt x="0" y="0"/>
                  </a:cubicBezTo>
                  <a:cubicBezTo>
                    <a:pt x="10" y="1"/>
                    <a:pt x="19" y="5"/>
                    <a:pt x="26"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0" name="Freeform 261"/>
            <p:cNvSpPr/>
            <p:nvPr/>
          </p:nvSpPr>
          <p:spPr bwMode="auto">
            <a:xfrm>
              <a:off x="2559050" y="4086225"/>
              <a:ext cx="139700" cy="147638"/>
            </a:xfrm>
            <a:custGeom>
              <a:avLst/>
              <a:gdLst>
                <a:gd name="T0" fmla="*/ 27 w 37"/>
                <a:gd name="T1" fmla="*/ 12 h 39"/>
                <a:gd name="T2" fmla="*/ 36 w 37"/>
                <a:gd name="T3" fmla="*/ 39 h 39"/>
                <a:gd name="T4" fmla="*/ 10 w 37"/>
                <a:gd name="T5" fmla="*/ 27 h 39"/>
                <a:gd name="T6" fmla="*/ 1 w 37"/>
                <a:gd name="T7" fmla="*/ 0 h 39"/>
                <a:gd name="T8" fmla="*/ 27 w 37"/>
                <a:gd name="T9" fmla="*/ 12 h 39"/>
              </a:gdLst>
              <a:ahLst/>
              <a:cxnLst>
                <a:cxn ang="0">
                  <a:pos x="T0" y="T1"/>
                </a:cxn>
                <a:cxn ang="0">
                  <a:pos x="T2" y="T3"/>
                </a:cxn>
                <a:cxn ang="0">
                  <a:pos x="T4" y="T5"/>
                </a:cxn>
                <a:cxn ang="0">
                  <a:pos x="T6" y="T7"/>
                </a:cxn>
                <a:cxn ang="0">
                  <a:pos x="T8" y="T9"/>
                </a:cxn>
              </a:cxnLst>
              <a:rect l="0" t="0" r="r" b="b"/>
              <a:pathLst>
                <a:path w="37" h="39">
                  <a:moveTo>
                    <a:pt x="27" y="12"/>
                  </a:moveTo>
                  <a:cubicBezTo>
                    <a:pt x="34" y="20"/>
                    <a:pt x="37" y="29"/>
                    <a:pt x="36" y="39"/>
                  </a:cubicBezTo>
                  <a:cubicBezTo>
                    <a:pt x="27" y="39"/>
                    <a:pt x="17" y="35"/>
                    <a:pt x="10" y="27"/>
                  </a:cubicBezTo>
                  <a:cubicBezTo>
                    <a:pt x="3" y="20"/>
                    <a:pt x="0" y="10"/>
                    <a:pt x="1" y="0"/>
                  </a:cubicBezTo>
                  <a:cubicBezTo>
                    <a:pt x="10" y="1"/>
                    <a:pt x="20" y="5"/>
                    <a:pt x="27"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1" name="Freeform 262"/>
            <p:cNvSpPr/>
            <p:nvPr/>
          </p:nvSpPr>
          <p:spPr bwMode="auto">
            <a:xfrm>
              <a:off x="1654175" y="4424363"/>
              <a:ext cx="98425" cy="192088"/>
            </a:xfrm>
            <a:custGeom>
              <a:avLst/>
              <a:gdLst>
                <a:gd name="T0" fmla="*/ 24 w 26"/>
                <a:gd name="T1" fmla="*/ 23 h 51"/>
                <a:gd name="T2" fmla="*/ 19 w 26"/>
                <a:gd name="T3" fmla="*/ 51 h 51"/>
                <a:gd name="T4" fmla="*/ 2 w 26"/>
                <a:gd name="T5" fmla="*/ 28 h 51"/>
                <a:gd name="T6" fmla="*/ 7 w 26"/>
                <a:gd name="T7" fmla="*/ 0 h 51"/>
                <a:gd name="T8" fmla="*/ 24 w 26"/>
                <a:gd name="T9" fmla="*/ 23 h 51"/>
              </a:gdLst>
              <a:ahLst/>
              <a:cxnLst>
                <a:cxn ang="0">
                  <a:pos x="T0" y="T1"/>
                </a:cxn>
                <a:cxn ang="0">
                  <a:pos x="T2" y="T3"/>
                </a:cxn>
                <a:cxn ang="0">
                  <a:pos x="T4" y="T5"/>
                </a:cxn>
                <a:cxn ang="0">
                  <a:pos x="T6" y="T7"/>
                </a:cxn>
                <a:cxn ang="0">
                  <a:pos x="T8" y="T9"/>
                </a:cxn>
              </a:cxnLst>
              <a:rect l="0" t="0" r="r" b="b"/>
              <a:pathLst>
                <a:path w="26" h="51">
                  <a:moveTo>
                    <a:pt x="24" y="23"/>
                  </a:moveTo>
                  <a:cubicBezTo>
                    <a:pt x="26" y="33"/>
                    <a:pt x="24" y="43"/>
                    <a:pt x="19" y="51"/>
                  </a:cubicBezTo>
                  <a:cubicBezTo>
                    <a:pt x="11" y="46"/>
                    <a:pt x="4" y="38"/>
                    <a:pt x="2" y="28"/>
                  </a:cubicBezTo>
                  <a:cubicBezTo>
                    <a:pt x="0" y="18"/>
                    <a:pt x="2" y="8"/>
                    <a:pt x="7" y="0"/>
                  </a:cubicBezTo>
                  <a:cubicBezTo>
                    <a:pt x="15" y="5"/>
                    <a:pt x="21" y="13"/>
                    <a:pt x="24"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2" name="Freeform 263"/>
            <p:cNvSpPr/>
            <p:nvPr/>
          </p:nvSpPr>
          <p:spPr bwMode="auto">
            <a:xfrm>
              <a:off x="1620838" y="3286125"/>
              <a:ext cx="134938" cy="146050"/>
            </a:xfrm>
            <a:custGeom>
              <a:avLst/>
              <a:gdLst>
                <a:gd name="T0" fmla="*/ 26 w 36"/>
                <a:gd name="T1" fmla="*/ 12 h 39"/>
                <a:gd name="T2" fmla="*/ 36 w 36"/>
                <a:gd name="T3" fmla="*/ 39 h 39"/>
                <a:gd name="T4" fmla="*/ 10 w 36"/>
                <a:gd name="T5" fmla="*/ 27 h 39"/>
                <a:gd name="T6" fmla="*/ 0 w 36"/>
                <a:gd name="T7" fmla="*/ 0 h 39"/>
                <a:gd name="T8" fmla="*/ 26 w 36"/>
                <a:gd name="T9" fmla="*/ 12 h 39"/>
              </a:gdLst>
              <a:ahLst/>
              <a:cxnLst>
                <a:cxn ang="0">
                  <a:pos x="T0" y="T1"/>
                </a:cxn>
                <a:cxn ang="0">
                  <a:pos x="T2" y="T3"/>
                </a:cxn>
                <a:cxn ang="0">
                  <a:pos x="T4" y="T5"/>
                </a:cxn>
                <a:cxn ang="0">
                  <a:pos x="T6" y="T7"/>
                </a:cxn>
                <a:cxn ang="0">
                  <a:pos x="T8" y="T9"/>
                </a:cxn>
              </a:cxnLst>
              <a:rect l="0" t="0" r="r" b="b"/>
              <a:pathLst>
                <a:path w="36" h="39">
                  <a:moveTo>
                    <a:pt x="26" y="12"/>
                  </a:moveTo>
                  <a:cubicBezTo>
                    <a:pt x="33" y="20"/>
                    <a:pt x="36" y="29"/>
                    <a:pt x="36" y="39"/>
                  </a:cubicBezTo>
                  <a:cubicBezTo>
                    <a:pt x="26" y="39"/>
                    <a:pt x="17" y="35"/>
                    <a:pt x="10" y="27"/>
                  </a:cubicBezTo>
                  <a:cubicBezTo>
                    <a:pt x="3" y="20"/>
                    <a:pt x="0" y="10"/>
                    <a:pt x="0" y="0"/>
                  </a:cubicBezTo>
                  <a:cubicBezTo>
                    <a:pt x="10" y="1"/>
                    <a:pt x="19" y="5"/>
                    <a:pt x="26"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Freeform 264"/>
            <p:cNvSpPr/>
            <p:nvPr/>
          </p:nvSpPr>
          <p:spPr bwMode="auto">
            <a:xfrm>
              <a:off x="2286000" y="3127375"/>
              <a:ext cx="119063" cy="166688"/>
            </a:xfrm>
            <a:custGeom>
              <a:avLst/>
              <a:gdLst>
                <a:gd name="T0" fmla="*/ 6 w 32"/>
                <a:gd name="T1" fmla="*/ 16 h 44"/>
                <a:gd name="T2" fmla="*/ 2 w 32"/>
                <a:gd name="T3" fmla="*/ 44 h 44"/>
                <a:gd name="T4" fmla="*/ 25 w 32"/>
                <a:gd name="T5" fmla="*/ 28 h 44"/>
                <a:gd name="T6" fmla="*/ 30 w 32"/>
                <a:gd name="T7" fmla="*/ 0 h 44"/>
                <a:gd name="T8" fmla="*/ 6 w 32"/>
                <a:gd name="T9" fmla="*/ 16 h 44"/>
              </a:gdLst>
              <a:ahLst/>
              <a:cxnLst>
                <a:cxn ang="0">
                  <a:pos x="T0" y="T1"/>
                </a:cxn>
                <a:cxn ang="0">
                  <a:pos x="T2" y="T3"/>
                </a:cxn>
                <a:cxn ang="0">
                  <a:pos x="T4" y="T5"/>
                </a:cxn>
                <a:cxn ang="0">
                  <a:pos x="T6" y="T7"/>
                </a:cxn>
                <a:cxn ang="0">
                  <a:pos x="T8" y="T9"/>
                </a:cxn>
              </a:cxnLst>
              <a:rect l="0" t="0" r="r" b="b"/>
              <a:pathLst>
                <a:path w="32" h="44">
                  <a:moveTo>
                    <a:pt x="6" y="16"/>
                  </a:moveTo>
                  <a:cubicBezTo>
                    <a:pt x="1" y="25"/>
                    <a:pt x="0" y="35"/>
                    <a:pt x="2" y="44"/>
                  </a:cubicBezTo>
                  <a:cubicBezTo>
                    <a:pt x="11" y="42"/>
                    <a:pt x="20" y="37"/>
                    <a:pt x="25" y="28"/>
                  </a:cubicBezTo>
                  <a:cubicBezTo>
                    <a:pt x="31" y="19"/>
                    <a:pt x="32" y="9"/>
                    <a:pt x="30" y="0"/>
                  </a:cubicBezTo>
                  <a:cubicBezTo>
                    <a:pt x="21" y="2"/>
                    <a:pt x="12" y="7"/>
                    <a:pt x="6" y="1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Freeform 265"/>
            <p:cNvSpPr/>
            <p:nvPr/>
          </p:nvSpPr>
          <p:spPr bwMode="auto">
            <a:xfrm>
              <a:off x="2327275" y="3233738"/>
              <a:ext cx="168275" cy="195263"/>
            </a:xfrm>
            <a:custGeom>
              <a:avLst/>
              <a:gdLst>
                <a:gd name="T0" fmla="*/ 34 w 45"/>
                <a:gd name="T1" fmla="*/ 35 h 52"/>
                <a:gd name="T2" fmla="*/ 1 w 45"/>
                <a:gd name="T3" fmla="*/ 52 h 52"/>
                <a:gd name="T4" fmla="*/ 11 w 45"/>
                <a:gd name="T5" fmla="*/ 17 h 52"/>
                <a:gd name="T6" fmla="*/ 43 w 45"/>
                <a:gd name="T7" fmla="*/ 0 h 52"/>
                <a:gd name="T8" fmla="*/ 34 w 45"/>
                <a:gd name="T9" fmla="*/ 35 h 52"/>
              </a:gdLst>
              <a:ahLst/>
              <a:cxnLst>
                <a:cxn ang="0">
                  <a:pos x="T0" y="T1"/>
                </a:cxn>
                <a:cxn ang="0">
                  <a:pos x="T2" y="T3"/>
                </a:cxn>
                <a:cxn ang="0">
                  <a:pos x="T4" y="T5"/>
                </a:cxn>
                <a:cxn ang="0">
                  <a:pos x="T6" y="T7"/>
                </a:cxn>
                <a:cxn ang="0">
                  <a:pos x="T8" y="T9"/>
                </a:cxn>
              </a:cxnLst>
              <a:rect l="0" t="0" r="r" b="b"/>
              <a:pathLst>
                <a:path w="45" h="52">
                  <a:moveTo>
                    <a:pt x="34" y="35"/>
                  </a:moveTo>
                  <a:cubicBezTo>
                    <a:pt x="25" y="45"/>
                    <a:pt x="14" y="51"/>
                    <a:pt x="1" y="52"/>
                  </a:cubicBezTo>
                  <a:cubicBezTo>
                    <a:pt x="0" y="40"/>
                    <a:pt x="3" y="28"/>
                    <a:pt x="11" y="17"/>
                  </a:cubicBezTo>
                  <a:cubicBezTo>
                    <a:pt x="20" y="7"/>
                    <a:pt x="31" y="1"/>
                    <a:pt x="43" y="0"/>
                  </a:cubicBezTo>
                  <a:cubicBezTo>
                    <a:pt x="45" y="12"/>
                    <a:pt x="42" y="25"/>
                    <a:pt x="34"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Freeform 266"/>
            <p:cNvSpPr/>
            <p:nvPr/>
          </p:nvSpPr>
          <p:spPr bwMode="auto">
            <a:xfrm>
              <a:off x="2151063" y="3094038"/>
              <a:ext cx="168275" cy="195263"/>
            </a:xfrm>
            <a:custGeom>
              <a:avLst/>
              <a:gdLst>
                <a:gd name="T0" fmla="*/ 11 w 45"/>
                <a:gd name="T1" fmla="*/ 35 h 52"/>
                <a:gd name="T2" fmla="*/ 44 w 45"/>
                <a:gd name="T3" fmla="*/ 52 h 52"/>
                <a:gd name="T4" fmla="*/ 34 w 45"/>
                <a:gd name="T5" fmla="*/ 17 h 52"/>
                <a:gd name="T6" fmla="*/ 2 w 45"/>
                <a:gd name="T7" fmla="*/ 0 h 52"/>
                <a:gd name="T8" fmla="*/ 11 w 45"/>
                <a:gd name="T9" fmla="*/ 35 h 52"/>
              </a:gdLst>
              <a:ahLst/>
              <a:cxnLst>
                <a:cxn ang="0">
                  <a:pos x="T0" y="T1"/>
                </a:cxn>
                <a:cxn ang="0">
                  <a:pos x="T2" y="T3"/>
                </a:cxn>
                <a:cxn ang="0">
                  <a:pos x="T4" y="T5"/>
                </a:cxn>
                <a:cxn ang="0">
                  <a:pos x="T6" y="T7"/>
                </a:cxn>
                <a:cxn ang="0">
                  <a:pos x="T8" y="T9"/>
                </a:cxn>
              </a:cxnLst>
              <a:rect l="0" t="0" r="r" b="b"/>
              <a:pathLst>
                <a:path w="45" h="52">
                  <a:moveTo>
                    <a:pt x="11" y="35"/>
                  </a:moveTo>
                  <a:cubicBezTo>
                    <a:pt x="20" y="46"/>
                    <a:pt x="31" y="51"/>
                    <a:pt x="44" y="52"/>
                  </a:cubicBezTo>
                  <a:cubicBezTo>
                    <a:pt x="45" y="40"/>
                    <a:pt x="42" y="28"/>
                    <a:pt x="34" y="17"/>
                  </a:cubicBezTo>
                  <a:cubicBezTo>
                    <a:pt x="25" y="7"/>
                    <a:pt x="14" y="1"/>
                    <a:pt x="2" y="0"/>
                  </a:cubicBezTo>
                  <a:cubicBezTo>
                    <a:pt x="0" y="12"/>
                    <a:pt x="3" y="25"/>
                    <a:pt x="11"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Freeform 267"/>
            <p:cNvSpPr/>
            <p:nvPr/>
          </p:nvSpPr>
          <p:spPr bwMode="auto">
            <a:xfrm>
              <a:off x="2435225" y="3338513"/>
              <a:ext cx="176213" cy="115888"/>
            </a:xfrm>
            <a:custGeom>
              <a:avLst/>
              <a:gdLst>
                <a:gd name="T0" fmla="*/ 29 w 47"/>
                <a:gd name="T1" fmla="*/ 26 h 31"/>
                <a:gd name="T2" fmla="*/ 0 w 47"/>
                <a:gd name="T3" fmla="*/ 28 h 31"/>
                <a:gd name="T4" fmla="*/ 18 w 47"/>
                <a:gd name="T5" fmla="*/ 6 h 31"/>
                <a:gd name="T6" fmla="*/ 47 w 47"/>
                <a:gd name="T7" fmla="*/ 3 h 31"/>
                <a:gd name="T8" fmla="*/ 29 w 47"/>
                <a:gd name="T9" fmla="*/ 26 h 31"/>
              </a:gdLst>
              <a:ahLst/>
              <a:cxnLst>
                <a:cxn ang="0">
                  <a:pos x="T0" y="T1"/>
                </a:cxn>
                <a:cxn ang="0">
                  <a:pos x="T2" y="T3"/>
                </a:cxn>
                <a:cxn ang="0">
                  <a:pos x="T4" y="T5"/>
                </a:cxn>
                <a:cxn ang="0">
                  <a:pos x="T6" y="T7"/>
                </a:cxn>
                <a:cxn ang="0">
                  <a:pos x="T8" y="T9"/>
                </a:cxn>
              </a:cxnLst>
              <a:rect l="0" t="0" r="r" b="b"/>
              <a:pathLst>
                <a:path w="47" h="31">
                  <a:moveTo>
                    <a:pt x="29" y="26"/>
                  </a:moveTo>
                  <a:cubicBezTo>
                    <a:pt x="19" y="31"/>
                    <a:pt x="9" y="31"/>
                    <a:pt x="0" y="28"/>
                  </a:cubicBezTo>
                  <a:cubicBezTo>
                    <a:pt x="2" y="19"/>
                    <a:pt x="9" y="11"/>
                    <a:pt x="18" y="6"/>
                  </a:cubicBezTo>
                  <a:cubicBezTo>
                    <a:pt x="27" y="1"/>
                    <a:pt x="37" y="0"/>
                    <a:pt x="47" y="3"/>
                  </a:cubicBezTo>
                  <a:cubicBezTo>
                    <a:pt x="44" y="12"/>
                    <a:pt x="38" y="21"/>
                    <a:pt x="29" y="2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Freeform 268"/>
            <p:cNvSpPr/>
            <p:nvPr/>
          </p:nvSpPr>
          <p:spPr bwMode="auto">
            <a:xfrm>
              <a:off x="2871788" y="3459163"/>
              <a:ext cx="100013" cy="228600"/>
            </a:xfrm>
            <a:custGeom>
              <a:avLst/>
              <a:gdLst>
                <a:gd name="T0" fmla="*/ 26 w 27"/>
                <a:gd name="T1" fmla="*/ 30 h 61"/>
                <a:gd name="T2" fmla="*/ 14 w 27"/>
                <a:gd name="T3" fmla="*/ 61 h 61"/>
                <a:gd name="T4" fmla="*/ 0 w 27"/>
                <a:gd name="T5" fmla="*/ 31 h 61"/>
                <a:gd name="T6" fmla="*/ 12 w 27"/>
                <a:gd name="T7" fmla="*/ 0 h 61"/>
                <a:gd name="T8" fmla="*/ 26 w 27"/>
                <a:gd name="T9" fmla="*/ 30 h 61"/>
              </a:gdLst>
              <a:ahLst/>
              <a:cxnLst>
                <a:cxn ang="0">
                  <a:pos x="T0" y="T1"/>
                </a:cxn>
                <a:cxn ang="0">
                  <a:pos x="T2" y="T3"/>
                </a:cxn>
                <a:cxn ang="0">
                  <a:pos x="T4" y="T5"/>
                </a:cxn>
                <a:cxn ang="0">
                  <a:pos x="T6" y="T7"/>
                </a:cxn>
                <a:cxn ang="0">
                  <a:pos x="T8" y="T9"/>
                </a:cxn>
              </a:cxnLst>
              <a:rect l="0" t="0" r="r" b="b"/>
              <a:pathLst>
                <a:path w="27" h="61">
                  <a:moveTo>
                    <a:pt x="26" y="30"/>
                  </a:moveTo>
                  <a:cubicBezTo>
                    <a:pt x="27" y="42"/>
                    <a:pt x="22" y="53"/>
                    <a:pt x="14" y="61"/>
                  </a:cubicBezTo>
                  <a:cubicBezTo>
                    <a:pt x="6" y="54"/>
                    <a:pt x="1" y="43"/>
                    <a:pt x="0" y="31"/>
                  </a:cubicBezTo>
                  <a:cubicBezTo>
                    <a:pt x="0" y="19"/>
                    <a:pt x="5" y="8"/>
                    <a:pt x="12" y="0"/>
                  </a:cubicBezTo>
                  <a:cubicBezTo>
                    <a:pt x="21" y="7"/>
                    <a:pt x="26" y="18"/>
                    <a:pt x="26"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8" name="Freeform 269"/>
            <p:cNvSpPr/>
            <p:nvPr/>
          </p:nvSpPr>
          <p:spPr bwMode="auto">
            <a:xfrm>
              <a:off x="2795588" y="3448050"/>
              <a:ext cx="68263" cy="153988"/>
            </a:xfrm>
            <a:custGeom>
              <a:avLst/>
              <a:gdLst>
                <a:gd name="T0" fmla="*/ 18 w 18"/>
                <a:gd name="T1" fmla="*/ 20 h 41"/>
                <a:gd name="T2" fmla="*/ 10 w 18"/>
                <a:gd name="T3" fmla="*/ 41 h 41"/>
                <a:gd name="T4" fmla="*/ 0 w 18"/>
                <a:gd name="T5" fmla="*/ 21 h 41"/>
                <a:gd name="T6" fmla="*/ 8 w 18"/>
                <a:gd name="T7" fmla="*/ 0 h 41"/>
                <a:gd name="T8" fmla="*/ 18 w 18"/>
                <a:gd name="T9" fmla="*/ 20 h 41"/>
              </a:gdLst>
              <a:ahLst/>
              <a:cxnLst>
                <a:cxn ang="0">
                  <a:pos x="T0" y="T1"/>
                </a:cxn>
                <a:cxn ang="0">
                  <a:pos x="T2" y="T3"/>
                </a:cxn>
                <a:cxn ang="0">
                  <a:pos x="T4" y="T5"/>
                </a:cxn>
                <a:cxn ang="0">
                  <a:pos x="T6" y="T7"/>
                </a:cxn>
                <a:cxn ang="0">
                  <a:pos x="T8" y="T9"/>
                </a:cxn>
              </a:cxnLst>
              <a:rect l="0" t="0" r="r" b="b"/>
              <a:pathLst>
                <a:path w="18" h="41">
                  <a:moveTo>
                    <a:pt x="18" y="20"/>
                  </a:moveTo>
                  <a:cubicBezTo>
                    <a:pt x="18" y="28"/>
                    <a:pt x="15" y="36"/>
                    <a:pt x="10" y="41"/>
                  </a:cubicBezTo>
                  <a:cubicBezTo>
                    <a:pt x="4" y="36"/>
                    <a:pt x="1" y="29"/>
                    <a:pt x="0" y="21"/>
                  </a:cubicBezTo>
                  <a:cubicBezTo>
                    <a:pt x="0" y="13"/>
                    <a:pt x="3" y="5"/>
                    <a:pt x="8" y="0"/>
                  </a:cubicBezTo>
                  <a:cubicBezTo>
                    <a:pt x="14" y="5"/>
                    <a:pt x="18" y="12"/>
                    <a:pt x="18"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Freeform 270"/>
            <p:cNvSpPr/>
            <p:nvPr/>
          </p:nvSpPr>
          <p:spPr bwMode="auto">
            <a:xfrm>
              <a:off x="2657475" y="3263900"/>
              <a:ext cx="66675" cy="157163"/>
            </a:xfrm>
            <a:custGeom>
              <a:avLst/>
              <a:gdLst>
                <a:gd name="T0" fmla="*/ 18 w 18"/>
                <a:gd name="T1" fmla="*/ 21 h 42"/>
                <a:gd name="T2" fmla="*/ 10 w 18"/>
                <a:gd name="T3" fmla="*/ 42 h 42"/>
                <a:gd name="T4" fmla="*/ 0 w 18"/>
                <a:gd name="T5" fmla="*/ 21 h 42"/>
                <a:gd name="T6" fmla="*/ 8 w 18"/>
                <a:gd name="T7" fmla="*/ 0 h 42"/>
                <a:gd name="T8" fmla="*/ 18 w 18"/>
                <a:gd name="T9" fmla="*/ 21 h 42"/>
              </a:gdLst>
              <a:ahLst/>
              <a:cxnLst>
                <a:cxn ang="0">
                  <a:pos x="T0" y="T1"/>
                </a:cxn>
                <a:cxn ang="0">
                  <a:pos x="T2" y="T3"/>
                </a:cxn>
                <a:cxn ang="0">
                  <a:pos x="T4" y="T5"/>
                </a:cxn>
                <a:cxn ang="0">
                  <a:pos x="T6" y="T7"/>
                </a:cxn>
                <a:cxn ang="0">
                  <a:pos x="T8" y="T9"/>
                </a:cxn>
              </a:cxnLst>
              <a:rect l="0" t="0" r="r" b="b"/>
              <a:pathLst>
                <a:path w="18" h="42">
                  <a:moveTo>
                    <a:pt x="18" y="21"/>
                  </a:moveTo>
                  <a:cubicBezTo>
                    <a:pt x="18" y="29"/>
                    <a:pt x="15" y="36"/>
                    <a:pt x="10" y="42"/>
                  </a:cubicBezTo>
                  <a:cubicBezTo>
                    <a:pt x="4" y="37"/>
                    <a:pt x="0" y="30"/>
                    <a:pt x="0" y="21"/>
                  </a:cubicBezTo>
                  <a:cubicBezTo>
                    <a:pt x="0" y="13"/>
                    <a:pt x="3" y="6"/>
                    <a:pt x="8" y="0"/>
                  </a:cubicBezTo>
                  <a:cubicBezTo>
                    <a:pt x="14" y="5"/>
                    <a:pt x="17" y="13"/>
                    <a:pt x="18"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Freeform 271"/>
            <p:cNvSpPr/>
            <p:nvPr/>
          </p:nvSpPr>
          <p:spPr bwMode="auto">
            <a:xfrm>
              <a:off x="2120900" y="3579813"/>
              <a:ext cx="66675" cy="157163"/>
            </a:xfrm>
            <a:custGeom>
              <a:avLst/>
              <a:gdLst>
                <a:gd name="T0" fmla="*/ 17 w 18"/>
                <a:gd name="T1" fmla="*/ 21 h 42"/>
                <a:gd name="T2" fmla="*/ 9 w 18"/>
                <a:gd name="T3" fmla="*/ 42 h 42"/>
                <a:gd name="T4" fmla="*/ 0 w 18"/>
                <a:gd name="T5" fmla="*/ 21 h 42"/>
                <a:gd name="T6" fmla="*/ 8 w 18"/>
                <a:gd name="T7" fmla="*/ 0 h 42"/>
                <a:gd name="T8" fmla="*/ 17 w 18"/>
                <a:gd name="T9" fmla="*/ 21 h 42"/>
              </a:gdLst>
              <a:ahLst/>
              <a:cxnLst>
                <a:cxn ang="0">
                  <a:pos x="T0" y="T1"/>
                </a:cxn>
                <a:cxn ang="0">
                  <a:pos x="T2" y="T3"/>
                </a:cxn>
                <a:cxn ang="0">
                  <a:pos x="T4" y="T5"/>
                </a:cxn>
                <a:cxn ang="0">
                  <a:pos x="T6" y="T7"/>
                </a:cxn>
                <a:cxn ang="0">
                  <a:pos x="T8" y="T9"/>
                </a:cxn>
              </a:cxnLst>
              <a:rect l="0" t="0" r="r" b="b"/>
              <a:pathLst>
                <a:path w="18" h="42">
                  <a:moveTo>
                    <a:pt x="17" y="21"/>
                  </a:moveTo>
                  <a:cubicBezTo>
                    <a:pt x="18" y="29"/>
                    <a:pt x="15" y="36"/>
                    <a:pt x="9" y="42"/>
                  </a:cubicBezTo>
                  <a:cubicBezTo>
                    <a:pt x="4" y="37"/>
                    <a:pt x="0" y="29"/>
                    <a:pt x="0" y="21"/>
                  </a:cubicBezTo>
                  <a:cubicBezTo>
                    <a:pt x="0" y="13"/>
                    <a:pt x="3" y="6"/>
                    <a:pt x="8" y="0"/>
                  </a:cubicBezTo>
                  <a:cubicBezTo>
                    <a:pt x="14" y="5"/>
                    <a:pt x="17" y="12"/>
                    <a:pt x="17"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Freeform 272"/>
            <p:cNvSpPr/>
            <p:nvPr/>
          </p:nvSpPr>
          <p:spPr bwMode="auto">
            <a:xfrm>
              <a:off x="2671763" y="3995738"/>
              <a:ext cx="68263" cy="155575"/>
            </a:xfrm>
            <a:custGeom>
              <a:avLst/>
              <a:gdLst>
                <a:gd name="T0" fmla="*/ 18 w 18"/>
                <a:gd name="T1" fmla="*/ 20 h 41"/>
                <a:gd name="T2" fmla="*/ 9 w 18"/>
                <a:gd name="T3" fmla="*/ 41 h 41"/>
                <a:gd name="T4" fmla="*/ 0 w 18"/>
                <a:gd name="T5" fmla="*/ 21 h 41"/>
                <a:gd name="T6" fmla="*/ 8 w 18"/>
                <a:gd name="T7" fmla="*/ 0 h 41"/>
                <a:gd name="T8" fmla="*/ 18 w 18"/>
                <a:gd name="T9" fmla="*/ 20 h 41"/>
              </a:gdLst>
              <a:ahLst/>
              <a:cxnLst>
                <a:cxn ang="0">
                  <a:pos x="T0" y="T1"/>
                </a:cxn>
                <a:cxn ang="0">
                  <a:pos x="T2" y="T3"/>
                </a:cxn>
                <a:cxn ang="0">
                  <a:pos x="T4" y="T5"/>
                </a:cxn>
                <a:cxn ang="0">
                  <a:pos x="T6" y="T7"/>
                </a:cxn>
                <a:cxn ang="0">
                  <a:pos x="T8" y="T9"/>
                </a:cxn>
              </a:cxnLst>
              <a:rect l="0" t="0" r="r" b="b"/>
              <a:pathLst>
                <a:path w="18" h="41">
                  <a:moveTo>
                    <a:pt x="18" y="20"/>
                  </a:moveTo>
                  <a:cubicBezTo>
                    <a:pt x="18" y="28"/>
                    <a:pt x="15" y="36"/>
                    <a:pt x="9" y="41"/>
                  </a:cubicBezTo>
                  <a:cubicBezTo>
                    <a:pt x="4" y="36"/>
                    <a:pt x="0" y="29"/>
                    <a:pt x="0" y="21"/>
                  </a:cubicBezTo>
                  <a:cubicBezTo>
                    <a:pt x="0" y="13"/>
                    <a:pt x="3" y="5"/>
                    <a:pt x="8" y="0"/>
                  </a:cubicBezTo>
                  <a:cubicBezTo>
                    <a:pt x="14" y="5"/>
                    <a:pt x="17" y="12"/>
                    <a:pt x="18"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Freeform 273"/>
            <p:cNvSpPr/>
            <p:nvPr/>
          </p:nvSpPr>
          <p:spPr bwMode="auto">
            <a:xfrm>
              <a:off x="2270125" y="3673475"/>
              <a:ext cx="68263" cy="153988"/>
            </a:xfrm>
            <a:custGeom>
              <a:avLst/>
              <a:gdLst>
                <a:gd name="T0" fmla="*/ 18 w 18"/>
                <a:gd name="T1" fmla="*/ 20 h 41"/>
                <a:gd name="T2" fmla="*/ 10 w 18"/>
                <a:gd name="T3" fmla="*/ 41 h 41"/>
                <a:gd name="T4" fmla="*/ 0 w 18"/>
                <a:gd name="T5" fmla="*/ 21 h 41"/>
                <a:gd name="T6" fmla="*/ 9 w 18"/>
                <a:gd name="T7" fmla="*/ 0 h 41"/>
                <a:gd name="T8" fmla="*/ 18 w 18"/>
                <a:gd name="T9" fmla="*/ 20 h 41"/>
              </a:gdLst>
              <a:ahLst/>
              <a:cxnLst>
                <a:cxn ang="0">
                  <a:pos x="T0" y="T1"/>
                </a:cxn>
                <a:cxn ang="0">
                  <a:pos x="T2" y="T3"/>
                </a:cxn>
                <a:cxn ang="0">
                  <a:pos x="T4" y="T5"/>
                </a:cxn>
                <a:cxn ang="0">
                  <a:pos x="T6" y="T7"/>
                </a:cxn>
                <a:cxn ang="0">
                  <a:pos x="T8" y="T9"/>
                </a:cxn>
              </a:cxnLst>
              <a:rect l="0" t="0" r="r" b="b"/>
              <a:pathLst>
                <a:path w="18" h="41">
                  <a:moveTo>
                    <a:pt x="18" y="20"/>
                  </a:moveTo>
                  <a:cubicBezTo>
                    <a:pt x="18" y="28"/>
                    <a:pt x="15" y="36"/>
                    <a:pt x="10" y="41"/>
                  </a:cubicBezTo>
                  <a:cubicBezTo>
                    <a:pt x="4" y="36"/>
                    <a:pt x="1" y="29"/>
                    <a:pt x="0" y="21"/>
                  </a:cubicBezTo>
                  <a:cubicBezTo>
                    <a:pt x="0" y="12"/>
                    <a:pt x="3" y="5"/>
                    <a:pt x="9" y="0"/>
                  </a:cubicBezTo>
                  <a:cubicBezTo>
                    <a:pt x="14" y="5"/>
                    <a:pt x="18" y="12"/>
                    <a:pt x="18"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Freeform 274"/>
            <p:cNvSpPr/>
            <p:nvPr/>
          </p:nvSpPr>
          <p:spPr bwMode="auto">
            <a:xfrm>
              <a:off x="2319338" y="5049838"/>
              <a:ext cx="68263" cy="157163"/>
            </a:xfrm>
            <a:custGeom>
              <a:avLst/>
              <a:gdLst>
                <a:gd name="T0" fmla="*/ 18 w 18"/>
                <a:gd name="T1" fmla="*/ 21 h 42"/>
                <a:gd name="T2" fmla="*/ 10 w 18"/>
                <a:gd name="T3" fmla="*/ 42 h 42"/>
                <a:gd name="T4" fmla="*/ 0 w 18"/>
                <a:gd name="T5" fmla="*/ 21 h 42"/>
                <a:gd name="T6" fmla="*/ 8 w 18"/>
                <a:gd name="T7" fmla="*/ 0 h 42"/>
                <a:gd name="T8" fmla="*/ 18 w 18"/>
                <a:gd name="T9" fmla="*/ 21 h 42"/>
              </a:gdLst>
              <a:ahLst/>
              <a:cxnLst>
                <a:cxn ang="0">
                  <a:pos x="T0" y="T1"/>
                </a:cxn>
                <a:cxn ang="0">
                  <a:pos x="T2" y="T3"/>
                </a:cxn>
                <a:cxn ang="0">
                  <a:pos x="T4" y="T5"/>
                </a:cxn>
                <a:cxn ang="0">
                  <a:pos x="T6" y="T7"/>
                </a:cxn>
                <a:cxn ang="0">
                  <a:pos x="T8" y="T9"/>
                </a:cxn>
              </a:cxnLst>
              <a:rect l="0" t="0" r="r" b="b"/>
              <a:pathLst>
                <a:path w="18" h="42">
                  <a:moveTo>
                    <a:pt x="18" y="21"/>
                  </a:moveTo>
                  <a:cubicBezTo>
                    <a:pt x="18" y="29"/>
                    <a:pt x="15" y="36"/>
                    <a:pt x="10" y="42"/>
                  </a:cubicBezTo>
                  <a:cubicBezTo>
                    <a:pt x="4" y="37"/>
                    <a:pt x="0" y="30"/>
                    <a:pt x="0" y="21"/>
                  </a:cubicBezTo>
                  <a:cubicBezTo>
                    <a:pt x="0" y="13"/>
                    <a:pt x="3" y="6"/>
                    <a:pt x="8" y="0"/>
                  </a:cubicBezTo>
                  <a:cubicBezTo>
                    <a:pt x="14" y="5"/>
                    <a:pt x="18" y="13"/>
                    <a:pt x="18"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Freeform 275"/>
            <p:cNvSpPr/>
            <p:nvPr/>
          </p:nvSpPr>
          <p:spPr bwMode="auto">
            <a:xfrm>
              <a:off x="2511425" y="6022975"/>
              <a:ext cx="71438" cy="153988"/>
            </a:xfrm>
            <a:custGeom>
              <a:avLst/>
              <a:gdLst>
                <a:gd name="T0" fmla="*/ 18 w 19"/>
                <a:gd name="T1" fmla="*/ 20 h 41"/>
                <a:gd name="T2" fmla="*/ 10 w 19"/>
                <a:gd name="T3" fmla="*/ 41 h 41"/>
                <a:gd name="T4" fmla="*/ 1 w 19"/>
                <a:gd name="T5" fmla="*/ 21 h 41"/>
                <a:gd name="T6" fmla="*/ 9 w 19"/>
                <a:gd name="T7" fmla="*/ 0 h 41"/>
                <a:gd name="T8" fmla="*/ 18 w 19"/>
                <a:gd name="T9" fmla="*/ 20 h 41"/>
              </a:gdLst>
              <a:ahLst/>
              <a:cxnLst>
                <a:cxn ang="0">
                  <a:pos x="T0" y="T1"/>
                </a:cxn>
                <a:cxn ang="0">
                  <a:pos x="T2" y="T3"/>
                </a:cxn>
                <a:cxn ang="0">
                  <a:pos x="T4" y="T5"/>
                </a:cxn>
                <a:cxn ang="0">
                  <a:pos x="T6" y="T7"/>
                </a:cxn>
                <a:cxn ang="0">
                  <a:pos x="T8" y="T9"/>
                </a:cxn>
              </a:cxnLst>
              <a:rect l="0" t="0" r="r" b="b"/>
              <a:pathLst>
                <a:path w="19" h="41">
                  <a:moveTo>
                    <a:pt x="18" y="20"/>
                  </a:moveTo>
                  <a:cubicBezTo>
                    <a:pt x="19" y="29"/>
                    <a:pt x="16" y="36"/>
                    <a:pt x="10" y="41"/>
                  </a:cubicBezTo>
                  <a:cubicBezTo>
                    <a:pt x="5" y="36"/>
                    <a:pt x="1" y="29"/>
                    <a:pt x="1" y="21"/>
                  </a:cubicBezTo>
                  <a:cubicBezTo>
                    <a:pt x="0" y="13"/>
                    <a:pt x="4" y="5"/>
                    <a:pt x="9" y="0"/>
                  </a:cubicBezTo>
                  <a:cubicBezTo>
                    <a:pt x="15" y="5"/>
                    <a:pt x="18" y="12"/>
                    <a:pt x="18"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Freeform 276"/>
            <p:cNvSpPr/>
            <p:nvPr/>
          </p:nvSpPr>
          <p:spPr bwMode="auto">
            <a:xfrm>
              <a:off x="1763713" y="3252788"/>
              <a:ext cx="68263" cy="157163"/>
            </a:xfrm>
            <a:custGeom>
              <a:avLst/>
              <a:gdLst>
                <a:gd name="T0" fmla="*/ 18 w 18"/>
                <a:gd name="T1" fmla="*/ 21 h 42"/>
                <a:gd name="T2" fmla="*/ 10 w 18"/>
                <a:gd name="T3" fmla="*/ 42 h 42"/>
                <a:gd name="T4" fmla="*/ 0 w 18"/>
                <a:gd name="T5" fmla="*/ 21 h 42"/>
                <a:gd name="T6" fmla="*/ 8 w 18"/>
                <a:gd name="T7" fmla="*/ 0 h 42"/>
                <a:gd name="T8" fmla="*/ 18 w 18"/>
                <a:gd name="T9" fmla="*/ 21 h 42"/>
              </a:gdLst>
              <a:ahLst/>
              <a:cxnLst>
                <a:cxn ang="0">
                  <a:pos x="T0" y="T1"/>
                </a:cxn>
                <a:cxn ang="0">
                  <a:pos x="T2" y="T3"/>
                </a:cxn>
                <a:cxn ang="0">
                  <a:pos x="T4" y="T5"/>
                </a:cxn>
                <a:cxn ang="0">
                  <a:pos x="T6" y="T7"/>
                </a:cxn>
                <a:cxn ang="0">
                  <a:pos x="T8" y="T9"/>
                </a:cxn>
              </a:cxnLst>
              <a:rect l="0" t="0" r="r" b="b"/>
              <a:pathLst>
                <a:path w="18" h="42">
                  <a:moveTo>
                    <a:pt x="18" y="21"/>
                  </a:moveTo>
                  <a:cubicBezTo>
                    <a:pt x="18" y="29"/>
                    <a:pt x="15" y="37"/>
                    <a:pt x="10" y="42"/>
                  </a:cubicBezTo>
                  <a:cubicBezTo>
                    <a:pt x="4" y="37"/>
                    <a:pt x="1" y="30"/>
                    <a:pt x="0" y="21"/>
                  </a:cubicBezTo>
                  <a:cubicBezTo>
                    <a:pt x="0" y="13"/>
                    <a:pt x="3" y="6"/>
                    <a:pt x="8" y="0"/>
                  </a:cubicBezTo>
                  <a:cubicBezTo>
                    <a:pt x="14" y="6"/>
                    <a:pt x="18" y="13"/>
                    <a:pt x="18"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6" name="Freeform 277"/>
            <p:cNvSpPr/>
            <p:nvPr/>
          </p:nvSpPr>
          <p:spPr bwMode="auto">
            <a:xfrm>
              <a:off x="2971800" y="3586163"/>
              <a:ext cx="87313" cy="139700"/>
            </a:xfrm>
            <a:custGeom>
              <a:avLst/>
              <a:gdLst>
                <a:gd name="T0" fmla="*/ 20 w 23"/>
                <a:gd name="T1" fmla="*/ 23 h 37"/>
                <a:gd name="T2" fmla="*/ 2 w 23"/>
                <a:gd name="T3" fmla="*/ 37 h 37"/>
                <a:gd name="T4" fmla="*/ 4 w 23"/>
                <a:gd name="T5" fmla="*/ 15 h 37"/>
                <a:gd name="T6" fmla="*/ 21 w 23"/>
                <a:gd name="T7" fmla="*/ 0 h 37"/>
                <a:gd name="T8" fmla="*/ 20 w 23"/>
                <a:gd name="T9" fmla="*/ 23 h 37"/>
              </a:gdLst>
              <a:ahLst/>
              <a:cxnLst>
                <a:cxn ang="0">
                  <a:pos x="T0" y="T1"/>
                </a:cxn>
                <a:cxn ang="0">
                  <a:pos x="T2" y="T3"/>
                </a:cxn>
                <a:cxn ang="0">
                  <a:pos x="T4" y="T5"/>
                </a:cxn>
                <a:cxn ang="0">
                  <a:pos x="T6" y="T7"/>
                </a:cxn>
                <a:cxn ang="0">
                  <a:pos x="T8" y="T9"/>
                </a:cxn>
              </a:cxnLst>
              <a:rect l="0" t="0" r="r" b="b"/>
              <a:pathLst>
                <a:path w="23" h="37">
                  <a:moveTo>
                    <a:pt x="20" y="23"/>
                  </a:moveTo>
                  <a:cubicBezTo>
                    <a:pt x="16" y="30"/>
                    <a:pt x="10" y="35"/>
                    <a:pt x="2" y="37"/>
                  </a:cubicBezTo>
                  <a:cubicBezTo>
                    <a:pt x="0" y="30"/>
                    <a:pt x="0" y="22"/>
                    <a:pt x="4" y="15"/>
                  </a:cubicBezTo>
                  <a:cubicBezTo>
                    <a:pt x="7" y="8"/>
                    <a:pt x="14" y="3"/>
                    <a:pt x="21" y="0"/>
                  </a:cubicBezTo>
                  <a:cubicBezTo>
                    <a:pt x="23" y="7"/>
                    <a:pt x="23" y="16"/>
                    <a:pt x="20"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Freeform 278"/>
            <p:cNvSpPr/>
            <p:nvPr/>
          </p:nvSpPr>
          <p:spPr bwMode="auto">
            <a:xfrm>
              <a:off x="2127250" y="5819775"/>
              <a:ext cx="293688" cy="285750"/>
            </a:xfrm>
            <a:custGeom>
              <a:avLst/>
              <a:gdLst>
                <a:gd name="T0" fmla="*/ 24 w 78"/>
                <a:gd name="T1" fmla="*/ 21 h 76"/>
                <a:gd name="T2" fmla="*/ 78 w 78"/>
                <a:gd name="T3" fmla="*/ 1 h 76"/>
                <a:gd name="T4" fmla="*/ 55 w 78"/>
                <a:gd name="T5" fmla="*/ 55 h 76"/>
                <a:gd name="T6" fmla="*/ 0 w 78"/>
                <a:gd name="T7" fmla="*/ 75 h 76"/>
                <a:gd name="T8" fmla="*/ 24 w 78"/>
                <a:gd name="T9" fmla="*/ 21 h 76"/>
              </a:gdLst>
              <a:ahLst/>
              <a:cxnLst>
                <a:cxn ang="0">
                  <a:pos x="T0" y="T1"/>
                </a:cxn>
                <a:cxn ang="0">
                  <a:pos x="T2" y="T3"/>
                </a:cxn>
                <a:cxn ang="0">
                  <a:pos x="T4" y="T5"/>
                </a:cxn>
                <a:cxn ang="0">
                  <a:pos x="T6" y="T7"/>
                </a:cxn>
                <a:cxn ang="0">
                  <a:pos x="T8" y="T9"/>
                </a:cxn>
              </a:cxnLst>
              <a:rect l="0" t="0" r="r" b="b"/>
              <a:pathLst>
                <a:path w="78" h="76">
                  <a:moveTo>
                    <a:pt x="24" y="21"/>
                  </a:moveTo>
                  <a:cubicBezTo>
                    <a:pt x="39" y="7"/>
                    <a:pt x="59" y="0"/>
                    <a:pt x="78" y="1"/>
                  </a:cubicBezTo>
                  <a:cubicBezTo>
                    <a:pt x="78" y="21"/>
                    <a:pt x="70" y="40"/>
                    <a:pt x="55" y="55"/>
                  </a:cubicBezTo>
                  <a:cubicBezTo>
                    <a:pt x="39" y="69"/>
                    <a:pt x="20" y="76"/>
                    <a:pt x="0" y="75"/>
                  </a:cubicBezTo>
                  <a:cubicBezTo>
                    <a:pt x="0" y="55"/>
                    <a:pt x="8" y="36"/>
                    <a:pt x="24"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8" name="Freeform 279"/>
            <p:cNvSpPr/>
            <p:nvPr/>
          </p:nvSpPr>
          <p:spPr bwMode="auto">
            <a:xfrm>
              <a:off x="2582863" y="6061075"/>
              <a:ext cx="280988" cy="296863"/>
            </a:xfrm>
            <a:custGeom>
              <a:avLst/>
              <a:gdLst>
                <a:gd name="T0" fmla="*/ 21 w 75"/>
                <a:gd name="T1" fmla="*/ 24 h 79"/>
                <a:gd name="T2" fmla="*/ 74 w 75"/>
                <a:gd name="T3" fmla="*/ 0 h 79"/>
                <a:gd name="T4" fmla="*/ 54 w 75"/>
                <a:gd name="T5" fmla="*/ 55 h 79"/>
                <a:gd name="T6" fmla="*/ 1 w 75"/>
                <a:gd name="T7" fmla="*/ 79 h 79"/>
                <a:gd name="T8" fmla="*/ 21 w 75"/>
                <a:gd name="T9" fmla="*/ 24 h 79"/>
              </a:gdLst>
              <a:ahLst/>
              <a:cxnLst>
                <a:cxn ang="0">
                  <a:pos x="T0" y="T1"/>
                </a:cxn>
                <a:cxn ang="0">
                  <a:pos x="T2" y="T3"/>
                </a:cxn>
                <a:cxn ang="0">
                  <a:pos x="T4" y="T5"/>
                </a:cxn>
                <a:cxn ang="0">
                  <a:pos x="T6" y="T7"/>
                </a:cxn>
                <a:cxn ang="0">
                  <a:pos x="T8" y="T9"/>
                </a:cxn>
              </a:cxnLst>
              <a:rect l="0" t="0" r="r" b="b"/>
              <a:pathLst>
                <a:path w="75" h="79">
                  <a:moveTo>
                    <a:pt x="21" y="24"/>
                  </a:moveTo>
                  <a:cubicBezTo>
                    <a:pt x="35" y="9"/>
                    <a:pt x="55" y="1"/>
                    <a:pt x="74" y="0"/>
                  </a:cubicBezTo>
                  <a:cubicBezTo>
                    <a:pt x="75" y="20"/>
                    <a:pt x="69" y="40"/>
                    <a:pt x="54" y="55"/>
                  </a:cubicBezTo>
                  <a:cubicBezTo>
                    <a:pt x="40" y="71"/>
                    <a:pt x="20" y="79"/>
                    <a:pt x="1" y="79"/>
                  </a:cubicBezTo>
                  <a:cubicBezTo>
                    <a:pt x="0" y="59"/>
                    <a:pt x="6" y="40"/>
                    <a:pt x="21" y="24"/>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9" name="Freeform 280"/>
            <p:cNvSpPr/>
            <p:nvPr/>
          </p:nvSpPr>
          <p:spPr bwMode="auto">
            <a:xfrm>
              <a:off x="2720975" y="6207125"/>
              <a:ext cx="146050" cy="274638"/>
            </a:xfrm>
            <a:custGeom>
              <a:avLst/>
              <a:gdLst>
                <a:gd name="T0" fmla="*/ 4 w 39"/>
                <a:gd name="T1" fmla="*/ 33 h 73"/>
                <a:gd name="T2" fmla="*/ 29 w 39"/>
                <a:gd name="T3" fmla="*/ 0 h 73"/>
                <a:gd name="T4" fmla="*/ 35 w 39"/>
                <a:gd name="T5" fmla="*/ 41 h 73"/>
                <a:gd name="T6" fmla="*/ 9 w 39"/>
                <a:gd name="T7" fmla="*/ 73 h 73"/>
                <a:gd name="T8" fmla="*/ 4 w 39"/>
                <a:gd name="T9" fmla="*/ 33 h 73"/>
              </a:gdLst>
              <a:ahLst/>
              <a:cxnLst>
                <a:cxn ang="0">
                  <a:pos x="T0" y="T1"/>
                </a:cxn>
                <a:cxn ang="0">
                  <a:pos x="T2" y="T3"/>
                </a:cxn>
                <a:cxn ang="0">
                  <a:pos x="T4" y="T5"/>
                </a:cxn>
                <a:cxn ang="0">
                  <a:pos x="T6" y="T7"/>
                </a:cxn>
                <a:cxn ang="0">
                  <a:pos x="T8" y="T9"/>
                </a:cxn>
              </a:cxnLst>
              <a:rect l="0" t="0" r="r" b="b"/>
              <a:pathLst>
                <a:path w="39" h="73">
                  <a:moveTo>
                    <a:pt x="4" y="33"/>
                  </a:moveTo>
                  <a:cubicBezTo>
                    <a:pt x="7" y="18"/>
                    <a:pt x="17" y="7"/>
                    <a:pt x="29" y="0"/>
                  </a:cubicBezTo>
                  <a:cubicBezTo>
                    <a:pt x="36" y="12"/>
                    <a:pt x="39" y="26"/>
                    <a:pt x="35" y="41"/>
                  </a:cubicBezTo>
                  <a:cubicBezTo>
                    <a:pt x="31" y="55"/>
                    <a:pt x="22" y="67"/>
                    <a:pt x="9" y="73"/>
                  </a:cubicBezTo>
                  <a:cubicBezTo>
                    <a:pt x="2" y="62"/>
                    <a:pt x="0" y="47"/>
                    <a:pt x="4" y="3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Freeform 281"/>
            <p:cNvSpPr/>
            <p:nvPr/>
          </p:nvSpPr>
          <p:spPr bwMode="auto">
            <a:xfrm>
              <a:off x="2305050" y="5822950"/>
              <a:ext cx="146050" cy="279400"/>
            </a:xfrm>
            <a:custGeom>
              <a:avLst/>
              <a:gdLst>
                <a:gd name="T0" fmla="*/ 4 w 39"/>
                <a:gd name="T1" fmla="*/ 33 h 74"/>
                <a:gd name="T2" fmla="*/ 30 w 39"/>
                <a:gd name="T3" fmla="*/ 0 h 74"/>
                <a:gd name="T4" fmla="*/ 35 w 39"/>
                <a:gd name="T5" fmla="*/ 41 h 74"/>
                <a:gd name="T6" fmla="*/ 10 w 39"/>
                <a:gd name="T7" fmla="*/ 74 h 74"/>
                <a:gd name="T8" fmla="*/ 4 w 39"/>
                <a:gd name="T9" fmla="*/ 33 h 74"/>
              </a:gdLst>
              <a:ahLst/>
              <a:cxnLst>
                <a:cxn ang="0">
                  <a:pos x="T0" y="T1"/>
                </a:cxn>
                <a:cxn ang="0">
                  <a:pos x="T2" y="T3"/>
                </a:cxn>
                <a:cxn ang="0">
                  <a:pos x="T4" y="T5"/>
                </a:cxn>
                <a:cxn ang="0">
                  <a:pos x="T6" y="T7"/>
                </a:cxn>
                <a:cxn ang="0">
                  <a:pos x="T8" y="T9"/>
                </a:cxn>
              </a:cxnLst>
              <a:rect l="0" t="0" r="r" b="b"/>
              <a:pathLst>
                <a:path w="39" h="74">
                  <a:moveTo>
                    <a:pt x="4" y="33"/>
                  </a:moveTo>
                  <a:cubicBezTo>
                    <a:pt x="8" y="18"/>
                    <a:pt x="17" y="7"/>
                    <a:pt x="30" y="0"/>
                  </a:cubicBezTo>
                  <a:cubicBezTo>
                    <a:pt x="37" y="12"/>
                    <a:pt x="39" y="27"/>
                    <a:pt x="35" y="41"/>
                  </a:cubicBezTo>
                  <a:cubicBezTo>
                    <a:pt x="32" y="56"/>
                    <a:pt x="22" y="67"/>
                    <a:pt x="10" y="74"/>
                  </a:cubicBezTo>
                  <a:cubicBezTo>
                    <a:pt x="3" y="62"/>
                    <a:pt x="0" y="47"/>
                    <a:pt x="4" y="3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Freeform 282"/>
            <p:cNvSpPr/>
            <p:nvPr/>
          </p:nvSpPr>
          <p:spPr bwMode="auto">
            <a:xfrm>
              <a:off x="1658938" y="5180013"/>
              <a:ext cx="146050" cy="279400"/>
            </a:xfrm>
            <a:custGeom>
              <a:avLst/>
              <a:gdLst>
                <a:gd name="T0" fmla="*/ 4 w 39"/>
                <a:gd name="T1" fmla="*/ 33 h 74"/>
                <a:gd name="T2" fmla="*/ 30 w 39"/>
                <a:gd name="T3" fmla="*/ 0 h 74"/>
                <a:gd name="T4" fmla="*/ 35 w 39"/>
                <a:gd name="T5" fmla="*/ 41 h 74"/>
                <a:gd name="T6" fmla="*/ 10 w 39"/>
                <a:gd name="T7" fmla="*/ 74 h 74"/>
                <a:gd name="T8" fmla="*/ 4 w 39"/>
                <a:gd name="T9" fmla="*/ 33 h 74"/>
              </a:gdLst>
              <a:ahLst/>
              <a:cxnLst>
                <a:cxn ang="0">
                  <a:pos x="T0" y="T1"/>
                </a:cxn>
                <a:cxn ang="0">
                  <a:pos x="T2" y="T3"/>
                </a:cxn>
                <a:cxn ang="0">
                  <a:pos x="T4" y="T5"/>
                </a:cxn>
                <a:cxn ang="0">
                  <a:pos x="T6" y="T7"/>
                </a:cxn>
                <a:cxn ang="0">
                  <a:pos x="T8" y="T9"/>
                </a:cxn>
              </a:cxnLst>
              <a:rect l="0" t="0" r="r" b="b"/>
              <a:pathLst>
                <a:path w="39" h="74">
                  <a:moveTo>
                    <a:pt x="4" y="33"/>
                  </a:moveTo>
                  <a:cubicBezTo>
                    <a:pt x="8" y="19"/>
                    <a:pt x="18" y="7"/>
                    <a:pt x="30" y="0"/>
                  </a:cubicBezTo>
                  <a:cubicBezTo>
                    <a:pt x="37" y="12"/>
                    <a:pt x="39" y="27"/>
                    <a:pt x="35" y="41"/>
                  </a:cubicBezTo>
                  <a:cubicBezTo>
                    <a:pt x="32" y="56"/>
                    <a:pt x="22" y="67"/>
                    <a:pt x="10" y="74"/>
                  </a:cubicBezTo>
                  <a:cubicBezTo>
                    <a:pt x="3" y="62"/>
                    <a:pt x="0" y="48"/>
                    <a:pt x="4" y="3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Freeform 283"/>
            <p:cNvSpPr/>
            <p:nvPr/>
          </p:nvSpPr>
          <p:spPr bwMode="auto">
            <a:xfrm>
              <a:off x="2074863" y="4270375"/>
              <a:ext cx="153988" cy="271463"/>
            </a:xfrm>
            <a:custGeom>
              <a:avLst/>
              <a:gdLst>
                <a:gd name="T0" fmla="*/ 36 w 41"/>
                <a:gd name="T1" fmla="*/ 30 h 72"/>
                <a:gd name="T2" fmla="*/ 34 w 41"/>
                <a:gd name="T3" fmla="*/ 72 h 72"/>
                <a:gd name="T4" fmla="*/ 5 w 41"/>
                <a:gd name="T5" fmla="*/ 42 h 72"/>
                <a:gd name="T6" fmla="*/ 7 w 41"/>
                <a:gd name="T7" fmla="*/ 0 h 72"/>
                <a:gd name="T8" fmla="*/ 36 w 41"/>
                <a:gd name="T9" fmla="*/ 30 h 72"/>
              </a:gdLst>
              <a:ahLst/>
              <a:cxnLst>
                <a:cxn ang="0">
                  <a:pos x="T0" y="T1"/>
                </a:cxn>
                <a:cxn ang="0">
                  <a:pos x="T2" y="T3"/>
                </a:cxn>
                <a:cxn ang="0">
                  <a:pos x="T4" y="T5"/>
                </a:cxn>
                <a:cxn ang="0">
                  <a:pos x="T6" y="T7"/>
                </a:cxn>
                <a:cxn ang="0">
                  <a:pos x="T8" y="T9"/>
                </a:cxn>
              </a:cxnLst>
              <a:rect l="0" t="0" r="r" b="b"/>
              <a:pathLst>
                <a:path w="41" h="72">
                  <a:moveTo>
                    <a:pt x="36" y="30"/>
                  </a:moveTo>
                  <a:cubicBezTo>
                    <a:pt x="41" y="44"/>
                    <a:pt x="40" y="59"/>
                    <a:pt x="34" y="72"/>
                  </a:cubicBezTo>
                  <a:cubicBezTo>
                    <a:pt x="21" y="66"/>
                    <a:pt x="11" y="56"/>
                    <a:pt x="5" y="42"/>
                  </a:cubicBezTo>
                  <a:cubicBezTo>
                    <a:pt x="0" y="28"/>
                    <a:pt x="1" y="13"/>
                    <a:pt x="7" y="0"/>
                  </a:cubicBezTo>
                  <a:cubicBezTo>
                    <a:pt x="20" y="6"/>
                    <a:pt x="31" y="16"/>
                    <a:pt x="36"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Freeform 284"/>
            <p:cNvSpPr/>
            <p:nvPr/>
          </p:nvSpPr>
          <p:spPr bwMode="auto">
            <a:xfrm>
              <a:off x="2371725" y="3567113"/>
              <a:ext cx="349250" cy="241300"/>
            </a:xfrm>
            <a:custGeom>
              <a:avLst/>
              <a:gdLst>
                <a:gd name="T0" fmla="*/ 58 w 93"/>
                <a:gd name="T1" fmla="*/ 12 h 64"/>
                <a:gd name="T2" fmla="*/ 93 w 93"/>
                <a:gd name="T3" fmla="*/ 59 h 64"/>
                <a:gd name="T4" fmla="*/ 35 w 93"/>
                <a:gd name="T5" fmla="*/ 52 h 64"/>
                <a:gd name="T6" fmla="*/ 0 w 93"/>
                <a:gd name="T7" fmla="*/ 5 h 64"/>
                <a:gd name="T8" fmla="*/ 58 w 93"/>
                <a:gd name="T9" fmla="*/ 12 h 64"/>
              </a:gdLst>
              <a:ahLst/>
              <a:cxnLst>
                <a:cxn ang="0">
                  <a:pos x="T0" y="T1"/>
                </a:cxn>
                <a:cxn ang="0">
                  <a:pos x="T2" y="T3"/>
                </a:cxn>
                <a:cxn ang="0">
                  <a:pos x="T4" y="T5"/>
                </a:cxn>
                <a:cxn ang="0">
                  <a:pos x="T6" y="T7"/>
                </a:cxn>
                <a:cxn ang="0">
                  <a:pos x="T8" y="T9"/>
                </a:cxn>
              </a:cxnLst>
              <a:rect l="0" t="0" r="r" b="b"/>
              <a:pathLst>
                <a:path w="93" h="64">
                  <a:moveTo>
                    <a:pt x="58" y="12"/>
                  </a:moveTo>
                  <a:cubicBezTo>
                    <a:pt x="76" y="23"/>
                    <a:pt x="88" y="40"/>
                    <a:pt x="93" y="59"/>
                  </a:cubicBezTo>
                  <a:cubicBezTo>
                    <a:pt x="74" y="64"/>
                    <a:pt x="53" y="62"/>
                    <a:pt x="35" y="52"/>
                  </a:cubicBezTo>
                  <a:cubicBezTo>
                    <a:pt x="17" y="41"/>
                    <a:pt x="5" y="24"/>
                    <a:pt x="0" y="5"/>
                  </a:cubicBezTo>
                  <a:cubicBezTo>
                    <a:pt x="19" y="0"/>
                    <a:pt x="40" y="2"/>
                    <a:pt x="58"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Freeform 285"/>
            <p:cNvSpPr/>
            <p:nvPr/>
          </p:nvSpPr>
          <p:spPr bwMode="auto">
            <a:xfrm>
              <a:off x="2682875" y="4346575"/>
              <a:ext cx="349250" cy="244475"/>
            </a:xfrm>
            <a:custGeom>
              <a:avLst/>
              <a:gdLst>
                <a:gd name="T0" fmla="*/ 58 w 93"/>
                <a:gd name="T1" fmla="*/ 13 h 65"/>
                <a:gd name="T2" fmla="*/ 93 w 93"/>
                <a:gd name="T3" fmla="*/ 59 h 65"/>
                <a:gd name="T4" fmla="*/ 35 w 93"/>
                <a:gd name="T5" fmla="*/ 52 h 65"/>
                <a:gd name="T6" fmla="*/ 0 w 93"/>
                <a:gd name="T7" fmla="*/ 6 h 65"/>
                <a:gd name="T8" fmla="*/ 58 w 93"/>
                <a:gd name="T9" fmla="*/ 13 h 65"/>
              </a:gdLst>
              <a:ahLst/>
              <a:cxnLst>
                <a:cxn ang="0">
                  <a:pos x="T0" y="T1"/>
                </a:cxn>
                <a:cxn ang="0">
                  <a:pos x="T2" y="T3"/>
                </a:cxn>
                <a:cxn ang="0">
                  <a:pos x="T4" y="T5"/>
                </a:cxn>
                <a:cxn ang="0">
                  <a:pos x="T6" y="T7"/>
                </a:cxn>
                <a:cxn ang="0">
                  <a:pos x="T8" y="T9"/>
                </a:cxn>
              </a:cxnLst>
              <a:rect l="0" t="0" r="r" b="b"/>
              <a:pathLst>
                <a:path w="93" h="65">
                  <a:moveTo>
                    <a:pt x="58" y="13"/>
                  </a:moveTo>
                  <a:cubicBezTo>
                    <a:pt x="76" y="23"/>
                    <a:pt x="89" y="40"/>
                    <a:pt x="93" y="59"/>
                  </a:cubicBezTo>
                  <a:cubicBezTo>
                    <a:pt x="74" y="65"/>
                    <a:pt x="54" y="63"/>
                    <a:pt x="35" y="52"/>
                  </a:cubicBezTo>
                  <a:cubicBezTo>
                    <a:pt x="17" y="42"/>
                    <a:pt x="5" y="25"/>
                    <a:pt x="0" y="6"/>
                  </a:cubicBezTo>
                  <a:cubicBezTo>
                    <a:pt x="19" y="0"/>
                    <a:pt x="40"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5" name="Freeform 286"/>
            <p:cNvSpPr/>
            <p:nvPr/>
          </p:nvSpPr>
          <p:spPr bwMode="auto">
            <a:xfrm>
              <a:off x="2586038" y="3514725"/>
              <a:ext cx="153988" cy="266700"/>
            </a:xfrm>
            <a:custGeom>
              <a:avLst/>
              <a:gdLst>
                <a:gd name="T0" fmla="*/ 36 w 41"/>
                <a:gd name="T1" fmla="*/ 30 h 71"/>
                <a:gd name="T2" fmla="*/ 34 w 41"/>
                <a:gd name="T3" fmla="*/ 71 h 71"/>
                <a:gd name="T4" fmla="*/ 6 w 41"/>
                <a:gd name="T5" fmla="*/ 41 h 71"/>
                <a:gd name="T6" fmla="*/ 7 w 41"/>
                <a:gd name="T7" fmla="*/ 0 h 71"/>
                <a:gd name="T8" fmla="*/ 36 w 41"/>
                <a:gd name="T9" fmla="*/ 30 h 71"/>
              </a:gdLst>
              <a:ahLst/>
              <a:cxnLst>
                <a:cxn ang="0">
                  <a:pos x="T0" y="T1"/>
                </a:cxn>
                <a:cxn ang="0">
                  <a:pos x="T2" y="T3"/>
                </a:cxn>
                <a:cxn ang="0">
                  <a:pos x="T4" y="T5"/>
                </a:cxn>
                <a:cxn ang="0">
                  <a:pos x="T6" y="T7"/>
                </a:cxn>
                <a:cxn ang="0">
                  <a:pos x="T8" y="T9"/>
                </a:cxn>
              </a:cxnLst>
              <a:rect l="0" t="0" r="r" b="b"/>
              <a:pathLst>
                <a:path w="41" h="71">
                  <a:moveTo>
                    <a:pt x="36" y="30"/>
                  </a:moveTo>
                  <a:cubicBezTo>
                    <a:pt x="41" y="44"/>
                    <a:pt x="40" y="59"/>
                    <a:pt x="34" y="71"/>
                  </a:cubicBezTo>
                  <a:cubicBezTo>
                    <a:pt x="21" y="66"/>
                    <a:pt x="11" y="55"/>
                    <a:pt x="6" y="41"/>
                  </a:cubicBezTo>
                  <a:cubicBezTo>
                    <a:pt x="0" y="27"/>
                    <a:pt x="1" y="12"/>
                    <a:pt x="7" y="0"/>
                  </a:cubicBezTo>
                  <a:cubicBezTo>
                    <a:pt x="20" y="5"/>
                    <a:pt x="31" y="16"/>
                    <a:pt x="36"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6" name="Freeform 287"/>
            <p:cNvSpPr/>
            <p:nvPr/>
          </p:nvSpPr>
          <p:spPr bwMode="auto">
            <a:xfrm>
              <a:off x="1752600" y="4838700"/>
              <a:ext cx="157163" cy="153988"/>
            </a:xfrm>
            <a:custGeom>
              <a:avLst/>
              <a:gdLst>
                <a:gd name="T0" fmla="*/ 30 w 42"/>
                <a:gd name="T1" fmla="*/ 12 h 41"/>
                <a:gd name="T2" fmla="*/ 42 w 42"/>
                <a:gd name="T3" fmla="*/ 41 h 41"/>
                <a:gd name="T4" fmla="*/ 12 w 42"/>
                <a:gd name="T5" fmla="*/ 29 h 41"/>
                <a:gd name="T6" fmla="*/ 0 w 42"/>
                <a:gd name="T7" fmla="*/ 0 h 41"/>
                <a:gd name="T8" fmla="*/ 30 w 42"/>
                <a:gd name="T9" fmla="*/ 12 h 41"/>
              </a:gdLst>
              <a:ahLst/>
              <a:cxnLst>
                <a:cxn ang="0">
                  <a:pos x="T0" y="T1"/>
                </a:cxn>
                <a:cxn ang="0">
                  <a:pos x="T2" y="T3"/>
                </a:cxn>
                <a:cxn ang="0">
                  <a:pos x="T4" y="T5"/>
                </a:cxn>
                <a:cxn ang="0">
                  <a:pos x="T6" y="T7"/>
                </a:cxn>
                <a:cxn ang="0">
                  <a:pos x="T8" y="T9"/>
                </a:cxn>
              </a:cxnLst>
              <a:rect l="0" t="0" r="r" b="b"/>
              <a:pathLst>
                <a:path w="42" h="41">
                  <a:moveTo>
                    <a:pt x="30" y="12"/>
                  </a:moveTo>
                  <a:cubicBezTo>
                    <a:pt x="38" y="20"/>
                    <a:pt x="42" y="30"/>
                    <a:pt x="42" y="41"/>
                  </a:cubicBezTo>
                  <a:cubicBezTo>
                    <a:pt x="31" y="41"/>
                    <a:pt x="20" y="37"/>
                    <a:pt x="12" y="29"/>
                  </a:cubicBezTo>
                  <a:cubicBezTo>
                    <a:pt x="4" y="21"/>
                    <a:pt x="0" y="11"/>
                    <a:pt x="0" y="0"/>
                  </a:cubicBezTo>
                  <a:cubicBezTo>
                    <a:pt x="11" y="0"/>
                    <a:pt x="22"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Freeform 288"/>
            <p:cNvSpPr/>
            <p:nvPr/>
          </p:nvSpPr>
          <p:spPr bwMode="auto">
            <a:xfrm>
              <a:off x="1489075" y="4391025"/>
              <a:ext cx="158750" cy="153988"/>
            </a:xfrm>
            <a:custGeom>
              <a:avLst/>
              <a:gdLst>
                <a:gd name="T0" fmla="*/ 30 w 42"/>
                <a:gd name="T1" fmla="*/ 12 h 41"/>
                <a:gd name="T2" fmla="*/ 42 w 42"/>
                <a:gd name="T3" fmla="*/ 41 h 41"/>
                <a:gd name="T4" fmla="*/ 12 w 42"/>
                <a:gd name="T5" fmla="*/ 29 h 41"/>
                <a:gd name="T6" fmla="*/ 1 w 42"/>
                <a:gd name="T7" fmla="*/ 0 h 41"/>
                <a:gd name="T8" fmla="*/ 30 w 42"/>
                <a:gd name="T9" fmla="*/ 12 h 41"/>
              </a:gdLst>
              <a:ahLst/>
              <a:cxnLst>
                <a:cxn ang="0">
                  <a:pos x="T0" y="T1"/>
                </a:cxn>
                <a:cxn ang="0">
                  <a:pos x="T2" y="T3"/>
                </a:cxn>
                <a:cxn ang="0">
                  <a:pos x="T4" y="T5"/>
                </a:cxn>
                <a:cxn ang="0">
                  <a:pos x="T6" y="T7"/>
                </a:cxn>
                <a:cxn ang="0">
                  <a:pos x="T8" y="T9"/>
                </a:cxn>
              </a:cxnLst>
              <a:rect l="0" t="0" r="r" b="b"/>
              <a:pathLst>
                <a:path w="42" h="41">
                  <a:moveTo>
                    <a:pt x="30" y="12"/>
                  </a:moveTo>
                  <a:cubicBezTo>
                    <a:pt x="38" y="20"/>
                    <a:pt x="42" y="30"/>
                    <a:pt x="42" y="41"/>
                  </a:cubicBezTo>
                  <a:cubicBezTo>
                    <a:pt x="31" y="41"/>
                    <a:pt x="21" y="37"/>
                    <a:pt x="12" y="29"/>
                  </a:cubicBezTo>
                  <a:cubicBezTo>
                    <a:pt x="4" y="21"/>
                    <a:pt x="0" y="11"/>
                    <a:pt x="1" y="0"/>
                  </a:cubicBezTo>
                  <a:cubicBezTo>
                    <a:pt x="11" y="0"/>
                    <a:pt x="22"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Freeform 289"/>
            <p:cNvSpPr/>
            <p:nvPr/>
          </p:nvSpPr>
          <p:spPr bwMode="auto">
            <a:xfrm>
              <a:off x="2195513" y="4105275"/>
              <a:ext cx="352425" cy="244475"/>
            </a:xfrm>
            <a:custGeom>
              <a:avLst/>
              <a:gdLst>
                <a:gd name="T0" fmla="*/ 58 w 94"/>
                <a:gd name="T1" fmla="*/ 13 h 65"/>
                <a:gd name="T2" fmla="*/ 94 w 94"/>
                <a:gd name="T3" fmla="*/ 60 h 65"/>
                <a:gd name="T4" fmla="*/ 36 w 94"/>
                <a:gd name="T5" fmla="*/ 53 h 65"/>
                <a:gd name="T6" fmla="*/ 0 w 94"/>
                <a:gd name="T7" fmla="*/ 6 h 65"/>
                <a:gd name="T8" fmla="*/ 58 w 94"/>
                <a:gd name="T9" fmla="*/ 13 h 65"/>
              </a:gdLst>
              <a:ahLst/>
              <a:cxnLst>
                <a:cxn ang="0">
                  <a:pos x="T0" y="T1"/>
                </a:cxn>
                <a:cxn ang="0">
                  <a:pos x="T2" y="T3"/>
                </a:cxn>
                <a:cxn ang="0">
                  <a:pos x="T4" y="T5"/>
                </a:cxn>
                <a:cxn ang="0">
                  <a:pos x="T6" y="T7"/>
                </a:cxn>
                <a:cxn ang="0">
                  <a:pos x="T8" y="T9"/>
                </a:cxn>
              </a:cxnLst>
              <a:rect l="0" t="0" r="r" b="b"/>
              <a:pathLst>
                <a:path w="94" h="65">
                  <a:moveTo>
                    <a:pt x="58" y="13"/>
                  </a:moveTo>
                  <a:cubicBezTo>
                    <a:pt x="77" y="23"/>
                    <a:pt x="89" y="41"/>
                    <a:pt x="94" y="60"/>
                  </a:cubicBezTo>
                  <a:cubicBezTo>
                    <a:pt x="75" y="65"/>
                    <a:pt x="54" y="63"/>
                    <a:pt x="36" y="53"/>
                  </a:cubicBezTo>
                  <a:cubicBezTo>
                    <a:pt x="17" y="42"/>
                    <a:pt x="5" y="25"/>
                    <a:pt x="0" y="6"/>
                  </a:cubicBezTo>
                  <a:cubicBezTo>
                    <a:pt x="19" y="0"/>
                    <a:pt x="40"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9" name="Freeform 290"/>
            <p:cNvSpPr/>
            <p:nvPr/>
          </p:nvSpPr>
          <p:spPr bwMode="auto">
            <a:xfrm>
              <a:off x="2274888" y="3965575"/>
              <a:ext cx="157163" cy="155575"/>
            </a:xfrm>
            <a:custGeom>
              <a:avLst/>
              <a:gdLst>
                <a:gd name="T0" fmla="*/ 30 w 42"/>
                <a:gd name="T1" fmla="*/ 12 h 41"/>
                <a:gd name="T2" fmla="*/ 42 w 42"/>
                <a:gd name="T3" fmla="*/ 41 h 41"/>
                <a:gd name="T4" fmla="*/ 12 w 42"/>
                <a:gd name="T5" fmla="*/ 29 h 41"/>
                <a:gd name="T6" fmla="*/ 0 w 42"/>
                <a:gd name="T7" fmla="*/ 0 h 41"/>
                <a:gd name="T8" fmla="*/ 30 w 42"/>
                <a:gd name="T9" fmla="*/ 12 h 41"/>
              </a:gdLst>
              <a:ahLst/>
              <a:cxnLst>
                <a:cxn ang="0">
                  <a:pos x="T0" y="T1"/>
                </a:cxn>
                <a:cxn ang="0">
                  <a:pos x="T2" y="T3"/>
                </a:cxn>
                <a:cxn ang="0">
                  <a:pos x="T4" y="T5"/>
                </a:cxn>
                <a:cxn ang="0">
                  <a:pos x="T6" y="T7"/>
                </a:cxn>
                <a:cxn ang="0">
                  <a:pos x="T8" y="T9"/>
                </a:cxn>
              </a:cxnLst>
              <a:rect l="0" t="0" r="r" b="b"/>
              <a:pathLst>
                <a:path w="42" h="41">
                  <a:moveTo>
                    <a:pt x="30" y="12"/>
                  </a:moveTo>
                  <a:cubicBezTo>
                    <a:pt x="38" y="20"/>
                    <a:pt x="42" y="30"/>
                    <a:pt x="42" y="41"/>
                  </a:cubicBezTo>
                  <a:cubicBezTo>
                    <a:pt x="31" y="41"/>
                    <a:pt x="20" y="37"/>
                    <a:pt x="12" y="29"/>
                  </a:cubicBezTo>
                  <a:cubicBezTo>
                    <a:pt x="4" y="21"/>
                    <a:pt x="0" y="11"/>
                    <a:pt x="0" y="0"/>
                  </a:cubicBezTo>
                  <a:cubicBezTo>
                    <a:pt x="11" y="0"/>
                    <a:pt x="22"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0" name="Freeform 291"/>
            <p:cNvSpPr/>
            <p:nvPr/>
          </p:nvSpPr>
          <p:spPr bwMode="auto">
            <a:xfrm>
              <a:off x="2762250" y="4157663"/>
              <a:ext cx="153988" cy="158750"/>
            </a:xfrm>
            <a:custGeom>
              <a:avLst/>
              <a:gdLst>
                <a:gd name="T0" fmla="*/ 29 w 41"/>
                <a:gd name="T1" fmla="*/ 12 h 42"/>
                <a:gd name="T2" fmla="*/ 41 w 41"/>
                <a:gd name="T3" fmla="*/ 41 h 42"/>
                <a:gd name="T4" fmla="*/ 12 w 41"/>
                <a:gd name="T5" fmla="*/ 30 h 42"/>
                <a:gd name="T6" fmla="*/ 0 w 41"/>
                <a:gd name="T7" fmla="*/ 1 h 42"/>
                <a:gd name="T8" fmla="*/ 29 w 41"/>
                <a:gd name="T9" fmla="*/ 12 h 42"/>
              </a:gdLst>
              <a:ahLst/>
              <a:cxnLst>
                <a:cxn ang="0">
                  <a:pos x="T0" y="T1"/>
                </a:cxn>
                <a:cxn ang="0">
                  <a:pos x="T2" y="T3"/>
                </a:cxn>
                <a:cxn ang="0">
                  <a:pos x="T4" y="T5"/>
                </a:cxn>
                <a:cxn ang="0">
                  <a:pos x="T6" y="T7"/>
                </a:cxn>
                <a:cxn ang="0">
                  <a:pos x="T8" y="T9"/>
                </a:cxn>
              </a:cxnLst>
              <a:rect l="0" t="0" r="r" b="b"/>
              <a:pathLst>
                <a:path w="41" h="42">
                  <a:moveTo>
                    <a:pt x="29" y="12"/>
                  </a:moveTo>
                  <a:cubicBezTo>
                    <a:pt x="37" y="20"/>
                    <a:pt x="41" y="31"/>
                    <a:pt x="41" y="41"/>
                  </a:cubicBezTo>
                  <a:cubicBezTo>
                    <a:pt x="31" y="42"/>
                    <a:pt x="20" y="38"/>
                    <a:pt x="12" y="30"/>
                  </a:cubicBezTo>
                  <a:cubicBezTo>
                    <a:pt x="4" y="22"/>
                    <a:pt x="0" y="11"/>
                    <a:pt x="0" y="1"/>
                  </a:cubicBezTo>
                  <a:cubicBezTo>
                    <a:pt x="11" y="0"/>
                    <a:pt x="21" y="4"/>
                    <a:pt x="29"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Freeform 292"/>
            <p:cNvSpPr/>
            <p:nvPr/>
          </p:nvSpPr>
          <p:spPr bwMode="auto">
            <a:xfrm>
              <a:off x="2795588" y="3748088"/>
              <a:ext cx="153988" cy="153988"/>
            </a:xfrm>
            <a:custGeom>
              <a:avLst/>
              <a:gdLst>
                <a:gd name="T0" fmla="*/ 29 w 41"/>
                <a:gd name="T1" fmla="*/ 12 h 41"/>
                <a:gd name="T2" fmla="*/ 41 w 41"/>
                <a:gd name="T3" fmla="*/ 41 h 41"/>
                <a:gd name="T4" fmla="*/ 12 w 41"/>
                <a:gd name="T5" fmla="*/ 29 h 41"/>
                <a:gd name="T6" fmla="*/ 0 w 41"/>
                <a:gd name="T7" fmla="*/ 0 h 41"/>
                <a:gd name="T8" fmla="*/ 29 w 41"/>
                <a:gd name="T9" fmla="*/ 12 h 41"/>
              </a:gdLst>
              <a:ahLst/>
              <a:cxnLst>
                <a:cxn ang="0">
                  <a:pos x="T0" y="T1"/>
                </a:cxn>
                <a:cxn ang="0">
                  <a:pos x="T2" y="T3"/>
                </a:cxn>
                <a:cxn ang="0">
                  <a:pos x="T4" y="T5"/>
                </a:cxn>
                <a:cxn ang="0">
                  <a:pos x="T6" y="T7"/>
                </a:cxn>
                <a:cxn ang="0">
                  <a:pos x="T8" y="T9"/>
                </a:cxn>
              </a:cxnLst>
              <a:rect l="0" t="0" r="r" b="b"/>
              <a:pathLst>
                <a:path w="41" h="41">
                  <a:moveTo>
                    <a:pt x="29" y="12"/>
                  </a:moveTo>
                  <a:cubicBezTo>
                    <a:pt x="37" y="20"/>
                    <a:pt x="41" y="31"/>
                    <a:pt x="41" y="41"/>
                  </a:cubicBezTo>
                  <a:cubicBezTo>
                    <a:pt x="31" y="41"/>
                    <a:pt x="20" y="37"/>
                    <a:pt x="12" y="29"/>
                  </a:cubicBezTo>
                  <a:cubicBezTo>
                    <a:pt x="4" y="21"/>
                    <a:pt x="0" y="11"/>
                    <a:pt x="0" y="0"/>
                  </a:cubicBezTo>
                  <a:cubicBezTo>
                    <a:pt x="10" y="0"/>
                    <a:pt x="21" y="4"/>
                    <a:pt x="29"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Freeform 293"/>
            <p:cNvSpPr/>
            <p:nvPr/>
          </p:nvSpPr>
          <p:spPr bwMode="auto">
            <a:xfrm>
              <a:off x="1625600" y="4237038"/>
              <a:ext cx="157163" cy="153988"/>
            </a:xfrm>
            <a:custGeom>
              <a:avLst/>
              <a:gdLst>
                <a:gd name="T0" fmla="*/ 29 w 42"/>
                <a:gd name="T1" fmla="*/ 12 h 41"/>
                <a:gd name="T2" fmla="*/ 41 w 42"/>
                <a:gd name="T3" fmla="*/ 41 h 41"/>
                <a:gd name="T4" fmla="*/ 12 w 42"/>
                <a:gd name="T5" fmla="*/ 29 h 41"/>
                <a:gd name="T6" fmla="*/ 0 w 42"/>
                <a:gd name="T7" fmla="*/ 0 h 41"/>
                <a:gd name="T8" fmla="*/ 29 w 42"/>
                <a:gd name="T9" fmla="*/ 12 h 41"/>
              </a:gdLst>
              <a:ahLst/>
              <a:cxnLst>
                <a:cxn ang="0">
                  <a:pos x="T0" y="T1"/>
                </a:cxn>
                <a:cxn ang="0">
                  <a:pos x="T2" y="T3"/>
                </a:cxn>
                <a:cxn ang="0">
                  <a:pos x="T4" y="T5"/>
                </a:cxn>
                <a:cxn ang="0">
                  <a:pos x="T6" y="T7"/>
                </a:cxn>
                <a:cxn ang="0">
                  <a:pos x="T8" y="T9"/>
                </a:cxn>
              </a:cxnLst>
              <a:rect l="0" t="0" r="r" b="b"/>
              <a:pathLst>
                <a:path w="42" h="41">
                  <a:moveTo>
                    <a:pt x="29" y="12"/>
                  </a:moveTo>
                  <a:cubicBezTo>
                    <a:pt x="38" y="20"/>
                    <a:pt x="42" y="30"/>
                    <a:pt x="41" y="41"/>
                  </a:cubicBezTo>
                  <a:cubicBezTo>
                    <a:pt x="31" y="41"/>
                    <a:pt x="20" y="37"/>
                    <a:pt x="12" y="29"/>
                  </a:cubicBezTo>
                  <a:cubicBezTo>
                    <a:pt x="4" y="21"/>
                    <a:pt x="0" y="11"/>
                    <a:pt x="0" y="0"/>
                  </a:cubicBezTo>
                  <a:cubicBezTo>
                    <a:pt x="11" y="0"/>
                    <a:pt x="21" y="4"/>
                    <a:pt x="29"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Freeform 294"/>
            <p:cNvSpPr/>
            <p:nvPr/>
          </p:nvSpPr>
          <p:spPr bwMode="auto">
            <a:xfrm>
              <a:off x="1373188" y="4083050"/>
              <a:ext cx="195263" cy="123825"/>
            </a:xfrm>
            <a:custGeom>
              <a:avLst/>
              <a:gdLst>
                <a:gd name="T0" fmla="*/ 31 w 52"/>
                <a:gd name="T1" fmla="*/ 5 h 33"/>
                <a:gd name="T2" fmla="*/ 52 w 52"/>
                <a:gd name="T3" fmla="*/ 29 h 33"/>
                <a:gd name="T4" fmla="*/ 21 w 52"/>
                <a:gd name="T5" fmla="*/ 28 h 33"/>
                <a:gd name="T6" fmla="*/ 0 w 52"/>
                <a:gd name="T7" fmla="*/ 4 h 33"/>
                <a:gd name="T8" fmla="*/ 31 w 52"/>
                <a:gd name="T9" fmla="*/ 5 h 33"/>
              </a:gdLst>
              <a:ahLst/>
              <a:cxnLst>
                <a:cxn ang="0">
                  <a:pos x="T0" y="T1"/>
                </a:cxn>
                <a:cxn ang="0">
                  <a:pos x="T2" y="T3"/>
                </a:cxn>
                <a:cxn ang="0">
                  <a:pos x="T4" y="T5"/>
                </a:cxn>
                <a:cxn ang="0">
                  <a:pos x="T6" y="T7"/>
                </a:cxn>
                <a:cxn ang="0">
                  <a:pos x="T8" y="T9"/>
                </a:cxn>
              </a:cxnLst>
              <a:rect l="0" t="0" r="r" b="b"/>
              <a:pathLst>
                <a:path w="52" h="33">
                  <a:moveTo>
                    <a:pt x="31" y="5"/>
                  </a:moveTo>
                  <a:cubicBezTo>
                    <a:pt x="42" y="10"/>
                    <a:pt x="49" y="19"/>
                    <a:pt x="52" y="29"/>
                  </a:cubicBezTo>
                  <a:cubicBezTo>
                    <a:pt x="42" y="33"/>
                    <a:pt x="31" y="33"/>
                    <a:pt x="21" y="28"/>
                  </a:cubicBezTo>
                  <a:cubicBezTo>
                    <a:pt x="10" y="23"/>
                    <a:pt x="3" y="14"/>
                    <a:pt x="0" y="4"/>
                  </a:cubicBezTo>
                  <a:cubicBezTo>
                    <a:pt x="10" y="0"/>
                    <a:pt x="21" y="1"/>
                    <a:pt x="31"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4" name="Freeform 295"/>
            <p:cNvSpPr/>
            <p:nvPr/>
          </p:nvSpPr>
          <p:spPr bwMode="auto">
            <a:xfrm>
              <a:off x="1752600" y="4094163"/>
              <a:ext cx="198438" cy="120650"/>
            </a:xfrm>
            <a:custGeom>
              <a:avLst/>
              <a:gdLst>
                <a:gd name="T0" fmla="*/ 32 w 53"/>
                <a:gd name="T1" fmla="*/ 5 h 32"/>
                <a:gd name="T2" fmla="*/ 53 w 53"/>
                <a:gd name="T3" fmla="*/ 28 h 32"/>
                <a:gd name="T4" fmla="*/ 21 w 53"/>
                <a:gd name="T5" fmla="*/ 27 h 32"/>
                <a:gd name="T6" fmla="*/ 0 w 53"/>
                <a:gd name="T7" fmla="*/ 3 h 32"/>
                <a:gd name="T8" fmla="*/ 32 w 53"/>
                <a:gd name="T9" fmla="*/ 5 h 32"/>
              </a:gdLst>
              <a:ahLst/>
              <a:cxnLst>
                <a:cxn ang="0">
                  <a:pos x="T0" y="T1"/>
                </a:cxn>
                <a:cxn ang="0">
                  <a:pos x="T2" y="T3"/>
                </a:cxn>
                <a:cxn ang="0">
                  <a:pos x="T4" y="T5"/>
                </a:cxn>
                <a:cxn ang="0">
                  <a:pos x="T6" y="T7"/>
                </a:cxn>
                <a:cxn ang="0">
                  <a:pos x="T8" y="T9"/>
                </a:cxn>
              </a:cxnLst>
              <a:rect l="0" t="0" r="r" b="b"/>
              <a:pathLst>
                <a:path w="53" h="32">
                  <a:moveTo>
                    <a:pt x="32" y="5"/>
                  </a:moveTo>
                  <a:cubicBezTo>
                    <a:pt x="42" y="10"/>
                    <a:pt x="49" y="18"/>
                    <a:pt x="53" y="28"/>
                  </a:cubicBezTo>
                  <a:cubicBezTo>
                    <a:pt x="43" y="32"/>
                    <a:pt x="31" y="32"/>
                    <a:pt x="21" y="27"/>
                  </a:cubicBezTo>
                  <a:cubicBezTo>
                    <a:pt x="11" y="22"/>
                    <a:pt x="4" y="13"/>
                    <a:pt x="0" y="3"/>
                  </a:cubicBezTo>
                  <a:cubicBezTo>
                    <a:pt x="10" y="0"/>
                    <a:pt x="21" y="0"/>
                    <a:pt x="32"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Freeform 296"/>
            <p:cNvSpPr/>
            <p:nvPr/>
          </p:nvSpPr>
          <p:spPr bwMode="auto">
            <a:xfrm>
              <a:off x="1612900" y="5049838"/>
              <a:ext cx="158750" cy="157163"/>
            </a:xfrm>
            <a:custGeom>
              <a:avLst/>
              <a:gdLst>
                <a:gd name="T0" fmla="*/ 30 w 42"/>
                <a:gd name="T1" fmla="*/ 12 h 42"/>
                <a:gd name="T2" fmla="*/ 41 w 42"/>
                <a:gd name="T3" fmla="*/ 41 h 42"/>
                <a:gd name="T4" fmla="*/ 12 w 42"/>
                <a:gd name="T5" fmla="*/ 30 h 42"/>
                <a:gd name="T6" fmla="*/ 0 w 42"/>
                <a:gd name="T7" fmla="*/ 1 h 42"/>
                <a:gd name="T8" fmla="*/ 30 w 42"/>
                <a:gd name="T9" fmla="*/ 12 h 42"/>
              </a:gdLst>
              <a:ahLst/>
              <a:cxnLst>
                <a:cxn ang="0">
                  <a:pos x="T0" y="T1"/>
                </a:cxn>
                <a:cxn ang="0">
                  <a:pos x="T2" y="T3"/>
                </a:cxn>
                <a:cxn ang="0">
                  <a:pos x="T4" y="T5"/>
                </a:cxn>
                <a:cxn ang="0">
                  <a:pos x="T6" y="T7"/>
                </a:cxn>
                <a:cxn ang="0">
                  <a:pos x="T8" y="T9"/>
                </a:cxn>
              </a:cxnLst>
              <a:rect l="0" t="0" r="r" b="b"/>
              <a:pathLst>
                <a:path w="42" h="42">
                  <a:moveTo>
                    <a:pt x="30" y="12"/>
                  </a:moveTo>
                  <a:cubicBezTo>
                    <a:pt x="38" y="20"/>
                    <a:pt x="42" y="31"/>
                    <a:pt x="41" y="41"/>
                  </a:cubicBezTo>
                  <a:cubicBezTo>
                    <a:pt x="31" y="42"/>
                    <a:pt x="20" y="38"/>
                    <a:pt x="12" y="30"/>
                  </a:cubicBezTo>
                  <a:cubicBezTo>
                    <a:pt x="4" y="22"/>
                    <a:pt x="0" y="11"/>
                    <a:pt x="0" y="1"/>
                  </a:cubicBezTo>
                  <a:cubicBezTo>
                    <a:pt x="11" y="0"/>
                    <a:pt x="21"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Freeform 297"/>
            <p:cNvSpPr/>
            <p:nvPr/>
          </p:nvSpPr>
          <p:spPr bwMode="auto">
            <a:xfrm>
              <a:off x="1392238" y="4819650"/>
              <a:ext cx="157163" cy="153988"/>
            </a:xfrm>
            <a:custGeom>
              <a:avLst/>
              <a:gdLst>
                <a:gd name="T0" fmla="*/ 30 w 42"/>
                <a:gd name="T1" fmla="*/ 12 h 41"/>
                <a:gd name="T2" fmla="*/ 42 w 42"/>
                <a:gd name="T3" fmla="*/ 41 h 41"/>
                <a:gd name="T4" fmla="*/ 12 w 42"/>
                <a:gd name="T5" fmla="*/ 29 h 41"/>
                <a:gd name="T6" fmla="*/ 0 w 42"/>
                <a:gd name="T7" fmla="*/ 0 h 41"/>
                <a:gd name="T8" fmla="*/ 30 w 42"/>
                <a:gd name="T9" fmla="*/ 12 h 41"/>
              </a:gdLst>
              <a:ahLst/>
              <a:cxnLst>
                <a:cxn ang="0">
                  <a:pos x="T0" y="T1"/>
                </a:cxn>
                <a:cxn ang="0">
                  <a:pos x="T2" y="T3"/>
                </a:cxn>
                <a:cxn ang="0">
                  <a:pos x="T4" y="T5"/>
                </a:cxn>
                <a:cxn ang="0">
                  <a:pos x="T6" y="T7"/>
                </a:cxn>
                <a:cxn ang="0">
                  <a:pos x="T8" y="T9"/>
                </a:cxn>
              </a:cxnLst>
              <a:rect l="0" t="0" r="r" b="b"/>
              <a:pathLst>
                <a:path w="42" h="41">
                  <a:moveTo>
                    <a:pt x="30" y="12"/>
                  </a:moveTo>
                  <a:cubicBezTo>
                    <a:pt x="38" y="20"/>
                    <a:pt x="42" y="30"/>
                    <a:pt x="42" y="41"/>
                  </a:cubicBezTo>
                  <a:cubicBezTo>
                    <a:pt x="31" y="41"/>
                    <a:pt x="20" y="37"/>
                    <a:pt x="12" y="29"/>
                  </a:cubicBezTo>
                  <a:cubicBezTo>
                    <a:pt x="4" y="21"/>
                    <a:pt x="0" y="11"/>
                    <a:pt x="0" y="0"/>
                  </a:cubicBezTo>
                  <a:cubicBezTo>
                    <a:pt x="11" y="0"/>
                    <a:pt x="22"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Freeform 298"/>
            <p:cNvSpPr/>
            <p:nvPr/>
          </p:nvSpPr>
          <p:spPr bwMode="auto">
            <a:xfrm>
              <a:off x="1939925" y="3371850"/>
              <a:ext cx="192088" cy="128588"/>
            </a:xfrm>
            <a:custGeom>
              <a:avLst/>
              <a:gdLst>
                <a:gd name="T0" fmla="*/ 31 w 51"/>
                <a:gd name="T1" fmla="*/ 6 h 34"/>
                <a:gd name="T2" fmla="*/ 51 w 51"/>
                <a:gd name="T3" fmla="*/ 31 h 34"/>
                <a:gd name="T4" fmla="*/ 20 w 51"/>
                <a:gd name="T5" fmla="*/ 28 h 34"/>
                <a:gd name="T6" fmla="*/ 0 w 51"/>
                <a:gd name="T7" fmla="*/ 3 h 34"/>
                <a:gd name="T8" fmla="*/ 31 w 51"/>
                <a:gd name="T9" fmla="*/ 6 h 34"/>
              </a:gdLst>
              <a:ahLst/>
              <a:cxnLst>
                <a:cxn ang="0">
                  <a:pos x="T0" y="T1"/>
                </a:cxn>
                <a:cxn ang="0">
                  <a:pos x="T2" y="T3"/>
                </a:cxn>
                <a:cxn ang="0">
                  <a:pos x="T4" y="T5"/>
                </a:cxn>
                <a:cxn ang="0">
                  <a:pos x="T6" y="T7"/>
                </a:cxn>
                <a:cxn ang="0">
                  <a:pos x="T8" y="T9"/>
                </a:cxn>
              </a:cxnLst>
              <a:rect l="0" t="0" r="r" b="b"/>
              <a:pathLst>
                <a:path w="51" h="34">
                  <a:moveTo>
                    <a:pt x="31" y="6"/>
                  </a:moveTo>
                  <a:cubicBezTo>
                    <a:pt x="41" y="12"/>
                    <a:pt x="48" y="21"/>
                    <a:pt x="51" y="31"/>
                  </a:cubicBezTo>
                  <a:cubicBezTo>
                    <a:pt x="41" y="34"/>
                    <a:pt x="30" y="33"/>
                    <a:pt x="20" y="28"/>
                  </a:cubicBezTo>
                  <a:cubicBezTo>
                    <a:pt x="10" y="22"/>
                    <a:pt x="3" y="13"/>
                    <a:pt x="0" y="3"/>
                  </a:cubicBezTo>
                  <a:cubicBezTo>
                    <a:pt x="10" y="0"/>
                    <a:pt x="22" y="1"/>
                    <a:pt x="31"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8" name="Freeform 299"/>
            <p:cNvSpPr/>
            <p:nvPr/>
          </p:nvSpPr>
          <p:spPr bwMode="auto">
            <a:xfrm>
              <a:off x="1343025" y="3503613"/>
              <a:ext cx="187325" cy="128588"/>
            </a:xfrm>
            <a:custGeom>
              <a:avLst/>
              <a:gdLst>
                <a:gd name="T0" fmla="*/ 31 w 50"/>
                <a:gd name="T1" fmla="*/ 6 h 34"/>
                <a:gd name="T2" fmla="*/ 50 w 50"/>
                <a:gd name="T3" fmla="*/ 31 h 34"/>
                <a:gd name="T4" fmla="*/ 19 w 50"/>
                <a:gd name="T5" fmla="*/ 28 h 34"/>
                <a:gd name="T6" fmla="*/ 0 w 50"/>
                <a:gd name="T7" fmla="*/ 3 h 34"/>
                <a:gd name="T8" fmla="*/ 31 w 50"/>
                <a:gd name="T9" fmla="*/ 6 h 34"/>
              </a:gdLst>
              <a:ahLst/>
              <a:cxnLst>
                <a:cxn ang="0">
                  <a:pos x="T0" y="T1"/>
                </a:cxn>
                <a:cxn ang="0">
                  <a:pos x="T2" y="T3"/>
                </a:cxn>
                <a:cxn ang="0">
                  <a:pos x="T4" y="T5"/>
                </a:cxn>
                <a:cxn ang="0">
                  <a:pos x="T6" y="T7"/>
                </a:cxn>
                <a:cxn ang="0">
                  <a:pos x="T8" y="T9"/>
                </a:cxn>
              </a:cxnLst>
              <a:rect l="0" t="0" r="r" b="b"/>
              <a:pathLst>
                <a:path w="50" h="34">
                  <a:moveTo>
                    <a:pt x="31" y="6"/>
                  </a:moveTo>
                  <a:cubicBezTo>
                    <a:pt x="41" y="12"/>
                    <a:pt x="47" y="21"/>
                    <a:pt x="50" y="31"/>
                  </a:cubicBezTo>
                  <a:cubicBezTo>
                    <a:pt x="40" y="34"/>
                    <a:pt x="29" y="33"/>
                    <a:pt x="19" y="28"/>
                  </a:cubicBezTo>
                  <a:cubicBezTo>
                    <a:pt x="9" y="22"/>
                    <a:pt x="2" y="13"/>
                    <a:pt x="0" y="3"/>
                  </a:cubicBezTo>
                  <a:cubicBezTo>
                    <a:pt x="10" y="0"/>
                    <a:pt x="21" y="1"/>
                    <a:pt x="31"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Freeform 300"/>
            <p:cNvSpPr/>
            <p:nvPr/>
          </p:nvSpPr>
          <p:spPr bwMode="auto">
            <a:xfrm>
              <a:off x="1219200" y="4244975"/>
              <a:ext cx="192088" cy="127000"/>
            </a:xfrm>
            <a:custGeom>
              <a:avLst/>
              <a:gdLst>
                <a:gd name="T0" fmla="*/ 32 w 51"/>
                <a:gd name="T1" fmla="*/ 6 h 34"/>
                <a:gd name="T2" fmla="*/ 51 w 51"/>
                <a:gd name="T3" fmla="*/ 31 h 34"/>
                <a:gd name="T4" fmla="*/ 20 w 51"/>
                <a:gd name="T5" fmla="*/ 28 h 34"/>
                <a:gd name="T6" fmla="*/ 0 w 51"/>
                <a:gd name="T7" fmla="*/ 3 h 34"/>
                <a:gd name="T8" fmla="*/ 32 w 51"/>
                <a:gd name="T9" fmla="*/ 6 h 34"/>
              </a:gdLst>
              <a:ahLst/>
              <a:cxnLst>
                <a:cxn ang="0">
                  <a:pos x="T0" y="T1"/>
                </a:cxn>
                <a:cxn ang="0">
                  <a:pos x="T2" y="T3"/>
                </a:cxn>
                <a:cxn ang="0">
                  <a:pos x="T4" y="T5"/>
                </a:cxn>
                <a:cxn ang="0">
                  <a:pos x="T6" y="T7"/>
                </a:cxn>
                <a:cxn ang="0">
                  <a:pos x="T8" y="T9"/>
                </a:cxn>
              </a:cxnLst>
              <a:rect l="0" t="0" r="r" b="b"/>
              <a:pathLst>
                <a:path w="51" h="34">
                  <a:moveTo>
                    <a:pt x="32" y="6"/>
                  </a:moveTo>
                  <a:cubicBezTo>
                    <a:pt x="41" y="12"/>
                    <a:pt x="48" y="21"/>
                    <a:pt x="51" y="31"/>
                  </a:cubicBezTo>
                  <a:cubicBezTo>
                    <a:pt x="41" y="34"/>
                    <a:pt x="30" y="33"/>
                    <a:pt x="20" y="28"/>
                  </a:cubicBezTo>
                  <a:cubicBezTo>
                    <a:pt x="10" y="22"/>
                    <a:pt x="3" y="13"/>
                    <a:pt x="0" y="3"/>
                  </a:cubicBezTo>
                  <a:cubicBezTo>
                    <a:pt x="10" y="0"/>
                    <a:pt x="22" y="1"/>
                    <a:pt x="32"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0" name="Freeform 301"/>
            <p:cNvSpPr/>
            <p:nvPr/>
          </p:nvSpPr>
          <p:spPr bwMode="auto">
            <a:xfrm>
              <a:off x="1339850" y="4097338"/>
              <a:ext cx="119063" cy="196850"/>
            </a:xfrm>
            <a:custGeom>
              <a:avLst/>
              <a:gdLst>
                <a:gd name="T0" fmla="*/ 27 w 32"/>
                <a:gd name="T1" fmla="*/ 21 h 52"/>
                <a:gd name="T2" fmla="*/ 28 w 32"/>
                <a:gd name="T3" fmla="*/ 52 h 52"/>
                <a:gd name="T4" fmla="*/ 5 w 32"/>
                <a:gd name="T5" fmla="*/ 31 h 52"/>
                <a:gd name="T6" fmla="*/ 4 w 32"/>
                <a:gd name="T7" fmla="*/ 0 h 52"/>
                <a:gd name="T8" fmla="*/ 27 w 32"/>
                <a:gd name="T9" fmla="*/ 21 h 52"/>
              </a:gdLst>
              <a:ahLst/>
              <a:cxnLst>
                <a:cxn ang="0">
                  <a:pos x="T0" y="T1"/>
                </a:cxn>
                <a:cxn ang="0">
                  <a:pos x="T2" y="T3"/>
                </a:cxn>
                <a:cxn ang="0">
                  <a:pos x="T4" y="T5"/>
                </a:cxn>
                <a:cxn ang="0">
                  <a:pos x="T6" y="T7"/>
                </a:cxn>
                <a:cxn ang="0">
                  <a:pos x="T8" y="T9"/>
                </a:cxn>
              </a:cxnLst>
              <a:rect l="0" t="0" r="r" b="b"/>
              <a:pathLst>
                <a:path w="32" h="52">
                  <a:moveTo>
                    <a:pt x="27" y="21"/>
                  </a:moveTo>
                  <a:cubicBezTo>
                    <a:pt x="32" y="31"/>
                    <a:pt x="32" y="42"/>
                    <a:pt x="28" y="52"/>
                  </a:cubicBezTo>
                  <a:cubicBezTo>
                    <a:pt x="18" y="49"/>
                    <a:pt x="10" y="42"/>
                    <a:pt x="5" y="31"/>
                  </a:cubicBezTo>
                  <a:cubicBezTo>
                    <a:pt x="0" y="21"/>
                    <a:pt x="0" y="10"/>
                    <a:pt x="4" y="0"/>
                  </a:cubicBezTo>
                  <a:cubicBezTo>
                    <a:pt x="14" y="3"/>
                    <a:pt x="22" y="11"/>
                    <a:pt x="27"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1" name="Freeform 302"/>
            <p:cNvSpPr/>
            <p:nvPr/>
          </p:nvSpPr>
          <p:spPr bwMode="auto">
            <a:xfrm>
              <a:off x="2889250" y="6188075"/>
              <a:ext cx="184150" cy="401638"/>
            </a:xfrm>
            <a:custGeom>
              <a:avLst/>
              <a:gdLst>
                <a:gd name="T0" fmla="*/ 2 w 49"/>
                <a:gd name="T1" fmla="*/ 51 h 107"/>
                <a:gd name="T2" fmla="*/ 30 w 49"/>
                <a:gd name="T3" fmla="*/ 0 h 107"/>
                <a:gd name="T4" fmla="*/ 47 w 49"/>
                <a:gd name="T5" fmla="*/ 55 h 107"/>
                <a:gd name="T6" fmla="*/ 20 w 49"/>
                <a:gd name="T7" fmla="*/ 107 h 107"/>
                <a:gd name="T8" fmla="*/ 2 w 49"/>
                <a:gd name="T9" fmla="*/ 51 h 107"/>
              </a:gdLst>
              <a:ahLst/>
              <a:cxnLst>
                <a:cxn ang="0">
                  <a:pos x="T0" y="T1"/>
                </a:cxn>
                <a:cxn ang="0">
                  <a:pos x="T2" y="T3"/>
                </a:cxn>
                <a:cxn ang="0">
                  <a:pos x="T4" y="T5"/>
                </a:cxn>
                <a:cxn ang="0">
                  <a:pos x="T6" y="T7"/>
                </a:cxn>
                <a:cxn ang="0">
                  <a:pos x="T8" y="T9"/>
                </a:cxn>
              </a:cxnLst>
              <a:rect l="0" t="0" r="r" b="b"/>
              <a:pathLst>
                <a:path w="49" h="107">
                  <a:moveTo>
                    <a:pt x="2" y="51"/>
                  </a:moveTo>
                  <a:cubicBezTo>
                    <a:pt x="4" y="30"/>
                    <a:pt x="14" y="12"/>
                    <a:pt x="30" y="0"/>
                  </a:cubicBezTo>
                  <a:cubicBezTo>
                    <a:pt x="42" y="15"/>
                    <a:pt x="49" y="34"/>
                    <a:pt x="47" y="55"/>
                  </a:cubicBezTo>
                  <a:cubicBezTo>
                    <a:pt x="45" y="76"/>
                    <a:pt x="35" y="95"/>
                    <a:pt x="20" y="107"/>
                  </a:cubicBezTo>
                  <a:cubicBezTo>
                    <a:pt x="7" y="92"/>
                    <a:pt x="0" y="72"/>
                    <a:pt x="2" y="5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2" name="Freeform 303"/>
            <p:cNvSpPr/>
            <p:nvPr/>
          </p:nvSpPr>
          <p:spPr bwMode="auto">
            <a:xfrm>
              <a:off x="4241800" y="3767138"/>
              <a:ext cx="176213" cy="300038"/>
            </a:xfrm>
            <a:custGeom>
              <a:avLst/>
              <a:gdLst>
                <a:gd name="T0" fmla="*/ 7 w 47"/>
                <a:gd name="T1" fmla="*/ 33 h 80"/>
                <a:gd name="T2" fmla="*/ 7 w 47"/>
                <a:gd name="T3" fmla="*/ 80 h 80"/>
                <a:gd name="T4" fmla="*/ 41 w 47"/>
                <a:gd name="T5" fmla="*/ 47 h 80"/>
                <a:gd name="T6" fmla="*/ 41 w 47"/>
                <a:gd name="T7" fmla="*/ 0 h 80"/>
                <a:gd name="T8" fmla="*/ 7 w 47"/>
                <a:gd name="T9" fmla="*/ 33 h 80"/>
              </a:gdLst>
              <a:ahLst/>
              <a:cxnLst>
                <a:cxn ang="0">
                  <a:pos x="T0" y="T1"/>
                </a:cxn>
                <a:cxn ang="0">
                  <a:pos x="T2" y="T3"/>
                </a:cxn>
                <a:cxn ang="0">
                  <a:pos x="T4" y="T5"/>
                </a:cxn>
                <a:cxn ang="0">
                  <a:pos x="T6" y="T7"/>
                </a:cxn>
                <a:cxn ang="0">
                  <a:pos x="T8" y="T9"/>
                </a:cxn>
              </a:cxnLst>
              <a:rect l="0" t="0" r="r" b="b"/>
              <a:pathLst>
                <a:path w="47" h="80">
                  <a:moveTo>
                    <a:pt x="7" y="33"/>
                  </a:moveTo>
                  <a:cubicBezTo>
                    <a:pt x="0" y="48"/>
                    <a:pt x="1" y="65"/>
                    <a:pt x="7" y="80"/>
                  </a:cubicBezTo>
                  <a:cubicBezTo>
                    <a:pt x="22" y="74"/>
                    <a:pt x="34" y="63"/>
                    <a:pt x="41" y="47"/>
                  </a:cubicBezTo>
                  <a:cubicBezTo>
                    <a:pt x="47" y="31"/>
                    <a:pt x="47" y="15"/>
                    <a:pt x="41" y="0"/>
                  </a:cubicBezTo>
                  <a:cubicBezTo>
                    <a:pt x="26" y="6"/>
                    <a:pt x="14" y="17"/>
                    <a:pt x="7" y="3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3" name="Freeform 304"/>
            <p:cNvSpPr/>
            <p:nvPr/>
          </p:nvSpPr>
          <p:spPr bwMode="auto">
            <a:xfrm>
              <a:off x="3636963" y="3687763"/>
              <a:ext cx="176213" cy="301625"/>
            </a:xfrm>
            <a:custGeom>
              <a:avLst/>
              <a:gdLst>
                <a:gd name="T0" fmla="*/ 7 w 47"/>
                <a:gd name="T1" fmla="*/ 33 h 80"/>
                <a:gd name="T2" fmla="*/ 7 w 47"/>
                <a:gd name="T3" fmla="*/ 80 h 80"/>
                <a:gd name="T4" fmla="*/ 41 w 47"/>
                <a:gd name="T5" fmla="*/ 47 h 80"/>
                <a:gd name="T6" fmla="*/ 41 w 47"/>
                <a:gd name="T7" fmla="*/ 0 h 80"/>
                <a:gd name="T8" fmla="*/ 7 w 47"/>
                <a:gd name="T9" fmla="*/ 33 h 80"/>
              </a:gdLst>
              <a:ahLst/>
              <a:cxnLst>
                <a:cxn ang="0">
                  <a:pos x="T0" y="T1"/>
                </a:cxn>
                <a:cxn ang="0">
                  <a:pos x="T2" y="T3"/>
                </a:cxn>
                <a:cxn ang="0">
                  <a:pos x="T4" y="T5"/>
                </a:cxn>
                <a:cxn ang="0">
                  <a:pos x="T6" y="T7"/>
                </a:cxn>
                <a:cxn ang="0">
                  <a:pos x="T8" y="T9"/>
                </a:cxn>
              </a:cxnLst>
              <a:rect l="0" t="0" r="r" b="b"/>
              <a:pathLst>
                <a:path w="47" h="80">
                  <a:moveTo>
                    <a:pt x="7" y="33"/>
                  </a:moveTo>
                  <a:cubicBezTo>
                    <a:pt x="0" y="49"/>
                    <a:pt x="1" y="66"/>
                    <a:pt x="7" y="80"/>
                  </a:cubicBezTo>
                  <a:cubicBezTo>
                    <a:pt x="22" y="74"/>
                    <a:pt x="34" y="63"/>
                    <a:pt x="41" y="47"/>
                  </a:cubicBezTo>
                  <a:cubicBezTo>
                    <a:pt x="47" y="32"/>
                    <a:pt x="47" y="15"/>
                    <a:pt x="41" y="0"/>
                  </a:cubicBezTo>
                  <a:cubicBezTo>
                    <a:pt x="26" y="6"/>
                    <a:pt x="14" y="17"/>
                    <a:pt x="7" y="3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4" name="Freeform 305"/>
            <p:cNvSpPr/>
            <p:nvPr/>
          </p:nvSpPr>
          <p:spPr bwMode="auto">
            <a:xfrm>
              <a:off x="3463925" y="5083175"/>
              <a:ext cx="274638" cy="198438"/>
            </a:xfrm>
            <a:custGeom>
              <a:avLst/>
              <a:gdLst>
                <a:gd name="T0" fmla="*/ 27 w 73"/>
                <a:gd name="T1" fmla="*/ 11 h 53"/>
                <a:gd name="T2" fmla="*/ 0 w 73"/>
                <a:gd name="T3" fmla="*/ 49 h 53"/>
                <a:gd name="T4" fmla="*/ 46 w 73"/>
                <a:gd name="T5" fmla="*/ 42 h 53"/>
                <a:gd name="T6" fmla="*/ 73 w 73"/>
                <a:gd name="T7" fmla="*/ 3 h 53"/>
                <a:gd name="T8" fmla="*/ 27 w 73"/>
                <a:gd name="T9" fmla="*/ 11 h 53"/>
              </a:gdLst>
              <a:ahLst/>
              <a:cxnLst>
                <a:cxn ang="0">
                  <a:pos x="T0" y="T1"/>
                </a:cxn>
                <a:cxn ang="0">
                  <a:pos x="T2" y="T3"/>
                </a:cxn>
                <a:cxn ang="0">
                  <a:pos x="T4" y="T5"/>
                </a:cxn>
                <a:cxn ang="0">
                  <a:pos x="T6" y="T7"/>
                </a:cxn>
                <a:cxn ang="0">
                  <a:pos x="T8" y="T9"/>
                </a:cxn>
              </a:cxnLst>
              <a:rect l="0" t="0" r="r" b="b"/>
              <a:pathLst>
                <a:path w="73" h="53">
                  <a:moveTo>
                    <a:pt x="27" y="11"/>
                  </a:moveTo>
                  <a:cubicBezTo>
                    <a:pt x="12" y="20"/>
                    <a:pt x="3" y="34"/>
                    <a:pt x="0" y="49"/>
                  </a:cubicBezTo>
                  <a:cubicBezTo>
                    <a:pt x="15" y="53"/>
                    <a:pt x="32" y="51"/>
                    <a:pt x="46" y="42"/>
                  </a:cubicBezTo>
                  <a:cubicBezTo>
                    <a:pt x="61" y="33"/>
                    <a:pt x="70" y="19"/>
                    <a:pt x="73" y="3"/>
                  </a:cubicBezTo>
                  <a:cubicBezTo>
                    <a:pt x="58" y="0"/>
                    <a:pt x="41" y="2"/>
                    <a:pt x="27" y="1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5" name="Freeform 306"/>
            <p:cNvSpPr/>
            <p:nvPr/>
          </p:nvSpPr>
          <p:spPr bwMode="auto">
            <a:xfrm>
              <a:off x="3509963" y="5597525"/>
              <a:ext cx="273050" cy="203200"/>
            </a:xfrm>
            <a:custGeom>
              <a:avLst/>
              <a:gdLst>
                <a:gd name="T0" fmla="*/ 26 w 73"/>
                <a:gd name="T1" fmla="*/ 12 h 54"/>
                <a:gd name="T2" fmla="*/ 0 w 73"/>
                <a:gd name="T3" fmla="*/ 50 h 54"/>
                <a:gd name="T4" fmla="*/ 46 w 73"/>
                <a:gd name="T5" fmla="*/ 43 h 54"/>
                <a:gd name="T6" fmla="*/ 73 w 73"/>
                <a:gd name="T7" fmla="*/ 4 h 54"/>
                <a:gd name="T8" fmla="*/ 26 w 73"/>
                <a:gd name="T9" fmla="*/ 12 h 54"/>
              </a:gdLst>
              <a:ahLst/>
              <a:cxnLst>
                <a:cxn ang="0">
                  <a:pos x="T0" y="T1"/>
                </a:cxn>
                <a:cxn ang="0">
                  <a:pos x="T2" y="T3"/>
                </a:cxn>
                <a:cxn ang="0">
                  <a:pos x="T4" y="T5"/>
                </a:cxn>
                <a:cxn ang="0">
                  <a:pos x="T6" y="T7"/>
                </a:cxn>
                <a:cxn ang="0">
                  <a:pos x="T8" y="T9"/>
                </a:cxn>
              </a:cxnLst>
              <a:rect l="0" t="0" r="r" b="b"/>
              <a:pathLst>
                <a:path w="73" h="54">
                  <a:moveTo>
                    <a:pt x="26" y="12"/>
                  </a:moveTo>
                  <a:cubicBezTo>
                    <a:pt x="12" y="21"/>
                    <a:pt x="3" y="35"/>
                    <a:pt x="0" y="50"/>
                  </a:cubicBezTo>
                  <a:cubicBezTo>
                    <a:pt x="15" y="54"/>
                    <a:pt x="32" y="52"/>
                    <a:pt x="46" y="43"/>
                  </a:cubicBezTo>
                  <a:cubicBezTo>
                    <a:pt x="60" y="34"/>
                    <a:pt x="70" y="20"/>
                    <a:pt x="73" y="4"/>
                  </a:cubicBezTo>
                  <a:cubicBezTo>
                    <a:pt x="58" y="0"/>
                    <a:pt x="41" y="3"/>
                    <a:pt x="26" y="12"/>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6" name="Freeform 307"/>
            <p:cNvSpPr/>
            <p:nvPr/>
          </p:nvSpPr>
          <p:spPr bwMode="auto">
            <a:xfrm>
              <a:off x="3238500" y="5522913"/>
              <a:ext cx="147638" cy="150813"/>
            </a:xfrm>
            <a:custGeom>
              <a:avLst/>
              <a:gdLst>
                <a:gd name="T0" fmla="*/ 11 w 39"/>
                <a:gd name="T1" fmla="*/ 12 h 40"/>
                <a:gd name="T2" fmla="*/ 0 w 39"/>
                <a:gd name="T3" fmla="*/ 40 h 40"/>
                <a:gd name="T4" fmla="*/ 28 w 39"/>
                <a:gd name="T5" fmla="*/ 28 h 40"/>
                <a:gd name="T6" fmla="*/ 38 w 39"/>
                <a:gd name="T7" fmla="*/ 0 h 40"/>
                <a:gd name="T8" fmla="*/ 11 w 39"/>
                <a:gd name="T9" fmla="*/ 12 h 40"/>
              </a:gdLst>
              <a:ahLst/>
              <a:cxnLst>
                <a:cxn ang="0">
                  <a:pos x="T0" y="T1"/>
                </a:cxn>
                <a:cxn ang="0">
                  <a:pos x="T2" y="T3"/>
                </a:cxn>
                <a:cxn ang="0">
                  <a:pos x="T4" y="T5"/>
                </a:cxn>
                <a:cxn ang="0">
                  <a:pos x="T6" y="T7"/>
                </a:cxn>
                <a:cxn ang="0">
                  <a:pos x="T8" y="T9"/>
                </a:cxn>
              </a:cxnLst>
              <a:rect l="0" t="0" r="r" b="b"/>
              <a:pathLst>
                <a:path w="39" h="40">
                  <a:moveTo>
                    <a:pt x="11" y="12"/>
                  </a:moveTo>
                  <a:cubicBezTo>
                    <a:pt x="4" y="20"/>
                    <a:pt x="0" y="30"/>
                    <a:pt x="0" y="40"/>
                  </a:cubicBezTo>
                  <a:cubicBezTo>
                    <a:pt x="10" y="40"/>
                    <a:pt x="20" y="36"/>
                    <a:pt x="28" y="28"/>
                  </a:cubicBezTo>
                  <a:cubicBezTo>
                    <a:pt x="35" y="20"/>
                    <a:pt x="39" y="10"/>
                    <a:pt x="38" y="0"/>
                  </a:cubicBezTo>
                  <a:cubicBezTo>
                    <a:pt x="28" y="0"/>
                    <a:pt x="18" y="4"/>
                    <a:pt x="11" y="12"/>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7" name="Freeform 308"/>
            <p:cNvSpPr/>
            <p:nvPr/>
          </p:nvSpPr>
          <p:spPr bwMode="auto">
            <a:xfrm>
              <a:off x="3321050" y="3819525"/>
              <a:ext cx="195263" cy="195263"/>
            </a:xfrm>
            <a:custGeom>
              <a:avLst/>
              <a:gdLst>
                <a:gd name="T0" fmla="*/ 15 w 52"/>
                <a:gd name="T1" fmla="*/ 15 h 52"/>
                <a:gd name="T2" fmla="*/ 1 w 52"/>
                <a:gd name="T3" fmla="*/ 52 h 52"/>
                <a:gd name="T4" fmla="*/ 37 w 52"/>
                <a:gd name="T5" fmla="*/ 37 h 52"/>
                <a:gd name="T6" fmla="*/ 52 w 52"/>
                <a:gd name="T7" fmla="*/ 0 h 52"/>
                <a:gd name="T8" fmla="*/ 15 w 52"/>
                <a:gd name="T9" fmla="*/ 15 h 52"/>
              </a:gdLst>
              <a:ahLst/>
              <a:cxnLst>
                <a:cxn ang="0">
                  <a:pos x="T0" y="T1"/>
                </a:cxn>
                <a:cxn ang="0">
                  <a:pos x="T2" y="T3"/>
                </a:cxn>
                <a:cxn ang="0">
                  <a:pos x="T4" y="T5"/>
                </a:cxn>
                <a:cxn ang="0">
                  <a:pos x="T6" y="T7"/>
                </a:cxn>
                <a:cxn ang="0">
                  <a:pos x="T8" y="T9"/>
                </a:cxn>
              </a:cxnLst>
              <a:rect l="0" t="0" r="r" b="b"/>
              <a:pathLst>
                <a:path w="52" h="52">
                  <a:moveTo>
                    <a:pt x="15" y="15"/>
                  </a:moveTo>
                  <a:cubicBezTo>
                    <a:pt x="5" y="25"/>
                    <a:pt x="0" y="39"/>
                    <a:pt x="1" y="52"/>
                  </a:cubicBezTo>
                  <a:cubicBezTo>
                    <a:pt x="14" y="52"/>
                    <a:pt x="27" y="47"/>
                    <a:pt x="37" y="37"/>
                  </a:cubicBezTo>
                  <a:cubicBezTo>
                    <a:pt x="47" y="26"/>
                    <a:pt x="52" y="13"/>
                    <a:pt x="52" y="0"/>
                  </a:cubicBezTo>
                  <a:cubicBezTo>
                    <a:pt x="38" y="0"/>
                    <a:pt x="25" y="5"/>
                    <a:pt x="15"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8" name="Freeform 309"/>
            <p:cNvSpPr/>
            <p:nvPr/>
          </p:nvSpPr>
          <p:spPr bwMode="auto">
            <a:xfrm>
              <a:off x="3201988" y="4225925"/>
              <a:ext cx="190500" cy="198438"/>
            </a:xfrm>
            <a:custGeom>
              <a:avLst/>
              <a:gdLst>
                <a:gd name="T0" fmla="*/ 14 w 51"/>
                <a:gd name="T1" fmla="*/ 15 h 53"/>
                <a:gd name="T2" fmla="*/ 0 w 51"/>
                <a:gd name="T3" fmla="*/ 53 h 53"/>
                <a:gd name="T4" fmla="*/ 37 w 51"/>
                <a:gd name="T5" fmla="*/ 37 h 53"/>
                <a:gd name="T6" fmla="*/ 51 w 51"/>
                <a:gd name="T7" fmla="*/ 0 h 53"/>
                <a:gd name="T8" fmla="*/ 14 w 51"/>
                <a:gd name="T9" fmla="*/ 15 h 53"/>
              </a:gdLst>
              <a:ahLst/>
              <a:cxnLst>
                <a:cxn ang="0">
                  <a:pos x="T0" y="T1"/>
                </a:cxn>
                <a:cxn ang="0">
                  <a:pos x="T2" y="T3"/>
                </a:cxn>
                <a:cxn ang="0">
                  <a:pos x="T4" y="T5"/>
                </a:cxn>
                <a:cxn ang="0">
                  <a:pos x="T6" y="T7"/>
                </a:cxn>
                <a:cxn ang="0">
                  <a:pos x="T8" y="T9"/>
                </a:cxn>
              </a:cxnLst>
              <a:rect l="0" t="0" r="r" b="b"/>
              <a:pathLst>
                <a:path w="51" h="53">
                  <a:moveTo>
                    <a:pt x="14" y="15"/>
                  </a:moveTo>
                  <a:cubicBezTo>
                    <a:pt x="4" y="26"/>
                    <a:pt x="0" y="39"/>
                    <a:pt x="0" y="53"/>
                  </a:cubicBezTo>
                  <a:cubicBezTo>
                    <a:pt x="13" y="53"/>
                    <a:pt x="27" y="47"/>
                    <a:pt x="37" y="37"/>
                  </a:cubicBezTo>
                  <a:cubicBezTo>
                    <a:pt x="47" y="27"/>
                    <a:pt x="51" y="13"/>
                    <a:pt x="51" y="0"/>
                  </a:cubicBezTo>
                  <a:cubicBezTo>
                    <a:pt x="38" y="0"/>
                    <a:pt x="24" y="5"/>
                    <a:pt x="14"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9" name="Freeform 310"/>
            <p:cNvSpPr/>
            <p:nvPr/>
          </p:nvSpPr>
          <p:spPr bwMode="auto">
            <a:xfrm>
              <a:off x="4148138" y="3395663"/>
              <a:ext cx="195263" cy="198438"/>
            </a:xfrm>
            <a:custGeom>
              <a:avLst/>
              <a:gdLst>
                <a:gd name="T0" fmla="*/ 15 w 52"/>
                <a:gd name="T1" fmla="*/ 16 h 53"/>
                <a:gd name="T2" fmla="*/ 1 w 52"/>
                <a:gd name="T3" fmla="*/ 53 h 53"/>
                <a:gd name="T4" fmla="*/ 37 w 52"/>
                <a:gd name="T5" fmla="*/ 37 h 53"/>
                <a:gd name="T6" fmla="*/ 51 w 52"/>
                <a:gd name="T7" fmla="*/ 0 h 53"/>
                <a:gd name="T8" fmla="*/ 15 w 52"/>
                <a:gd name="T9" fmla="*/ 16 h 53"/>
              </a:gdLst>
              <a:ahLst/>
              <a:cxnLst>
                <a:cxn ang="0">
                  <a:pos x="T0" y="T1"/>
                </a:cxn>
                <a:cxn ang="0">
                  <a:pos x="T2" y="T3"/>
                </a:cxn>
                <a:cxn ang="0">
                  <a:pos x="T4" y="T5"/>
                </a:cxn>
                <a:cxn ang="0">
                  <a:pos x="T6" y="T7"/>
                </a:cxn>
                <a:cxn ang="0">
                  <a:pos x="T8" y="T9"/>
                </a:cxn>
              </a:cxnLst>
              <a:rect l="0" t="0" r="r" b="b"/>
              <a:pathLst>
                <a:path w="52" h="53">
                  <a:moveTo>
                    <a:pt x="15" y="16"/>
                  </a:moveTo>
                  <a:cubicBezTo>
                    <a:pt x="5" y="26"/>
                    <a:pt x="0" y="40"/>
                    <a:pt x="1" y="53"/>
                  </a:cubicBezTo>
                  <a:cubicBezTo>
                    <a:pt x="14" y="53"/>
                    <a:pt x="27" y="48"/>
                    <a:pt x="37" y="37"/>
                  </a:cubicBezTo>
                  <a:cubicBezTo>
                    <a:pt x="47" y="27"/>
                    <a:pt x="52" y="14"/>
                    <a:pt x="51" y="0"/>
                  </a:cubicBezTo>
                  <a:cubicBezTo>
                    <a:pt x="38" y="0"/>
                    <a:pt x="25" y="5"/>
                    <a:pt x="15"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0" name="Freeform 311"/>
            <p:cNvSpPr/>
            <p:nvPr/>
          </p:nvSpPr>
          <p:spPr bwMode="auto">
            <a:xfrm>
              <a:off x="3595688" y="3038475"/>
              <a:ext cx="146050" cy="285750"/>
            </a:xfrm>
            <a:custGeom>
              <a:avLst/>
              <a:gdLst>
                <a:gd name="T0" fmla="*/ 4 w 39"/>
                <a:gd name="T1" fmla="*/ 42 h 76"/>
                <a:gd name="T2" fmla="*/ 28 w 39"/>
                <a:gd name="T3" fmla="*/ 76 h 76"/>
                <a:gd name="T4" fmla="*/ 36 w 39"/>
                <a:gd name="T5" fmla="*/ 35 h 76"/>
                <a:gd name="T6" fmla="*/ 12 w 39"/>
                <a:gd name="T7" fmla="*/ 0 h 76"/>
                <a:gd name="T8" fmla="*/ 4 w 39"/>
                <a:gd name="T9" fmla="*/ 42 h 76"/>
              </a:gdLst>
              <a:ahLst/>
              <a:cxnLst>
                <a:cxn ang="0">
                  <a:pos x="T0" y="T1"/>
                </a:cxn>
                <a:cxn ang="0">
                  <a:pos x="T2" y="T3"/>
                </a:cxn>
                <a:cxn ang="0">
                  <a:pos x="T4" y="T5"/>
                </a:cxn>
                <a:cxn ang="0">
                  <a:pos x="T6" y="T7"/>
                </a:cxn>
                <a:cxn ang="0">
                  <a:pos x="T8" y="T9"/>
                </a:cxn>
              </a:cxnLst>
              <a:rect l="0" t="0" r="r" b="b"/>
              <a:pathLst>
                <a:path w="39" h="76">
                  <a:moveTo>
                    <a:pt x="4" y="42"/>
                  </a:moveTo>
                  <a:cubicBezTo>
                    <a:pt x="7" y="57"/>
                    <a:pt x="16" y="69"/>
                    <a:pt x="28" y="76"/>
                  </a:cubicBezTo>
                  <a:cubicBezTo>
                    <a:pt x="36" y="65"/>
                    <a:pt x="39" y="50"/>
                    <a:pt x="36" y="35"/>
                  </a:cubicBezTo>
                  <a:cubicBezTo>
                    <a:pt x="33" y="20"/>
                    <a:pt x="24" y="8"/>
                    <a:pt x="12" y="0"/>
                  </a:cubicBezTo>
                  <a:cubicBezTo>
                    <a:pt x="4" y="12"/>
                    <a:pt x="0" y="27"/>
                    <a:pt x="4" y="42"/>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1" name="Freeform 312"/>
            <p:cNvSpPr/>
            <p:nvPr/>
          </p:nvSpPr>
          <p:spPr bwMode="auto">
            <a:xfrm>
              <a:off x="3805238" y="3357563"/>
              <a:ext cx="195263" cy="198438"/>
            </a:xfrm>
            <a:custGeom>
              <a:avLst/>
              <a:gdLst>
                <a:gd name="T0" fmla="*/ 15 w 52"/>
                <a:gd name="T1" fmla="*/ 16 h 53"/>
                <a:gd name="T2" fmla="*/ 1 w 52"/>
                <a:gd name="T3" fmla="*/ 53 h 53"/>
                <a:gd name="T4" fmla="*/ 37 w 52"/>
                <a:gd name="T5" fmla="*/ 37 h 53"/>
                <a:gd name="T6" fmla="*/ 52 w 52"/>
                <a:gd name="T7" fmla="*/ 0 h 53"/>
                <a:gd name="T8" fmla="*/ 15 w 52"/>
                <a:gd name="T9" fmla="*/ 16 h 53"/>
              </a:gdLst>
              <a:ahLst/>
              <a:cxnLst>
                <a:cxn ang="0">
                  <a:pos x="T0" y="T1"/>
                </a:cxn>
                <a:cxn ang="0">
                  <a:pos x="T2" y="T3"/>
                </a:cxn>
                <a:cxn ang="0">
                  <a:pos x="T4" y="T5"/>
                </a:cxn>
                <a:cxn ang="0">
                  <a:pos x="T6" y="T7"/>
                </a:cxn>
                <a:cxn ang="0">
                  <a:pos x="T8" y="T9"/>
                </a:cxn>
              </a:cxnLst>
              <a:rect l="0" t="0" r="r" b="b"/>
              <a:pathLst>
                <a:path w="52" h="53">
                  <a:moveTo>
                    <a:pt x="15" y="16"/>
                  </a:moveTo>
                  <a:cubicBezTo>
                    <a:pt x="5" y="26"/>
                    <a:pt x="0" y="40"/>
                    <a:pt x="1" y="53"/>
                  </a:cubicBezTo>
                  <a:cubicBezTo>
                    <a:pt x="14" y="53"/>
                    <a:pt x="27" y="48"/>
                    <a:pt x="37" y="37"/>
                  </a:cubicBezTo>
                  <a:cubicBezTo>
                    <a:pt x="47" y="27"/>
                    <a:pt x="52" y="14"/>
                    <a:pt x="52" y="0"/>
                  </a:cubicBezTo>
                  <a:cubicBezTo>
                    <a:pt x="38" y="0"/>
                    <a:pt x="25" y="6"/>
                    <a:pt x="15"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2" name="Freeform 313"/>
            <p:cNvSpPr/>
            <p:nvPr/>
          </p:nvSpPr>
          <p:spPr bwMode="auto">
            <a:xfrm>
              <a:off x="4406900" y="4852988"/>
              <a:ext cx="190500" cy="200025"/>
            </a:xfrm>
            <a:custGeom>
              <a:avLst/>
              <a:gdLst>
                <a:gd name="T0" fmla="*/ 14 w 51"/>
                <a:gd name="T1" fmla="*/ 16 h 53"/>
                <a:gd name="T2" fmla="*/ 0 w 51"/>
                <a:gd name="T3" fmla="*/ 53 h 53"/>
                <a:gd name="T4" fmla="*/ 37 w 51"/>
                <a:gd name="T5" fmla="*/ 37 h 53"/>
                <a:gd name="T6" fmla="*/ 51 w 51"/>
                <a:gd name="T7" fmla="*/ 0 h 53"/>
                <a:gd name="T8" fmla="*/ 14 w 51"/>
                <a:gd name="T9" fmla="*/ 16 h 53"/>
              </a:gdLst>
              <a:ahLst/>
              <a:cxnLst>
                <a:cxn ang="0">
                  <a:pos x="T0" y="T1"/>
                </a:cxn>
                <a:cxn ang="0">
                  <a:pos x="T2" y="T3"/>
                </a:cxn>
                <a:cxn ang="0">
                  <a:pos x="T4" y="T5"/>
                </a:cxn>
                <a:cxn ang="0">
                  <a:pos x="T6" y="T7"/>
                </a:cxn>
                <a:cxn ang="0">
                  <a:pos x="T8" y="T9"/>
                </a:cxn>
              </a:cxnLst>
              <a:rect l="0" t="0" r="r" b="b"/>
              <a:pathLst>
                <a:path w="51" h="53">
                  <a:moveTo>
                    <a:pt x="14" y="16"/>
                  </a:moveTo>
                  <a:cubicBezTo>
                    <a:pt x="4" y="26"/>
                    <a:pt x="0" y="40"/>
                    <a:pt x="0" y="53"/>
                  </a:cubicBezTo>
                  <a:cubicBezTo>
                    <a:pt x="13" y="53"/>
                    <a:pt x="27" y="48"/>
                    <a:pt x="37" y="37"/>
                  </a:cubicBezTo>
                  <a:cubicBezTo>
                    <a:pt x="47" y="27"/>
                    <a:pt x="51" y="14"/>
                    <a:pt x="51" y="0"/>
                  </a:cubicBezTo>
                  <a:cubicBezTo>
                    <a:pt x="38" y="0"/>
                    <a:pt x="24" y="5"/>
                    <a:pt x="14"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3" name="Freeform 314"/>
            <p:cNvSpPr/>
            <p:nvPr/>
          </p:nvSpPr>
          <p:spPr bwMode="auto">
            <a:xfrm>
              <a:off x="4710113" y="4621213"/>
              <a:ext cx="123825" cy="123825"/>
            </a:xfrm>
            <a:custGeom>
              <a:avLst/>
              <a:gdLst>
                <a:gd name="T0" fmla="*/ 10 w 33"/>
                <a:gd name="T1" fmla="*/ 10 h 33"/>
                <a:gd name="T2" fmla="*/ 1 w 33"/>
                <a:gd name="T3" fmla="*/ 33 h 33"/>
                <a:gd name="T4" fmla="*/ 24 w 33"/>
                <a:gd name="T5" fmla="*/ 23 h 33"/>
                <a:gd name="T6" fmla="*/ 33 w 33"/>
                <a:gd name="T7" fmla="*/ 0 h 33"/>
                <a:gd name="T8" fmla="*/ 10 w 33"/>
                <a:gd name="T9" fmla="*/ 10 h 33"/>
              </a:gdLst>
              <a:ahLst/>
              <a:cxnLst>
                <a:cxn ang="0">
                  <a:pos x="T0" y="T1"/>
                </a:cxn>
                <a:cxn ang="0">
                  <a:pos x="T2" y="T3"/>
                </a:cxn>
                <a:cxn ang="0">
                  <a:pos x="T4" y="T5"/>
                </a:cxn>
                <a:cxn ang="0">
                  <a:pos x="T6" y="T7"/>
                </a:cxn>
                <a:cxn ang="0">
                  <a:pos x="T8" y="T9"/>
                </a:cxn>
              </a:cxnLst>
              <a:rect l="0" t="0" r="r" b="b"/>
              <a:pathLst>
                <a:path w="33" h="33">
                  <a:moveTo>
                    <a:pt x="10" y="10"/>
                  </a:moveTo>
                  <a:cubicBezTo>
                    <a:pt x="3" y="16"/>
                    <a:pt x="0" y="25"/>
                    <a:pt x="1" y="33"/>
                  </a:cubicBezTo>
                  <a:cubicBezTo>
                    <a:pt x="9" y="33"/>
                    <a:pt x="17" y="30"/>
                    <a:pt x="24" y="23"/>
                  </a:cubicBezTo>
                  <a:cubicBezTo>
                    <a:pt x="30" y="17"/>
                    <a:pt x="33" y="8"/>
                    <a:pt x="33" y="0"/>
                  </a:cubicBezTo>
                  <a:cubicBezTo>
                    <a:pt x="24" y="0"/>
                    <a:pt x="16" y="3"/>
                    <a:pt x="10" y="1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4" name="Freeform 315"/>
            <p:cNvSpPr/>
            <p:nvPr/>
          </p:nvSpPr>
          <p:spPr bwMode="auto">
            <a:xfrm>
              <a:off x="4564063" y="4251325"/>
              <a:ext cx="120650" cy="125413"/>
            </a:xfrm>
            <a:custGeom>
              <a:avLst/>
              <a:gdLst>
                <a:gd name="T0" fmla="*/ 9 w 32"/>
                <a:gd name="T1" fmla="*/ 10 h 33"/>
                <a:gd name="T2" fmla="*/ 0 w 32"/>
                <a:gd name="T3" fmla="*/ 33 h 33"/>
                <a:gd name="T4" fmla="*/ 23 w 32"/>
                <a:gd name="T5" fmla="*/ 23 h 33"/>
                <a:gd name="T6" fmla="*/ 32 w 32"/>
                <a:gd name="T7" fmla="*/ 0 h 33"/>
                <a:gd name="T8" fmla="*/ 9 w 32"/>
                <a:gd name="T9" fmla="*/ 10 h 33"/>
              </a:gdLst>
              <a:ahLst/>
              <a:cxnLst>
                <a:cxn ang="0">
                  <a:pos x="T0" y="T1"/>
                </a:cxn>
                <a:cxn ang="0">
                  <a:pos x="T2" y="T3"/>
                </a:cxn>
                <a:cxn ang="0">
                  <a:pos x="T4" y="T5"/>
                </a:cxn>
                <a:cxn ang="0">
                  <a:pos x="T6" y="T7"/>
                </a:cxn>
                <a:cxn ang="0">
                  <a:pos x="T8" y="T9"/>
                </a:cxn>
              </a:cxnLst>
              <a:rect l="0" t="0" r="r" b="b"/>
              <a:pathLst>
                <a:path w="32" h="33">
                  <a:moveTo>
                    <a:pt x="9" y="10"/>
                  </a:moveTo>
                  <a:cubicBezTo>
                    <a:pt x="3" y="16"/>
                    <a:pt x="0" y="25"/>
                    <a:pt x="0" y="33"/>
                  </a:cubicBezTo>
                  <a:cubicBezTo>
                    <a:pt x="8" y="33"/>
                    <a:pt x="17" y="30"/>
                    <a:pt x="23" y="23"/>
                  </a:cubicBezTo>
                  <a:cubicBezTo>
                    <a:pt x="29" y="17"/>
                    <a:pt x="32" y="8"/>
                    <a:pt x="32" y="0"/>
                  </a:cubicBezTo>
                  <a:cubicBezTo>
                    <a:pt x="24" y="0"/>
                    <a:pt x="15" y="3"/>
                    <a:pt x="9" y="1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5" name="Freeform 316"/>
            <p:cNvSpPr/>
            <p:nvPr/>
          </p:nvSpPr>
          <p:spPr bwMode="auto">
            <a:xfrm>
              <a:off x="4902200" y="4294188"/>
              <a:ext cx="214313" cy="123825"/>
            </a:xfrm>
            <a:custGeom>
              <a:avLst/>
              <a:gdLst>
                <a:gd name="T0" fmla="*/ 24 w 57"/>
                <a:gd name="T1" fmla="*/ 5 h 33"/>
                <a:gd name="T2" fmla="*/ 0 w 57"/>
                <a:gd name="T3" fmla="*/ 28 h 33"/>
                <a:gd name="T4" fmla="*/ 33 w 57"/>
                <a:gd name="T5" fmla="*/ 29 h 33"/>
                <a:gd name="T6" fmla="*/ 57 w 57"/>
                <a:gd name="T7" fmla="*/ 6 h 33"/>
                <a:gd name="T8" fmla="*/ 24 w 57"/>
                <a:gd name="T9" fmla="*/ 5 h 33"/>
              </a:gdLst>
              <a:ahLst/>
              <a:cxnLst>
                <a:cxn ang="0">
                  <a:pos x="T0" y="T1"/>
                </a:cxn>
                <a:cxn ang="0">
                  <a:pos x="T2" y="T3"/>
                </a:cxn>
                <a:cxn ang="0">
                  <a:pos x="T4" y="T5"/>
                </a:cxn>
                <a:cxn ang="0">
                  <a:pos x="T6" y="T7"/>
                </a:cxn>
                <a:cxn ang="0">
                  <a:pos x="T8" y="T9"/>
                </a:cxn>
              </a:cxnLst>
              <a:rect l="0" t="0" r="r" b="b"/>
              <a:pathLst>
                <a:path w="57" h="33">
                  <a:moveTo>
                    <a:pt x="24" y="5"/>
                  </a:moveTo>
                  <a:cubicBezTo>
                    <a:pt x="12" y="9"/>
                    <a:pt x="4" y="18"/>
                    <a:pt x="0" y="28"/>
                  </a:cubicBezTo>
                  <a:cubicBezTo>
                    <a:pt x="10" y="33"/>
                    <a:pt x="22" y="33"/>
                    <a:pt x="33" y="29"/>
                  </a:cubicBezTo>
                  <a:cubicBezTo>
                    <a:pt x="44" y="25"/>
                    <a:pt x="53" y="16"/>
                    <a:pt x="57" y="6"/>
                  </a:cubicBezTo>
                  <a:cubicBezTo>
                    <a:pt x="47" y="1"/>
                    <a:pt x="35" y="0"/>
                    <a:pt x="24" y="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6" name="Freeform 317"/>
            <p:cNvSpPr/>
            <p:nvPr/>
          </p:nvSpPr>
          <p:spPr bwMode="auto">
            <a:xfrm>
              <a:off x="4608513" y="5091113"/>
              <a:ext cx="214313" cy="119063"/>
            </a:xfrm>
            <a:custGeom>
              <a:avLst/>
              <a:gdLst>
                <a:gd name="T0" fmla="*/ 33 w 57"/>
                <a:gd name="T1" fmla="*/ 4 h 32"/>
                <a:gd name="T2" fmla="*/ 0 w 57"/>
                <a:gd name="T3" fmla="*/ 5 h 32"/>
                <a:gd name="T4" fmla="*/ 24 w 57"/>
                <a:gd name="T5" fmla="*/ 28 h 32"/>
                <a:gd name="T6" fmla="*/ 57 w 57"/>
                <a:gd name="T7" fmla="*/ 27 h 32"/>
                <a:gd name="T8" fmla="*/ 33 w 57"/>
                <a:gd name="T9" fmla="*/ 4 h 32"/>
              </a:gdLst>
              <a:ahLst/>
              <a:cxnLst>
                <a:cxn ang="0">
                  <a:pos x="T0" y="T1"/>
                </a:cxn>
                <a:cxn ang="0">
                  <a:pos x="T2" y="T3"/>
                </a:cxn>
                <a:cxn ang="0">
                  <a:pos x="T4" y="T5"/>
                </a:cxn>
                <a:cxn ang="0">
                  <a:pos x="T6" y="T7"/>
                </a:cxn>
                <a:cxn ang="0">
                  <a:pos x="T8" y="T9"/>
                </a:cxn>
              </a:cxnLst>
              <a:rect l="0" t="0" r="r" b="b"/>
              <a:pathLst>
                <a:path w="57" h="32">
                  <a:moveTo>
                    <a:pt x="33" y="4"/>
                  </a:moveTo>
                  <a:cubicBezTo>
                    <a:pt x="21" y="0"/>
                    <a:pt x="10" y="0"/>
                    <a:pt x="0" y="5"/>
                  </a:cubicBezTo>
                  <a:cubicBezTo>
                    <a:pt x="4" y="15"/>
                    <a:pt x="12" y="24"/>
                    <a:pt x="24" y="28"/>
                  </a:cubicBezTo>
                  <a:cubicBezTo>
                    <a:pt x="35" y="32"/>
                    <a:pt x="47" y="31"/>
                    <a:pt x="57" y="27"/>
                  </a:cubicBezTo>
                  <a:cubicBezTo>
                    <a:pt x="52" y="16"/>
                    <a:pt x="44" y="8"/>
                    <a:pt x="33"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7" name="Freeform 318"/>
            <p:cNvSpPr/>
            <p:nvPr/>
          </p:nvSpPr>
          <p:spPr bwMode="auto">
            <a:xfrm>
              <a:off x="3776663" y="4537075"/>
              <a:ext cx="193675" cy="200025"/>
            </a:xfrm>
            <a:custGeom>
              <a:avLst/>
              <a:gdLst>
                <a:gd name="T0" fmla="*/ 15 w 52"/>
                <a:gd name="T1" fmla="*/ 16 h 53"/>
                <a:gd name="T2" fmla="*/ 1 w 52"/>
                <a:gd name="T3" fmla="*/ 53 h 53"/>
                <a:gd name="T4" fmla="*/ 37 w 52"/>
                <a:gd name="T5" fmla="*/ 37 h 53"/>
                <a:gd name="T6" fmla="*/ 51 w 52"/>
                <a:gd name="T7" fmla="*/ 0 h 53"/>
                <a:gd name="T8" fmla="*/ 15 w 52"/>
                <a:gd name="T9" fmla="*/ 16 h 53"/>
              </a:gdLst>
              <a:ahLst/>
              <a:cxnLst>
                <a:cxn ang="0">
                  <a:pos x="T0" y="T1"/>
                </a:cxn>
                <a:cxn ang="0">
                  <a:pos x="T2" y="T3"/>
                </a:cxn>
                <a:cxn ang="0">
                  <a:pos x="T4" y="T5"/>
                </a:cxn>
                <a:cxn ang="0">
                  <a:pos x="T6" y="T7"/>
                </a:cxn>
                <a:cxn ang="0">
                  <a:pos x="T8" y="T9"/>
                </a:cxn>
              </a:cxnLst>
              <a:rect l="0" t="0" r="r" b="b"/>
              <a:pathLst>
                <a:path w="52" h="53">
                  <a:moveTo>
                    <a:pt x="15" y="16"/>
                  </a:moveTo>
                  <a:cubicBezTo>
                    <a:pt x="5" y="26"/>
                    <a:pt x="0" y="40"/>
                    <a:pt x="1" y="53"/>
                  </a:cubicBezTo>
                  <a:cubicBezTo>
                    <a:pt x="14" y="53"/>
                    <a:pt x="27" y="48"/>
                    <a:pt x="37" y="37"/>
                  </a:cubicBezTo>
                  <a:cubicBezTo>
                    <a:pt x="47" y="27"/>
                    <a:pt x="52" y="14"/>
                    <a:pt x="51" y="0"/>
                  </a:cubicBezTo>
                  <a:cubicBezTo>
                    <a:pt x="38" y="0"/>
                    <a:pt x="25" y="5"/>
                    <a:pt x="15"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8" name="Freeform 319"/>
            <p:cNvSpPr/>
            <p:nvPr/>
          </p:nvSpPr>
          <p:spPr bwMode="auto">
            <a:xfrm>
              <a:off x="3403600" y="4421188"/>
              <a:ext cx="195263" cy="195263"/>
            </a:xfrm>
            <a:custGeom>
              <a:avLst/>
              <a:gdLst>
                <a:gd name="T0" fmla="*/ 15 w 52"/>
                <a:gd name="T1" fmla="*/ 15 h 52"/>
                <a:gd name="T2" fmla="*/ 0 w 52"/>
                <a:gd name="T3" fmla="*/ 52 h 52"/>
                <a:gd name="T4" fmla="*/ 37 w 52"/>
                <a:gd name="T5" fmla="*/ 37 h 52"/>
                <a:gd name="T6" fmla="*/ 51 w 52"/>
                <a:gd name="T7" fmla="*/ 0 h 52"/>
                <a:gd name="T8" fmla="*/ 15 w 52"/>
                <a:gd name="T9" fmla="*/ 15 h 52"/>
              </a:gdLst>
              <a:ahLst/>
              <a:cxnLst>
                <a:cxn ang="0">
                  <a:pos x="T0" y="T1"/>
                </a:cxn>
                <a:cxn ang="0">
                  <a:pos x="T2" y="T3"/>
                </a:cxn>
                <a:cxn ang="0">
                  <a:pos x="T4" y="T5"/>
                </a:cxn>
                <a:cxn ang="0">
                  <a:pos x="T6" y="T7"/>
                </a:cxn>
                <a:cxn ang="0">
                  <a:pos x="T8" y="T9"/>
                </a:cxn>
              </a:cxnLst>
              <a:rect l="0" t="0" r="r" b="b"/>
              <a:pathLst>
                <a:path w="52" h="52">
                  <a:moveTo>
                    <a:pt x="15" y="15"/>
                  </a:moveTo>
                  <a:cubicBezTo>
                    <a:pt x="5" y="26"/>
                    <a:pt x="0" y="39"/>
                    <a:pt x="0" y="52"/>
                  </a:cubicBezTo>
                  <a:cubicBezTo>
                    <a:pt x="14" y="52"/>
                    <a:pt x="27" y="47"/>
                    <a:pt x="37" y="37"/>
                  </a:cubicBezTo>
                  <a:cubicBezTo>
                    <a:pt x="47" y="27"/>
                    <a:pt x="52" y="13"/>
                    <a:pt x="51" y="0"/>
                  </a:cubicBezTo>
                  <a:cubicBezTo>
                    <a:pt x="38" y="0"/>
                    <a:pt x="25" y="5"/>
                    <a:pt x="15"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9" name="Freeform 320"/>
            <p:cNvSpPr/>
            <p:nvPr/>
          </p:nvSpPr>
          <p:spPr bwMode="auto">
            <a:xfrm>
              <a:off x="3513138" y="4545013"/>
              <a:ext cx="168275" cy="101600"/>
            </a:xfrm>
            <a:custGeom>
              <a:avLst/>
              <a:gdLst>
                <a:gd name="T0" fmla="*/ 19 w 45"/>
                <a:gd name="T1" fmla="*/ 4 h 27"/>
                <a:gd name="T2" fmla="*/ 0 w 45"/>
                <a:gd name="T3" fmla="*/ 22 h 27"/>
                <a:gd name="T4" fmla="*/ 26 w 45"/>
                <a:gd name="T5" fmla="*/ 23 h 27"/>
                <a:gd name="T6" fmla="*/ 45 w 45"/>
                <a:gd name="T7" fmla="*/ 5 h 27"/>
                <a:gd name="T8" fmla="*/ 19 w 45"/>
                <a:gd name="T9" fmla="*/ 4 h 27"/>
              </a:gdLst>
              <a:ahLst/>
              <a:cxnLst>
                <a:cxn ang="0">
                  <a:pos x="T0" y="T1"/>
                </a:cxn>
                <a:cxn ang="0">
                  <a:pos x="T2" y="T3"/>
                </a:cxn>
                <a:cxn ang="0">
                  <a:pos x="T4" y="T5"/>
                </a:cxn>
                <a:cxn ang="0">
                  <a:pos x="T6" y="T7"/>
                </a:cxn>
                <a:cxn ang="0">
                  <a:pos x="T8" y="T9"/>
                </a:cxn>
              </a:cxnLst>
              <a:rect l="0" t="0" r="r" b="b"/>
              <a:pathLst>
                <a:path w="45" h="27">
                  <a:moveTo>
                    <a:pt x="19" y="4"/>
                  </a:moveTo>
                  <a:cubicBezTo>
                    <a:pt x="10" y="7"/>
                    <a:pt x="3" y="14"/>
                    <a:pt x="0" y="22"/>
                  </a:cubicBezTo>
                  <a:cubicBezTo>
                    <a:pt x="8" y="26"/>
                    <a:pt x="18" y="27"/>
                    <a:pt x="26" y="23"/>
                  </a:cubicBezTo>
                  <a:cubicBezTo>
                    <a:pt x="35" y="20"/>
                    <a:pt x="42" y="13"/>
                    <a:pt x="45" y="5"/>
                  </a:cubicBezTo>
                  <a:cubicBezTo>
                    <a:pt x="37" y="1"/>
                    <a:pt x="28" y="0"/>
                    <a:pt x="19"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0" name="Freeform 321"/>
            <p:cNvSpPr/>
            <p:nvPr/>
          </p:nvSpPr>
          <p:spPr bwMode="auto">
            <a:xfrm>
              <a:off x="3914775" y="4083050"/>
              <a:ext cx="247650" cy="255588"/>
            </a:xfrm>
            <a:custGeom>
              <a:avLst/>
              <a:gdLst>
                <a:gd name="T0" fmla="*/ 18 w 66"/>
                <a:gd name="T1" fmla="*/ 20 h 68"/>
                <a:gd name="T2" fmla="*/ 0 w 66"/>
                <a:gd name="T3" fmla="*/ 68 h 68"/>
                <a:gd name="T4" fmla="*/ 47 w 66"/>
                <a:gd name="T5" fmla="*/ 48 h 68"/>
                <a:gd name="T6" fmla="*/ 65 w 66"/>
                <a:gd name="T7" fmla="*/ 0 h 68"/>
                <a:gd name="T8" fmla="*/ 18 w 66"/>
                <a:gd name="T9" fmla="*/ 20 h 68"/>
              </a:gdLst>
              <a:ahLst/>
              <a:cxnLst>
                <a:cxn ang="0">
                  <a:pos x="T0" y="T1"/>
                </a:cxn>
                <a:cxn ang="0">
                  <a:pos x="T2" y="T3"/>
                </a:cxn>
                <a:cxn ang="0">
                  <a:pos x="T4" y="T5"/>
                </a:cxn>
                <a:cxn ang="0">
                  <a:pos x="T6" y="T7"/>
                </a:cxn>
                <a:cxn ang="0">
                  <a:pos x="T8" y="T9"/>
                </a:cxn>
              </a:cxnLst>
              <a:rect l="0" t="0" r="r" b="b"/>
              <a:pathLst>
                <a:path w="66" h="68">
                  <a:moveTo>
                    <a:pt x="18" y="20"/>
                  </a:moveTo>
                  <a:cubicBezTo>
                    <a:pt x="6" y="33"/>
                    <a:pt x="0" y="51"/>
                    <a:pt x="0" y="68"/>
                  </a:cubicBezTo>
                  <a:cubicBezTo>
                    <a:pt x="17" y="68"/>
                    <a:pt x="34" y="61"/>
                    <a:pt x="47" y="48"/>
                  </a:cubicBezTo>
                  <a:cubicBezTo>
                    <a:pt x="60" y="35"/>
                    <a:pt x="66" y="17"/>
                    <a:pt x="65" y="0"/>
                  </a:cubicBezTo>
                  <a:cubicBezTo>
                    <a:pt x="48" y="0"/>
                    <a:pt x="31" y="7"/>
                    <a:pt x="18" y="2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1" name="Freeform 322"/>
            <p:cNvSpPr/>
            <p:nvPr/>
          </p:nvSpPr>
          <p:spPr bwMode="auto">
            <a:xfrm>
              <a:off x="3914775" y="4225925"/>
              <a:ext cx="250825" cy="134938"/>
            </a:xfrm>
            <a:custGeom>
              <a:avLst/>
              <a:gdLst>
                <a:gd name="T0" fmla="*/ 29 w 67"/>
                <a:gd name="T1" fmla="*/ 4 h 36"/>
                <a:gd name="T2" fmla="*/ 0 w 67"/>
                <a:gd name="T3" fmla="*/ 28 h 36"/>
                <a:gd name="T4" fmla="*/ 37 w 67"/>
                <a:gd name="T5" fmla="*/ 32 h 36"/>
                <a:gd name="T6" fmla="*/ 67 w 67"/>
                <a:gd name="T7" fmla="*/ 9 h 36"/>
                <a:gd name="T8" fmla="*/ 29 w 67"/>
                <a:gd name="T9" fmla="*/ 4 h 36"/>
              </a:gdLst>
              <a:ahLst/>
              <a:cxnLst>
                <a:cxn ang="0">
                  <a:pos x="T0" y="T1"/>
                </a:cxn>
                <a:cxn ang="0">
                  <a:pos x="T2" y="T3"/>
                </a:cxn>
                <a:cxn ang="0">
                  <a:pos x="T4" y="T5"/>
                </a:cxn>
                <a:cxn ang="0">
                  <a:pos x="T6" y="T7"/>
                </a:cxn>
                <a:cxn ang="0">
                  <a:pos x="T8" y="T9"/>
                </a:cxn>
              </a:cxnLst>
              <a:rect l="0" t="0" r="r" b="b"/>
              <a:pathLst>
                <a:path w="67" h="36">
                  <a:moveTo>
                    <a:pt x="29" y="4"/>
                  </a:moveTo>
                  <a:cubicBezTo>
                    <a:pt x="16" y="8"/>
                    <a:pt x="6" y="17"/>
                    <a:pt x="0" y="28"/>
                  </a:cubicBezTo>
                  <a:cubicBezTo>
                    <a:pt x="11" y="34"/>
                    <a:pt x="24" y="36"/>
                    <a:pt x="37" y="32"/>
                  </a:cubicBezTo>
                  <a:cubicBezTo>
                    <a:pt x="50" y="29"/>
                    <a:pt x="61" y="20"/>
                    <a:pt x="67" y="9"/>
                  </a:cubicBezTo>
                  <a:cubicBezTo>
                    <a:pt x="56" y="3"/>
                    <a:pt x="42" y="0"/>
                    <a:pt x="29"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2" name="Freeform 323"/>
            <p:cNvSpPr/>
            <p:nvPr/>
          </p:nvSpPr>
          <p:spPr bwMode="auto">
            <a:xfrm>
              <a:off x="3719513" y="4902200"/>
              <a:ext cx="142875" cy="142875"/>
            </a:xfrm>
            <a:custGeom>
              <a:avLst/>
              <a:gdLst>
                <a:gd name="T0" fmla="*/ 11 w 38"/>
                <a:gd name="T1" fmla="*/ 11 h 38"/>
                <a:gd name="T2" fmla="*/ 1 w 38"/>
                <a:gd name="T3" fmla="*/ 38 h 38"/>
                <a:gd name="T4" fmla="*/ 27 w 38"/>
                <a:gd name="T5" fmla="*/ 27 h 38"/>
                <a:gd name="T6" fmla="*/ 38 w 38"/>
                <a:gd name="T7" fmla="*/ 0 h 38"/>
                <a:gd name="T8" fmla="*/ 11 w 38"/>
                <a:gd name="T9" fmla="*/ 11 h 38"/>
              </a:gdLst>
              <a:ahLst/>
              <a:cxnLst>
                <a:cxn ang="0">
                  <a:pos x="T0" y="T1"/>
                </a:cxn>
                <a:cxn ang="0">
                  <a:pos x="T2" y="T3"/>
                </a:cxn>
                <a:cxn ang="0">
                  <a:pos x="T4" y="T5"/>
                </a:cxn>
                <a:cxn ang="0">
                  <a:pos x="T6" y="T7"/>
                </a:cxn>
                <a:cxn ang="0">
                  <a:pos x="T8" y="T9"/>
                </a:cxn>
              </a:cxnLst>
              <a:rect l="0" t="0" r="r" b="b"/>
              <a:pathLst>
                <a:path w="38" h="38">
                  <a:moveTo>
                    <a:pt x="11" y="11"/>
                  </a:moveTo>
                  <a:cubicBezTo>
                    <a:pt x="4" y="18"/>
                    <a:pt x="0" y="28"/>
                    <a:pt x="1" y="38"/>
                  </a:cubicBezTo>
                  <a:cubicBezTo>
                    <a:pt x="10" y="38"/>
                    <a:pt x="20" y="34"/>
                    <a:pt x="27" y="27"/>
                  </a:cubicBezTo>
                  <a:cubicBezTo>
                    <a:pt x="35" y="19"/>
                    <a:pt x="38" y="9"/>
                    <a:pt x="38" y="0"/>
                  </a:cubicBezTo>
                  <a:cubicBezTo>
                    <a:pt x="28" y="0"/>
                    <a:pt x="18" y="3"/>
                    <a:pt x="11" y="1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3" name="Freeform 324"/>
            <p:cNvSpPr/>
            <p:nvPr/>
          </p:nvSpPr>
          <p:spPr bwMode="auto">
            <a:xfrm>
              <a:off x="3663950" y="3871913"/>
              <a:ext cx="198438" cy="147638"/>
            </a:xfrm>
            <a:custGeom>
              <a:avLst/>
              <a:gdLst>
                <a:gd name="T0" fmla="*/ 19 w 53"/>
                <a:gd name="T1" fmla="*/ 9 h 39"/>
                <a:gd name="T2" fmla="*/ 0 w 53"/>
                <a:gd name="T3" fmla="*/ 36 h 39"/>
                <a:gd name="T4" fmla="*/ 33 w 53"/>
                <a:gd name="T5" fmla="*/ 31 h 39"/>
                <a:gd name="T6" fmla="*/ 53 w 53"/>
                <a:gd name="T7" fmla="*/ 3 h 39"/>
                <a:gd name="T8" fmla="*/ 19 w 53"/>
                <a:gd name="T9" fmla="*/ 9 h 39"/>
              </a:gdLst>
              <a:ahLst/>
              <a:cxnLst>
                <a:cxn ang="0">
                  <a:pos x="T0" y="T1"/>
                </a:cxn>
                <a:cxn ang="0">
                  <a:pos x="T2" y="T3"/>
                </a:cxn>
                <a:cxn ang="0">
                  <a:pos x="T4" y="T5"/>
                </a:cxn>
                <a:cxn ang="0">
                  <a:pos x="T6" y="T7"/>
                </a:cxn>
                <a:cxn ang="0">
                  <a:pos x="T8" y="T9"/>
                </a:cxn>
              </a:cxnLst>
              <a:rect l="0" t="0" r="r" b="b"/>
              <a:pathLst>
                <a:path w="53" h="39">
                  <a:moveTo>
                    <a:pt x="19" y="9"/>
                  </a:moveTo>
                  <a:cubicBezTo>
                    <a:pt x="9" y="15"/>
                    <a:pt x="2" y="25"/>
                    <a:pt x="0" y="36"/>
                  </a:cubicBezTo>
                  <a:cubicBezTo>
                    <a:pt x="11" y="39"/>
                    <a:pt x="23" y="38"/>
                    <a:pt x="33" y="31"/>
                  </a:cubicBezTo>
                  <a:cubicBezTo>
                    <a:pt x="44" y="25"/>
                    <a:pt x="50" y="14"/>
                    <a:pt x="53" y="3"/>
                  </a:cubicBezTo>
                  <a:cubicBezTo>
                    <a:pt x="42" y="0"/>
                    <a:pt x="29" y="2"/>
                    <a:pt x="19" y="9"/>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4" name="Freeform 325"/>
            <p:cNvSpPr/>
            <p:nvPr/>
          </p:nvSpPr>
          <p:spPr bwMode="auto">
            <a:xfrm>
              <a:off x="3975100" y="5286375"/>
              <a:ext cx="247650" cy="127000"/>
            </a:xfrm>
            <a:custGeom>
              <a:avLst/>
              <a:gdLst>
                <a:gd name="T0" fmla="*/ 30 w 66"/>
                <a:gd name="T1" fmla="*/ 3 h 34"/>
                <a:gd name="T2" fmla="*/ 0 w 66"/>
                <a:gd name="T3" fmla="*/ 25 h 34"/>
                <a:gd name="T4" fmla="*/ 36 w 66"/>
                <a:gd name="T5" fmla="*/ 31 h 34"/>
                <a:gd name="T6" fmla="*/ 66 w 66"/>
                <a:gd name="T7" fmla="*/ 9 h 34"/>
                <a:gd name="T8" fmla="*/ 30 w 66"/>
                <a:gd name="T9" fmla="*/ 3 h 34"/>
              </a:gdLst>
              <a:ahLst/>
              <a:cxnLst>
                <a:cxn ang="0">
                  <a:pos x="T0" y="T1"/>
                </a:cxn>
                <a:cxn ang="0">
                  <a:pos x="T2" y="T3"/>
                </a:cxn>
                <a:cxn ang="0">
                  <a:pos x="T4" y="T5"/>
                </a:cxn>
                <a:cxn ang="0">
                  <a:pos x="T6" y="T7"/>
                </a:cxn>
                <a:cxn ang="0">
                  <a:pos x="T8" y="T9"/>
                </a:cxn>
              </a:cxnLst>
              <a:rect l="0" t="0" r="r" b="b"/>
              <a:pathLst>
                <a:path w="66" h="34">
                  <a:moveTo>
                    <a:pt x="30" y="3"/>
                  </a:moveTo>
                  <a:cubicBezTo>
                    <a:pt x="17" y="6"/>
                    <a:pt x="6" y="14"/>
                    <a:pt x="0" y="25"/>
                  </a:cubicBezTo>
                  <a:cubicBezTo>
                    <a:pt x="10" y="31"/>
                    <a:pt x="23" y="34"/>
                    <a:pt x="36" y="31"/>
                  </a:cubicBezTo>
                  <a:cubicBezTo>
                    <a:pt x="49" y="28"/>
                    <a:pt x="60" y="20"/>
                    <a:pt x="66" y="9"/>
                  </a:cubicBezTo>
                  <a:cubicBezTo>
                    <a:pt x="56" y="3"/>
                    <a:pt x="43" y="0"/>
                    <a:pt x="30" y="3"/>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5" name="Freeform 326"/>
            <p:cNvSpPr/>
            <p:nvPr/>
          </p:nvSpPr>
          <p:spPr bwMode="auto">
            <a:xfrm>
              <a:off x="3906838" y="5399088"/>
              <a:ext cx="123825" cy="93663"/>
            </a:xfrm>
            <a:custGeom>
              <a:avLst/>
              <a:gdLst>
                <a:gd name="T0" fmla="*/ 21 w 33"/>
                <a:gd name="T1" fmla="*/ 5 h 25"/>
                <a:gd name="T2" fmla="*/ 0 w 33"/>
                <a:gd name="T3" fmla="*/ 2 h 25"/>
                <a:gd name="T4" fmla="*/ 12 w 33"/>
                <a:gd name="T5" fmla="*/ 20 h 25"/>
                <a:gd name="T6" fmla="*/ 33 w 33"/>
                <a:gd name="T7" fmla="*/ 24 h 25"/>
                <a:gd name="T8" fmla="*/ 21 w 33"/>
                <a:gd name="T9" fmla="*/ 5 h 25"/>
              </a:gdLst>
              <a:ahLst/>
              <a:cxnLst>
                <a:cxn ang="0">
                  <a:pos x="T0" y="T1"/>
                </a:cxn>
                <a:cxn ang="0">
                  <a:pos x="T2" y="T3"/>
                </a:cxn>
                <a:cxn ang="0">
                  <a:pos x="T4" y="T5"/>
                </a:cxn>
                <a:cxn ang="0">
                  <a:pos x="T6" y="T7"/>
                </a:cxn>
                <a:cxn ang="0">
                  <a:pos x="T8" y="T9"/>
                </a:cxn>
              </a:cxnLst>
              <a:rect l="0" t="0" r="r" b="b"/>
              <a:pathLst>
                <a:path w="33" h="25">
                  <a:moveTo>
                    <a:pt x="21" y="5"/>
                  </a:moveTo>
                  <a:cubicBezTo>
                    <a:pt x="14" y="1"/>
                    <a:pt x="7" y="0"/>
                    <a:pt x="0" y="2"/>
                  </a:cubicBezTo>
                  <a:cubicBezTo>
                    <a:pt x="1" y="9"/>
                    <a:pt x="5" y="16"/>
                    <a:pt x="12" y="20"/>
                  </a:cubicBezTo>
                  <a:cubicBezTo>
                    <a:pt x="18" y="24"/>
                    <a:pt x="26" y="25"/>
                    <a:pt x="33" y="24"/>
                  </a:cubicBezTo>
                  <a:cubicBezTo>
                    <a:pt x="32" y="16"/>
                    <a:pt x="28" y="10"/>
                    <a:pt x="21" y="5"/>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6" name="Freeform 327"/>
            <p:cNvSpPr/>
            <p:nvPr/>
          </p:nvSpPr>
          <p:spPr bwMode="auto">
            <a:xfrm>
              <a:off x="4387850" y="5503863"/>
              <a:ext cx="123825" cy="93663"/>
            </a:xfrm>
            <a:custGeom>
              <a:avLst/>
              <a:gdLst>
                <a:gd name="T0" fmla="*/ 21 w 33"/>
                <a:gd name="T1" fmla="*/ 5 h 25"/>
                <a:gd name="T2" fmla="*/ 0 w 33"/>
                <a:gd name="T3" fmla="*/ 1 h 25"/>
                <a:gd name="T4" fmla="*/ 12 w 33"/>
                <a:gd name="T5" fmla="*/ 20 h 25"/>
                <a:gd name="T6" fmla="*/ 33 w 33"/>
                <a:gd name="T7" fmla="*/ 23 h 25"/>
                <a:gd name="T8" fmla="*/ 21 w 33"/>
                <a:gd name="T9" fmla="*/ 5 h 25"/>
              </a:gdLst>
              <a:ahLst/>
              <a:cxnLst>
                <a:cxn ang="0">
                  <a:pos x="T0" y="T1"/>
                </a:cxn>
                <a:cxn ang="0">
                  <a:pos x="T2" y="T3"/>
                </a:cxn>
                <a:cxn ang="0">
                  <a:pos x="T4" y="T5"/>
                </a:cxn>
                <a:cxn ang="0">
                  <a:pos x="T6" y="T7"/>
                </a:cxn>
                <a:cxn ang="0">
                  <a:pos x="T8" y="T9"/>
                </a:cxn>
              </a:cxnLst>
              <a:rect l="0" t="0" r="r" b="b"/>
              <a:pathLst>
                <a:path w="33" h="25">
                  <a:moveTo>
                    <a:pt x="21" y="5"/>
                  </a:moveTo>
                  <a:cubicBezTo>
                    <a:pt x="14" y="1"/>
                    <a:pt x="7" y="0"/>
                    <a:pt x="0" y="1"/>
                  </a:cubicBezTo>
                  <a:cubicBezTo>
                    <a:pt x="1" y="9"/>
                    <a:pt x="5" y="15"/>
                    <a:pt x="12" y="20"/>
                  </a:cubicBezTo>
                  <a:cubicBezTo>
                    <a:pt x="18" y="24"/>
                    <a:pt x="26" y="25"/>
                    <a:pt x="33" y="23"/>
                  </a:cubicBezTo>
                  <a:cubicBezTo>
                    <a:pt x="32" y="16"/>
                    <a:pt x="28" y="9"/>
                    <a:pt x="21" y="5"/>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7" name="Freeform 328"/>
            <p:cNvSpPr/>
            <p:nvPr/>
          </p:nvSpPr>
          <p:spPr bwMode="auto">
            <a:xfrm>
              <a:off x="4011613" y="5880100"/>
              <a:ext cx="109538" cy="187325"/>
            </a:xfrm>
            <a:custGeom>
              <a:avLst/>
              <a:gdLst>
                <a:gd name="T0" fmla="*/ 25 w 29"/>
                <a:gd name="T1" fmla="*/ 21 h 50"/>
                <a:gd name="T2" fmla="*/ 4 w 29"/>
                <a:gd name="T3" fmla="*/ 0 h 50"/>
                <a:gd name="T4" fmla="*/ 4 w 29"/>
                <a:gd name="T5" fmla="*/ 29 h 50"/>
                <a:gd name="T6" fmla="*/ 24 w 29"/>
                <a:gd name="T7" fmla="*/ 50 h 50"/>
                <a:gd name="T8" fmla="*/ 25 w 29"/>
                <a:gd name="T9" fmla="*/ 21 h 50"/>
              </a:gdLst>
              <a:ahLst/>
              <a:cxnLst>
                <a:cxn ang="0">
                  <a:pos x="T0" y="T1"/>
                </a:cxn>
                <a:cxn ang="0">
                  <a:pos x="T2" y="T3"/>
                </a:cxn>
                <a:cxn ang="0">
                  <a:pos x="T4" y="T5"/>
                </a:cxn>
                <a:cxn ang="0">
                  <a:pos x="T6" y="T7"/>
                </a:cxn>
                <a:cxn ang="0">
                  <a:pos x="T8" y="T9"/>
                </a:cxn>
              </a:cxnLst>
              <a:rect l="0" t="0" r="r" b="b"/>
              <a:pathLst>
                <a:path w="29" h="50">
                  <a:moveTo>
                    <a:pt x="25" y="21"/>
                  </a:moveTo>
                  <a:cubicBezTo>
                    <a:pt x="21" y="11"/>
                    <a:pt x="13" y="4"/>
                    <a:pt x="4" y="0"/>
                  </a:cubicBezTo>
                  <a:cubicBezTo>
                    <a:pt x="0" y="9"/>
                    <a:pt x="0" y="19"/>
                    <a:pt x="4" y="29"/>
                  </a:cubicBezTo>
                  <a:cubicBezTo>
                    <a:pt x="8" y="39"/>
                    <a:pt x="15" y="46"/>
                    <a:pt x="24" y="50"/>
                  </a:cubicBezTo>
                  <a:cubicBezTo>
                    <a:pt x="28" y="41"/>
                    <a:pt x="29" y="30"/>
                    <a:pt x="25" y="2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8" name="Freeform 329"/>
            <p:cNvSpPr/>
            <p:nvPr/>
          </p:nvSpPr>
          <p:spPr bwMode="auto">
            <a:xfrm>
              <a:off x="3686175" y="6056313"/>
              <a:ext cx="107950" cy="184150"/>
            </a:xfrm>
            <a:custGeom>
              <a:avLst/>
              <a:gdLst>
                <a:gd name="T0" fmla="*/ 25 w 29"/>
                <a:gd name="T1" fmla="*/ 20 h 49"/>
                <a:gd name="T2" fmla="*/ 5 w 29"/>
                <a:gd name="T3" fmla="*/ 0 h 49"/>
                <a:gd name="T4" fmla="*/ 4 w 29"/>
                <a:gd name="T5" fmla="*/ 29 h 49"/>
                <a:gd name="T6" fmla="*/ 24 w 29"/>
                <a:gd name="T7" fmla="*/ 49 h 49"/>
                <a:gd name="T8" fmla="*/ 25 w 29"/>
                <a:gd name="T9" fmla="*/ 20 h 49"/>
              </a:gdLst>
              <a:ahLst/>
              <a:cxnLst>
                <a:cxn ang="0">
                  <a:pos x="T0" y="T1"/>
                </a:cxn>
                <a:cxn ang="0">
                  <a:pos x="T2" y="T3"/>
                </a:cxn>
                <a:cxn ang="0">
                  <a:pos x="T4" y="T5"/>
                </a:cxn>
                <a:cxn ang="0">
                  <a:pos x="T6" y="T7"/>
                </a:cxn>
                <a:cxn ang="0">
                  <a:pos x="T8" y="T9"/>
                </a:cxn>
              </a:cxnLst>
              <a:rect l="0" t="0" r="r" b="b"/>
              <a:pathLst>
                <a:path w="29" h="49">
                  <a:moveTo>
                    <a:pt x="25" y="20"/>
                  </a:moveTo>
                  <a:cubicBezTo>
                    <a:pt x="21" y="10"/>
                    <a:pt x="14" y="3"/>
                    <a:pt x="5" y="0"/>
                  </a:cubicBezTo>
                  <a:cubicBezTo>
                    <a:pt x="1" y="8"/>
                    <a:pt x="0" y="19"/>
                    <a:pt x="4" y="29"/>
                  </a:cubicBezTo>
                  <a:cubicBezTo>
                    <a:pt x="8" y="38"/>
                    <a:pt x="15" y="45"/>
                    <a:pt x="24" y="49"/>
                  </a:cubicBezTo>
                  <a:cubicBezTo>
                    <a:pt x="28" y="40"/>
                    <a:pt x="29" y="30"/>
                    <a:pt x="25" y="2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9" name="Freeform 330"/>
            <p:cNvSpPr/>
            <p:nvPr/>
          </p:nvSpPr>
          <p:spPr bwMode="auto">
            <a:xfrm>
              <a:off x="3509963" y="5948363"/>
              <a:ext cx="71438" cy="123825"/>
            </a:xfrm>
            <a:custGeom>
              <a:avLst/>
              <a:gdLst>
                <a:gd name="T0" fmla="*/ 16 w 19"/>
                <a:gd name="T1" fmla="*/ 14 h 33"/>
                <a:gd name="T2" fmla="*/ 3 w 19"/>
                <a:gd name="T3" fmla="*/ 0 h 33"/>
                <a:gd name="T4" fmla="*/ 3 w 19"/>
                <a:gd name="T5" fmla="*/ 19 h 33"/>
                <a:gd name="T6" fmla="*/ 16 w 19"/>
                <a:gd name="T7" fmla="*/ 33 h 33"/>
                <a:gd name="T8" fmla="*/ 16 w 19"/>
                <a:gd name="T9" fmla="*/ 14 h 33"/>
              </a:gdLst>
              <a:ahLst/>
              <a:cxnLst>
                <a:cxn ang="0">
                  <a:pos x="T0" y="T1"/>
                </a:cxn>
                <a:cxn ang="0">
                  <a:pos x="T2" y="T3"/>
                </a:cxn>
                <a:cxn ang="0">
                  <a:pos x="T4" y="T5"/>
                </a:cxn>
                <a:cxn ang="0">
                  <a:pos x="T6" y="T7"/>
                </a:cxn>
                <a:cxn ang="0">
                  <a:pos x="T8" y="T9"/>
                </a:cxn>
              </a:cxnLst>
              <a:rect l="0" t="0" r="r" b="b"/>
              <a:pathLst>
                <a:path w="19" h="33">
                  <a:moveTo>
                    <a:pt x="16" y="14"/>
                  </a:moveTo>
                  <a:cubicBezTo>
                    <a:pt x="14" y="7"/>
                    <a:pt x="9" y="3"/>
                    <a:pt x="3" y="0"/>
                  </a:cubicBezTo>
                  <a:cubicBezTo>
                    <a:pt x="0" y="6"/>
                    <a:pt x="0" y="13"/>
                    <a:pt x="3" y="19"/>
                  </a:cubicBezTo>
                  <a:cubicBezTo>
                    <a:pt x="5" y="26"/>
                    <a:pt x="10" y="30"/>
                    <a:pt x="16" y="33"/>
                  </a:cubicBezTo>
                  <a:cubicBezTo>
                    <a:pt x="19" y="27"/>
                    <a:pt x="19" y="20"/>
                    <a:pt x="16" y="1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0" name="Freeform 331"/>
            <p:cNvSpPr/>
            <p:nvPr/>
          </p:nvSpPr>
          <p:spPr bwMode="auto">
            <a:xfrm>
              <a:off x="3309938" y="5861050"/>
              <a:ext cx="71438" cy="120650"/>
            </a:xfrm>
            <a:custGeom>
              <a:avLst/>
              <a:gdLst>
                <a:gd name="T0" fmla="*/ 16 w 19"/>
                <a:gd name="T1" fmla="*/ 13 h 32"/>
                <a:gd name="T2" fmla="*/ 3 w 19"/>
                <a:gd name="T3" fmla="*/ 0 h 32"/>
                <a:gd name="T4" fmla="*/ 3 w 19"/>
                <a:gd name="T5" fmla="*/ 19 h 32"/>
                <a:gd name="T6" fmla="*/ 16 w 19"/>
                <a:gd name="T7" fmla="*/ 32 h 32"/>
                <a:gd name="T8" fmla="*/ 16 w 19"/>
                <a:gd name="T9" fmla="*/ 13 h 32"/>
              </a:gdLst>
              <a:ahLst/>
              <a:cxnLst>
                <a:cxn ang="0">
                  <a:pos x="T0" y="T1"/>
                </a:cxn>
                <a:cxn ang="0">
                  <a:pos x="T2" y="T3"/>
                </a:cxn>
                <a:cxn ang="0">
                  <a:pos x="T4" y="T5"/>
                </a:cxn>
                <a:cxn ang="0">
                  <a:pos x="T6" y="T7"/>
                </a:cxn>
                <a:cxn ang="0">
                  <a:pos x="T8" y="T9"/>
                </a:cxn>
              </a:cxnLst>
              <a:rect l="0" t="0" r="r" b="b"/>
              <a:pathLst>
                <a:path w="19" h="32">
                  <a:moveTo>
                    <a:pt x="16" y="13"/>
                  </a:moveTo>
                  <a:cubicBezTo>
                    <a:pt x="14" y="7"/>
                    <a:pt x="9" y="2"/>
                    <a:pt x="3" y="0"/>
                  </a:cubicBezTo>
                  <a:cubicBezTo>
                    <a:pt x="0" y="6"/>
                    <a:pt x="0" y="13"/>
                    <a:pt x="3" y="19"/>
                  </a:cubicBezTo>
                  <a:cubicBezTo>
                    <a:pt x="5" y="25"/>
                    <a:pt x="10" y="30"/>
                    <a:pt x="16" y="32"/>
                  </a:cubicBezTo>
                  <a:cubicBezTo>
                    <a:pt x="18" y="26"/>
                    <a:pt x="19" y="20"/>
                    <a:pt x="16" y="1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1" name="Freeform 332"/>
            <p:cNvSpPr/>
            <p:nvPr/>
          </p:nvSpPr>
          <p:spPr bwMode="auto">
            <a:xfrm>
              <a:off x="3527425" y="6188075"/>
              <a:ext cx="142875" cy="244475"/>
            </a:xfrm>
            <a:custGeom>
              <a:avLst/>
              <a:gdLst>
                <a:gd name="T0" fmla="*/ 33 w 38"/>
                <a:gd name="T1" fmla="*/ 27 h 65"/>
                <a:gd name="T2" fmla="*/ 6 w 38"/>
                <a:gd name="T3" fmla="*/ 0 h 65"/>
                <a:gd name="T4" fmla="*/ 5 w 38"/>
                <a:gd name="T5" fmla="*/ 38 h 65"/>
                <a:gd name="T6" fmla="*/ 33 w 38"/>
                <a:gd name="T7" fmla="*/ 65 h 65"/>
                <a:gd name="T8" fmla="*/ 33 w 38"/>
                <a:gd name="T9" fmla="*/ 27 h 65"/>
              </a:gdLst>
              <a:ahLst/>
              <a:cxnLst>
                <a:cxn ang="0">
                  <a:pos x="T0" y="T1"/>
                </a:cxn>
                <a:cxn ang="0">
                  <a:pos x="T2" y="T3"/>
                </a:cxn>
                <a:cxn ang="0">
                  <a:pos x="T4" y="T5"/>
                </a:cxn>
                <a:cxn ang="0">
                  <a:pos x="T6" y="T7"/>
                </a:cxn>
                <a:cxn ang="0">
                  <a:pos x="T8" y="T9"/>
                </a:cxn>
              </a:cxnLst>
              <a:rect l="0" t="0" r="r" b="b"/>
              <a:pathLst>
                <a:path w="38" h="65">
                  <a:moveTo>
                    <a:pt x="33" y="27"/>
                  </a:moveTo>
                  <a:cubicBezTo>
                    <a:pt x="28" y="14"/>
                    <a:pt x="18" y="5"/>
                    <a:pt x="6" y="0"/>
                  </a:cubicBezTo>
                  <a:cubicBezTo>
                    <a:pt x="1" y="12"/>
                    <a:pt x="0" y="26"/>
                    <a:pt x="5" y="38"/>
                  </a:cubicBezTo>
                  <a:cubicBezTo>
                    <a:pt x="11" y="51"/>
                    <a:pt x="21" y="61"/>
                    <a:pt x="33" y="65"/>
                  </a:cubicBezTo>
                  <a:cubicBezTo>
                    <a:pt x="38" y="54"/>
                    <a:pt x="38" y="40"/>
                    <a:pt x="33" y="2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2" name="Freeform 333"/>
            <p:cNvSpPr/>
            <p:nvPr/>
          </p:nvSpPr>
          <p:spPr bwMode="auto">
            <a:xfrm>
              <a:off x="3287713" y="6372225"/>
              <a:ext cx="255588" cy="139700"/>
            </a:xfrm>
            <a:custGeom>
              <a:avLst/>
              <a:gdLst>
                <a:gd name="T0" fmla="*/ 38 w 68"/>
                <a:gd name="T1" fmla="*/ 4 h 37"/>
                <a:gd name="T2" fmla="*/ 0 w 68"/>
                <a:gd name="T3" fmla="*/ 9 h 37"/>
                <a:gd name="T4" fmla="*/ 30 w 68"/>
                <a:gd name="T5" fmla="*/ 33 h 37"/>
                <a:gd name="T6" fmla="*/ 68 w 68"/>
                <a:gd name="T7" fmla="*/ 28 h 37"/>
                <a:gd name="T8" fmla="*/ 38 w 68"/>
                <a:gd name="T9" fmla="*/ 4 h 37"/>
              </a:gdLst>
              <a:ahLst/>
              <a:cxnLst>
                <a:cxn ang="0">
                  <a:pos x="T0" y="T1"/>
                </a:cxn>
                <a:cxn ang="0">
                  <a:pos x="T2" y="T3"/>
                </a:cxn>
                <a:cxn ang="0">
                  <a:pos x="T4" y="T5"/>
                </a:cxn>
                <a:cxn ang="0">
                  <a:pos x="T6" y="T7"/>
                </a:cxn>
                <a:cxn ang="0">
                  <a:pos x="T8" y="T9"/>
                </a:cxn>
              </a:cxnLst>
              <a:rect l="0" t="0" r="r" b="b"/>
              <a:pathLst>
                <a:path w="68" h="37">
                  <a:moveTo>
                    <a:pt x="38" y="4"/>
                  </a:moveTo>
                  <a:cubicBezTo>
                    <a:pt x="24" y="0"/>
                    <a:pt x="11" y="2"/>
                    <a:pt x="0" y="9"/>
                  </a:cubicBezTo>
                  <a:cubicBezTo>
                    <a:pt x="6" y="20"/>
                    <a:pt x="16" y="29"/>
                    <a:pt x="30" y="33"/>
                  </a:cubicBezTo>
                  <a:cubicBezTo>
                    <a:pt x="43" y="37"/>
                    <a:pt x="56" y="34"/>
                    <a:pt x="68" y="28"/>
                  </a:cubicBezTo>
                  <a:cubicBezTo>
                    <a:pt x="62" y="17"/>
                    <a:pt x="51" y="8"/>
                    <a:pt x="38"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3" name="Freeform 334"/>
            <p:cNvSpPr/>
            <p:nvPr/>
          </p:nvSpPr>
          <p:spPr bwMode="auto">
            <a:xfrm>
              <a:off x="3262313" y="6459538"/>
              <a:ext cx="152400" cy="228600"/>
            </a:xfrm>
            <a:custGeom>
              <a:avLst/>
              <a:gdLst>
                <a:gd name="T0" fmla="*/ 34 w 41"/>
                <a:gd name="T1" fmla="*/ 23 h 61"/>
                <a:gd name="T2" fmla="*/ 4 w 41"/>
                <a:gd name="T3" fmla="*/ 0 h 61"/>
                <a:gd name="T4" fmla="*/ 8 w 41"/>
                <a:gd name="T5" fmla="*/ 38 h 61"/>
                <a:gd name="T6" fmla="*/ 38 w 41"/>
                <a:gd name="T7" fmla="*/ 61 h 61"/>
                <a:gd name="T8" fmla="*/ 34 w 41"/>
                <a:gd name="T9" fmla="*/ 23 h 61"/>
              </a:gdLst>
              <a:ahLst/>
              <a:cxnLst>
                <a:cxn ang="0">
                  <a:pos x="T0" y="T1"/>
                </a:cxn>
                <a:cxn ang="0">
                  <a:pos x="T2" y="T3"/>
                </a:cxn>
                <a:cxn ang="0">
                  <a:pos x="T4" y="T5"/>
                </a:cxn>
                <a:cxn ang="0">
                  <a:pos x="T6" y="T7"/>
                </a:cxn>
                <a:cxn ang="0">
                  <a:pos x="T8" y="T9"/>
                </a:cxn>
              </a:cxnLst>
              <a:rect l="0" t="0" r="r" b="b"/>
              <a:pathLst>
                <a:path w="41" h="61">
                  <a:moveTo>
                    <a:pt x="34" y="23"/>
                  </a:moveTo>
                  <a:cubicBezTo>
                    <a:pt x="27" y="11"/>
                    <a:pt x="16" y="3"/>
                    <a:pt x="4" y="0"/>
                  </a:cubicBezTo>
                  <a:cubicBezTo>
                    <a:pt x="0" y="12"/>
                    <a:pt x="1" y="25"/>
                    <a:pt x="8" y="38"/>
                  </a:cubicBezTo>
                  <a:cubicBezTo>
                    <a:pt x="14" y="50"/>
                    <a:pt x="25" y="58"/>
                    <a:pt x="38" y="61"/>
                  </a:cubicBezTo>
                  <a:cubicBezTo>
                    <a:pt x="41" y="49"/>
                    <a:pt x="40" y="35"/>
                    <a:pt x="34" y="2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4" name="Freeform 335"/>
            <p:cNvSpPr/>
            <p:nvPr/>
          </p:nvSpPr>
          <p:spPr bwMode="auto">
            <a:xfrm>
              <a:off x="3186113" y="6556375"/>
              <a:ext cx="90488" cy="192088"/>
            </a:xfrm>
            <a:custGeom>
              <a:avLst/>
              <a:gdLst>
                <a:gd name="T0" fmla="*/ 23 w 24"/>
                <a:gd name="T1" fmla="*/ 24 h 51"/>
                <a:gd name="T2" fmla="*/ 9 w 24"/>
                <a:gd name="T3" fmla="*/ 0 h 51"/>
                <a:gd name="T4" fmla="*/ 1 w 24"/>
                <a:gd name="T5" fmla="*/ 26 h 51"/>
                <a:gd name="T6" fmla="*/ 15 w 24"/>
                <a:gd name="T7" fmla="*/ 51 h 51"/>
                <a:gd name="T8" fmla="*/ 23 w 24"/>
                <a:gd name="T9" fmla="*/ 24 h 51"/>
              </a:gdLst>
              <a:ahLst/>
              <a:cxnLst>
                <a:cxn ang="0">
                  <a:pos x="T0" y="T1"/>
                </a:cxn>
                <a:cxn ang="0">
                  <a:pos x="T2" y="T3"/>
                </a:cxn>
                <a:cxn ang="0">
                  <a:pos x="T4" y="T5"/>
                </a:cxn>
                <a:cxn ang="0">
                  <a:pos x="T6" y="T7"/>
                </a:cxn>
                <a:cxn ang="0">
                  <a:pos x="T8" y="T9"/>
                </a:cxn>
              </a:cxnLst>
              <a:rect l="0" t="0" r="r" b="b"/>
              <a:pathLst>
                <a:path w="24" h="51">
                  <a:moveTo>
                    <a:pt x="23" y="24"/>
                  </a:moveTo>
                  <a:cubicBezTo>
                    <a:pt x="22" y="14"/>
                    <a:pt x="17" y="5"/>
                    <a:pt x="9" y="0"/>
                  </a:cubicBezTo>
                  <a:cubicBezTo>
                    <a:pt x="3" y="7"/>
                    <a:pt x="0" y="16"/>
                    <a:pt x="1" y="26"/>
                  </a:cubicBezTo>
                  <a:cubicBezTo>
                    <a:pt x="3" y="36"/>
                    <a:pt x="8" y="45"/>
                    <a:pt x="15" y="51"/>
                  </a:cubicBezTo>
                  <a:cubicBezTo>
                    <a:pt x="21" y="43"/>
                    <a:pt x="24" y="34"/>
                    <a:pt x="23" y="2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5" name="Freeform 336"/>
            <p:cNvSpPr/>
            <p:nvPr/>
          </p:nvSpPr>
          <p:spPr bwMode="auto">
            <a:xfrm>
              <a:off x="4178300" y="4692650"/>
              <a:ext cx="300038" cy="153988"/>
            </a:xfrm>
            <a:custGeom>
              <a:avLst/>
              <a:gdLst>
                <a:gd name="T0" fmla="*/ 36 w 80"/>
                <a:gd name="T1" fmla="*/ 4 h 41"/>
                <a:gd name="T2" fmla="*/ 0 w 80"/>
                <a:gd name="T3" fmla="*/ 30 h 41"/>
                <a:gd name="T4" fmla="*/ 44 w 80"/>
                <a:gd name="T5" fmla="*/ 38 h 41"/>
                <a:gd name="T6" fmla="*/ 80 w 80"/>
                <a:gd name="T7" fmla="*/ 11 h 41"/>
                <a:gd name="T8" fmla="*/ 36 w 80"/>
                <a:gd name="T9" fmla="*/ 4 h 41"/>
              </a:gdLst>
              <a:ahLst/>
              <a:cxnLst>
                <a:cxn ang="0">
                  <a:pos x="T0" y="T1"/>
                </a:cxn>
                <a:cxn ang="0">
                  <a:pos x="T2" y="T3"/>
                </a:cxn>
                <a:cxn ang="0">
                  <a:pos x="T4" y="T5"/>
                </a:cxn>
                <a:cxn ang="0">
                  <a:pos x="T6" y="T7"/>
                </a:cxn>
                <a:cxn ang="0">
                  <a:pos x="T8" y="T9"/>
                </a:cxn>
              </a:cxnLst>
              <a:rect l="0" t="0" r="r" b="b"/>
              <a:pathLst>
                <a:path w="80" h="41">
                  <a:moveTo>
                    <a:pt x="36" y="4"/>
                  </a:moveTo>
                  <a:cubicBezTo>
                    <a:pt x="20" y="7"/>
                    <a:pt x="8" y="17"/>
                    <a:pt x="0" y="30"/>
                  </a:cubicBezTo>
                  <a:cubicBezTo>
                    <a:pt x="12" y="38"/>
                    <a:pt x="28" y="41"/>
                    <a:pt x="44" y="38"/>
                  </a:cubicBezTo>
                  <a:cubicBezTo>
                    <a:pt x="60" y="34"/>
                    <a:pt x="72" y="24"/>
                    <a:pt x="80" y="11"/>
                  </a:cubicBezTo>
                  <a:cubicBezTo>
                    <a:pt x="67" y="3"/>
                    <a:pt x="52" y="0"/>
                    <a:pt x="36"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6" name="Freeform 337"/>
            <p:cNvSpPr/>
            <p:nvPr/>
          </p:nvSpPr>
          <p:spPr bwMode="auto">
            <a:xfrm>
              <a:off x="4170363" y="4646613"/>
              <a:ext cx="131763" cy="161925"/>
            </a:xfrm>
            <a:custGeom>
              <a:avLst/>
              <a:gdLst>
                <a:gd name="T0" fmla="*/ 8 w 35"/>
                <a:gd name="T1" fmla="*/ 15 h 43"/>
                <a:gd name="T2" fmla="*/ 2 w 35"/>
                <a:gd name="T3" fmla="*/ 43 h 43"/>
                <a:gd name="T4" fmla="*/ 27 w 35"/>
                <a:gd name="T5" fmla="*/ 28 h 43"/>
                <a:gd name="T6" fmla="*/ 33 w 35"/>
                <a:gd name="T7" fmla="*/ 0 h 43"/>
                <a:gd name="T8" fmla="*/ 8 w 35"/>
                <a:gd name="T9" fmla="*/ 15 h 43"/>
              </a:gdLst>
              <a:ahLst/>
              <a:cxnLst>
                <a:cxn ang="0">
                  <a:pos x="T0" y="T1"/>
                </a:cxn>
                <a:cxn ang="0">
                  <a:pos x="T2" y="T3"/>
                </a:cxn>
                <a:cxn ang="0">
                  <a:pos x="T4" y="T5"/>
                </a:cxn>
                <a:cxn ang="0">
                  <a:pos x="T6" y="T7"/>
                </a:cxn>
                <a:cxn ang="0">
                  <a:pos x="T8" y="T9"/>
                </a:cxn>
              </a:cxnLst>
              <a:rect l="0" t="0" r="r" b="b"/>
              <a:pathLst>
                <a:path w="35" h="43">
                  <a:moveTo>
                    <a:pt x="8" y="15"/>
                  </a:moveTo>
                  <a:cubicBezTo>
                    <a:pt x="2" y="23"/>
                    <a:pt x="0" y="34"/>
                    <a:pt x="2" y="43"/>
                  </a:cubicBezTo>
                  <a:cubicBezTo>
                    <a:pt x="12" y="42"/>
                    <a:pt x="21" y="36"/>
                    <a:pt x="27" y="28"/>
                  </a:cubicBezTo>
                  <a:cubicBezTo>
                    <a:pt x="33" y="19"/>
                    <a:pt x="35" y="9"/>
                    <a:pt x="33" y="0"/>
                  </a:cubicBezTo>
                  <a:cubicBezTo>
                    <a:pt x="23" y="1"/>
                    <a:pt x="14" y="6"/>
                    <a:pt x="8"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7" name="Freeform 338"/>
            <p:cNvSpPr/>
            <p:nvPr/>
          </p:nvSpPr>
          <p:spPr bwMode="auto">
            <a:xfrm>
              <a:off x="4440238" y="3965575"/>
              <a:ext cx="192088" cy="101600"/>
            </a:xfrm>
            <a:custGeom>
              <a:avLst/>
              <a:gdLst>
                <a:gd name="T0" fmla="*/ 23 w 51"/>
                <a:gd name="T1" fmla="*/ 2 h 27"/>
                <a:gd name="T2" fmla="*/ 0 w 51"/>
                <a:gd name="T3" fmla="*/ 19 h 27"/>
                <a:gd name="T4" fmla="*/ 28 w 51"/>
                <a:gd name="T5" fmla="*/ 24 h 27"/>
                <a:gd name="T6" fmla="*/ 51 w 51"/>
                <a:gd name="T7" fmla="*/ 7 h 27"/>
                <a:gd name="T8" fmla="*/ 23 w 51"/>
                <a:gd name="T9" fmla="*/ 2 h 27"/>
              </a:gdLst>
              <a:ahLst/>
              <a:cxnLst>
                <a:cxn ang="0">
                  <a:pos x="T0" y="T1"/>
                </a:cxn>
                <a:cxn ang="0">
                  <a:pos x="T2" y="T3"/>
                </a:cxn>
                <a:cxn ang="0">
                  <a:pos x="T4" y="T5"/>
                </a:cxn>
                <a:cxn ang="0">
                  <a:pos x="T6" y="T7"/>
                </a:cxn>
                <a:cxn ang="0">
                  <a:pos x="T8" y="T9"/>
                </a:cxn>
              </a:cxnLst>
              <a:rect l="0" t="0" r="r" b="b"/>
              <a:pathLst>
                <a:path w="51" h="27">
                  <a:moveTo>
                    <a:pt x="23" y="2"/>
                  </a:moveTo>
                  <a:cubicBezTo>
                    <a:pt x="13" y="5"/>
                    <a:pt x="4" y="11"/>
                    <a:pt x="0" y="19"/>
                  </a:cubicBezTo>
                  <a:cubicBezTo>
                    <a:pt x="8" y="25"/>
                    <a:pt x="18" y="27"/>
                    <a:pt x="28" y="24"/>
                  </a:cubicBezTo>
                  <a:cubicBezTo>
                    <a:pt x="38" y="22"/>
                    <a:pt x="47" y="15"/>
                    <a:pt x="51" y="7"/>
                  </a:cubicBezTo>
                  <a:cubicBezTo>
                    <a:pt x="43" y="2"/>
                    <a:pt x="33" y="0"/>
                    <a:pt x="23" y="2"/>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8" name="Freeform 339"/>
            <p:cNvSpPr/>
            <p:nvPr/>
          </p:nvSpPr>
          <p:spPr bwMode="auto">
            <a:xfrm>
              <a:off x="4448175" y="5387975"/>
              <a:ext cx="214313" cy="142875"/>
            </a:xfrm>
            <a:custGeom>
              <a:avLst/>
              <a:gdLst>
                <a:gd name="T0" fmla="*/ 35 w 57"/>
                <a:gd name="T1" fmla="*/ 7 h 38"/>
                <a:gd name="T2" fmla="*/ 0 w 57"/>
                <a:gd name="T3" fmla="*/ 3 h 38"/>
                <a:gd name="T4" fmla="*/ 22 w 57"/>
                <a:gd name="T5" fmla="*/ 31 h 38"/>
                <a:gd name="T6" fmla="*/ 57 w 57"/>
                <a:gd name="T7" fmla="*/ 35 h 38"/>
                <a:gd name="T8" fmla="*/ 35 w 57"/>
                <a:gd name="T9" fmla="*/ 7 h 38"/>
              </a:gdLst>
              <a:ahLst/>
              <a:cxnLst>
                <a:cxn ang="0">
                  <a:pos x="T0" y="T1"/>
                </a:cxn>
                <a:cxn ang="0">
                  <a:pos x="T2" y="T3"/>
                </a:cxn>
                <a:cxn ang="0">
                  <a:pos x="T4" y="T5"/>
                </a:cxn>
                <a:cxn ang="0">
                  <a:pos x="T6" y="T7"/>
                </a:cxn>
                <a:cxn ang="0">
                  <a:pos x="T8" y="T9"/>
                </a:cxn>
              </a:cxnLst>
              <a:rect l="0" t="0" r="r" b="b"/>
              <a:pathLst>
                <a:path w="57" h="38">
                  <a:moveTo>
                    <a:pt x="35" y="7"/>
                  </a:moveTo>
                  <a:cubicBezTo>
                    <a:pt x="24" y="1"/>
                    <a:pt x="11" y="0"/>
                    <a:pt x="0" y="3"/>
                  </a:cubicBezTo>
                  <a:cubicBezTo>
                    <a:pt x="3" y="15"/>
                    <a:pt x="11" y="25"/>
                    <a:pt x="22" y="31"/>
                  </a:cubicBezTo>
                  <a:cubicBezTo>
                    <a:pt x="33" y="37"/>
                    <a:pt x="46" y="38"/>
                    <a:pt x="57" y="35"/>
                  </a:cubicBezTo>
                  <a:cubicBezTo>
                    <a:pt x="54" y="23"/>
                    <a:pt x="47" y="13"/>
                    <a:pt x="35"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9" name="Freeform 340"/>
            <p:cNvSpPr/>
            <p:nvPr/>
          </p:nvSpPr>
          <p:spPr bwMode="auto">
            <a:xfrm>
              <a:off x="4602163" y="3281363"/>
              <a:ext cx="173038" cy="249238"/>
            </a:xfrm>
            <a:custGeom>
              <a:avLst/>
              <a:gdLst>
                <a:gd name="T0" fmla="*/ 9 w 46"/>
                <a:gd name="T1" fmla="*/ 24 h 66"/>
                <a:gd name="T2" fmla="*/ 3 w 46"/>
                <a:gd name="T3" fmla="*/ 66 h 66"/>
                <a:gd name="T4" fmla="*/ 37 w 46"/>
                <a:gd name="T5" fmla="*/ 41 h 66"/>
                <a:gd name="T6" fmla="*/ 43 w 46"/>
                <a:gd name="T7" fmla="*/ 0 h 66"/>
                <a:gd name="T8" fmla="*/ 9 w 46"/>
                <a:gd name="T9" fmla="*/ 24 h 66"/>
              </a:gdLst>
              <a:ahLst/>
              <a:cxnLst>
                <a:cxn ang="0">
                  <a:pos x="T0" y="T1"/>
                </a:cxn>
                <a:cxn ang="0">
                  <a:pos x="T2" y="T3"/>
                </a:cxn>
                <a:cxn ang="0">
                  <a:pos x="T4" y="T5"/>
                </a:cxn>
                <a:cxn ang="0">
                  <a:pos x="T6" y="T7"/>
                </a:cxn>
                <a:cxn ang="0">
                  <a:pos x="T8" y="T9"/>
                </a:cxn>
              </a:cxnLst>
              <a:rect l="0" t="0" r="r" b="b"/>
              <a:pathLst>
                <a:path w="46" h="66">
                  <a:moveTo>
                    <a:pt x="9" y="24"/>
                  </a:moveTo>
                  <a:cubicBezTo>
                    <a:pt x="1" y="37"/>
                    <a:pt x="0" y="52"/>
                    <a:pt x="3" y="66"/>
                  </a:cubicBezTo>
                  <a:cubicBezTo>
                    <a:pt x="17" y="63"/>
                    <a:pt x="29" y="54"/>
                    <a:pt x="37" y="41"/>
                  </a:cubicBezTo>
                  <a:cubicBezTo>
                    <a:pt x="45" y="28"/>
                    <a:pt x="46" y="13"/>
                    <a:pt x="43" y="0"/>
                  </a:cubicBezTo>
                  <a:cubicBezTo>
                    <a:pt x="29" y="3"/>
                    <a:pt x="17" y="11"/>
                    <a:pt x="9" y="2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0" name="Freeform 341"/>
            <p:cNvSpPr/>
            <p:nvPr/>
          </p:nvSpPr>
          <p:spPr bwMode="auto">
            <a:xfrm>
              <a:off x="4206875" y="3041650"/>
              <a:ext cx="177800" cy="247650"/>
            </a:xfrm>
            <a:custGeom>
              <a:avLst/>
              <a:gdLst>
                <a:gd name="T0" fmla="*/ 9 w 47"/>
                <a:gd name="T1" fmla="*/ 25 h 66"/>
                <a:gd name="T2" fmla="*/ 4 w 47"/>
                <a:gd name="T3" fmla="*/ 66 h 66"/>
                <a:gd name="T4" fmla="*/ 38 w 47"/>
                <a:gd name="T5" fmla="*/ 42 h 66"/>
                <a:gd name="T6" fmla="*/ 43 w 47"/>
                <a:gd name="T7" fmla="*/ 0 h 66"/>
                <a:gd name="T8" fmla="*/ 9 w 47"/>
                <a:gd name="T9" fmla="*/ 25 h 66"/>
              </a:gdLst>
              <a:ahLst/>
              <a:cxnLst>
                <a:cxn ang="0">
                  <a:pos x="T0" y="T1"/>
                </a:cxn>
                <a:cxn ang="0">
                  <a:pos x="T2" y="T3"/>
                </a:cxn>
                <a:cxn ang="0">
                  <a:pos x="T4" y="T5"/>
                </a:cxn>
                <a:cxn ang="0">
                  <a:pos x="T6" y="T7"/>
                </a:cxn>
                <a:cxn ang="0">
                  <a:pos x="T8" y="T9"/>
                </a:cxn>
              </a:cxnLst>
              <a:rect l="0" t="0" r="r" b="b"/>
              <a:pathLst>
                <a:path w="47" h="66">
                  <a:moveTo>
                    <a:pt x="9" y="25"/>
                  </a:moveTo>
                  <a:cubicBezTo>
                    <a:pt x="2" y="38"/>
                    <a:pt x="0" y="53"/>
                    <a:pt x="4" y="66"/>
                  </a:cubicBezTo>
                  <a:cubicBezTo>
                    <a:pt x="17" y="63"/>
                    <a:pt x="30" y="55"/>
                    <a:pt x="38" y="42"/>
                  </a:cubicBezTo>
                  <a:cubicBezTo>
                    <a:pt x="45" y="29"/>
                    <a:pt x="47" y="14"/>
                    <a:pt x="43" y="0"/>
                  </a:cubicBezTo>
                  <a:cubicBezTo>
                    <a:pt x="29" y="3"/>
                    <a:pt x="17" y="12"/>
                    <a:pt x="9" y="2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1" name="Freeform 342"/>
            <p:cNvSpPr/>
            <p:nvPr/>
          </p:nvSpPr>
          <p:spPr bwMode="auto">
            <a:xfrm>
              <a:off x="3309938" y="3198813"/>
              <a:ext cx="131763" cy="263525"/>
            </a:xfrm>
            <a:custGeom>
              <a:avLst/>
              <a:gdLst>
                <a:gd name="T0" fmla="*/ 2 w 35"/>
                <a:gd name="T1" fmla="*/ 38 h 70"/>
                <a:gd name="T2" fmla="*/ 24 w 35"/>
                <a:gd name="T3" fmla="*/ 70 h 70"/>
                <a:gd name="T4" fmla="*/ 32 w 35"/>
                <a:gd name="T5" fmla="*/ 32 h 70"/>
                <a:gd name="T6" fmla="*/ 10 w 35"/>
                <a:gd name="T7" fmla="*/ 0 h 70"/>
                <a:gd name="T8" fmla="*/ 2 w 35"/>
                <a:gd name="T9" fmla="*/ 38 h 70"/>
              </a:gdLst>
              <a:ahLst/>
              <a:cxnLst>
                <a:cxn ang="0">
                  <a:pos x="T0" y="T1"/>
                </a:cxn>
                <a:cxn ang="0">
                  <a:pos x="T2" y="T3"/>
                </a:cxn>
                <a:cxn ang="0">
                  <a:pos x="T4" y="T5"/>
                </a:cxn>
                <a:cxn ang="0">
                  <a:pos x="T6" y="T7"/>
                </a:cxn>
                <a:cxn ang="0">
                  <a:pos x="T8" y="T9"/>
                </a:cxn>
              </a:cxnLst>
              <a:rect l="0" t="0" r="r" b="b"/>
              <a:pathLst>
                <a:path w="35" h="70">
                  <a:moveTo>
                    <a:pt x="2" y="38"/>
                  </a:moveTo>
                  <a:cubicBezTo>
                    <a:pt x="5" y="52"/>
                    <a:pt x="13" y="63"/>
                    <a:pt x="24" y="70"/>
                  </a:cubicBezTo>
                  <a:cubicBezTo>
                    <a:pt x="31" y="60"/>
                    <a:pt x="35" y="46"/>
                    <a:pt x="32" y="32"/>
                  </a:cubicBezTo>
                  <a:cubicBezTo>
                    <a:pt x="29" y="19"/>
                    <a:pt x="21" y="7"/>
                    <a:pt x="10" y="0"/>
                  </a:cubicBezTo>
                  <a:cubicBezTo>
                    <a:pt x="3" y="11"/>
                    <a:pt x="0" y="24"/>
                    <a:pt x="2" y="3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2" name="Freeform 343"/>
            <p:cNvSpPr/>
            <p:nvPr/>
          </p:nvSpPr>
          <p:spPr bwMode="auto">
            <a:xfrm>
              <a:off x="4740275" y="3752850"/>
              <a:ext cx="263525" cy="134938"/>
            </a:xfrm>
            <a:custGeom>
              <a:avLst/>
              <a:gdLst>
                <a:gd name="T0" fmla="*/ 31 w 70"/>
                <a:gd name="T1" fmla="*/ 3 h 36"/>
                <a:gd name="T2" fmla="*/ 0 w 70"/>
                <a:gd name="T3" fmla="*/ 26 h 36"/>
                <a:gd name="T4" fmla="*/ 38 w 70"/>
                <a:gd name="T5" fmla="*/ 32 h 36"/>
                <a:gd name="T6" fmla="*/ 70 w 70"/>
                <a:gd name="T7" fmla="*/ 9 h 36"/>
                <a:gd name="T8" fmla="*/ 31 w 70"/>
                <a:gd name="T9" fmla="*/ 3 h 36"/>
              </a:gdLst>
              <a:ahLst/>
              <a:cxnLst>
                <a:cxn ang="0">
                  <a:pos x="T0" y="T1"/>
                </a:cxn>
                <a:cxn ang="0">
                  <a:pos x="T2" y="T3"/>
                </a:cxn>
                <a:cxn ang="0">
                  <a:pos x="T4" y="T5"/>
                </a:cxn>
                <a:cxn ang="0">
                  <a:pos x="T6" y="T7"/>
                </a:cxn>
                <a:cxn ang="0">
                  <a:pos x="T8" y="T9"/>
                </a:cxn>
              </a:cxnLst>
              <a:rect l="0" t="0" r="r" b="b"/>
              <a:pathLst>
                <a:path w="70" h="36">
                  <a:moveTo>
                    <a:pt x="31" y="3"/>
                  </a:moveTo>
                  <a:cubicBezTo>
                    <a:pt x="18" y="6"/>
                    <a:pt x="7" y="15"/>
                    <a:pt x="0" y="26"/>
                  </a:cubicBezTo>
                  <a:cubicBezTo>
                    <a:pt x="11" y="33"/>
                    <a:pt x="25" y="36"/>
                    <a:pt x="38" y="32"/>
                  </a:cubicBezTo>
                  <a:cubicBezTo>
                    <a:pt x="52" y="29"/>
                    <a:pt x="63" y="21"/>
                    <a:pt x="70" y="9"/>
                  </a:cubicBezTo>
                  <a:cubicBezTo>
                    <a:pt x="59" y="2"/>
                    <a:pt x="45" y="0"/>
                    <a:pt x="31" y="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3" name="Freeform 344"/>
            <p:cNvSpPr/>
            <p:nvPr/>
          </p:nvSpPr>
          <p:spPr bwMode="auto">
            <a:xfrm>
              <a:off x="1752600" y="3767138"/>
              <a:ext cx="176213" cy="300038"/>
            </a:xfrm>
            <a:custGeom>
              <a:avLst/>
              <a:gdLst>
                <a:gd name="T0" fmla="*/ 40 w 47"/>
                <a:gd name="T1" fmla="*/ 33 h 80"/>
                <a:gd name="T2" fmla="*/ 40 w 47"/>
                <a:gd name="T3" fmla="*/ 80 h 80"/>
                <a:gd name="T4" fmla="*/ 6 w 47"/>
                <a:gd name="T5" fmla="*/ 47 h 80"/>
                <a:gd name="T6" fmla="*/ 6 w 47"/>
                <a:gd name="T7" fmla="*/ 0 h 80"/>
                <a:gd name="T8" fmla="*/ 40 w 47"/>
                <a:gd name="T9" fmla="*/ 33 h 80"/>
              </a:gdLst>
              <a:ahLst/>
              <a:cxnLst>
                <a:cxn ang="0">
                  <a:pos x="T0" y="T1"/>
                </a:cxn>
                <a:cxn ang="0">
                  <a:pos x="T2" y="T3"/>
                </a:cxn>
                <a:cxn ang="0">
                  <a:pos x="T4" y="T5"/>
                </a:cxn>
                <a:cxn ang="0">
                  <a:pos x="T6" y="T7"/>
                </a:cxn>
                <a:cxn ang="0">
                  <a:pos x="T8" y="T9"/>
                </a:cxn>
              </a:cxnLst>
              <a:rect l="0" t="0" r="r" b="b"/>
              <a:pathLst>
                <a:path w="47" h="80">
                  <a:moveTo>
                    <a:pt x="40" y="33"/>
                  </a:moveTo>
                  <a:cubicBezTo>
                    <a:pt x="47" y="48"/>
                    <a:pt x="46" y="65"/>
                    <a:pt x="40" y="80"/>
                  </a:cubicBezTo>
                  <a:cubicBezTo>
                    <a:pt x="25" y="74"/>
                    <a:pt x="13" y="63"/>
                    <a:pt x="6" y="47"/>
                  </a:cubicBezTo>
                  <a:cubicBezTo>
                    <a:pt x="0" y="31"/>
                    <a:pt x="0" y="15"/>
                    <a:pt x="6" y="0"/>
                  </a:cubicBezTo>
                  <a:cubicBezTo>
                    <a:pt x="21" y="6"/>
                    <a:pt x="33" y="17"/>
                    <a:pt x="40" y="3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4" name="Freeform 345"/>
            <p:cNvSpPr/>
            <p:nvPr/>
          </p:nvSpPr>
          <p:spPr bwMode="auto">
            <a:xfrm>
              <a:off x="2357438" y="3687763"/>
              <a:ext cx="176213" cy="301625"/>
            </a:xfrm>
            <a:custGeom>
              <a:avLst/>
              <a:gdLst>
                <a:gd name="T0" fmla="*/ 40 w 47"/>
                <a:gd name="T1" fmla="*/ 33 h 80"/>
                <a:gd name="T2" fmla="*/ 40 w 47"/>
                <a:gd name="T3" fmla="*/ 80 h 80"/>
                <a:gd name="T4" fmla="*/ 6 w 47"/>
                <a:gd name="T5" fmla="*/ 47 h 80"/>
                <a:gd name="T6" fmla="*/ 6 w 47"/>
                <a:gd name="T7" fmla="*/ 0 h 80"/>
                <a:gd name="T8" fmla="*/ 40 w 47"/>
                <a:gd name="T9" fmla="*/ 33 h 80"/>
              </a:gdLst>
              <a:ahLst/>
              <a:cxnLst>
                <a:cxn ang="0">
                  <a:pos x="T0" y="T1"/>
                </a:cxn>
                <a:cxn ang="0">
                  <a:pos x="T2" y="T3"/>
                </a:cxn>
                <a:cxn ang="0">
                  <a:pos x="T4" y="T5"/>
                </a:cxn>
                <a:cxn ang="0">
                  <a:pos x="T6" y="T7"/>
                </a:cxn>
                <a:cxn ang="0">
                  <a:pos x="T8" y="T9"/>
                </a:cxn>
              </a:cxnLst>
              <a:rect l="0" t="0" r="r" b="b"/>
              <a:pathLst>
                <a:path w="47" h="80">
                  <a:moveTo>
                    <a:pt x="40" y="33"/>
                  </a:moveTo>
                  <a:cubicBezTo>
                    <a:pt x="47" y="49"/>
                    <a:pt x="46" y="66"/>
                    <a:pt x="40" y="80"/>
                  </a:cubicBezTo>
                  <a:cubicBezTo>
                    <a:pt x="25" y="74"/>
                    <a:pt x="13" y="63"/>
                    <a:pt x="6" y="47"/>
                  </a:cubicBezTo>
                  <a:cubicBezTo>
                    <a:pt x="0" y="32"/>
                    <a:pt x="0" y="15"/>
                    <a:pt x="6" y="0"/>
                  </a:cubicBezTo>
                  <a:cubicBezTo>
                    <a:pt x="21" y="6"/>
                    <a:pt x="33" y="17"/>
                    <a:pt x="40" y="3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5" name="Freeform 346"/>
            <p:cNvSpPr/>
            <p:nvPr/>
          </p:nvSpPr>
          <p:spPr bwMode="auto">
            <a:xfrm>
              <a:off x="2432050" y="5083175"/>
              <a:ext cx="274638" cy="198438"/>
            </a:xfrm>
            <a:custGeom>
              <a:avLst/>
              <a:gdLst>
                <a:gd name="T0" fmla="*/ 46 w 73"/>
                <a:gd name="T1" fmla="*/ 11 h 53"/>
                <a:gd name="T2" fmla="*/ 73 w 73"/>
                <a:gd name="T3" fmla="*/ 49 h 53"/>
                <a:gd name="T4" fmla="*/ 27 w 73"/>
                <a:gd name="T5" fmla="*/ 42 h 53"/>
                <a:gd name="T6" fmla="*/ 0 w 73"/>
                <a:gd name="T7" fmla="*/ 3 h 53"/>
                <a:gd name="T8" fmla="*/ 46 w 73"/>
                <a:gd name="T9" fmla="*/ 11 h 53"/>
              </a:gdLst>
              <a:ahLst/>
              <a:cxnLst>
                <a:cxn ang="0">
                  <a:pos x="T0" y="T1"/>
                </a:cxn>
                <a:cxn ang="0">
                  <a:pos x="T2" y="T3"/>
                </a:cxn>
                <a:cxn ang="0">
                  <a:pos x="T4" y="T5"/>
                </a:cxn>
                <a:cxn ang="0">
                  <a:pos x="T6" y="T7"/>
                </a:cxn>
                <a:cxn ang="0">
                  <a:pos x="T8" y="T9"/>
                </a:cxn>
              </a:cxnLst>
              <a:rect l="0" t="0" r="r" b="b"/>
              <a:pathLst>
                <a:path w="73" h="53">
                  <a:moveTo>
                    <a:pt x="46" y="11"/>
                  </a:moveTo>
                  <a:cubicBezTo>
                    <a:pt x="61" y="20"/>
                    <a:pt x="70" y="34"/>
                    <a:pt x="73" y="49"/>
                  </a:cubicBezTo>
                  <a:cubicBezTo>
                    <a:pt x="58" y="53"/>
                    <a:pt x="41" y="51"/>
                    <a:pt x="27" y="42"/>
                  </a:cubicBezTo>
                  <a:cubicBezTo>
                    <a:pt x="12" y="33"/>
                    <a:pt x="3" y="19"/>
                    <a:pt x="0" y="3"/>
                  </a:cubicBezTo>
                  <a:cubicBezTo>
                    <a:pt x="15" y="0"/>
                    <a:pt x="32" y="2"/>
                    <a:pt x="46" y="1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6" name="Freeform 347"/>
            <p:cNvSpPr/>
            <p:nvPr/>
          </p:nvSpPr>
          <p:spPr bwMode="auto">
            <a:xfrm>
              <a:off x="2387600" y="5597525"/>
              <a:ext cx="273050" cy="203200"/>
            </a:xfrm>
            <a:custGeom>
              <a:avLst/>
              <a:gdLst>
                <a:gd name="T0" fmla="*/ 47 w 73"/>
                <a:gd name="T1" fmla="*/ 12 h 54"/>
                <a:gd name="T2" fmla="*/ 73 w 73"/>
                <a:gd name="T3" fmla="*/ 50 h 54"/>
                <a:gd name="T4" fmla="*/ 27 w 73"/>
                <a:gd name="T5" fmla="*/ 43 h 54"/>
                <a:gd name="T6" fmla="*/ 0 w 73"/>
                <a:gd name="T7" fmla="*/ 4 h 54"/>
                <a:gd name="T8" fmla="*/ 47 w 73"/>
                <a:gd name="T9" fmla="*/ 12 h 54"/>
              </a:gdLst>
              <a:ahLst/>
              <a:cxnLst>
                <a:cxn ang="0">
                  <a:pos x="T0" y="T1"/>
                </a:cxn>
                <a:cxn ang="0">
                  <a:pos x="T2" y="T3"/>
                </a:cxn>
                <a:cxn ang="0">
                  <a:pos x="T4" y="T5"/>
                </a:cxn>
                <a:cxn ang="0">
                  <a:pos x="T6" y="T7"/>
                </a:cxn>
                <a:cxn ang="0">
                  <a:pos x="T8" y="T9"/>
                </a:cxn>
              </a:cxnLst>
              <a:rect l="0" t="0" r="r" b="b"/>
              <a:pathLst>
                <a:path w="73" h="54">
                  <a:moveTo>
                    <a:pt x="47" y="12"/>
                  </a:moveTo>
                  <a:cubicBezTo>
                    <a:pt x="61" y="21"/>
                    <a:pt x="70" y="35"/>
                    <a:pt x="73" y="50"/>
                  </a:cubicBezTo>
                  <a:cubicBezTo>
                    <a:pt x="58" y="54"/>
                    <a:pt x="41" y="52"/>
                    <a:pt x="27" y="43"/>
                  </a:cubicBezTo>
                  <a:cubicBezTo>
                    <a:pt x="13" y="34"/>
                    <a:pt x="3" y="20"/>
                    <a:pt x="0" y="4"/>
                  </a:cubicBezTo>
                  <a:cubicBezTo>
                    <a:pt x="15" y="0"/>
                    <a:pt x="32" y="3"/>
                    <a:pt x="47" y="12"/>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7" name="Freeform 348"/>
            <p:cNvSpPr/>
            <p:nvPr/>
          </p:nvSpPr>
          <p:spPr bwMode="auto">
            <a:xfrm>
              <a:off x="2784475" y="5522913"/>
              <a:ext cx="146050" cy="150813"/>
            </a:xfrm>
            <a:custGeom>
              <a:avLst/>
              <a:gdLst>
                <a:gd name="T0" fmla="*/ 28 w 39"/>
                <a:gd name="T1" fmla="*/ 12 h 40"/>
                <a:gd name="T2" fmla="*/ 39 w 39"/>
                <a:gd name="T3" fmla="*/ 40 h 40"/>
                <a:gd name="T4" fmla="*/ 11 w 39"/>
                <a:gd name="T5" fmla="*/ 28 h 40"/>
                <a:gd name="T6" fmla="*/ 1 w 39"/>
                <a:gd name="T7" fmla="*/ 0 h 40"/>
                <a:gd name="T8" fmla="*/ 28 w 39"/>
                <a:gd name="T9" fmla="*/ 12 h 40"/>
              </a:gdLst>
              <a:ahLst/>
              <a:cxnLst>
                <a:cxn ang="0">
                  <a:pos x="T0" y="T1"/>
                </a:cxn>
                <a:cxn ang="0">
                  <a:pos x="T2" y="T3"/>
                </a:cxn>
                <a:cxn ang="0">
                  <a:pos x="T4" y="T5"/>
                </a:cxn>
                <a:cxn ang="0">
                  <a:pos x="T6" y="T7"/>
                </a:cxn>
                <a:cxn ang="0">
                  <a:pos x="T8" y="T9"/>
                </a:cxn>
              </a:cxnLst>
              <a:rect l="0" t="0" r="r" b="b"/>
              <a:pathLst>
                <a:path w="39" h="40">
                  <a:moveTo>
                    <a:pt x="28" y="12"/>
                  </a:moveTo>
                  <a:cubicBezTo>
                    <a:pt x="35" y="20"/>
                    <a:pt x="39" y="30"/>
                    <a:pt x="39" y="40"/>
                  </a:cubicBezTo>
                  <a:cubicBezTo>
                    <a:pt x="29" y="40"/>
                    <a:pt x="19" y="36"/>
                    <a:pt x="11" y="28"/>
                  </a:cubicBezTo>
                  <a:cubicBezTo>
                    <a:pt x="4" y="20"/>
                    <a:pt x="0" y="10"/>
                    <a:pt x="1" y="0"/>
                  </a:cubicBezTo>
                  <a:cubicBezTo>
                    <a:pt x="11" y="0"/>
                    <a:pt x="21" y="4"/>
                    <a:pt x="28" y="12"/>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8" name="Freeform 349"/>
            <p:cNvSpPr/>
            <p:nvPr/>
          </p:nvSpPr>
          <p:spPr bwMode="auto">
            <a:xfrm>
              <a:off x="2652713" y="3819525"/>
              <a:ext cx="195263" cy="195263"/>
            </a:xfrm>
            <a:custGeom>
              <a:avLst/>
              <a:gdLst>
                <a:gd name="T0" fmla="*/ 37 w 52"/>
                <a:gd name="T1" fmla="*/ 15 h 52"/>
                <a:gd name="T2" fmla="*/ 51 w 52"/>
                <a:gd name="T3" fmla="*/ 52 h 52"/>
                <a:gd name="T4" fmla="*/ 15 w 52"/>
                <a:gd name="T5" fmla="*/ 37 h 52"/>
                <a:gd name="T6" fmla="*/ 0 w 52"/>
                <a:gd name="T7" fmla="*/ 0 h 52"/>
                <a:gd name="T8" fmla="*/ 37 w 52"/>
                <a:gd name="T9" fmla="*/ 15 h 52"/>
              </a:gdLst>
              <a:ahLst/>
              <a:cxnLst>
                <a:cxn ang="0">
                  <a:pos x="T0" y="T1"/>
                </a:cxn>
                <a:cxn ang="0">
                  <a:pos x="T2" y="T3"/>
                </a:cxn>
                <a:cxn ang="0">
                  <a:pos x="T4" y="T5"/>
                </a:cxn>
                <a:cxn ang="0">
                  <a:pos x="T6" y="T7"/>
                </a:cxn>
                <a:cxn ang="0">
                  <a:pos x="T8" y="T9"/>
                </a:cxn>
              </a:cxnLst>
              <a:rect l="0" t="0" r="r" b="b"/>
              <a:pathLst>
                <a:path w="52" h="52">
                  <a:moveTo>
                    <a:pt x="37" y="15"/>
                  </a:moveTo>
                  <a:cubicBezTo>
                    <a:pt x="47" y="25"/>
                    <a:pt x="52" y="39"/>
                    <a:pt x="51" y="52"/>
                  </a:cubicBezTo>
                  <a:cubicBezTo>
                    <a:pt x="38" y="52"/>
                    <a:pt x="25" y="47"/>
                    <a:pt x="15" y="37"/>
                  </a:cubicBezTo>
                  <a:cubicBezTo>
                    <a:pt x="5" y="26"/>
                    <a:pt x="0" y="13"/>
                    <a:pt x="0" y="0"/>
                  </a:cubicBezTo>
                  <a:cubicBezTo>
                    <a:pt x="14" y="0"/>
                    <a:pt x="27" y="5"/>
                    <a:pt x="37"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9" name="Freeform 350"/>
            <p:cNvSpPr/>
            <p:nvPr/>
          </p:nvSpPr>
          <p:spPr bwMode="auto">
            <a:xfrm>
              <a:off x="2578100" y="4267200"/>
              <a:ext cx="90488" cy="93663"/>
            </a:xfrm>
            <a:custGeom>
              <a:avLst/>
              <a:gdLst>
                <a:gd name="T0" fmla="*/ 17 w 24"/>
                <a:gd name="T1" fmla="*/ 7 h 25"/>
                <a:gd name="T2" fmla="*/ 23 w 24"/>
                <a:gd name="T3" fmla="*/ 25 h 25"/>
                <a:gd name="T4" fmla="*/ 6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1" y="12"/>
                    <a:pt x="24" y="18"/>
                    <a:pt x="23" y="25"/>
                  </a:cubicBezTo>
                  <a:cubicBezTo>
                    <a:pt x="17" y="25"/>
                    <a:pt x="11" y="22"/>
                    <a:pt x="6" y="17"/>
                  </a:cubicBezTo>
                  <a:cubicBezTo>
                    <a:pt x="2" y="13"/>
                    <a:pt x="0" y="6"/>
                    <a:pt x="0" y="0"/>
                  </a:cubicBezTo>
                  <a:cubicBezTo>
                    <a:pt x="6" y="0"/>
                    <a:pt x="12"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0" name="Freeform 351"/>
            <p:cNvSpPr/>
            <p:nvPr/>
          </p:nvSpPr>
          <p:spPr bwMode="auto">
            <a:xfrm>
              <a:off x="2165350" y="4014788"/>
              <a:ext cx="90488"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8" y="24"/>
                    <a:pt x="12" y="22"/>
                    <a:pt x="7" y="17"/>
                  </a:cubicBezTo>
                  <a:cubicBezTo>
                    <a:pt x="2" y="12"/>
                    <a:pt x="0" y="6"/>
                    <a:pt x="0" y="0"/>
                  </a:cubicBezTo>
                  <a:cubicBezTo>
                    <a:pt x="7" y="0"/>
                    <a:pt x="13"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1" name="Freeform 352"/>
            <p:cNvSpPr/>
            <p:nvPr/>
          </p:nvSpPr>
          <p:spPr bwMode="auto">
            <a:xfrm>
              <a:off x="2184400" y="3541713"/>
              <a:ext cx="90488"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1" y="22"/>
                    <a:pt x="7" y="17"/>
                  </a:cubicBezTo>
                  <a:cubicBezTo>
                    <a:pt x="2" y="13"/>
                    <a:pt x="0" y="6"/>
                    <a:pt x="0" y="0"/>
                  </a:cubicBezTo>
                  <a:cubicBezTo>
                    <a:pt x="6" y="0"/>
                    <a:pt x="13"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2" name="Freeform 353"/>
            <p:cNvSpPr/>
            <p:nvPr/>
          </p:nvSpPr>
          <p:spPr bwMode="auto">
            <a:xfrm>
              <a:off x="1804988" y="4421188"/>
              <a:ext cx="90488" cy="93663"/>
            </a:xfrm>
            <a:custGeom>
              <a:avLst/>
              <a:gdLst>
                <a:gd name="T0" fmla="*/ 18 w 24"/>
                <a:gd name="T1" fmla="*/ 7 h 25"/>
                <a:gd name="T2" fmla="*/ 24 w 24"/>
                <a:gd name="T3" fmla="*/ 25 h 25"/>
                <a:gd name="T4" fmla="*/ 7 w 24"/>
                <a:gd name="T5" fmla="*/ 17 h 25"/>
                <a:gd name="T6" fmla="*/ 1 w 24"/>
                <a:gd name="T7" fmla="*/ 0 h 25"/>
                <a:gd name="T8" fmla="*/ 18 w 24"/>
                <a:gd name="T9" fmla="*/ 7 h 25"/>
              </a:gdLst>
              <a:ahLst/>
              <a:cxnLst>
                <a:cxn ang="0">
                  <a:pos x="T0" y="T1"/>
                </a:cxn>
                <a:cxn ang="0">
                  <a:pos x="T2" y="T3"/>
                </a:cxn>
                <a:cxn ang="0">
                  <a:pos x="T4" y="T5"/>
                </a:cxn>
                <a:cxn ang="0">
                  <a:pos x="T6" y="T7"/>
                </a:cxn>
                <a:cxn ang="0">
                  <a:pos x="T8" y="T9"/>
                </a:cxn>
              </a:cxnLst>
              <a:rect l="0" t="0" r="r" b="b"/>
              <a:pathLst>
                <a:path w="24" h="25">
                  <a:moveTo>
                    <a:pt x="18" y="7"/>
                  </a:moveTo>
                  <a:cubicBezTo>
                    <a:pt x="22" y="12"/>
                    <a:pt x="24" y="19"/>
                    <a:pt x="24" y="25"/>
                  </a:cubicBezTo>
                  <a:cubicBezTo>
                    <a:pt x="18" y="25"/>
                    <a:pt x="12" y="22"/>
                    <a:pt x="7" y="17"/>
                  </a:cubicBezTo>
                  <a:cubicBezTo>
                    <a:pt x="3" y="13"/>
                    <a:pt x="0" y="6"/>
                    <a:pt x="1" y="0"/>
                  </a:cubicBezTo>
                  <a:cubicBezTo>
                    <a:pt x="7" y="0"/>
                    <a:pt x="13" y="3"/>
                    <a:pt x="18"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3" name="Freeform 354"/>
            <p:cNvSpPr/>
            <p:nvPr/>
          </p:nvSpPr>
          <p:spPr bwMode="auto">
            <a:xfrm>
              <a:off x="2286000" y="5346700"/>
              <a:ext cx="88900"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6" y="0"/>
                    <a:pt x="13" y="3"/>
                    <a:pt x="17"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4" name="Freeform 355"/>
            <p:cNvSpPr/>
            <p:nvPr/>
          </p:nvSpPr>
          <p:spPr bwMode="auto">
            <a:xfrm>
              <a:off x="2116138" y="5770563"/>
              <a:ext cx="90488"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7" y="0"/>
                    <a:pt x="13"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5" name="Freeform 356"/>
            <p:cNvSpPr/>
            <p:nvPr/>
          </p:nvSpPr>
          <p:spPr bwMode="auto">
            <a:xfrm>
              <a:off x="2855913" y="5695950"/>
              <a:ext cx="90488"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7" y="24"/>
                    <a:pt x="11" y="22"/>
                    <a:pt x="7" y="17"/>
                  </a:cubicBezTo>
                  <a:cubicBezTo>
                    <a:pt x="2" y="12"/>
                    <a:pt x="0" y="6"/>
                    <a:pt x="0" y="0"/>
                  </a:cubicBezTo>
                  <a:cubicBezTo>
                    <a:pt x="6" y="0"/>
                    <a:pt x="12"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6" name="Freeform 357"/>
            <p:cNvSpPr/>
            <p:nvPr/>
          </p:nvSpPr>
          <p:spPr bwMode="auto">
            <a:xfrm>
              <a:off x="2635250" y="5376863"/>
              <a:ext cx="88900" cy="93663"/>
            </a:xfrm>
            <a:custGeom>
              <a:avLst/>
              <a:gdLst>
                <a:gd name="T0" fmla="*/ 18 w 24"/>
                <a:gd name="T1" fmla="*/ 8 h 25"/>
                <a:gd name="T2" fmla="*/ 24 w 24"/>
                <a:gd name="T3" fmla="*/ 25 h 25"/>
                <a:gd name="T4" fmla="*/ 7 w 24"/>
                <a:gd name="T5" fmla="*/ 18 h 25"/>
                <a:gd name="T6" fmla="*/ 1 w 24"/>
                <a:gd name="T7" fmla="*/ 0 h 25"/>
                <a:gd name="T8" fmla="*/ 18 w 24"/>
                <a:gd name="T9" fmla="*/ 8 h 25"/>
              </a:gdLst>
              <a:ahLst/>
              <a:cxnLst>
                <a:cxn ang="0">
                  <a:pos x="T0" y="T1"/>
                </a:cxn>
                <a:cxn ang="0">
                  <a:pos x="T2" y="T3"/>
                </a:cxn>
                <a:cxn ang="0">
                  <a:pos x="T4" y="T5"/>
                </a:cxn>
                <a:cxn ang="0">
                  <a:pos x="T6" y="T7"/>
                </a:cxn>
                <a:cxn ang="0">
                  <a:pos x="T8" y="T9"/>
                </a:cxn>
              </a:cxnLst>
              <a:rect l="0" t="0" r="r" b="b"/>
              <a:pathLst>
                <a:path w="24" h="25">
                  <a:moveTo>
                    <a:pt x="18" y="8"/>
                  </a:moveTo>
                  <a:cubicBezTo>
                    <a:pt x="22" y="12"/>
                    <a:pt x="24" y="19"/>
                    <a:pt x="24" y="25"/>
                  </a:cubicBezTo>
                  <a:cubicBezTo>
                    <a:pt x="18" y="25"/>
                    <a:pt x="12" y="22"/>
                    <a:pt x="7" y="18"/>
                  </a:cubicBezTo>
                  <a:cubicBezTo>
                    <a:pt x="2" y="13"/>
                    <a:pt x="0" y="7"/>
                    <a:pt x="1" y="0"/>
                  </a:cubicBezTo>
                  <a:cubicBezTo>
                    <a:pt x="7" y="0"/>
                    <a:pt x="13" y="3"/>
                    <a:pt x="18" y="8"/>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7" name="Freeform 358"/>
            <p:cNvSpPr/>
            <p:nvPr/>
          </p:nvSpPr>
          <p:spPr bwMode="auto">
            <a:xfrm>
              <a:off x="2454275" y="4684713"/>
              <a:ext cx="90488"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7" y="0"/>
                    <a:pt x="13"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8" name="Freeform 359"/>
            <p:cNvSpPr/>
            <p:nvPr/>
          </p:nvSpPr>
          <p:spPr bwMode="auto">
            <a:xfrm>
              <a:off x="2566988" y="3902075"/>
              <a:ext cx="90488"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7" y="24"/>
                    <a:pt x="11" y="22"/>
                    <a:pt x="7" y="17"/>
                  </a:cubicBezTo>
                  <a:cubicBezTo>
                    <a:pt x="2" y="12"/>
                    <a:pt x="0" y="6"/>
                    <a:pt x="0" y="0"/>
                  </a:cubicBezTo>
                  <a:cubicBezTo>
                    <a:pt x="6" y="0"/>
                    <a:pt x="12"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9" name="Freeform 360"/>
            <p:cNvSpPr/>
            <p:nvPr/>
          </p:nvSpPr>
          <p:spPr bwMode="auto">
            <a:xfrm>
              <a:off x="2646363" y="3462338"/>
              <a:ext cx="88900"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8" y="24"/>
                    <a:pt x="11" y="22"/>
                    <a:pt x="7" y="17"/>
                  </a:cubicBezTo>
                  <a:cubicBezTo>
                    <a:pt x="2" y="12"/>
                    <a:pt x="0" y="6"/>
                    <a:pt x="0" y="0"/>
                  </a:cubicBezTo>
                  <a:cubicBezTo>
                    <a:pt x="6" y="0"/>
                    <a:pt x="12"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0" name="Freeform 361"/>
            <p:cNvSpPr/>
            <p:nvPr/>
          </p:nvSpPr>
          <p:spPr bwMode="auto">
            <a:xfrm>
              <a:off x="2457450" y="3470275"/>
              <a:ext cx="90488"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8" y="24"/>
                    <a:pt x="12" y="22"/>
                    <a:pt x="7" y="17"/>
                  </a:cubicBezTo>
                  <a:cubicBezTo>
                    <a:pt x="2" y="12"/>
                    <a:pt x="0" y="6"/>
                    <a:pt x="0" y="0"/>
                  </a:cubicBezTo>
                  <a:cubicBezTo>
                    <a:pt x="7" y="0"/>
                    <a:pt x="13"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1" name="Freeform 362"/>
            <p:cNvSpPr/>
            <p:nvPr/>
          </p:nvSpPr>
          <p:spPr bwMode="auto">
            <a:xfrm>
              <a:off x="2803525" y="3643313"/>
              <a:ext cx="90488" cy="90488"/>
            </a:xfrm>
            <a:custGeom>
              <a:avLst/>
              <a:gdLst>
                <a:gd name="T0" fmla="*/ 18 w 24"/>
                <a:gd name="T1" fmla="*/ 7 h 24"/>
                <a:gd name="T2" fmla="*/ 24 w 24"/>
                <a:gd name="T3" fmla="*/ 24 h 24"/>
                <a:gd name="T4" fmla="*/ 7 w 24"/>
                <a:gd name="T5" fmla="*/ 17 h 24"/>
                <a:gd name="T6" fmla="*/ 1 w 24"/>
                <a:gd name="T7" fmla="*/ 0 h 24"/>
                <a:gd name="T8" fmla="*/ 18 w 24"/>
                <a:gd name="T9" fmla="*/ 7 h 24"/>
              </a:gdLst>
              <a:ahLst/>
              <a:cxnLst>
                <a:cxn ang="0">
                  <a:pos x="T0" y="T1"/>
                </a:cxn>
                <a:cxn ang="0">
                  <a:pos x="T2" y="T3"/>
                </a:cxn>
                <a:cxn ang="0">
                  <a:pos x="T4" y="T5"/>
                </a:cxn>
                <a:cxn ang="0">
                  <a:pos x="T6" y="T7"/>
                </a:cxn>
                <a:cxn ang="0">
                  <a:pos x="T8" y="T9"/>
                </a:cxn>
              </a:cxnLst>
              <a:rect l="0" t="0" r="r" b="b"/>
              <a:pathLst>
                <a:path w="24" h="24">
                  <a:moveTo>
                    <a:pt x="18" y="7"/>
                  </a:moveTo>
                  <a:cubicBezTo>
                    <a:pt x="22" y="12"/>
                    <a:pt x="24" y="18"/>
                    <a:pt x="24" y="24"/>
                  </a:cubicBezTo>
                  <a:cubicBezTo>
                    <a:pt x="18" y="24"/>
                    <a:pt x="12" y="22"/>
                    <a:pt x="7" y="17"/>
                  </a:cubicBezTo>
                  <a:cubicBezTo>
                    <a:pt x="3" y="12"/>
                    <a:pt x="0" y="6"/>
                    <a:pt x="1" y="0"/>
                  </a:cubicBezTo>
                  <a:cubicBezTo>
                    <a:pt x="7" y="0"/>
                    <a:pt x="13" y="2"/>
                    <a:pt x="18"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2" name="Freeform 363"/>
            <p:cNvSpPr/>
            <p:nvPr/>
          </p:nvSpPr>
          <p:spPr bwMode="auto">
            <a:xfrm>
              <a:off x="3430588" y="3448050"/>
              <a:ext cx="90488" cy="93663"/>
            </a:xfrm>
            <a:custGeom>
              <a:avLst/>
              <a:gdLst>
                <a:gd name="T0" fmla="*/ 7 w 24"/>
                <a:gd name="T1" fmla="*/ 8 h 25"/>
                <a:gd name="T2" fmla="*/ 0 w 24"/>
                <a:gd name="T3" fmla="*/ 25 h 25"/>
                <a:gd name="T4" fmla="*/ 17 w 24"/>
                <a:gd name="T5" fmla="*/ 18 h 25"/>
                <a:gd name="T6" fmla="*/ 24 w 24"/>
                <a:gd name="T7" fmla="*/ 0 h 25"/>
                <a:gd name="T8" fmla="*/ 7 w 24"/>
                <a:gd name="T9" fmla="*/ 8 h 25"/>
              </a:gdLst>
              <a:ahLst/>
              <a:cxnLst>
                <a:cxn ang="0">
                  <a:pos x="T0" y="T1"/>
                </a:cxn>
                <a:cxn ang="0">
                  <a:pos x="T2" y="T3"/>
                </a:cxn>
                <a:cxn ang="0">
                  <a:pos x="T4" y="T5"/>
                </a:cxn>
                <a:cxn ang="0">
                  <a:pos x="T6" y="T7"/>
                </a:cxn>
                <a:cxn ang="0">
                  <a:pos x="T8" y="T9"/>
                </a:cxn>
              </a:cxnLst>
              <a:rect l="0" t="0" r="r" b="b"/>
              <a:pathLst>
                <a:path w="24" h="25">
                  <a:moveTo>
                    <a:pt x="7" y="8"/>
                  </a:moveTo>
                  <a:cubicBezTo>
                    <a:pt x="2" y="12"/>
                    <a:pt x="0" y="19"/>
                    <a:pt x="0" y="25"/>
                  </a:cubicBezTo>
                  <a:cubicBezTo>
                    <a:pt x="6" y="25"/>
                    <a:pt x="12" y="22"/>
                    <a:pt x="17" y="18"/>
                  </a:cubicBezTo>
                  <a:cubicBezTo>
                    <a:pt x="22" y="13"/>
                    <a:pt x="24" y="7"/>
                    <a:pt x="24" y="0"/>
                  </a:cubicBezTo>
                  <a:cubicBezTo>
                    <a:pt x="18" y="0"/>
                    <a:pt x="11" y="3"/>
                    <a:pt x="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3" name="Freeform 364"/>
            <p:cNvSpPr/>
            <p:nvPr/>
          </p:nvSpPr>
          <p:spPr bwMode="auto">
            <a:xfrm>
              <a:off x="3681413" y="4597400"/>
              <a:ext cx="90488" cy="95250"/>
            </a:xfrm>
            <a:custGeom>
              <a:avLst/>
              <a:gdLst>
                <a:gd name="T0" fmla="*/ 7 w 24"/>
                <a:gd name="T1" fmla="*/ 8 h 25"/>
                <a:gd name="T2" fmla="*/ 0 w 24"/>
                <a:gd name="T3" fmla="*/ 25 h 25"/>
                <a:gd name="T4" fmla="*/ 17 w 24"/>
                <a:gd name="T5" fmla="*/ 18 h 25"/>
                <a:gd name="T6" fmla="*/ 24 w 24"/>
                <a:gd name="T7" fmla="*/ 0 h 25"/>
                <a:gd name="T8" fmla="*/ 7 w 24"/>
                <a:gd name="T9" fmla="*/ 8 h 25"/>
              </a:gdLst>
              <a:ahLst/>
              <a:cxnLst>
                <a:cxn ang="0">
                  <a:pos x="T0" y="T1"/>
                </a:cxn>
                <a:cxn ang="0">
                  <a:pos x="T2" y="T3"/>
                </a:cxn>
                <a:cxn ang="0">
                  <a:pos x="T4" y="T5"/>
                </a:cxn>
                <a:cxn ang="0">
                  <a:pos x="T6" y="T7"/>
                </a:cxn>
                <a:cxn ang="0">
                  <a:pos x="T8" y="T9"/>
                </a:cxn>
              </a:cxnLst>
              <a:rect l="0" t="0" r="r" b="b"/>
              <a:pathLst>
                <a:path w="24" h="25">
                  <a:moveTo>
                    <a:pt x="7" y="8"/>
                  </a:moveTo>
                  <a:cubicBezTo>
                    <a:pt x="2" y="12"/>
                    <a:pt x="0" y="19"/>
                    <a:pt x="0" y="25"/>
                  </a:cubicBezTo>
                  <a:cubicBezTo>
                    <a:pt x="6" y="25"/>
                    <a:pt x="12" y="22"/>
                    <a:pt x="17" y="18"/>
                  </a:cubicBezTo>
                  <a:cubicBezTo>
                    <a:pt x="22" y="13"/>
                    <a:pt x="24" y="7"/>
                    <a:pt x="24" y="0"/>
                  </a:cubicBezTo>
                  <a:cubicBezTo>
                    <a:pt x="17" y="0"/>
                    <a:pt x="11" y="3"/>
                    <a:pt x="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4" name="Freeform 365"/>
            <p:cNvSpPr/>
            <p:nvPr/>
          </p:nvSpPr>
          <p:spPr bwMode="auto">
            <a:xfrm>
              <a:off x="4283075" y="4421188"/>
              <a:ext cx="88900" cy="93663"/>
            </a:xfrm>
            <a:custGeom>
              <a:avLst/>
              <a:gdLst>
                <a:gd name="T0" fmla="*/ 7 w 24"/>
                <a:gd name="T1" fmla="*/ 7 h 25"/>
                <a:gd name="T2" fmla="*/ 0 w 24"/>
                <a:gd name="T3" fmla="*/ 25 h 25"/>
                <a:gd name="T4" fmla="*/ 17 w 24"/>
                <a:gd name="T5" fmla="*/ 17 h 25"/>
                <a:gd name="T6" fmla="*/ 24 w 24"/>
                <a:gd name="T7" fmla="*/ 0 h 25"/>
                <a:gd name="T8" fmla="*/ 7 w 24"/>
                <a:gd name="T9" fmla="*/ 7 h 25"/>
              </a:gdLst>
              <a:ahLst/>
              <a:cxnLst>
                <a:cxn ang="0">
                  <a:pos x="T0" y="T1"/>
                </a:cxn>
                <a:cxn ang="0">
                  <a:pos x="T2" y="T3"/>
                </a:cxn>
                <a:cxn ang="0">
                  <a:pos x="T4" y="T5"/>
                </a:cxn>
                <a:cxn ang="0">
                  <a:pos x="T6" y="T7"/>
                </a:cxn>
                <a:cxn ang="0">
                  <a:pos x="T8" y="T9"/>
                </a:cxn>
              </a:cxnLst>
              <a:rect l="0" t="0" r="r" b="b"/>
              <a:pathLst>
                <a:path w="24" h="25">
                  <a:moveTo>
                    <a:pt x="7" y="7"/>
                  </a:moveTo>
                  <a:cubicBezTo>
                    <a:pt x="2" y="12"/>
                    <a:pt x="0" y="19"/>
                    <a:pt x="0" y="25"/>
                  </a:cubicBezTo>
                  <a:cubicBezTo>
                    <a:pt x="6" y="25"/>
                    <a:pt x="12" y="22"/>
                    <a:pt x="17" y="17"/>
                  </a:cubicBezTo>
                  <a:cubicBezTo>
                    <a:pt x="22" y="13"/>
                    <a:pt x="24" y="6"/>
                    <a:pt x="24" y="0"/>
                  </a:cubicBezTo>
                  <a:cubicBezTo>
                    <a:pt x="18" y="0"/>
                    <a:pt x="11" y="3"/>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5" name="Freeform 366"/>
            <p:cNvSpPr/>
            <p:nvPr/>
          </p:nvSpPr>
          <p:spPr bwMode="auto">
            <a:xfrm>
              <a:off x="3771900" y="5229225"/>
              <a:ext cx="90488" cy="90488"/>
            </a:xfrm>
            <a:custGeom>
              <a:avLst/>
              <a:gdLst>
                <a:gd name="T0" fmla="*/ 7 w 24"/>
                <a:gd name="T1" fmla="*/ 7 h 24"/>
                <a:gd name="T2" fmla="*/ 0 w 24"/>
                <a:gd name="T3" fmla="*/ 24 h 24"/>
                <a:gd name="T4" fmla="*/ 17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2" y="12"/>
                    <a:pt x="0" y="18"/>
                    <a:pt x="0" y="24"/>
                  </a:cubicBezTo>
                  <a:cubicBezTo>
                    <a:pt x="6" y="24"/>
                    <a:pt x="13" y="22"/>
                    <a:pt x="17" y="17"/>
                  </a:cubicBezTo>
                  <a:cubicBezTo>
                    <a:pt x="22" y="12"/>
                    <a:pt x="24"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6" name="Freeform 367"/>
            <p:cNvSpPr/>
            <p:nvPr/>
          </p:nvSpPr>
          <p:spPr bwMode="auto">
            <a:xfrm>
              <a:off x="3502025" y="4311650"/>
              <a:ext cx="93663" cy="95250"/>
            </a:xfrm>
            <a:custGeom>
              <a:avLst/>
              <a:gdLst>
                <a:gd name="T0" fmla="*/ 7 w 25"/>
                <a:gd name="T1" fmla="*/ 8 h 25"/>
                <a:gd name="T2" fmla="*/ 1 w 25"/>
                <a:gd name="T3" fmla="*/ 25 h 25"/>
                <a:gd name="T4" fmla="*/ 18 w 25"/>
                <a:gd name="T5" fmla="*/ 18 h 25"/>
                <a:gd name="T6" fmla="*/ 24 w 25"/>
                <a:gd name="T7" fmla="*/ 0 h 25"/>
                <a:gd name="T8" fmla="*/ 7 w 25"/>
                <a:gd name="T9" fmla="*/ 8 h 25"/>
              </a:gdLst>
              <a:ahLst/>
              <a:cxnLst>
                <a:cxn ang="0">
                  <a:pos x="T0" y="T1"/>
                </a:cxn>
                <a:cxn ang="0">
                  <a:pos x="T2" y="T3"/>
                </a:cxn>
                <a:cxn ang="0">
                  <a:pos x="T4" y="T5"/>
                </a:cxn>
                <a:cxn ang="0">
                  <a:pos x="T6" y="T7"/>
                </a:cxn>
                <a:cxn ang="0">
                  <a:pos x="T8" y="T9"/>
                </a:cxn>
              </a:cxnLst>
              <a:rect l="0" t="0" r="r" b="b"/>
              <a:pathLst>
                <a:path w="25" h="25">
                  <a:moveTo>
                    <a:pt x="7" y="8"/>
                  </a:moveTo>
                  <a:cubicBezTo>
                    <a:pt x="3" y="12"/>
                    <a:pt x="0" y="19"/>
                    <a:pt x="1" y="25"/>
                  </a:cubicBezTo>
                  <a:cubicBezTo>
                    <a:pt x="7" y="25"/>
                    <a:pt x="13" y="22"/>
                    <a:pt x="18" y="18"/>
                  </a:cubicBezTo>
                  <a:cubicBezTo>
                    <a:pt x="22" y="13"/>
                    <a:pt x="25" y="7"/>
                    <a:pt x="24" y="0"/>
                  </a:cubicBezTo>
                  <a:cubicBezTo>
                    <a:pt x="18" y="0"/>
                    <a:pt x="12" y="3"/>
                    <a:pt x="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7" name="Freeform 368"/>
            <p:cNvSpPr/>
            <p:nvPr/>
          </p:nvSpPr>
          <p:spPr bwMode="auto">
            <a:xfrm>
              <a:off x="3160713" y="3736975"/>
              <a:ext cx="88900" cy="90488"/>
            </a:xfrm>
            <a:custGeom>
              <a:avLst/>
              <a:gdLst>
                <a:gd name="T0" fmla="*/ 7 w 24"/>
                <a:gd name="T1" fmla="*/ 7 h 24"/>
                <a:gd name="T2" fmla="*/ 1 w 24"/>
                <a:gd name="T3" fmla="*/ 24 h 24"/>
                <a:gd name="T4" fmla="*/ 18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3" y="12"/>
                    <a:pt x="0" y="18"/>
                    <a:pt x="1" y="24"/>
                  </a:cubicBezTo>
                  <a:cubicBezTo>
                    <a:pt x="7" y="24"/>
                    <a:pt x="13" y="22"/>
                    <a:pt x="18" y="17"/>
                  </a:cubicBezTo>
                  <a:cubicBezTo>
                    <a:pt x="22" y="12"/>
                    <a:pt x="24"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8" name="Freeform 369"/>
            <p:cNvSpPr/>
            <p:nvPr/>
          </p:nvSpPr>
          <p:spPr bwMode="auto">
            <a:xfrm>
              <a:off x="3870325" y="3556000"/>
              <a:ext cx="88900" cy="90488"/>
            </a:xfrm>
            <a:custGeom>
              <a:avLst/>
              <a:gdLst>
                <a:gd name="T0" fmla="*/ 7 w 24"/>
                <a:gd name="T1" fmla="*/ 7 h 24"/>
                <a:gd name="T2" fmla="*/ 0 w 24"/>
                <a:gd name="T3" fmla="*/ 24 h 24"/>
                <a:gd name="T4" fmla="*/ 17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2" y="12"/>
                    <a:pt x="0" y="18"/>
                    <a:pt x="0" y="24"/>
                  </a:cubicBezTo>
                  <a:cubicBezTo>
                    <a:pt x="7" y="24"/>
                    <a:pt x="13" y="22"/>
                    <a:pt x="17" y="17"/>
                  </a:cubicBezTo>
                  <a:cubicBezTo>
                    <a:pt x="22" y="13"/>
                    <a:pt x="24"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9" name="Freeform 370"/>
            <p:cNvSpPr/>
            <p:nvPr/>
          </p:nvSpPr>
          <p:spPr bwMode="auto">
            <a:xfrm>
              <a:off x="4286250" y="5014913"/>
              <a:ext cx="90488" cy="90488"/>
            </a:xfrm>
            <a:custGeom>
              <a:avLst/>
              <a:gdLst>
                <a:gd name="T0" fmla="*/ 7 w 24"/>
                <a:gd name="T1" fmla="*/ 7 h 24"/>
                <a:gd name="T2" fmla="*/ 0 w 24"/>
                <a:gd name="T3" fmla="*/ 24 h 24"/>
                <a:gd name="T4" fmla="*/ 17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2" y="12"/>
                    <a:pt x="0" y="18"/>
                    <a:pt x="0" y="24"/>
                  </a:cubicBezTo>
                  <a:cubicBezTo>
                    <a:pt x="6" y="24"/>
                    <a:pt x="12" y="22"/>
                    <a:pt x="17" y="17"/>
                  </a:cubicBezTo>
                  <a:cubicBezTo>
                    <a:pt x="22" y="12"/>
                    <a:pt x="24" y="6"/>
                    <a:pt x="24" y="0"/>
                  </a:cubicBezTo>
                  <a:cubicBezTo>
                    <a:pt x="17" y="0"/>
                    <a:pt x="11"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0" name="Freeform 371"/>
            <p:cNvSpPr/>
            <p:nvPr/>
          </p:nvSpPr>
          <p:spPr bwMode="auto">
            <a:xfrm>
              <a:off x="3521075" y="3970338"/>
              <a:ext cx="93663" cy="90488"/>
            </a:xfrm>
            <a:custGeom>
              <a:avLst/>
              <a:gdLst>
                <a:gd name="T0" fmla="*/ 7 w 25"/>
                <a:gd name="T1" fmla="*/ 7 h 24"/>
                <a:gd name="T2" fmla="*/ 1 w 25"/>
                <a:gd name="T3" fmla="*/ 24 h 24"/>
                <a:gd name="T4" fmla="*/ 18 w 25"/>
                <a:gd name="T5" fmla="*/ 17 h 24"/>
                <a:gd name="T6" fmla="*/ 24 w 25"/>
                <a:gd name="T7" fmla="*/ 0 h 24"/>
                <a:gd name="T8" fmla="*/ 7 w 25"/>
                <a:gd name="T9" fmla="*/ 7 h 24"/>
              </a:gdLst>
              <a:ahLst/>
              <a:cxnLst>
                <a:cxn ang="0">
                  <a:pos x="T0" y="T1"/>
                </a:cxn>
                <a:cxn ang="0">
                  <a:pos x="T2" y="T3"/>
                </a:cxn>
                <a:cxn ang="0">
                  <a:pos x="T4" y="T5"/>
                </a:cxn>
                <a:cxn ang="0">
                  <a:pos x="T6" y="T7"/>
                </a:cxn>
                <a:cxn ang="0">
                  <a:pos x="T8" y="T9"/>
                </a:cxn>
              </a:cxnLst>
              <a:rect l="0" t="0" r="r" b="b"/>
              <a:pathLst>
                <a:path w="25" h="24">
                  <a:moveTo>
                    <a:pt x="7" y="7"/>
                  </a:moveTo>
                  <a:cubicBezTo>
                    <a:pt x="3" y="12"/>
                    <a:pt x="0" y="18"/>
                    <a:pt x="1" y="24"/>
                  </a:cubicBezTo>
                  <a:cubicBezTo>
                    <a:pt x="7" y="24"/>
                    <a:pt x="13" y="22"/>
                    <a:pt x="18" y="17"/>
                  </a:cubicBezTo>
                  <a:cubicBezTo>
                    <a:pt x="22" y="12"/>
                    <a:pt x="25"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1" name="Freeform 372"/>
            <p:cNvSpPr/>
            <p:nvPr/>
          </p:nvSpPr>
          <p:spPr bwMode="auto">
            <a:xfrm>
              <a:off x="3978275" y="4014788"/>
              <a:ext cx="90488" cy="90488"/>
            </a:xfrm>
            <a:custGeom>
              <a:avLst/>
              <a:gdLst>
                <a:gd name="T0" fmla="*/ 6 w 24"/>
                <a:gd name="T1" fmla="*/ 7 h 24"/>
                <a:gd name="T2" fmla="*/ 0 w 24"/>
                <a:gd name="T3" fmla="*/ 24 h 24"/>
                <a:gd name="T4" fmla="*/ 17 w 24"/>
                <a:gd name="T5" fmla="*/ 17 h 24"/>
                <a:gd name="T6" fmla="*/ 23 w 24"/>
                <a:gd name="T7" fmla="*/ 0 h 24"/>
                <a:gd name="T8" fmla="*/ 6 w 24"/>
                <a:gd name="T9" fmla="*/ 7 h 24"/>
              </a:gdLst>
              <a:ahLst/>
              <a:cxnLst>
                <a:cxn ang="0">
                  <a:pos x="T0" y="T1"/>
                </a:cxn>
                <a:cxn ang="0">
                  <a:pos x="T2" y="T3"/>
                </a:cxn>
                <a:cxn ang="0">
                  <a:pos x="T4" y="T5"/>
                </a:cxn>
                <a:cxn ang="0">
                  <a:pos x="T6" y="T7"/>
                </a:cxn>
                <a:cxn ang="0">
                  <a:pos x="T8" y="T9"/>
                </a:cxn>
              </a:cxnLst>
              <a:rect l="0" t="0" r="r" b="b"/>
              <a:pathLst>
                <a:path w="24" h="24">
                  <a:moveTo>
                    <a:pt x="6" y="7"/>
                  </a:moveTo>
                  <a:cubicBezTo>
                    <a:pt x="2" y="12"/>
                    <a:pt x="0" y="18"/>
                    <a:pt x="0" y="24"/>
                  </a:cubicBezTo>
                  <a:cubicBezTo>
                    <a:pt x="6" y="24"/>
                    <a:pt x="12" y="22"/>
                    <a:pt x="17" y="17"/>
                  </a:cubicBezTo>
                  <a:cubicBezTo>
                    <a:pt x="21" y="12"/>
                    <a:pt x="24" y="6"/>
                    <a:pt x="23" y="0"/>
                  </a:cubicBezTo>
                  <a:cubicBezTo>
                    <a:pt x="17" y="0"/>
                    <a:pt x="11" y="2"/>
                    <a:pt x="6"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2" name="Freeform 373"/>
            <p:cNvSpPr/>
            <p:nvPr/>
          </p:nvSpPr>
          <p:spPr bwMode="auto">
            <a:xfrm>
              <a:off x="4695825" y="4402138"/>
              <a:ext cx="90488" cy="90488"/>
            </a:xfrm>
            <a:custGeom>
              <a:avLst/>
              <a:gdLst>
                <a:gd name="T0" fmla="*/ 6 w 24"/>
                <a:gd name="T1" fmla="*/ 7 h 24"/>
                <a:gd name="T2" fmla="*/ 0 w 24"/>
                <a:gd name="T3" fmla="*/ 24 h 24"/>
                <a:gd name="T4" fmla="*/ 17 w 24"/>
                <a:gd name="T5" fmla="*/ 17 h 24"/>
                <a:gd name="T6" fmla="*/ 23 w 24"/>
                <a:gd name="T7" fmla="*/ 0 h 24"/>
                <a:gd name="T8" fmla="*/ 6 w 24"/>
                <a:gd name="T9" fmla="*/ 7 h 24"/>
              </a:gdLst>
              <a:ahLst/>
              <a:cxnLst>
                <a:cxn ang="0">
                  <a:pos x="T0" y="T1"/>
                </a:cxn>
                <a:cxn ang="0">
                  <a:pos x="T2" y="T3"/>
                </a:cxn>
                <a:cxn ang="0">
                  <a:pos x="T4" y="T5"/>
                </a:cxn>
                <a:cxn ang="0">
                  <a:pos x="T6" y="T7"/>
                </a:cxn>
                <a:cxn ang="0">
                  <a:pos x="T8" y="T9"/>
                </a:cxn>
              </a:cxnLst>
              <a:rect l="0" t="0" r="r" b="b"/>
              <a:pathLst>
                <a:path w="24" h="24">
                  <a:moveTo>
                    <a:pt x="6" y="7"/>
                  </a:moveTo>
                  <a:cubicBezTo>
                    <a:pt x="2" y="12"/>
                    <a:pt x="0" y="18"/>
                    <a:pt x="0" y="24"/>
                  </a:cubicBezTo>
                  <a:cubicBezTo>
                    <a:pt x="6" y="24"/>
                    <a:pt x="12" y="22"/>
                    <a:pt x="17" y="17"/>
                  </a:cubicBezTo>
                  <a:cubicBezTo>
                    <a:pt x="21" y="12"/>
                    <a:pt x="24" y="6"/>
                    <a:pt x="23" y="0"/>
                  </a:cubicBezTo>
                  <a:cubicBezTo>
                    <a:pt x="17" y="0"/>
                    <a:pt x="11" y="2"/>
                    <a:pt x="6"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3" name="Freeform 374"/>
            <p:cNvSpPr/>
            <p:nvPr/>
          </p:nvSpPr>
          <p:spPr bwMode="auto">
            <a:xfrm>
              <a:off x="4830763" y="4138613"/>
              <a:ext cx="90488" cy="90488"/>
            </a:xfrm>
            <a:custGeom>
              <a:avLst/>
              <a:gdLst>
                <a:gd name="T0" fmla="*/ 7 w 24"/>
                <a:gd name="T1" fmla="*/ 7 h 24"/>
                <a:gd name="T2" fmla="*/ 0 w 24"/>
                <a:gd name="T3" fmla="*/ 24 h 24"/>
                <a:gd name="T4" fmla="*/ 17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2" y="12"/>
                    <a:pt x="0" y="18"/>
                    <a:pt x="0" y="24"/>
                  </a:cubicBezTo>
                  <a:cubicBezTo>
                    <a:pt x="7" y="24"/>
                    <a:pt x="13" y="22"/>
                    <a:pt x="17" y="17"/>
                  </a:cubicBezTo>
                  <a:cubicBezTo>
                    <a:pt x="22" y="12"/>
                    <a:pt x="24"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4" name="Freeform 375"/>
            <p:cNvSpPr/>
            <p:nvPr/>
          </p:nvSpPr>
          <p:spPr bwMode="auto">
            <a:xfrm>
              <a:off x="3348038" y="3602038"/>
              <a:ext cx="90488" cy="93663"/>
            </a:xfrm>
            <a:custGeom>
              <a:avLst/>
              <a:gdLst>
                <a:gd name="T0" fmla="*/ 7 w 24"/>
                <a:gd name="T1" fmla="*/ 7 h 25"/>
                <a:gd name="T2" fmla="*/ 0 w 24"/>
                <a:gd name="T3" fmla="*/ 25 h 25"/>
                <a:gd name="T4" fmla="*/ 17 w 24"/>
                <a:gd name="T5" fmla="*/ 18 h 25"/>
                <a:gd name="T6" fmla="*/ 24 w 24"/>
                <a:gd name="T7" fmla="*/ 0 h 25"/>
                <a:gd name="T8" fmla="*/ 7 w 24"/>
                <a:gd name="T9" fmla="*/ 7 h 25"/>
              </a:gdLst>
              <a:ahLst/>
              <a:cxnLst>
                <a:cxn ang="0">
                  <a:pos x="T0" y="T1"/>
                </a:cxn>
                <a:cxn ang="0">
                  <a:pos x="T2" y="T3"/>
                </a:cxn>
                <a:cxn ang="0">
                  <a:pos x="T4" y="T5"/>
                </a:cxn>
                <a:cxn ang="0">
                  <a:pos x="T6" y="T7"/>
                </a:cxn>
                <a:cxn ang="0">
                  <a:pos x="T8" y="T9"/>
                </a:cxn>
              </a:cxnLst>
              <a:rect l="0" t="0" r="r" b="b"/>
              <a:pathLst>
                <a:path w="24" h="25">
                  <a:moveTo>
                    <a:pt x="7" y="7"/>
                  </a:moveTo>
                  <a:cubicBezTo>
                    <a:pt x="2" y="12"/>
                    <a:pt x="0" y="19"/>
                    <a:pt x="0" y="25"/>
                  </a:cubicBezTo>
                  <a:cubicBezTo>
                    <a:pt x="6" y="25"/>
                    <a:pt x="13" y="22"/>
                    <a:pt x="17" y="18"/>
                  </a:cubicBezTo>
                  <a:cubicBezTo>
                    <a:pt x="22" y="13"/>
                    <a:pt x="24" y="6"/>
                    <a:pt x="24" y="0"/>
                  </a:cubicBezTo>
                  <a:cubicBezTo>
                    <a:pt x="18" y="0"/>
                    <a:pt x="11" y="3"/>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5" name="Freeform 376"/>
            <p:cNvSpPr/>
            <p:nvPr/>
          </p:nvSpPr>
          <p:spPr bwMode="auto">
            <a:xfrm>
              <a:off x="3284538" y="4924425"/>
              <a:ext cx="88900" cy="95250"/>
            </a:xfrm>
            <a:custGeom>
              <a:avLst/>
              <a:gdLst>
                <a:gd name="T0" fmla="*/ 7 w 24"/>
                <a:gd name="T1" fmla="*/ 8 h 25"/>
                <a:gd name="T2" fmla="*/ 1 w 24"/>
                <a:gd name="T3" fmla="*/ 25 h 25"/>
                <a:gd name="T4" fmla="*/ 18 w 24"/>
                <a:gd name="T5" fmla="*/ 18 h 25"/>
                <a:gd name="T6" fmla="*/ 24 w 24"/>
                <a:gd name="T7" fmla="*/ 0 h 25"/>
                <a:gd name="T8" fmla="*/ 7 w 24"/>
                <a:gd name="T9" fmla="*/ 8 h 25"/>
              </a:gdLst>
              <a:ahLst/>
              <a:cxnLst>
                <a:cxn ang="0">
                  <a:pos x="T0" y="T1"/>
                </a:cxn>
                <a:cxn ang="0">
                  <a:pos x="T2" y="T3"/>
                </a:cxn>
                <a:cxn ang="0">
                  <a:pos x="T4" y="T5"/>
                </a:cxn>
                <a:cxn ang="0">
                  <a:pos x="T6" y="T7"/>
                </a:cxn>
                <a:cxn ang="0">
                  <a:pos x="T8" y="T9"/>
                </a:cxn>
              </a:cxnLst>
              <a:rect l="0" t="0" r="r" b="b"/>
              <a:pathLst>
                <a:path w="24" h="25">
                  <a:moveTo>
                    <a:pt x="7" y="8"/>
                  </a:moveTo>
                  <a:cubicBezTo>
                    <a:pt x="3" y="12"/>
                    <a:pt x="0" y="19"/>
                    <a:pt x="1" y="25"/>
                  </a:cubicBezTo>
                  <a:cubicBezTo>
                    <a:pt x="7" y="25"/>
                    <a:pt x="13" y="23"/>
                    <a:pt x="18" y="18"/>
                  </a:cubicBezTo>
                  <a:cubicBezTo>
                    <a:pt x="22" y="13"/>
                    <a:pt x="24" y="7"/>
                    <a:pt x="24" y="0"/>
                  </a:cubicBezTo>
                  <a:cubicBezTo>
                    <a:pt x="18" y="0"/>
                    <a:pt x="12" y="3"/>
                    <a:pt x="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6" name="Freeform 377"/>
            <p:cNvSpPr/>
            <p:nvPr/>
          </p:nvSpPr>
          <p:spPr bwMode="auto">
            <a:xfrm>
              <a:off x="3070225" y="5319713"/>
              <a:ext cx="90488" cy="93663"/>
            </a:xfrm>
            <a:custGeom>
              <a:avLst/>
              <a:gdLst>
                <a:gd name="T0" fmla="*/ 6 w 24"/>
                <a:gd name="T1" fmla="*/ 8 h 25"/>
                <a:gd name="T2" fmla="*/ 0 w 24"/>
                <a:gd name="T3" fmla="*/ 25 h 25"/>
                <a:gd name="T4" fmla="*/ 17 w 24"/>
                <a:gd name="T5" fmla="*/ 18 h 25"/>
                <a:gd name="T6" fmla="*/ 23 w 24"/>
                <a:gd name="T7" fmla="*/ 0 h 25"/>
                <a:gd name="T8" fmla="*/ 6 w 24"/>
                <a:gd name="T9" fmla="*/ 8 h 25"/>
              </a:gdLst>
              <a:ahLst/>
              <a:cxnLst>
                <a:cxn ang="0">
                  <a:pos x="T0" y="T1"/>
                </a:cxn>
                <a:cxn ang="0">
                  <a:pos x="T2" y="T3"/>
                </a:cxn>
                <a:cxn ang="0">
                  <a:pos x="T4" y="T5"/>
                </a:cxn>
                <a:cxn ang="0">
                  <a:pos x="T6" y="T7"/>
                </a:cxn>
                <a:cxn ang="0">
                  <a:pos x="T8" y="T9"/>
                </a:cxn>
              </a:cxnLst>
              <a:rect l="0" t="0" r="r" b="b"/>
              <a:pathLst>
                <a:path w="24" h="25">
                  <a:moveTo>
                    <a:pt x="6" y="8"/>
                  </a:moveTo>
                  <a:cubicBezTo>
                    <a:pt x="2" y="12"/>
                    <a:pt x="0" y="19"/>
                    <a:pt x="0" y="25"/>
                  </a:cubicBezTo>
                  <a:cubicBezTo>
                    <a:pt x="6" y="25"/>
                    <a:pt x="12" y="23"/>
                    <a:pt x="17" y="18"/>
                  </a:cubicBezTo>
                  <a:cubicBezTo>
                    <a:pt x="21" y="13"/>
                    <a:pt x="24" y="7"/>
                    <a:pt x="23" y="0"/>
                  </a:cubicBezTo>
                  <a:cubicBezTo>
                    <a:pt x="17" y="0"/>
                    <a:pt x="11" y="3"/>
                    <a:pt x="6" y="8"/>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7" name="Freeform 378"/>
            <p:cNvSpPr/>
            <p:nvPr/>
          </p:nvSpPr>
          <p:spPr bwMode="auto">
            <a:xfrm>
              <a:off x="2800350" y="4605338"/>
              <a:ext cx="88900"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7" y="0"/>
                    <a:pt x="13"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8" name="Freeform 379"/>
            <p:cNvSpPr/>
            <p:nvPr/>
          </p:nvSpPr>
          <p:spPr bwMode="auto">
            <a:xfrm>
              <a:off x="2781300" y="5135563"/>
              <a:ext cx="90488" cy="93663"/>
            </a:xfrm>
            <a:custGeom>
              <a:avLst/>
              <a:gdLst>
                <a:gd name="T0" fmla="*/ 17 w 24"/>
                <a:gd name="T1" fmla="*/ 7 h 25"/>
                <a:gd name="T2" fmla="*/ 23 w 24"/>
                <a:gd name="T3" fmla="*/ 25 h 25"/>
                <a:gd name="T4" fmla="*/ 6 w 24"/>
                <a:gd name="T5" fmla="*/ 18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1" y="12"/>
                    <a:pt x="24" y="19"/>
                    <a:pt x="23" y="25"/>
                  </a:cubicBezTo>
                  <a:cubicBezTo>
                    <a:pt x="17" y="25"/>
                    <a:pt x="11" y="22"/>
                    <a:pt x="6" y="18"/>
                  </a:cubicBezTo>
                  <a:cubicBezTo>
                    <a:pt x="2" y="13"/>
                    <a:pt x="0" y="6"/>
                    <a:pt x="0" y="0"/>
                  </a:cubicBezTo>
                  <a:cubicBezTo>
                    <a:pt x="6" y="0"/>
                    <a:pt x="12"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9" name="Freeform 380"/>
            <p:cNvSpPr/>
            <p:nvPr/>
          </p:nvSpPr>
          <p:spPr bwMode="auto">
            <a:xfrm>
              <a:off x="2649538" y="5503863"/>
              <a:ext cx="90488"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6" y="0"/>
                    <a:pt x="13" y="3"/>
                    <a:pt x="17"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0" name="Freeform 381"/>
            <p:cNvSpPr/>
            <p:nvPr/>
          </p:nvSpPr>
          <p:spPr bwMode="auto">
            <a:xfrm>
              <a:off x="2987675" y="4311650"/>
              <a:ext cx="90488" cy="95250"/>
            </a:xfrm>
            <a:custGeom>
              <a:avLst/>
              <a:gdLst>
                <a:gd name="T0" fmla="*/ 17 w 24"/>
                <a:gd name="T1" fmla="*/ 8 h 25"/>
                <a:gd name="T2" fmla="*/ 24 w 24"/>
                <a:gd name="T3" fmla="*/ 25 h 25"/>
                <a:gd name="T4" fmla="*/ 7 w 24"/>
                <a:gd name="T5" fmla="*/ 18 h 25"/>
                <a:gd name="T6" fmla="*/ 0 w 24"/>
                <a:gd name="T7" fmla="*/ 0 h 25"/>
                <a:gd name="T8" fmla="*/ 17 w 24"/>
                <a:gd name="T9" fmla="*/ 8 h 25"/>
              </a:gdLst>
              <a:ahLst/>
              <a:cxnLst>
                <a:cxn ang="0">
                  <a:pos x="T0" y="T1"/>
                </a:cxn>
                <a:cxn ang="0">
                  <a:pos x="T2" y="T3"/>
                </a:cxn>
                <a:cxn ang="0">
                  <a:pos x="T4" y="T5"/>
                </a:cxn>
                <a:cxn ang="0">
                  <a:pos x="T6" y="T7"/>
                </a:cxn>
                <a:cxn ang="0">
                  <a:pos x="T8" y="T9"/>
                </a:cxn>
              </a:cxnLst>
              <a:rect l="0" t="0" r="r" b="b"/>
              <a:pathLst>
                <a:path w="24" h="25">
                  <a:moveTo>
                    <a:pt x="17" y="8"/>
                  </a:moveTo>
                  <a:cubicBezTo>
                    <a:pt x="22" y="12"/>
                    <a:pt x="24" y="19"/>
                    <a:pt x="24" y="25"/>
                  </a:cubicBezTo>
                  <a:cubicBezTo>
                    <a:pt x="18" y="25"/>
                    <a:pt x="12" y="22"/>
                    <a:pt x="7" y="18"/>
                  </a:cubicBezTo>
                  <a:cubicBezTo>
                    <a:pt x="2" y="13"/>
                    <a:pt x="0" y="7"/>
                    <a:pt x="0" y="0"/>
                  </a:cubicBezTo>
                  <a:cubicBezTo>
                    <a:pt x="7" y="0"/>
                    <a:pt x="13" y="3"/>
                    <a:pt x="1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1" name="Freeform 382"/>
            <p:cNvSpPr/>
            <p:nvPr/>
          </p:nvSpPr>
          <p:spPr bwMode="auto">
            <a:xfrm>
              <a:off x="2971800" y="3770313"/>
              <a:ext cx="90488" cy="95250"/>
            </a:xfrm>
            <a:custGeom>
              <a:avLst/>
              <a:gdLst>
                <a:gd name="T0" fmla="*/ 17 w 24"/>
                <a:gd name="T1" fmla="*/ 8 h 25"/>
                <a:gd name="T2" fmla="*/ 23 w 24"/>
                <a:gd name="T3" fmla="*/ 25 h 25"/>
                <a:gd name="T4" fmla="*/ 6 w 24"/>
                <a:gd name="T5" fmla="*/ 18 h 25"/>
                <a:gd name="T6" fmla="*/ 0 w 24"/>
                <a:gd name="T7" fmla="*/ 0 h 25"/>
                <a:gd name="T8" fmla="*/ 17 w 24"/>
                <a:gd name="T9" fmla="*/ 8 h 25"/>
              </a:gdLst>
              <a:ahLst/>
              <a:cxnLst>
                <a:cxn ang="0">
                  <a:pos x="T0" y="T1"/>
                </a:cxn>
                <a:cxn ang="0">
                  <a:pos x="T2" y="T3"/>
                </a:cxn>
                <a:cxn ang="0">
                  <a:pos x="T4" y="T5"/>
                </a:cxn>
                <a:cxn ang="0">
                  <a:pos x="T6" y="T7"/>
                </a:cxn>
                <a:cxn ang="0">
                  <a:pos x="T8" y="T9"/>
                </a:cxn>
              </a:cxnLst>
              <a:rect l="0" t="0" r="r" b="b"/>
              <a:pathLst>
                <a:path w="24" h="25">
                  <a:moveTo>
                    <a:pt x="17" y="8"/>
                  </a:moveTo>
                  <a:cubicBezTo>
                    <a:pt x="22" y="12"/>
                    <a:pt x="24" y="19"/>
                    <a:pt x="23" y="25"/>
                  </a:cubicBezTo>
                  <a:cubicBezTo>
                    <a:pt x="17" y="25"/>
                    <a:pt x="11" y="22"/>
                    <a:pt x="6" y="18"/>
                  </a:cubicBezTo>
                  <a:cubicBezTo>
                    <a:pt x="2" y="13"/>
                    <a:pt x="0" y="7"/>
                    <a:pt x="0" y="0"/>
                  </a:cubicBezTo>
                  <a:cubicBezTo>
                    <a:pt x="6" y="0"/>
                    <a:pt x="12" y="3"/>
                    <a:pt x="1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2" name="Freeform 383"/>
            <p:cNvSpPr/>
            <p:nvPr/>
          </p:nvSpPr>
          <p:spPr bwMode="auto">
            <a:xfrm>
              <a:off x="2886075" y="4973638"/>
              <a:ext cx="90488" cy="90488"/>
            </a:xfrm>
            <a:custGeom>
              <a:avLst/>
              <a:gdLst>
                <a:gd name="T0" fmla="*/ 17 w 24"/>
                <a:gd name="T1" fmla="*/ 7 h 24"/>
                <a:gd name="T2" fmla="*/ 23 w 24"/>
                <a:gd name="T3" fmla="*/ 24 h 24"/>
                <a:gd name="T4" fmla="*/ 6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1" y="12"/>
                    <a:pt x="24" y="18"/>
                    <a:pt x="23" y="24"/>
                  </a:cubicBezTo>
                  <a:cubicBezTo>
                    <a:pt x="17" y="24"/>
                    <a:pt x="11" y="22"/>
                    <a:pt x="6" y="17"/>
                  </a:cubicBezTo>
                  <a:cubicBezTo>
                    <a:pt x="2" y="12"/>
                    <a:pt x="0" y="6"/>
                    <a:pt x="0" y="0"/>
                  </a:cubicBezTo>
                  <a:cubicBezTo>
                    <a:pt x="6" y="0"/>
                    <a:pt x="12"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3" name="Freeform 384"/>
            <p:cNvSpPr/>
            <p:nvPr/>
          </p:nvSpPr>
          <p:spPr bwMode="auto">
            <a:xfrm>
              <a:off x="2943225" y="5514975"/>
              <a:ext cx="88900" cy="93663"/>
            </a:xfrm>
            <a:custGeom>
              <a:avLst/>
              <a:gdLst>
                <a:gd name="T0" fmla="*/ 18 w 24"/>
                <a:gd name="T1" fmla="*/ 8 h 25"/>
                <a:gd name="T2" fmla="*/ 24 w 24"/>
                <a:gd name="T3" fmla="*/ 25 h 25"/>
                <a:gd name="T4" fmla="*/ 7 w 24"/>
                <a:gd name="T5" fmla="*/ 18 h 25"/>
                <a:gd name="T6" fmla="*/ 1 w 24"/>
                <a:gd name="T7" fmla="*/ 0 h 25"/>
                <a:gd name="T8" fmla="*/ 18 w 24"/>
                <a:gd name="T9" fmla="*/ 8 h 25"/>
              </a:gdLst>
              <a:ahLst/>
              <a:cxnLst>
                <a:cxn ang="0">
                  <a:pos x="T0" y="T1"/>
                </a:cxn>
                <a:cxn ang="0">
                  <a:pos x="T2" y="T3"/>
                </a:cxn>
                <a:cxn ang="0">
                  <a:pos x="T4" y="T5"/>
                </a:cxn>
                <a:cxn ang="0">
                  <a:pos x="T6" y="T7"/>
                </a:cxn>
                <a:cxn ang="0">
                  <a:pos x="T8" y="T9"/>
                </a:cxn>
              </a:cxnLst>
              <a:rect l="0" t="0" r="r" b="b"/>
              <a:pathLst>
                <a:path w="24" h="25">
                  <a:moveTo>
                    <a:pt x="18" y="8"/>
                  </a:moveTo>
                  <a:cubicBezTo>
                    <a:pt x="22" y="12"/>
                    <a:pt x="24" y="19"/>
                    <a:pt x="24" y="25"/>
                  </a:cubicBezTo>
                  <a:cubicBezTo>
                    <a:pt x="18" y="25"/>
                    <a:pt x="12" y="23"/>
                    <a:pt x="7" y="18"/>
                  </a:cubicBezTo>
                  <a:cubicBezTo>
                    <a:pt x="3" y="13"/>
                    <a:pt x="0" y="7"/>
                    <a:pt x="1" y="0"/>
                  </a:cubicBezTo>
                  <a:cubicBezTo>
                    <a:pt x="7" y="0"/>
                    <a:pt x="13" y="3"/>
                    <a:pt x="18" y="8"/>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4" name="Freeform 385"/>
            <p:cNvSpPr/>
            <p:nvPr/>
          </p:nvSpPr>
          <p:spPr bwMode="auto">
            <a:xfrm>
              <a:off x="2346325" y="5275263"/>
              <a:ext cx="88900" cy="88900"/>
            </a:xfrm>
            <a:custGeom>
              <a:avLst/>
              <a:gdLst>
                <a:gd name="T0" fmla="*/ 18 w 24"/>
                <a:gd name="T1" fmla="*/ 7 h 24"/>
                <a:gd name="T2" fmla="*/ 24 w 24"/>
                <a:gd name="T3" fmla="*/ 24 h 24"/>
                <a:gd name="T4" fmla="*/ 7 w 24"/>
                <a:gd name="T5" fmla="*/ 17 h 24"/>
                <a:gd name="T6" fmla="*/ 1 w 24"/>
                <a:gd name="T7" fmla="*/ 0 h 24"/>
                <a:gd name="T8" fmla="*/ 18 w 24"/>
                <a:gd name="T9" fmla="*/ 7 h 24"/>
              </a:gdLst>
              <a:ahLst/>
              <a:cxnLst>
                <a:cxn ang="0">
                  <a:pos x="T0" y="T1"/>
                </a:cxn>
                <a:cxn ang="0">
                  <a:pos x="T2" y="T3"/>
                </a:cxn>
                <a:cxn ang="0">
                  <a:pos x="T4" y="T5"/>
                </a:cxn>
                <a:cxn ang="0">
                  <a:pos x="T6" y="T7"/>
                </a:cxn>
                <a:cxn ang="0">
                  <a:pos x="T8" y="T9"/>
                </a:cxn>
              </a:cxnLst>
              <a:rect l="0" t="0" r="r" b="b"/>
              <a:pathLst>
                <a:path w="24" h="24">
                  <a:moveTo>
                    <a:pt x="18" y="7"/>
                  </a:moveTo>
                  <a:cubicBezTo>
                    <a:pt x="22" y="12"/>
                    <a:pt x="24" y="18"/>
                    <a:pt x="24" y="24"/>
                  </a:cubicBezTo>
                  <a:cubicBezTo>
                    <a:pt x="18" y="24"/>
                    <a:pt x="12" y="22"/>
                    <a:pt x="7" y="17"/>
                  </a:cubicBezTo>
                  <a:cubicBezTo>
                    <a:pt x="3" y="12"/>
                    <a:pt x="0" y="6"/>
                    <a:pt x="1" y="0"/>
                  </a:cubicBezTo>
                  <a:cubicBezTo>
                    <a:pt x="7" y="0"/>
                    <a:pt x="13" y="2"/>
                    <a:pt x="18"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5" name="Freeform 386"/>
            <p:cNvSpPr/>
            <p:nvPr/>
          </p:nvSpPr>
          <p:spPr bwMode="auto">
            <a:xfrm>
              <a:off x="1804988" y="5014913"/>
              <a:ext cx="90488" cy="90488"/>
            </a:xfrm>
            <a:custGeom>
              <a:avLst/>
              <a:gdLst>
                <a:gd name="T0" fmla="*/ 18 w 24"/>
                <a:gd name="T1" fmla="*/ 7 h 24"/>
                <a:gd name="T2" fmla="*/ 24 w 24"/>
                <a:gd name="T3" fmla="*/ 24 h 24"/>
                <a:gd name="T4" fmla="*/ 7 w 24"/>
                <a:gd name="T5" fmla="*/ 17 h 24"/>
                <a:gd name="T6" fmla="*/ 1 w 24"/>
                <a:gd name="T7" fmla="*/ 0 h 24"/>
                <a:gd name="T8" fmla="*/ 18 w 24"/>
                <a:gd name="T9" fmla="*/ 7 h 24"/>
              </a:gdLst>
              <a:ahLst/>
              <a:cxnLst>
                <a:cxn ang="0">
                  <a:pos x="T0" y="T1"/>
                </a:cxn>
                <a:cxn ang="0">
                  <a:pos x="T2" y="T3"/>
                </a:cxn>
                <a:cxn ang="0">
                  <a:pos x="T4" y="T5"/>
                </a:cxn>
                <a:cxn ang="0">
                  <a:pos x="T6" y="T7"/>
                </a:cxn>
                <a:cxn ang="0">
                  <a:pos x="T8" y="T9"/>
                </a:cxn>
              </a:cxnLst>
              <a:rect l="0" t="0" r="r" b="b"/>
              <a:pathLst>
                <a:path w="24" h="24">
                  <a:moveTo>
                    <a:pt x="18" y="7"/>
                  </a:moveTo>
                  <a:cubicBezTo>
                    <a:pt x="22" y="12"/>
                    <a:pt x="24" y="18"/>
                    <a:pt x="24" y="24"/>
                  </a:cubicBezTo>
                  <a:cubicBezTo>
                    <a:pt x="18" y="24"/>
                    <a:pt x="12" y="22"/>
                    <a:pt x="7" y="17"/>
                  </a:cubicBezTo>
                  <a:cubicBezTo>
                    <a:pt x="3" y="12"/>
                    <a:pt x="0" y="6"/>
                    <a:pt x="1" y="0"/>
                  </a:cubicBezTo>
                  <a:cubicBezTo>
                    <a:pt x="7" y="0"/>
                    <a:pt x="13" y="2"/>
                    <a:pt x="18"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6" name="Freeform 387"/>
            <p:cNvSpPr/>
            <p:nvPr/>
          </p:nvSpPr>
          <p:spPr bwMode="auto">
            <a:xfrm>
              <a:off x="1482725" y="3643313"/>
              <a:ext cx="88900" cy="93663"/>
            </a:xfrm>
            <a:custGeom>
              <a:avLst/>
              <a:gdLst>
                <a:gd name="T0" fmla="*/ 18 w 24"/>
                <a:gd name="T1" fmla="*/ 7 h 25"/>
                <a:gd name="T2" fmla="*/ 24 w 24"/>
                <a:gd name="T3" fmla="*/ 25 h 25"/>
                <a:gd name="T4" fmla="*/ 7 w 24"/>
                <a:gd name="T5" fmla="*/ 17 h 25"/>
                <a:gd name="T6" fmla="*/ 1 w 24"/>
                <a:gd name="T7" fmla="*/ 0 h 25"/>
                <a:gd name="T8" fmla="*/ 18 w 24"/>
                <a:gd name="T9" fmla="*/ 7 h 25"/>
              </a:gdLst>
              <a:ahLst/>
              <a:cxnLst>
                <a:cxn ang="0">
                  <a:pos x="T0" y="T1"/>
                </a:cxn>
                <a:cxn ang="0">
                  <a:pos x="T2" y="T3"/>
                </a:cxn>
                <a:cxn ang="0">
                  <a:pos x="T4" y="T5"/>
                </a:cxn>
                <a:cxn ang="0">
                  <a:pos x="T6" y="T7"/>
                </a:cxn>
                <a:cxn ang="0">
                  <a:pos x="T8" y="T9"/>
                </a:cxn>
              </a:cxnLst>
              <a:rect l="0" t="0" r="r" b="b"/>
              <a:pathLst>
                <a:path w="24" h="25">
                  <a:moveTo>
                    <a:pt x="18" y="7"/>
                  </a:moveTo>
                  <a:cubicBezTo>
                    <a:pt x="22" y="12"/>
                    <a:pt x="24" y="18"/>
                    <a:pt x="24" y="25"/>
                  </a:cubicBezTo>
                  <a:cubicBezTo>
                    <a:pt x="18" y="25"/>
                    <a:pt x="12" y="22"/>
                    <a:pt x="7" y="17"/>
                  </a:cubicBezTo>
                  <a:cubicBezTo>
                    <a:pt x="3" y="13"/>
                    <a:pt x="0" y="6"/>
                    <a:pt x="1" y="0"/>
                  </a:cubicBezTo>
                  <a:cubicBezTo>
                    <a:pt x="7" y="0"/>
                    <a:pt x="13" y="2"/>
                    <a:pt x="18"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7" name="Freeform 388"/>
            <p:cNvSpPr/>
            <p:nvPr/>
          </p:nvSpPr>
          <p:spPr bwMode="auto">
            <a:xfrm>
              <a:off x="2776538" y="4225925"/>
              <a:ext cx="192088" cy="198438"/>
            </a:xfrm>
            <a:custGeom>
              <a:avLst/>
              <a:gdLst>
                <a:gd name="T0" fmla="*/ 37 w 51"/>
                <a:gd name="T1" fmla="*/ 15 h 53"/>
                <a:gd name="T2" fmla="*/ 51 w 51"/>
                <a:gd name="T3" fmla="*/ 53 h 53"/>
                <a:gd name="T4" fmla="*/ 14 w 51"/>
                <a:gd name="T5" fmla="*/ 37 h 53"/>
                <a:gd name="T6" fmla="*/ 0 w 51"/>
                <a:gd name="T7" fmla="*/ 0 h 53"/>
                <a:gd name="T8" fmla="*/ 37 w 51"/>
                <a:gd name="T9" fmla="*/ 15 h 53"/>
              </a:gdLst>
              <a:ahLst/>
              <a:cxnLst>
                <a:cxn ang="0">
                  <a:pos x="T0" y="T1"/>
                </a:cxn>
                <a:cxn ang="0">
                  <a:pos x="T2" y="T3"/>
                </a:cxn>
                <a:cxn ang="0">
                  <a:pos x="T4" y="T5"/>
                </a:cxn>
                <a:cxn ang="0">
                  <a:pos x="T6" y="T7"/>
                </a:cxn>
                <a:cxn ang="0">
                  <a:pos x="T8" y="T9"/>
                </a:cxn>
              </a:cxnLst>
              <a:rect l="0" t="0" r="r" b="b"/>
              <a:pathLst>
                <a:path w="51" h="53">
                  <a:moveTo>
                    <a:pt x="37" y="15"/>
                  </a:moveTo>
                  <a:cubicBezTo>
                    <a:pt x="47" y="26"/>
                    <a:pt x="51" y="39"/>
                    <a:pt x="51" y="53"/>
                  </a:cubicBezTo>
                  <a:cubicBezTo>
                    <a:pt x="38" y="53"/>
                    <a:pt x="24" y="47"/>
                    <a:pt x="14" y="37"/>
                  </a:cubicBezTo>
                  <a:cubicBezTo>
                    <a:pt x="4" y="27"/>
                    <a:pt x="0" y="13"/>
                    <a:pt x="0" y="0"/>
                  </a:cubicBezTo>
                  <a:cubicBezTo>
                    <a:pt x="13" y="0"/>
                    <a:pt x="27" y="5"/>
                    <a:pt x="37"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8" name="Freeform 389"/>
            <p:cNvSpPr/>
            <p:nvPr/>
          </p:nvSpPr>
          <p:spPr bwMode="auto">
            <a:xfrm>
              <a:off x="1827213" y="3395663"/>
              <a:ext cx="195263" cy="198438"/>
            </a:xfrm>
            <a:custGeom>
              <a:avLst/>
              <a:gdLst>
                <a:gd name="T0" fmla="*/ 37 w 52"/>
                <a:gd name="T1" fmla="*/ 16 h 53"/>
                <a:gd name="T2" fmla="*/ 51 w 52"/>
                <a:gd name="T3" fmla="*/ 53 h 53"/>
                <a:gd name="T4" fmla="*/ 15 w 52"/>
                <a:gd name="T5" fmla="*/ 37 h 53"/>
                <a:gd name="T6" fmla="*/ 1 w 52"/>
                <a:gd name="T7" fmla="*/ 0 h 53"/>
                <a:gd name="T8" fmla="*/ 37 w 52"/>
                <a:gd name="T9" fmla="*/ 16 h 53"/>
              </a:gdLst>
              <a:ahLst/>
              <a:cxnLst>
                <a:cxn ang="0">
                  <a:pos x="T0" y="T1"/>
                </a:cxn>
                <a:cxn ang="0">
                  <a:pos x="T2" y="T3"/>
                </a:cxn>
                <a:cxn ang="0">
                  <a:pos x="T4" y="T5"/>
                </a:cxn>
                <a:cxn ang="0">
                  <a:pos x="T6" y="T7"/>
                </a:cxn>
                <a:cxn ang="0">
                  <a:pos x="T8" y="T9"/>
                </a:cxn>
              </a:cxnLst>
              <a:rect l="0" t="0" r="r" b="b"/>
              <a:pathLst>
                <a:path w="52" h="53">
                  <a:moveTo>
                    <a:pt x="37" y="16"/>
                  </a:moveTo>
                  <a:cubicBezTo>
                    <a:pt x="47" y="26"/>
                    <a:pt x="52" y="40"/>
                    <a:pt x="51" y="53"/>
                  </a:cubicBezTo>
                  <a:cubicBezTo>
                    <a:pt x="38" y="53"/>
                    <a:pt x="25" y="48"/>
                    <a:pt x="15" y="37"/>
                  </a:cubicBezTo>
                  <a:cubicBezTo>
                    <a:pt x="5" y="27"/>
                    <a:pt x="0" y="14"/>
                    <a:pt x="1" y="0"/>
                  </a:cubicBezTo>
                  <a:cubicBezTo>
                    <a:pt x="14" y="0"/>
                    <a:pt x="27" y="5"/>
                    <a:pt x="37"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9" name="Freeform 390"/>
            <p:cNvSpPr/>
            <p:nvPr/>
          </p:nvSpPr>
          <p:spPr bwMode="auto">
            <a:xfrm>
              <a:off x="2428875" y="3038475"/>
              <a:ext cx="146050" cy="285750"/>
            </a:xfrm>
            <a:custGeom>
              <a:avLst/>
              <a:gdLst>
                <a:gd name="T0" fmla="*/ 35 w 39"/>
                <a:gd name="T1" fmla="*/ 42 h 76"/>
                <a:gd name="T2" fmla="*/ 11 w 39"/>
                <a:gd name="T3" fmla="*/ 76 h 76"/>
                <a:gd name="T4" fmla="*/ 3 w 39"/>
                <a:gd name="T5" fmla="*/ 35 h 76"/>
                <a:gd name="T6" fmla="*/ 27 w 39"/>
                <a:gd name="T7" fmla="*/ 0 h 76"/>
                <a:gd name="T8" fmla="*/ 35 w 39"/>
                <a:gd name="T9" fmla="*/ 42 h 76"/>
              </a:gdLst>
              <a:ahLst/>
              <a:cxnLst>
                <a:cxn ang="0">
                  <a:pos x="T0" y="T1"/>
                </a:cxn>
                <a:cxn ang="0">
                  <a:pos x="T2" y="T3"/>
                </a:cxn>
                <a:cxn ang="0">
                  <a:pos x="T4" y="T5"/>
                </a:cxn>
                <a:cxn ang="0">
                  <a:pos x="T6" y="T7"/>
                </a:cxn>
                <a:cxn ang="0">
                  <a:pos x="T8" y="T9"/>
                </a:cxn>
              </a:cxnLst>
              <a:rect l="0" t="0" r="r" b="b"/>
              <a:pathLst>
                <a:path w="39" h="76">
                  <a:moveTo>
                    <a:pt x="35" y="42"/>
                  </a:moveTo>
                  <a:cubicBezTo>
                    <a:pt x="32" y="57"/>
                    <a:pt x="23" y="69"/>
                    <a:pt x="11" y="76"/>
                  </a:cubicBezTo>
                  <a:cubicBezTo>
                    <a:pt x="3" y="65"/>
                    <a:pt x="0" y="50"/>
                    <a:pt x="3" y="35"/>
                  </a:cubicBezTo>
                  <a:cubicBezTo>
                    <a:pt x="6" y="20"/>
                    <a:pt x="15" y="8"/>
                    <a:pt x="27" y="0"/>
                  </a:cubicBezTo>
                  <a:cubicBezTo>
                    <a:pt x="35" y="12"/>
                    <a:pt x="39" y="27"/>
                    <a:pt x="35" y="42"/>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0" name="Freeform 391"/>
            <p:cNvSpPr/>
            <p:nvPr/>
          </p:nvSpPr>
          <p:spPr bwMode="auto">
            <a:xfrm>
              <a:off x="2168525" y="3357563"/>
              <a:ext cx="195263" cy="198438"/>
            </a:xfrm>
            <a:custGeom>
              <a:avLst/>
              <a:gdLst>
                <a:gd name="T0" fmla="*/ 37 w 52"/>
                <a:gd name="T1" fmla="*/ 16 h 53"/>
                <a:gd name="T2" fmla="*/ 51 w 52"/>
                <a:gd name="T3" fmla="*/ 53 h 53"/>
                <a:gd name="T4" fmla="*/ 15 w 52"/>
                <a:gd name="T5" fmla="*/ 37 h 53"/>
                <a:gd name="T6" fmla="*/ 0 w 52"/>
                <a:gd name="T7" fmla="*/ 0 h 53"/>
                <a:gd name="T8" fmla="*/ 37 w 52"/>
                <a:gd name="T9" fmla="*/ 16 h 53"/>
              </a:gdLst>
              <a:ahLst/>
              <a:cxnLst>
                <a:cxn ang="0">
                  <a:pos x="T0" y="T1"/>
                </a:cxn>
                <a:cxn ang="0">
                  <a:pos x="T2" y="T3"/>
                </a:cxn>
                <a:cxn ang="0">
                  <a:pos x="T4" y="T5"/>
                </a:cxn>
                <a:cxn ang="0">
                  <a:pos x="T6" y="T7"/>
                </a:cxn>
                <a:cxn ang="0">
                  <a:pos x="T8" y="T9"/>
                </a:cxn>
              </a:cxnLst>
              <a:rect l="0" t="0" r="r" b="b"/>
              <a:pathLst>
                <a:path w="52" h="53">
                  <a:moveTo>
                    <a:pt x="37" y="16"/>
                  </a:moveTo>
                  <a:cubicBezTo>
                    <a:pt x="47" y="26"/>
                    <a:pt x="52" y="40"/>
                    <a:pt x="51" y="53"/>
                  </a:cubicBezTo>
                  <a:cubicBezTo>
                    <a:pt x="38" y="53"/>
                    <a:pt x="25" y="48"/>
                    <a:pt x="15" y="37"/>
                  </a:cubicBezTo>
                  <a:cubicBezTo>
                    <a:pt x="5" y="27"/>
                    <a:pt x="0" y="14"/>
                    <a:pt x="0" y="0"/>
                  </a:cubicBezTo>
                  <a:cubicBezTo>
                    <a:pt x="14" y="0"/>
                    <a:pt x="27" y="6"/>
                    <a:pt x="37"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1" name="Freeform 392"/>
            <p:cNvSpPr/>
            <p:nvPr/>
          </p:nvSpPr>
          <p:spPr bwMode="auto">
            <a:xfrm>
              <a:off x="1571625" y="4852988"/>
              <a:ext cx="192088" cy="200025"/>
            </a:xfrm>
            <a:custGeom>
              <a:avLst/>
              <a:gdLst>
                <a:gd name="T0" fmla="*/ 37 w 51"/>
                <a:gd name="T1" fmla="*/ 16 h 53"/>
                <a:gd name="T2" fmla="*/ 51 w 51"/>
                <a:gd name="T3" fmla="*/ 53 h 53"/>
                <a:gd name="T4" fmla="*/ 14 w 51"/>
                <a:gd name="T5" fmla="*/ 37 h 53"/>
                <a:gd name="T6" fmla="*/ 0 w 51"/>
                <a:gd name="T7" fmla="*/ 0 h 53"/>
                <a:gd name="T8" fmla="*/ 37 w 51"/>
                <a:gd name="T9" fmla="*/ 16 h 53"/>
              </a:gdLst>
              <a:ahLst/>
              <a:cxnLst>
                <a:cxn ang="0">
                  <a:pos x="T0" y="T1"/>
                </a:cxn>
                <a:cxn ang="0">
                  <a:pos x="T2" y="T3"/>
                </a:cxn>
                <a:cxn ang="0">
                  <a:pos x="T4" y="T5"/>
                </a:cxn>
                <a:cxn ang="0">
                  <a:pos x="T6" y="T7"/>
                </a:cxn>
                <a:cxn ang="0">
                  <a:pos x="T8" y="T9"/>
                </a:cxn>
              </a:cxnLst>
              <a:rect l="0" t="0" r="r" b="b"/>
              <a:pathLst>
                <a:path w="51" h="53">
                  <a:moveTo>
                    <a:pt x="37" y="16"/>
                  </a:moveTo>
                  <a:cubicBezTo>
                    <a:pt x="47" y="26"/>
                    <a:pt x="51" y="40"/>
                    <a:pt x="51" y="53"/>
                  </a:cubicBezTo>
                  <a:cubicBezTo>
                    <a:pt x="38" y="53"/>
                    <a:pt x="24" y="48"/>
                    <a:pt x="14" y="37"/>
                  </a:cubicBezTo>
                  <a:cubicBezTo>
                    <a:pt x="4" y="27"/>
                    <a:pt x="0" y="14"/>
                    <a:pt x="0" y="0"/>
                  </a:cubicBezTo>
                  <a:cubicBezTo>
                    <a:pt x="13" y="0"/>
                    <a:pt x="27" y="5"/>
                    <a:pt x="37"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2" name="Freeform 393"/>
            <p:cNvSpPr/>
            <p:nvPr/>
          </p:nvSpPr>
          <p:spPr bwMode="auto">
            <a:xfrm>
              <a:off x="1335088" y="4621213"/>
              <a:ext cx="123825" cy="123825"/>
            </a:xfrm>
            <a:custGeom>
              <a:avLst/>
              <a:gdLst>
                <a:gd name="T0" fmla="*/ 23 w 33"/>
                <a:gd name="T1" fmla="*/ 10 h 33"/>
                <a:gd name="T2" fmla="*/ 32 w 33"/>
                <a:gd name="T3" fmla="*/ 33 h 33"/>
                <a:gd name="T4" fmla="*/ 9 w 33"/>
                <a:gd name="T5" fmla="*/ 23 h 33"/>
                <a:gd name="T6" fmla="*/ 0 w 33"/>
                <a:gd name="T7" fmla="*/ 0 h 33"/>
                <a:gd name="T8" fmla="*/ 23 w 33"/>
                <a:gd name="T9" fmla="*/ 10 h 33"/>
              </a:gdLst>
              <a:ahLst/>
              <a:cxnLst>
                <a:cxn ang="0">
                  <a:pos x="T0" y="T1"/>
                </a:cxn>
                <a:cxn ang="0">
                  <a:pos x="T2" y="T3"/>
                </a:cxn>
                <a:cxn ang="0">
                  <a:pos x="T4" y="T5"/>
                </a:cxn>
                <a:cxn ang="0">
                  <a:pos x="T6" y="T7"/>
                </a:cxn>
                <a:cxn ang="0">
                  <a:pos x="T8" y="T9"/>
                </a:cxn>
              </a:cxnLst>
              <a:rect l="0" t="0" r="r" b="b"/>
              <a:pathLst>
                <a:path w="33" h="33">
                  <a:moveTo>
                    <a:pt x="23" y="10"/>
                  </a:moveTo>
                  <a:cubicBezTo>
                    <a:pt x="30" y="16"/>
                    <a:pt x="33" y="25"/>
                    <a:pt x="32" y="33"/>
                  </a:cubicBezTo>
                  <a:cubicBezTo>
                    <a:pt x="24" y="33"/>
                    <a:pt x="16" y="30"/>
                    <a:pt x="9" y="23"/>
                  </a:cubicBezTo>
                  <a:cubicBezTo>
                    <a:pt x="3" y="17"/>
                    <a:pt x="0" y="8"/>
                    <a:pt x="0" y="0"/>
                  </a:cubicBezTo>
                  <a:cubicBezTo>
                    <a:pt x="9" y="0"/>
                    <a:pt x="17" y="3"/>
                    <a:pt x="23" y="1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3" name="Freeform 394"/>
            <p:cNvSpPr/>
            <p:nvPr/>
          </p:nvSpPr>
          <p:spPr bwMode="auto">
            <a:xfrm>
              <a:off x="1485900" y="4251325"/>
              <a:ext cx="120650" cy="125413"/>
            </a:xfrm>
            <a:custGeom>
              <a:avLst/>
              <a:gdLst>
                <a:gd name="T0" fmla="*/ 23 w 32"/>
                <a:gd name="T1" fmla="*/ 10 h 33"/>
                <a:gd name="T2" fmla="*/ 32 w 32"/>
                <a:gd name="T3" fmla="*/ 33 h 33"/>
                <a:gd name="T4" fmla="*/ 9 w 32"/>
                <a:gd name="T5" fmla="*/ 23 h 33"/>
                <a:gd name="T6" fmla="*/ 0 w 32"/>
                <a:gd name="T7" fmla="*/ 0 h 33"/>
                <a:gd name="T8" fmla="*/ 23 w 32"/>
                <a:gd name="T9" fmla="*/ 10 h 33"/>
              </a:gdLst>
              <a:ahLst/>
              <a:cxnLst>
                <a:cxn ang="0">
                  <a:pos x="T0" y="T1"/>
                </a:cxn>
                <a:cxn ang="0">
                  <a:pos x="T2" y="T3"/>
                </a:cxn>
                <a:cxn ang="0">
                  <a:pos x="T4" y="T5"/>
                </a:cxn>
                <a:cxn ang="0">
                  <a:pos x="T6" y="T7"/>
                </a:cxn>
                <a:cxn ang="0">
                  <a:pos x="T8" y="T9"/>
                </a:cxn>
              </a:cxnLst>
              <a:rect l="0" t="0" r="r" b="b"/>
              <a:pathLst>
                <a:path w="32" h="33">
                  <a:moveTo>
                    <a:pt x="23" y="10"/>
                  </a:moveTo>
                  <a:cubicBezTo>
                    <a:pt x="29" y="16"/>
                    <a:pt x="32" y="25"/>
                    <a:pt x="32" y="33"/>
                  </a:cubicBezTo>
                  <a:cubicBezTo>
                    <a:pt x="24" y="33"/>
                    <a:pt x="15" y="30"/>
                    <a:pt x="9" y="23"/>
                  </a:cubicBezTo>
                  <a:cubicBezTo>
                    <a:pt x="3" y="17"/>
                    <a:pt x="0" y="8"/>
                    <a:pt x="0" y="0"/>
                  </a:cubicBezTo>
                  <a:cubicBezTo>
                    <a:pt x="8" y="0"/>
                    <a:pt x="17" y="3"/>
                    <a:pt x="23" y="1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4" name="Freeform 395"/>
            <p:cNvSpPr/>
            <p:nvPr/>
          </p:nvSpPr>
          <p:spPr bwMode="auto">
            <a:xfrm>
              <a:off x="1054100" y="4294188"/>
              <a:ext cx="214313" cy="123825"/>
            </a:xfrm>
            <a:custGeom>
              <a:avLst/>
              <a:gdLst>
                <a:gd name="T0" fmla="*/ 33 w 57"/>
                <a:gd name="T1" fmla="*/ 5 h 33"/>
                <a:gd name="T2" fmla="*/ 57 w 57"/>
                <a:gd name="T3" fmla="*/ 28 h 33"/>
                <a:gd name="T4" fmla="*/ 24 w 57"/>
                <a:gd name="T5" fmla="*/ 29 h 33"/>
                <a:gd name="T6" fmla="*/ 0 w 57"/>
                <a:gd name="T7" fmla="*/ 6 h 33"/>
                <a:gd name="T8" fmla="*/ 33 w 57"/>
                <a:gd name="T9" fmla="*/ 5 h 33"/>
              </a:gdLst>
              <a:ahLst/>
              <a:cxnLst>
                <a:cxn ang="0">
                  <a:pos x="T0" y="T1"/>
                </a:cxn>
                <a:cxn ang="0">
                  <a:pos x="T2" y="T3"/>
                </a:cxn>
                <a:cxn ang="0">
                  <a:pos x="T4" y="T5"/>
                </a:cxn>
                <a:cxn ang="0">
                  <a:pos x="T6" y="T7"/>
                </a:cxn>
                <a:cxn ang="0">
                  <a:pos x="T8" y="T9"/>
                </a:cxn>
              </a:cxnLst>
              <a:rect l="0" t="0" r="r" b="b"/>
              <a:pathLst>
                <a:path w="57" h="33">
                  <a:moveTo>
                    <a:pt x="33" y="5"/>
                  </a:moveTo>
                  <a:cubicBezTo>
                    <a:pt x="45" y="9"/>
                    <a:pt x="53" y="18"/>
                    <a:pt x="57" y="28"/>
                  </a:cubicBezTo>
                  <a:cubicBezTo>
                    <a:pt x="47" y="33"/>
                    <a:pt x="35" y="33"/>
                    <a:pt x="24" y="29"/>
                  </a:cubicBezTo>
                  <a:cubicBezTo>
                    <a:pt x="13" y="25"/>
                    <a:pt x="4" y="16"/>
                    <a:pt x="0" y="6"/>
                  </a:cubicBezTo>
                  <a:cubicBezTo>
                    <a:pt x="10" y="1"/>
                    <a:pt x="22" y="0"/>
                    <a:pt x="33" y="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5" name="Freeform 396"/>
            <p:cNvSpPr/>
            <p:nvPr/>
          </p:nvSpPr>
          <p:spPr bwMode="auto">
            <a:xfrm>
              <a:off x="1347788" y="5091113"/>
              <a:ext cx="212725" cy="119063"/>
            </a:xfrm>
            <a:custGeom>
              <a:avLst/>
              <a:gdLst>
                <a:gd name="T0" fmla="*/ 24 w 57"/>
                <a:gd name="T1" fmla="*/ 4 h 32"/>
                <a:gd name="T2" fmla="*/ 57 w 57"/>
                <a:gd name="T3" fmla="*/ 5 h 32"/>
                <a:gd name="T4" fmla="*/ 33 w 57"/>
                <a:gd name="T5" fmla="*/ 28 h 32"/>
                <a:gd name="T6" fmla="*/ 0 w 57"/>
                <a:gd name="T7" fmla="*/ 27 h 32"/>
                <a:gd name="T8" fmla="*/ 24 w 57"/>
                <a:gd name="T9" fmla="*/ 4 h 32"/>
              </a:gdLst>
              <a:ahLst/>
              <a:cxnLst>
                <a:cxn ang="0">
                  <a:pos x="T0" y="T1"/>
                </a:cxn>
                <a:cxn ang="0">
                  <a:pos x="T2" y="T3"/>
                </a:cxn>
                <a:cxn ang="0">
                  <a:pos x="T4" y="T5"/>
                </a:cxn>
                <a:cxn ang="0">
                  <a:pos x="T6" y="T7"/>
                </a:cxn>
                <a:cxn ang="0">
                  <a:pos x="T8" y="T9"/>
                </a:cxn>
              </a:cxnLst>
              <a:rect l="0" t="0" r="r" b="b"/>
              <a:pathLst>
                <a:path w="57" h="32">
                  <a:moveTo>
                    <a:pt x="24" y="4"/>
                  </a:moveTo>
                  <a:cubicBezTo>
                    <a:pt x="36" y="0"/>
                    <a:pt x="47" y="0"/>
                    <a:pt x="57" y="5"/>
                  </a:cubicBezTo>
                  <a:cubicBezTo>
                    <a:pt x="53" y="15"/>
                    <a:pt x="45" y="24"/>
                    <a:pt x="33" y="28"/>
                  </a:cubicBezTo>
                  <a:cubicBezTo>
                    <a:pt x="22" y="32"/>
                    <a:pt x="10" y="31"/>
                    <a:pt x="0" y="27"/>
                  </a:cubicBezTo>
                  <a:cubicBezTo>
                    <a:pt x="5" y="16"/>
                    <a:pt x="13" y="8"/>
                    <a:pt x="24"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6" name="Freeform 397"/>
            <p:cNvSpPr/>
            <p:nvPr/>
          </p:nvSpPr>
          <p:spPr bwMode="auto">
            <a:xfrm>
              <a:off x="2198688" y="4537075"/>
              <a:ext cx="195263" cy="200025"/>
            </a:xfrm>
            <a:custGeom>
              <a:avLst/>
              <a:gdLst>
                <a:gd name="T0" fmla="*/ 37 w 52"/>
                <a:gd name="T1" fmla="*/ 16 h 53"/>
                <a:gd name="T2" fmla="*/ 51 w 52"/>
                <a:gd name="T3" fmla="*/ 53 h 53"/>
                <a:gd name="T4" fmla="*/ 15 w 52"/>
                <a:gd name="T5" fmla="*/ 37 h 53"/>
                <a:gd name="T6" fmla="*/ 1 w 52"/>
                <a:gd name="T7" fmla="*/ 0 h 53"/>
                <a:gd name="T8" fmla="*/ 37 w 52"/>
                <a:gd name="T9" fmla="*/ 16 h 53"/>
              </a:gdLst>
              <a:ahLst/>
              <a:cxnLst>
                <a:cxn ang="0">
                  <a:pos x="T0" y="T1"/>
                </a:cxn>
                <a:cxn ang="0">
                  <a:pos x="T2" y="T3"/>
                </a:cxn>
                <a:cxn ang="0">
                  <a:pos x="T4" y="T5"/>
                </a:cxn>
                <a:cxn ang="0">
                  <a:pos x="T6" y="T7"/>
                </a:cxn>
                <a:cxn ang="0">
                  <a:pos x="T8" y="T9"/>
                </a:cxn>
              </a:cxnLst>
              <a:rect l="0" t="0" r="r" b="b"/>
              <a:pathLst>
                <a:path w="52" h="53">
                  <a:moveTo>
                    <a:pt x="37" y="16"/>
                  </a:moveTo>
                  <a:cubicBezTo>
                    <a:pt x="47" y="26"/>
                    <a:pt x="52" y="40"/>
                    <a:pt x="51" y="53"/>
                  </a:cubicBezTo>
                  <a:cubicBezTo>
                    <a:pt x="38" y="53"/>
                    <a:pt x="25" y="48"/>
                    <a:pt x="15" y="37"/>
                  </a:cubicBezTo>
                  <a:cubicBezTo>
                    <a:pt x="5" y="27"/>
                    <a:pt x="0" y="14"/>
                    <a:pt x="1" y="0"/>
                  </a:cubicBezTo>
                  <a:cubicBezTo>
                    <a:pt x="14" y="0"/>
                    <a:pt x="27" y="5"/>
                    <a:pt x="37"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7" name="Freeform 398"/>
            <p:cNvSpPr/>
            <p:nvPr/>
          </p:nvSpPr>
          <p:spPr bwMode="auto">
            <a:xfrm>
              <a:off x="2570163" y="4421188"/>
              <a:ext cx="195263" cy="195263"/>
            </a:xfrm>
            <a:custGeom>
              <a:avLst/>
              <a:gdLst>
                <a:gd name="T0" fmla="*/ 37 w 52"/>
                <a:gd name="T1" fmla="*/ 15 h 52"/>
                <a:gd name="T2" fmla="*/ 52 w 52"/>
                <a:gd name="T3" fmla="*/ 52 h 52"/>
                <a:gd name="T4" fmla="*/ 15 w 52"/>
                <a:gd name="T5" fmla="*/ 37 h 52"/>
                <a:gd name="T6" fmla="*/ 1 w 52"/>
                <a:gd name="T7" fmla="*/ 0 h 52"/>
                <a:gd name="T8" fmla="*/ 37 w 52"/>
                <a:gd name="T9" fmla="*/ 15 h 52"/>
              </a:gdLst>
              <a:ahLst/>
              <a:cxnLst>
                <a:cxn ang="0">
                  <a:pos x="T0" y="T1"/>
                </a:cxn>
                <a:cxn ang="0">
                  <a:pos x="T2" y="T3"/>
                </a:cxn>
                <a:cxn ang="0">
                  <a:pos x="T4" y="T5"/>
                </a:cxn>
                <a:cxn ang="0">
                  <a:pos x="T6" y="T7"/>
                </a:cxn>
                <a:cxn ang="0">
                  <a:pos x="T8" y="T9"/>
                </a:cxn>
              </a:cxnLst>
              <a:rect l="0" t="0" r="r" b="b"/>
              <a:pathLst>
                <a:path w="52" h="52">
                  <a:moveTo>
                    <a:pt x="37" y="15"/>
                  </a:moveTo>
                  <a:cubicBezTo>
                    <a:pt x="47" y="26"/>
                    <a:pt x="52" y="39"/>
                    <a:pt x="52" y="52"/>
                  </a:cubicBezTo>
                  <a:cubicBezTo>
                    <a:pt x="38" y="52"/>
                    <a:pt x="25" y="47"/>
                    <a:pt x="15" y="37"/>
                  </a:cubicBezTo>
                  <a:cubicBezTo>
                    <a:pt x="5" y="27"/>
                    <a:pt x="0" y="13"/>
                    <a:pt x="1" y="0"/>
                  </a:cubicBezTo>
                  <a:cubicBezTo>
                    <a:pt x="14" y="0"/>
                    <a:pt x="27" y="5"/>
                    <a:pt x="37"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8" name="Freeform 399"/>
            <p:cNvSpPr/>
            <p:nvPr/>
          </p:nvSpPr>
          <p:spPr bwMode="auto">
            <a:xfrm>
              <a:off x="2487613" y="4545013"/>
              <a:ext cx="169863" cy="101600"/>
            </a:xfrm>
            <a:custGeom>
              <a:avLst/>
              <a:gdLst>
                <a:gd name="T0" fmla="*/ 26 w 45"/>
                <a:gd name="T1" fmla="*/ 4 h 27"/>
                <a:gd name="T2" fmla="*/ 45 w 45"/>
                <a:gd name="T3" fmla="*/ 22 h 27"/>
                <a:gd name="T4" fmla="*/ 19 w 45"/>
                <a:gd name="T5" fmla="*/ 23 h 27"/>
                <a:gd name="T6" fmla="*/ 0 w 45"/>
                <a:gd name="T7" fmla="*/ 5 h 27"/>
                <a:gd name="T8" fmla="*/ 26 w 45"/>
                <a:gd name="T9" fmla="*/ 4 h 27"/>
              </a:gdLst>
              <a:ahLst/>
              <a:cxnLst>
                <a:cxn ang="0">
                  <a:pos x="T0" y="T1"/>
                </a:cxn>
                <a:cxn ang="0">
                  <a:pos x="T2" y="T3"/>
                </a:cxn>
                <a:cxn ang="0">
                  <a:pos x="T4" y="T5"/>
                </a:cxn>
                <a:cxn ang="0">
                  <a:pos x="T6" y="T7"/>
                </a:cxn>
                <a:cxn ang="0">
                  <a:pos x="T8" y="T9"/>
                </a:cxn>
              </a:cxnLst>
              <a:rect l="0" t="0" r="r" b="b"/>
              <a:pathLst>
                <a:path w="45" h="27">
                  <a:moveTo>
                    <a:pt x="26" y="4"/>
                  </a:moveTo>
                  <a:cubicBezTo>
                    <a:pt x="35" y="7"/>
                    <a:pt x="42" y="14"/>
                    <a:pt x="45" y="22"/>
                  </a:cubicBezTo>
                  <a:cubicBezTo>
                    <a:pt x="37" y="26"/>
                    <a:pt x="27" y="27"/>
                    <a:pt x="19" y="23"/>
                  </a:cubicBezTo>
                  <a:cubicBezTo>
                    <a:pt x="10" y="20"/>
                    <a:pt x="3" y="13"/>
                    <a:pt x="0" y="5"/>
                  </a:cubicBezTo>
                  <a:cubicBezTo>
                    <a:pt x="8" y="1"/>
                    <a:pt x="17" y="0"/>
                    <a:pt x="26"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9" name="Freeform 400"/>
            <p:cNvSpPr/>
            <p:nvPr/>
          </p:nvSpPr>
          <p:spPr bwMode="auto">
            <a:xfrm>
              <a:off x="2008188" y="4083050"/>
              <a:ext cx="247650" cy="255588"/>
            </a:xfrm>
            <a:custGeom>
              <a:avLst/>
              <a:gdLst>
                <a:gd name="T0" fmla="*/ 48 w 66"/>
                <a:gd name="T1" fmla="*/ 20 h 68"/>
                <a:gd name="T2" fmla="*/ 66 w 66"/>
                <a:gd name="T3" fmla="*/ 68 h 68"/>
                <a:gd name="T4" fmla="*/ 19 w 66"/>
                <a:gd name="T5" fmla="*/ 48 h 68"/>
                <a:gd name="T6" fmla="*/ 1 w 66"/>
                <a:gd name="T7" fmla="*/ 0 h 68"/>
                <a:gd name="T8" fmla="*/ 48 w 66"/>
                <a:gd name="T9" fmla="*/ 20 h 68"/>
              </a:gdLst>
              <a:ahLst/>
              <a:cxnLst>
                <a:cxn ang="0">
                  <a:pos x="T0" y="T1"/>
                </a:cxn>
                <a:cxn ang="0">
                  <a:pos x="T2" y="T3"/>
                </a:cxn>
                <a:cxn ang="0">
                  <a:pos x="T4" y="T5"/>
                </a:cxn>
                <a:cxn ang="0">
                  <a:pos x="T6" y="T7"/>
                </a:cxn>
                <a:cxn ang="0">
                  <a:pos x="T8" y="T9"/>
                </a:cxn>
              </a:cxnLst>
              <a:rect l="0" t="0" r="r" b="b"/>
              <a:pathLst>
                <a:path w="66" h="68">
                  <a:moveTo>
                    <a:pt x="48" y="20"/>
                  </a:moveTo>
                  <a:cubicBezTo>
                    <a:pt x="60" y="33"/>
                    <a:pt x="66" y="51"/>
                    <a:pt x="66" y="68"/>
                  </a:cubicBezTo>
                  <a:cubicBezTo>
                    <a:pt x="49" y="68"/>
                    <a:pt x="32" y="61"/>
                    <a:pt x="19" y="48"/>
                  </a:cubicBezTo>
                  <a:cubicBezTo>
                    <a:pt x="6" y="35"/>
                    <a:pt x="0" y="17"/>
                    <a:pt x="1" y="0"/>
                  </a:cubicBezTo>
                  <a:cubicBezTo>
                    <a:pt x="18" y="0"/>
                    <a:pt x="35" y="7"/>
                    <a:pt x="48" y="2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0" name="Freeform 401"/>
            <p:cNvSpPr/>
            <p:nvPr/>
          </p:nvSpPr>
          <p:spPr bwMode="auto">
            <a:xfrm>
              <a:off x="2003425" y="4225925"/>
              <a:ext cx="252413" cy="134938"/>
            </a:xfrm>
            <a:custGeom>
              <a:avLst/>
              <a:gdLst>
                <a:gd name="T0" fmla="*/ 38 w 67"/>
                <a:gd name="T1" fmla="*/ 4 h 36"/>
                <a:gd name="T2" fmla="*/ 67 w 67"/>
                <a:gd name="T3" fmla="*/ 28 h 36"/>
                <a:gd name="T4" fmla="*/ 30 w 67"/>
                <a:gd name="T5" fmla="*/ 32 h 36"/>
                <a:gd name="T6" fmla="*/ 0 w 67"/>
                <a:gd name="T7" fmla="*/ 9 h 36"/>
                <a:gd name="T8" fmla="*/ 38 w 67"/>
                <a:gd name="T9" fmla="*/ 4 h 36"/>
              </a:gdLst>
              <a:ahLst/>
              <a:cxnLst>
                <a:cxn ang="0">
                  <a:pos x="T0" y="T1"/>
                </a:cxn>
                <a:cxn ang="0">
                  <a:pos x="T2" y="T3"/>
                </a:cxn>
                <a:cxn ang="0">
                  <a:pos x="T4" y="T5"/>
                </a:cxn>
                <a:cxn ang="0">
                  <a:pos x="T6" y="T7"/>
                </a:cxn>
                <a:cxn ang="0">
                  <a:pos x="T8" y="T9"/>
                </a:cxn>
              </a:cxnLst>
              <a:rect l="0" t="0" r="r" b="b"/>
              <a:pathLst>
                <a:path w="67" h="36">
                  <a:moveTo>
                    <a:pt x="38" y="4"/>
                  </a:moveTo>
                  <a:cubicBezTo>
                    <a:pt x="51" y="8"/>
                    <a:pt x="61" y="17"/>
                    <a:pt x="67" y="28"/>
                  </a:cubicBezTo>
                  <a:cubicBezTo>
                    <a:pt x="56" y="34"/>
                    <a:pt x="43" y="36"/>
                    <a:pt x="30" y="32"/>
                  </a:cubicBezTo>
                  <a:cubicBezTo>
                    <a:pt x="17" y="29"/>
                    <a:pt x="6" y="20"/>
                    <a:pt x="0" y="9"/>
                  </a:cubicBezTo>
                  <a:cubicBezTo>
                    <a:pt x="11" y="3"/>
                    <a:pt x="25" y="0"/>
                    <a:pt x="38"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1" name="Freeform 402"/>
            <p:cNvSpPr/>
            <p:nvPr/>
          </p:nvSpPr>
          <p:spPr bwMode="auto">
            <a:xfrm>
              <a:off x="2308225" y="4902200"/>
              <a:ext cx="142875" cy="142875"/>
            </a:xfrm>
            <a:custGeom>
              <a:avLst/>
              <a:gdLst>
                <a:gd name="T0" fmla="*/ 27 w 38"/>
                <a:gd name="T1" fmla="*/ 11 h 38"/>
                <a:gd name="T2" fmla="*/ 37 w 38"/>
                <a:gd name="T3" fmla="*/ 38 h 38"/>
                <a:gd name="T4" fmla="*/ 11 w 38"/>
                <a:gd name="T5" fmla="*/ 27 h 38"/>
                <a:gd name="T6" fmla="*/ 0 w 38"/>
                <a:gd name="T7" fmla="*/ 0 h 38"/>
                <a:gd name="T8" fmla="*/ 27 w 38"/>
                <a:gd name="T9" fmla="*/ 11 h 38"/>
              </a:gdLst>
              <a:ahLst/>
              <a:cxnLst>
                <a:cxn ang="0">
                  <a:pos x="T0" y="T1"/>
                </a:cxn>
                <a:cxn ang="0">
                  <a:pos x="T2" y="T3"/>
                </a:cxn>
                <a:cxn ang="0">
                  <a:pos x="T4" y="T5"/>
                </a:cxn>
                <a:cxn ang="0">
                  <a:pos x="T6" y="T7"/>
                </a:cxn>
                <a:cxn ang="0">
                  <a:pos x="T8" y="T9"/>
                </a:cxn>
              </a:cxnLst>
              <a:rect l="0" t="0" r="r" b="b"/>
              <a:pathLst>
                <a:path w="38" h="38">
                  <a:moveTo>
                    <a:pt x="27" y="11"/>
                  </a:moveTo>
                  <a:cubicBezTo>
                    <a:pt x="34" y="18"/>
                    <a:pt x="38" y="28"/>
                    <a:pt x="37" y="38"/>
                  </a:cubicBezTo>
                  <a:cubicBezTo>
                    <a:pt x="28" y="38"/>
                    <a:pt x="18" y="34"/>
                    <a:pt x="11" y="27"/>
                  </a:cubicBezTo>
                  <a:cubicBezTo>
                    <a:pt x="3" y="19"/>
                    <a:pt x="0" y="9"/>
                    <a:pt x="0" y="0"/>
                  </a:cubicBezTo>
                  <a:cubicBezTo>
                    <a:pt x="10" y="0"/>
                    <a:pt x="20" y="3"/>
                    <a:pt x="27" y="1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2" name="Freeform 403"/>
            <p:cNvSpPr/>
            <p:nvPr/>
          </p:nvSpPr>
          <p:spPr bwMode="auto">
            <a:xfrm>
              <a:off x="2308225" y="3871913"/>
              <a:ext cx="198438" cy="147638"/>
            </a:xfrm>
            <a:custGeom>
              <a:avLst/>
              <a:gdLst>
                <a:gd name="T0" fmla="*/ 34 w 53"/>
                <a:gd name="T1" fmla="*/ 9 h 39"/>
                <a:gd name="T2" fmla="*/ 53 w 53"/>
                <a:gd name="T3" fmla="*/ 36 h 39"/>
                <a:gd name="T4" fmla="*/ 20 w 53"/>
                <a:gd name="T5" fmla="*/ 31 h 39"/>
                <a:gd name="T6" fmla="*/ 0 w 53"/>
                <a:gd name="T7" fmla="*/ 3 h 39"/>
                <a:gd name="T8" fmla="*/ 34 w 53"/>
                <a:gd name="T9" fmla="*/ 9 h 39"/>
              </a:gdLst>
              <a:ahLst/>
              <a:cxnLst>
                <a:cxn ang="0">
                  <a:pos x="T0" y="T1"/>
                </a:cxn>
                <a:cxn ang="0">
                  <a:pos x="T2" y="T3"/>
                </a:cxn>
                <a:cxn ang="0">
                  <a:pos x="T4" y="T5"/>
                </a:cxn>
                <a:cxn ang="0">
                  <a:pos x="T6" y="T7"/>
                </a:cxn>
                <a:cxn ang="0">
                  <a:pos x="T8" y="T9"/>
                </a:cxn>
              </a:cxnLst>
              <a:rect l="0" t="0" r="r" b="b"/>
              <a:pathLst>
                <a:path w="53" h="39">
                  <a:moveTo>
                    <a:pt x="34" y="9"/>
                  </a:moveTo>
                  <a:cubicBezTo>
                    <a:pt x="44" y="15"/>
                    <a:pt x="51" y="25"/>
                    <a:pt x="53" y="36"/>
                  </a:cubicBezTo>
                  <a:cubicBezTo>
                    <a:pt x="42" y="39"/>
                    <a:pt x="30" y="38"/>
                    <a:pt x="20" y="31"/>
                  </a:cubicBezTo>
                  <a:cubicBezTo>
                    <a:pt x="9" y="25"/>
                    <a:pt x="3" y="14"/>
                    <a:pt x="0" y="3"/>
                  </a:cubicBezTo>
                  <a:cubicBezTo>
                    <a:pt x="11" y="0"/>
                    <a:pt x="24" y="2"/>
                    <a:pt x="34" y="9"/>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3" name="Freeform 404"/>
            <p:cNvSpPr/>
            <p:nvPr/>
          </p:nvSpPr>
          <p:spPr bwMode="auto">
            <a:xfrm>
              <a:off x="1947863" y="5286375"/>
              <a:ext cx="247650" cy="127000"/>
            </a:xfrm>
            <a:custGeom>
              <a:avLst/>
              <a:gdLst>
                <a:gd name="T0" fmla="*/ 36 w 66"/>
                <a:gd name="T1" fmla="*/ 3 h 34"/>
                <a:gd name="T2" fmla="*/ 66 w 66"/>
                <a:gd name="T3" fmla="*/ 25 h 34"/>
                <a:gd name="T4" fmla="*/ 30 w 66"/>
                <a:gd name="T5" fmla="*/ 31 h 34"/>
                <a:gd name="T6" fmla="*/ 0 w 66"/>
                <a:gd name="T7" fmla="*/ 9 h 34"/>
                <a:gd name="T8" fmla="*/ 36 w 66"/>
                <a:gd name="T9" fmla="*/ 3 h 34"/>
              </a:gdLst>
              <a:ahLst/>
              <a:cxnLst>
                <a:cxn ang="0">
                  <a:pos x="T0" y="T1"/>
                </a:cxn>
                <a:cxn ang="0">
                  <a:pos x="T2" y="T3"/>
                </a:cxn>
                <a:cxn ang="0">
                  <a:pos x="T4" y="T5"/>
                </a:cxn>
                <a:cxn ang="0">
                  <a:pos x="T6" y="T7"/>
                </a:cxn>
                <a:cxn ang="0">
                  <a:pos x="T8" y="T9"/>
                </a:cxn>
              </a:cxnLst>
              <a:rect l="0" t="0" r="r" b="b"/>
              <a:pathLst>
                <a:path w="66" h="34">
                  <a:moveTo>
                    <a:pt x="36" y="3"/>
                  </a:moveTo>
                  <a:cubicBezTo>
                    <a:pt x="49" y="6"/>
                    <a:pt x="60" y="14"/>
                    <a:pt x="66" y="25"/>
                  </a:cubicBezTo>
                  <a:cubicBezTo>
                    <a:pt x="56" y="31"/>
                    <a:pt x="43" y="34"/>
                    <a:pt x="30" y="31"/>
                  </a:cubicBezTo>
                  <a:cubicBezTo>
                    <a:pt x="17" y="28"/>
                    <a:pt x="6" y="20"/>
                    <a:pt x="0" y="9"/>
                  </a:cubicBezTo>
                  <a:cubicBezTo>
                    <a:pt x="10" y="3"/>
                    <a:pt x="23" y="0"/>
                    <a:pt x="36" y="3"/>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4" name="Freeform 405"/>
            <p:cNvSpPr/>
            <p:nvPr/>
          </p:nvSpPr>
          <p:spPr bwMode="auto">
            <a:xfrm>
              <a:off x="2138363" y="5399088"/>
              <a:ext cx="125413" cy="93663"/>
            </a:xfrm>
            <a:custGeom>
              <a:avLst/>
              <a:gdLst>
                <a:gd name="T0" fmla="*/ 12 w 33"/>
                <a:gd name="T1" fmla="*/ 5 h 25"/>
                <a:gd name="T2" fmla="*/ 33 w 33"/>
                <a:gd name="T3" fmla="*/ 2 h 25"/>
                <a:gd name="T4" fmla="*/ 21 w 33"/>
                <a:gd name="T5" fmla="*/ 20 h 25"/>
                <a:gd name="T6" fmla="*/ 0 w 33"/>
                <a:gd name="T7" fmla="*/ 24 h 25"/>
                <a:gd name="T8" fmla="*/ 12 w 33"/>
                <a:gd name="T9" fmla="*/ 5 h 25"/>
              </a:gdLst>
              <a:ahLst/>
              <a:cxnLst>
                <a:cxn ang="0">
                  <a:pos x="T0" y="T1"/>
                </a:cxn>
                <a:cxn ang="0">
                  <a:pos x="T2" y="T3"/>
                </a:cxn>
                <a:cxn ang="0">
                  <a:pos x="T4" y="T5"/>
                </a:cxn>
                <a:cxn ang="0">
                  <a:pos x="T6" y="T7"/>
                </a:cxn>
                <a:cxn ang="0">
                  <a:pos x="T8" y="T9"/>
                </a:cxn>
              </a:cxnLst>
              <a:rect l="0" t="0" r="r" b="b"/>
              <a:pathLst>
                <a:path w="33" h="25">
                  <a:moveTo>
                    <a:pt x="12" y="5"/>
                  </a:moveTo>
                  <a:cubicBezTo>
                    <a:pt x="19" y="1"/>
                    <a:pt x="26" y="0"/>
                    <a:pt x="33" y="2"/>
                  </a:cubicBezTo>
                  <a:cubicBezTo>
                    <a:pt x="32" y="9"/>
                    <a:pt x="28" y="16"/>
                    <a:pt x="21" y="20"/>
                  </a:cubicBezTo>
                  <a:cubicBezTo>
                    <a:pt x="15" y="24"/>
                    <a:pt x="7" y="25"/>
                    <a:pt x="0" y="24"/>
                  </a:cubicBezTo>
                  <a:cubicBezTo>
                    <a:pt x="1" y="16"/>
                    <a:pt x="5" y="10"/>
                    <a:pt x="12" y="5"/>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5" name="Freeform 407"/>
            <p:cNvSpPr/>
            <p:nvPr/>
          </p:nvSpPr>
          <p:spPr bwMode="auto">
            <a:xfrm>
              <a:off x="1658938" y="5503863"/>
              <a:ext cx="123825" cy="93663"/>
            </a:xfrm>
            <a:custGeom>
              <a:avLst/>
              <a:gdLst>
                <a:gd name="T0" fmla="*/ 12 w 33"/>
                <a:gd name="T1" fmla="*/ 5 h 25"/>
                <a:gd name="T2" fmla="*/ 33 w 33"/>
                <a:gd name="T3" fmla="*/ 1 h 25"/>
                <a:gd name="T4" fmla="*/ 21 w 33"/>
                <a:gd name="T5" fmla="*/ 20 h 25"/>
                <a:gd name="T6" fmla="*/ 0 w 33"/>
                <a:gd name="T7" fmla="*/ 23 h 25"/>
                <a:gd name="T8" fmla="*/ 12 w 33"/>
                <a:gd name="T9" fmla="*/ 5 h 25"/>
              </a:gdLst>
              <a:ahLst/>
              <a:cxnLst>
                <a:cxn ang="0">
                  <a:pos x="T0" y="T1"/>
                </a:cxn>
                <a:cxn ang="0">
                  <a:pos x="T2" y="T3"/>
                </a:cxn>
                <a:cxn ang="0">
                  <a:pos x="T4" y="T5"/>
                </a:cxn>
                <a:cxn ang="0">
                  <a:pos x="T6" y="T7"/>
                </a:cxn>
                <a:cxn ang="0">
                  <a:pos x="T8" y="T9"/>
                </a:cxn>
              </a:cxnLst>
              <a:rect l="0" t="0" r="r" b="b"/>
              <a:pathLst>
                <a:path w="33" h="25">
                  <a:moveTo>
                    <a:pt x="12" y="5"/>
                  </a:moveTo>
                  <a:cubicBezTo>
                    <a:pt x="19" y="1"/>
                    <a:pt x="26" y="0"/>
                    <a:pt x="33" y="1"/>
                  </a:cubicBezTo>
                  <a:cubicBezTo>
                    <a:pt x="32" y="9"/>
                    <a:pt x="28" y="15"/>
                    <a:pt x="21" y="20"/>
                  </a:cubicBezTo>
                  <a:cubicBezTo>
                    <a:pt x="15" y="24"/>
                    <a:pt x="7" y="25"/>
                    <a:pt x="0" y="23"/>
                  </a:cubicBezTo>
                  <a:cubicBezTo>
                    <a:pt x="1" y="16"/>
                    <a:pt x="5" y="9"/>
                    <a:pt x="12" y="5"/>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6" name="Freeform 408"/>
            <p:cNvSpPr/>
            <p:nvPr/>
          </p:nvSpPr>
          <p:spPr bwMode="auto">
            <a:xfrm>
              <a:off x="2049463" y="5880101"/>
              <a:ext cx="107950" cy="187325"/>
            </a:xfrm>
            <a:custGeom>
              <a:avLst/>
              <a:gdLst>
                <a:gd name="T0" fmla="*/ 4 w 29"/>
                <a:gd name="T1" fmla="*/ 21 h 50"/>
                <a:gd name="T2" fmla="*/ 25 w 29"/>
                <a:gd name="T3" fmla="*/ 0 h 50"/>
                <a:gd name="T4" fmla="*/ 25 w 29"/>
                <a:gd name="T5" fmla="*/ 29 h 50"/>
                <a:gd name="T6" fmla="*/ 5 w 29"/>
                <a:gd name="T7" fmla="*/ 50 h 50"/>
                <a:gd name="T8" fmla="*/ 4 w 29"/>
                <a:gd name="T9" fmla="*/ 21 h 50"/>
              </a:gdLst>
              <a:ahLst/>
              <a:cxnLst>
                <a:cxn ang="0">
                  <a:pos x="T0" y="T1"/>
                </a:cxn>
                <a:cxn ang="0">
                  <a:pos x="T2" y="T3"/>
                </a:cxn>
                <a:cxn ang="0">
                  <a:pos x="T4" y="T5"/>
                </a:cxn>
                <a:cxn ang="0">
                  <a:pos x="T6" y="T7"/>
                </a:cxn>
                <a:cxn ang="0">
                  <a:pos x="T8" y="T9"/>
                </a:cxn>
              </a:cxnLst>
              <a:rect l="0" t="0" r="r" b="b"/>
              <a:pathLst>
                <a:path w="29" h="50">
                  <a:moveTo>
                    <a:pt x="4" y="21"/>
                  </a:moveTo>
                  <a:cubicBezTo>
                    <a:pt x="8" y="11"/>
                    <a:pt x="16" y="4"/>
                    <a:pt x="25" y="0"/>
                  </a:cubicBezTo>
                  <a:cubicBezTo>
                    <a:pt x="29" y="9"/>
                    <a:pt x="29" y="19"/>
                    <a:pt x="25" y="29"/>
                  </a:cubicBezTo>
                  <a:cubicBezTo>
                    <a:pt x="21" y="39"/>
                    <a:pt x="14" y="46"/>
                    <a:pt x="5" y="50"/>
                  </a:cubicBezTo>
                  <a:cubicBezTo>
                    <a:pt x="1" y="41"/>
                    <a:pt x="0" y="30"/>
                    <a:pt x="4" y="2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7" name="Freeform 409"/>
            <p:cNvSpPr/>
            <p:nvPr/>
          </p:nvSpPr>
          <p:spPr bwMode="auto">
            <a:xfrm>
              <a:off x="2374901" y="6056313"/>
              <a:ext cx="109538" cy="184150"/>
            </a:xfrm>
            <a:custGeom>
              <a:avLst/>
              <a:gdLst>
                <a:gd name="T0" fmla="*/ 4 w 29"/>
                <a:gd name="T1" fmla="*/ 20 h 49"/>
                <a:gd name="T2" fmla="*/ 24 w 29"/>
                <a:gd name="T3" fmla="*/ 0 h 49"/>
                <a:gd name="T4" fmla="*/ 25 w 29"/>
                <a:gd name="T5" fmla="*/ 29 h 49"/>
                <a:gd name="T6" fmla="*/ 5 w 29"/>
                <a:gd name="T7" fmla="*/ 49 h 49"/>
                <a:gd name="T8" fmla="*/ 4 w 29"/>
                <a:gd name="T9" fmla="*/ 20 h 49"/>
              </a:gdLst>
              <a:ahLst/>
              <a:cxnLst>
                <a:cxn ang="0">
                  <a:pos x="T0" y="T1"/>
                </a:cxn>
                <a:cxn ang="0">
                  <a:pos x="T2" y="T3"/>
                </a:cxn>
                <a:cxn ang="0">
                  <a:pos x="T4" y="T5"/>
                </a:cxn>
                <a:cxn ang="0">
                  <a:pos x="T6" y="T7"/>
                </a:cxn>
                <a:cxn ang="0">
                  <a:pos x="T8" y="T9"/>
                </a:cxn>
              </a:cxnLst>
              <a:rect l="0" t="0" r="r" b="b"/>
              <a:pathLst>
                <a:path w="29" h="49">
                  <a:moveTo>
                    <a:pt x="4" y="20"/>
                  </a:moveTo>
                  <a:cubicBezTo>
                    <a:pt x="8" y="10"/>
                    <a:pt x="15" y="3"/>
                    <a:pt x="24" y="0"/>
                  </a:cubicBezTo>
                  <a:cubicBezTo>
                    <a:pt x="28" y="8"/>
                    <a:pt x="29" y="19"/>
                    <a:pt x="25" y="29"/>
                  </a:cubicBezTo>
                  <a:cubicBezTo>
                    <a:pt x="21" y="38"/>
                    <a:pt x="14" y="45"/>
                    <a:pt x="5" y="49"/>
                  </a:cubicBezTo>
                  <a:cubicBezTo>
                    <a:pt x="1" y="40"/>
                    <a:pt x="0" y="30"/>
                    <a:pt x="4" y="2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8" name="Freeform 410"/>
            <p:cNvSpPr/>
            <p:nvPr/>
          </p:nvSpPr>
          <p:spPr bwMode="auto">
            <a:xfrm>
              <a:off x="2589213" y="5948363"/>
              <a:ext cx="71438" cy="123825"/>
            </a:xfrm>
            <a:custGeom>
              <a:avLst/>
              <a:gdLst>
                <a:gd name="T0" fmla="*/ 3 w 19"/>
                <a:gd name="T1" fmla="*/ 14 h 33"/>
                <a:gd name="T2" fmla="*/ 16 w 19"/>
                <a:gd name="T3" fmla="*/ 0 h 33"/>
                <a:gd name="T4" fmla="*/ 16 w 19"/>
                <a:gd name="T5" fmla="*/ 19 h 33"/>
                <a:gd name="T6" fmla="*/ 3 w 19"/>
                <a:gd name="T7" fmla="*/ 33 h 33"/>
                <a:gd name="T8" fmla="*/ 3 w 19"/>
                <a:gd name="T9" fmla="*/ 14 h 33"/>
              </a:gdLst>
              <a:ahLst/>
              <a:cxnLst>
                <a:cxn ang="0">
                  <a:pos x="T0" y="T1"/>
                </a:cxn>
                <a:cxn ang="0">
                  <a:pos x="T2" y="T3"/>
                </a:cxn>
                <a:cxn ang="0">
                  <a:pos x="T4" y="T5"/>
                </a:cxn>
                <a:cxn ang="0">
                  <a:pos x="T6" y="T7"/>
                </a:cxn>
                <a:cxn ang="0">
                  <a:pos x="T8" y="T9"/>
                </a:cxn>
              </a:cxnLst>
              <a:rect l="0" t="0" r="r" b="b"/>
              <a:pathLst>
                <a:path w="19" h="33">
                  <a:moveTo>
                    <a:pt x="3" y="14"/>
                  </a:moveTo>
                  <a:cubicBezTo>
                    <a:pt x="5" y="7"/>
                    <a:pt x="10" y="3"/>
                    <a:pt x="16" y="0"/>
                  </a:cubicBezTo>
                  <a:cubicBezTo>
                    <a:pt x="19" y="6"/>
                    <a:pt x="19" y="13"/>
                    <a:pt x="16" y="19"/>
                  </a:cubicBezTo>
                  <a:cubicBezTo>
                    <a:pt x="14" y="26"/>
                    <a:pt x="9" y="30"/>
                    <a:pt x="3" y="33"/>
                  </a:cubicBezTo>
                  <a:cubicBezTo>
                    <a:pt x="0" y="27"/>
                    <a:pt x="0" y="20"/>
                    <a:pt x="3" y="1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9" name="Freeform 411"/>
            <p:cNvSpPr/>
            <p:nvPr/>
          </p:nvSpPr>
          <p:spPr bwMode="auto">
            <a:xfrm>
              <a:off x="2789238" y="5861051"/>
              <a:ext cx="71438" cy="120650"/>
            </a:xfrm>
            <a:custGeom>
              <a:avLst/>
              <a:gdLst>
                <a:gd name="T0" fmla="*/ 3 w 19"/>
                <a:gd name="T1" fmla="*/ 13 h 32"/>
                <a:gd name="T2" fmla="*/ 16 w 19"/>
                <a:gd name="T3" fmla="*/ 0 h 32"/>
                <a:gd name="T4" fmla="*/ 16 w 19"/>
                <a:gd name="T5" fmla="*/ 19 h 32"/>
                <a:gd name="T6" fmla="*/ 3 w 19"/>
                <a:gd name="T7" fmla="*/ 32 h 32"/>
                <a:gd name="T8" fmla="*/ 3 w 19"/>
                <a:gd name="T9" fmla="*/ 13 h 32"/>
              </a:gdLst>
              <a:ahLst/>
              <a:cxnLst>
                <a:cxn ang="0">
                  <a:pos x="T0" y="T1"/>
                </a:cxn>
                <a:cxn ang="0">
                  <a:pos x="T2" y="T3"/>
                </a:cxn>
                <a:cxn ang="0">
                  <a:pos x="T4" y="T5"/>
                </a:cxn>
                <a:cxn ang="0">
                  <a:pos x="T6" y="T7"/>
                </a:cxn>
                <a:cxn ang="0">
                  <a:pos x="T8" y="T9"/>
                </a:cxn>
              </a:cxnLst>
              <a:rect l="0" t="0" r="r" b="b"/>
              <a:pathLst>
                <a:path w="19" h="32">
                  <a:moveTo>
                    <a:pt x="3" y="13"/>
                  </a:moveTo>
                  <a:cubicBezTo>
                    <a:pt x="5" y="7"/>
                    <a:pt x="10" y="2"/>
                    <a:pt x="16" y="0"/>
                  </a:cubicBezTo>
                  <a:cubicBezTo>
                    <a:pt x="19" y="6"/>
                    <a:pt x="19" y="13"/>
                    <a:pt x="16" y="19"/>
                  </a:cubicBezTo>
                  <a:cubicBezTo>
                    <a:pt x="14" y="25"/>
                    <a:pt x="9" y="30"/>
                    <a:pt x="3" y="32"/>
                  </a:cubicBezTo>
                  <a:cubicBezTo>
                    <a:pt x="0" y="26"/>
                    <a:pt x="0" y="20"/>
                    <a:pt x="3" y="1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 name="Freeform 412"/>
            <p:cNvSpPr/>
            <p:nvPr/>
          </p:nvSpPr>
          <p:spPr bwMode="auto">
            <a:xfrm>
              <a:off x="2498726" y="6188076"/>
              <a:ext cx="142875" cy="244475"/>
            </a:xfrm>
            <a:custGeom>
              <a:avLst/>
              <a:gdLst>
                <a:gd name="T0" fmla="*/ 5 w 38"/>
                <a:gd name="T1" fmla="*/ 27 h 65"/>
                <a:gd name="T2" fmla="*/ 32 w 38"/>
                <a:gd name="T3" fmla="*/ 0 h 65"/>
                <a:gd name="T4" fmla="*/ 33 w 38"/>
                <a:gd name="T5" fmla="*/ 38 h 65"/>
                <a:gd name="T6" fmla="*/ 5 w 38"/>
                <a:gd name="T7" fmla="*/ 65 h 65"/>
                <a:gd name="T8" fmla="*/ 5 w 38"/>
                <a:gd name="T9" fmla="*/ 27 h 65"/>
              </a:gdLst>
              <a:ahLst/>
              <a:cxnLst>
                <a:cxn ang="0">
                  <a:pos x="T0" y="T1"/>
                </a:cxn>
                <a:cxn ang="0">
                  <a:pos x="T2" y="T3"/>
                </a:cxn>
                <a:cxn ang="0">
                  <a:pos x="T4" y="T5"/>
                </a:cxn>
                <a:cxn ang="0">
                  <a:pos x="T6" y="T7"/>
                </a:cxn>
                <a:cxn ang="0">
                  <a:pos x="T8" y="T9"/>
                </a:cxn>
              </a:cxnLst>
              <a:rect l="0" t="0" r="r" b="b"/>
              <a:pathLst>
                <a:path w="38" h="65">
                  <a:moveTo>
                    <a:pt x="5" y="27"/>
                  </a:moveTo>
                  <a:cubicBezTo>
                    <a:pt x="10" y="14"/>
                    <a:pt x="20" y="5"/>
                    <a:pt x="32" y="0"/>
                  </a:cubicBezTo>
                  <a:cubicBezTo>
                    <a:pt x="37" y="12"/>
                    <a:pt x="38" y="26"/>
                    <a:pt x="33" y="38"/>
                  </a:cubicBezTo>
                  <a:cubicBezTo>
                    <a:pt x="27" y="51"/>
                    <a:pt x="17" y="61"/>
                    <a:pt x="5" y="65"/>
                  </a:cubicBezTo>
                  <a:cubicBezTo>
                    <a:pt x="0" y="54"/>
                    <a:pt x="0" y="40"/>
                    <a:pt x="5" y="2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 name="Freeform 413"/>
            <p:cNvSpPr/>
            <p:nvPr/>
          </p:nvSpPr>
          <p:spPr bwMode="auto">
            <a:xfrm>
              <a:off x="2627313" y="6372226"/>
              <a:ext cx="255588" cy="139700"/>
            </a:xfrm>
            <a:custGeom>
              <a:avLst/>
              <a:gdLst>
                <a:gd name="T0" fmla="*/ 30 w 68"/>
                <a:gd name="T1" fmla="*/ 4 h 37"/>
                <a:gd name="T2" fmla="*/ 68 w 68"/>
                <a:gd name="T3" fmla="*/ 9 h 37"/>
                <a:gd name="T4" fmla="*/ 38 w 68"/>
                <a:gd name="T5" fmla="*/ 33 h 37"/>
                <a:gd name="T6" fmla="*/ 0 w 68"/>
                <a:gd name="T7" fmla="*/ 28 h 37"/>
                <a:gd name="T8" fmla="*/ 30 w 68"/>
                <a:gd name="T9" fmla="*/ 4 h 37"/>
              </a:gdLst>
              <a:ahLst/>
              <a:cxnLst>
                <a:cxn ang="0">
                  <a:pos x="T0" y="T1"/>
                </a:cxn>
                <a:cxn ang="0">
                  <a:pos x="T2" y="T3"/>
                </a:cxn>
                <a:cxn ang="0">
                  <a:pos x="T4" y="T5"/>
                </a:cxn>
                <a:cxn ang="0">
                  <a:pos x="T6" y="T7"/>
                </a:cxn>
                <a:cxn ang="0">
                  <a:pos x="T8" y="T9"/>
                </a:cxn>
              </a:cxnLst>
              <a:rect l="0" t="0" r="r" b="b"/>
              <a:pathLst>
                <a:path w="68" h="37">
                  <a:moveTo>
                    <a:pt x="30" y="4"/>
                  </a:moveTo>
                  <a:cubicBezTo>
                    <a:pt x="44" y="0"/>
                    <a:pt x="57" y="2"/>
                    <a:pt x="68" y="9"/>
                  </a:cubicBezTo>
                  <a:cubicBezTo>
                    <a:pt x="62" y="20"/>
                    <a:pt x="52" y="29"/>
                    <a:pt x="38" y="33"/>
                  </a:cubicBezTo>
                  <a:cubicBezTo>
                    <a:pt x="25" y="37"/>
                    <a:pt x="12" y="34"/>
                    <a:pt x="0" y="28"/>
                  </a:cubicBezTo>
                  <a:cubicBezTo>
                    <a:pt x="6" y="17"/>
                    <a:pt x="17" y="8"/>
                    <a:pt x="30"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 name="Freeform 414"/>
            <p:cNvSpPr/>
            <p:nvPr/>
          </p:nvSpPr>
          <p:spPr bwMode="auto">
            <a:xfrm>
              <a:off x="2754313" y="6459538"/>
              <a:ext cx="153988" cy="228600"/>
            </a:xfrm>
            <a:custGeom>
              <a:avLst/>
              <a:gdLst>
                <a:gd name="T0" fmla="*/ 7 w 41"/>
                <a:gd name="T1" fmla="*/ 23 h 61"/>
                <a:gd name="T2" fmla="*/ 37 w 41"/>
                <a:gd name="T3" fmla="*/ 0 h 61"/>
                <a:gd name="T4" fmla="*/ 33 w 41"/>
                <a:gd name="T5" fmla="*/ 38 h 61"/>
                <a:gd name="T6" fmla="*/ 3 w 41"/>
                <a:gd name="T7" fmla="*/ 61 h 61"/>
                <a:gd name="T8" fmla="*/ 7 w 41"/>
                <a:gd name="T9" fmla="*/ 23 h 61"/>
              </a:gdLst>
              <a:ahLst/>
              <a:cxnLst>
                <a:cxn ang="0">
                  <a:pos x="T0" y="T1"/>
                </a:cxn>
                <a:cxn ang="0">
                  <a:pos x="T2" y="T3"/>
                </a:cxn>
                <a:cxn ang="0">
                  <a:pos x="T4" y="T5"/>
                </a:cxn>
                <a:cxn ang="0">
                  <a:pos x="T6" y="T7"/>
                </a:cxn>
                <a:cxn ang="0">
                  <a:pos x="T8" y="T9"/>
                </a:cxn>
              </a:cxnLst>
              <a:rect l="0" t="0" r="r" b="b"/>
              <a:pathLst>
                <a:path w="41" h="61">
                  <a:moveTo>
                    <a:pt x="7" y="23"/>
                  </a:moveTo>
                  <a:cubicBezTo>
                    <a:pt x="14" y="11"/>
                    <a:pt x="25" y="3"/>
                    <a:pt x="37" y="0"/>
                  </a:cubicBezTo>
                  <a:cubicBezTo>
                    <a:pt x="41" y="12"/>
                    <a:pt x="40" y="25"/>
                    <a:pt x="33" y="38"/>
                  </a:cubicBezTo>
                  <a:cubicBezTo>
                    <a:pt x="27" y="50"/>
                    <a:pt x="16" y="58"/>
                    <a:pt x="3" y="61"/>
                  </a:cubicBezTo>
                  <a:cubicBezTo>
                    <a:pt x="0" y="49"/>
                    <a:pt x="1" y="35"/>
                    <a:pt x="7" y="2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3" name="Freeform 415"/>
            <p:cNvSpPr/>
            <p:nvPr/>
          </p:nvSpPr>
          <p:spPr bwMode="auto">
            <a:xfrm>
              <a:off x="2894013" y="6556376"/>
              <a:ext cx="90488" cy="192088"/>
            </a:xfrm>
            <a:custGeom>
              <a:avLst/>
              <a:gdLst>
                <a:gd name="T0" fmla="*/ 1 w 24"/>
                <a:gd name="T1" fmla="*/ 24 h 51"/>
                <a:gd name="T2" fmla="*/ 15 w 24"/>
                <a:gd name="T3" fmla="*/ 0 h 51"/>
                <a:gd name="T4" fmla="*/ 23 w 24"/>
                <a:gd name="T5" fmla="*/ 26 h 51"/>
                <a:gd name="T6" fmla="*/ 9 w 24"/>
                <a:gd name="T7" fmla="*/ 51 h 51"/>
                <a:gd name="T8" fmla="*/ 1 w 24"/>
                <a:gd name="T9" fmla="*/ 24 h 51"/>
              </a:gdLst>
              <a:ahLst/>
              <a:cxnLst>
                <a:cxn ang="0">
                  <a:pos x="T0" y="T1"/>
                </a:cxn>
                <a:cxn ang="0">
                  <a:pos x="T2" y="T3"/>
                </a:cxn>
                <a:cxn ang="0">
                  <a:pos x="T4" y="T5"/>
                </a:cxn>
                <a:cxn ang="0">
                  <a:pos x="T6" y="T7"/>
                </a:cxn>
                <a:cxn ang="0">
                  <a:pos x="T8" y="T9"/>
                </a:cxn>
              </a:cxnLst>
              <a:rect l="0" t="0" r="r" b="b"/>
              <a:pathLst>
                <a:path w="24" h="51">
                  <a:moveTo>
                    <a:pt x="1" y="24"/>
                  </a:moveTo>
                  <a:cubicBezTo>
                    <a:pt x="2" y="14"/>
                    <a:pt x="7" y="5"/>
                    <a:pt x="15" y="0"/>
                  </a:cubicBezTo>
                  <a:cubicBezTo>
                    <a:pt x="21" y="7"/>
                    <a:pt x="24" y="16"/>
                    <a:pt x="23" y="26"/>
                  </a:cubicBezTo>
                  <a:cubicBezTo>
                    <a:pt x="21" y="36"/>
                    <a:pt x="16" y="45"/>
                    <a:pt x="9" y="51"/>
                  </a:cubicBezTo>
                  <a:cubicBezTo>
                    <a:pt x="3" y="43"/>
                    <a:pt x="0" y="34"/>
                    <a:pt x="1" y="2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 name="Freeform 416"/>
            <p:cNvSpPr/>
            <p:nvPr/>
          </p:nvSpPr>
          <p:spPr bwMode="auto">
            <a:xfrm>
              <a:off x="1692276" y="4692651"/>
              <a:ext cx="300038" cy="153988"/>
            </a:xfrm>
            <a:custGeom>
              <a:avLst/>
              <a:gdLst>
                <a:gd name="T0" fmla="*/ 44 w 80"/>
                <a:gd name="T1" fmla="*/ 4 h 41"/>
                <a:gd name="T2" fmla="*/ 80 w 80"/>
                <a:gd name="T3" fmla="*/ 30 h 41"/>
                <a:gd name="T4" fmla="*/ 36 w 80"/>
                <a:gd name="T5" fmla="*/ 38 h 41"/>
                <a:gd name="T6" fmla="*/ 0 w 80"/>
                <a:gd name="T7" fmla="*/ 11 h 41"/>
                <a:gd name="T8" fmla="*/ 44 w 80"/>
                <a:gd name="T9" fmla="*/ 4 h 41"/>
              </a:gdLst>
              <a:ahLst/>
              <a:cxnLst>
                <a:cxn ang="0">
                  <a:pos x="T0" y="T1"/>
                </a:cxn>
                <a:cxn ang="0">
                  <a:pos x="T2" y="T3"/>
                </a:cxn>
                <a:cxn ang="0">
                  <a:pos x="T4" y="T5"/>
                </a:cxn>
                <a:cxn ang="0">
                  <a:pos x="T6" y="T7"/>
                </a:cxn>
                <a:cxn ang="0">
                  <a:pos x="T8" y="T9"/>
                </a:cxn>
              </a:cxnLst>
              <a:rect l="0" t="0" r="r" b="b"/>
              <a:pathLst>
                <a:path w="80" h="41">
                  <a:moveTo>
                    <a:pt x="44" y="4"/>
                  </a:moveTo>
                  <a:cubicBezTo>
                    <a:pt x="60" y="7"/>
                    <a:pt x="72" y="17"/>
                    <a:pt x="80" y="30"/>
                  </a:cubicBezTo>
                  <a:cubicBezTo>
                    <a:pt x="68" y="38"/>
                    <a:pt x="52" y="41"/>
                    <a:pt x="36" y="38"/>
                  </a:cubicBezTo>
                  <a:cubicBezTo>
                    <a:pt x="20" y="34"/>
                    <a:pt x="8" y="24"/>
                    <a:pt x="0" y="11"/>
                  </a:cubicBezTo>
                  <a:cubicBezTo>
                    <a:pt x="13" y="3"/>
                    <a:pt x="28" y="0"/>
                    <a:pt x="44"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5" name="Freeform 417"/>
            <p:cNvSpPr/>
            <p:nvPr/>
          </p:nvSpPr>
          <p:spPr bwMode="auto">
            <a:xfrm>
              <a:off x="1868488" y="4646613"/>
              <a:ext cx="131763" cy="161925"/>
            </a:xfrm>
            <a:custGeom>
              <a:avLst/>
              <a:gdLst>
                <a:gd name="T0" fmla="*/ 27 w 35"/>
                <a:gd name="T1" fmla="*/ 15 h 43"/>
                <a:gd name="T2" fmla="*/ 33 w 35"/>
                <a:gd name="T3" fmla="*/ 43 h 43"/>
                <a:gd name="T4" fmla="*/ 8 w 35"/>
                <a:gd name="T5" fmla="*/ 28 h 43"/>
                <a:gd name="T6" fmla="*/ 2 w 35"/>
                <a:gd name="T7" fmla="*/ 0 h 43"/>
                <a:gd name="T8" fmla="*/ 27 w 35"/>
                <a:gd name="T9" fmla="*/ 15 h 43"/>
              </a:gdLst>
              <a:ahLst/>
              <a:cxnLst>
                <a:cxn ang="0">
                  <a:pos x="T0" y="T1"/>
                </a:cxn>
                <a:cxn ang="0">
                  <a:pos x="T2" y="T3"/>
                </a:cxn>
                <a:cxn ang="0">
                  <a:pos x="T4" y="T5"/>
                </a:cxn>
                <a:cxn ang="0">
                  <a:pos x="T6" y="T7"/>
                </a:cxn>
                <a:cxn ang="0">
                  <a:pos x="T8" y="T9"/>
                </a:cxn>
              </a:cxnLst>
              <a:rect l="0" t="0" r="r" b="b"/>
              <a:pathLst>
                <a:path w="35" h="43">
                  <a:moveTo>
                    <a:pt x="27" y="15"/>
                  </a:moveTo>
                  <a:cubicBezTo>
                    <a:pt x="33" y="23"/>
                    <a:pt x="35" y="34"/>
                    <a:pt x="33" y="43"/>
                  </a:cubicBezTo>
                  <a:cubicBezTo>
                    <a:pt x="23" y="42"/>
                    <a:pt x="14" y="36"/>
                    <a:pt x="8" y="28"/>
                  </a:cubicBezTo>
                  <a:cubicBezTo>
                    <a:pt x="2" y="19"/>
                    <a:pt x="0" y="9"/>
                    <a:pt x="2" y="0"/>
                  </a:cubicBezTo>
                  <a:cubicBezTo>
                    <a:pt x="12" y="1"/>
                    <a:pt x="21" y="6"/>
                    <a:pt x="27"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Freeform 418"/>
            <p:cNvSpPr/>
            <p:nvPr/>
          </p:nvSpPr>
          <p:spPr bwMode="auto">
            <a:xfrm>
              <a:off x="1538288" y="3965576"/>
              <a:ext cx="192088" cy="101600"/>
            </a:xfrm>
            <a:custGeom>
              <a:avLst/>
              <a:gdLst>
                <a:gd name="T0" fmla="*/ 28 w 51"/>
                <a:gd name="T1" fmla="*/ 2 h 27"/>
                <a:gd name="T2" fmla="*/ 51 w 51"/>
                <a:gd name="T3" fmla="*/ 19 h 27"/>
                <a:gd name="T4" fmla="*/ 23 w 51"/>
                <a:gd name="T5" fmla="*/ 24 h 27"/>
                <a:gd name="T6" fmla="*/ 0 w 51"/>
                <a:gd name="T7" fmla="*/ 7 h 27"/>
                <a:gd name="T8" fmla="*/ 28 w 51"/>
                <a:gd name="T9" fmla="*/ 2 h 27"/>
              </a:gdLst>
              <a:ahLst/>
              <a:cxnLst>
                <a:cxn ang="0">
                  <a:pos x="T0" y="T1"/>
                </a:cxn>
                <a:cxn ang="0">
                  <a:pos x="T2" y="T3"/>
                </a:cxn>
                <a:cxn ang="0">
                  <a:pos x="T4" y="T5"/>
                </a:cxn>
                <a:cxn ang="0">
                  <a:pos x="T6" y="T7"/>
                </a:cxn>
                <a:cxn ang="0">
                  <a:pos x="T8" y="T9"/>
                </a:cxn>
              </a:cxnLst>
              <a:rect l="0" t="0" r="r" b="b"/>
              <a:pathLst>
                <a:path w="51" h="27">
                  <a:moveTo>
                    <a:pt x="28" y="2"/>
                  </a:moveTo>
                  <a:cubicBezTo>
                    <a:pt x="38" y="5"/>
                    <a:pt x="47" y="11"/>
                    <a:pt x="51" y="19"/>
                  </a:cubicBezTo>
                  <a:cubicBezTo>
                    <a:pt x="43" y="25"/>
                    <a:pt x="33" y="27"/>
                    <a:pt x="23" y="24"/>
                  </a:cubicBezTo>
                  <a:cubicBezTo>
                    <a:pt x="13" y="22"/>
                    <a:pt x="4" y="15"/>
                    <a:pt x="0" y="7"/>
                  </a:cubicBezTo>
                  <a:cubicBezTo>
                    <a:pt x="8" y="2"/>
                    <a:pt x="18" y="0"/>
                    <a:pt x="28" y="2"/>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7" name="Freeform 419"/>
            <p:cNvSpPr/>
            <p:nvPr/>
          </p:nvSpPr>
          <p:spPr bwMode="auto">
            <a:xfrm>
              <a:off x="1508126" y="5387976"/>
              <a:ext cx="214313" cy="142875"/>
            </a:xfrm>
            <a:custGeom>
              <a:avLst/>
              <a:gdLst>
                <a:gd name="T0" fmla="*/ 22 w 57"/>
                <a:gd name="T1" fmla="*/ 7 h 38"/>
                <a:gd name="T2" fmla="*/ 57 w 57"/>
                <a:gd name="T3" fmla="*/ 3 h 38"/>
                <a:gd name="T4" fmla="*/ 35 w 57"/>
                <a:gd name="T5" fmla="*/ 31 h 38"/>
                <a:gd name="T6" fmla="*/ 0 w 57"/>
                <a:gd name="T7" fmla="*/ 35 h 38"/>
                <a:gd name="T8" fmla="*/ 22 w 57"/>
                <a:gd name="T9" fmla="*/ 7 h 38"/>
              </a:gdLst>
              <a:ahLst/>
              <a:cxnLst>
                <a:cxn ang="0">
                  <a:pos x="T0" y="T1"/>
                </a:cxn>
                <a:cxn ang="0">
                  <a:pos x="T2" y="T3"/>
                </a:cxn>
                <a:cxn ang="0">
                  <a:pos x="T4" y="T5"/>
                </a:cxn>
                <a:cxn ang="0">
                  <a:pos x="T6" y="T7"/>
                </a:cxn>
                <a:cxn ang="0">
                  <a:pos x="T8" y="T9"/>
                </a:cxn>
              </a:cxnLst>
              <a:rect l="0" t="0" r="r" b="b"/>
              <a:pathLst>
                <a:path w="57" h="38">
                  <a:moveTo>
                    <a:pt x="22" y="7"/>
                  </a:moveTo>
                  <a:cubicBezTo>
                    <a:pt x="33" y="1"/>
                    <a:pt x="46" y="0"/>
                    <a:pt x="57" y="3"/>
                  </a:cubicBezTo>
                  <a:cubicBezTo>
                    <a:pt x="54" y="15"/>
                    <a:pt x="46" y="25"/>
                    <a:pt x="35" y="31"/>
                  </a:cubicBezTo>
                  <a:cubicBezTo>
                    <a:pt x="24" y="37"/>
                    <a:pt x="11" y="38"/>
                    <a:pt x="0" y="35"/>
                  </a:cubicBezTo>
                  <a:cubicBezTo>
                    <a:pt x="3" y="23"/>
                    <a:pt x="10" y="13"/>
                    <a:pt x="22"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8" name="Freeform 420"/>
            <p:cNvSpPr/>
            <p:nvPr/>
          </p:nvSpPr>
          <p:spPr bwMode="auto">
            <a:xfrm>
              <a:off x="1395413" y="3281363"/>
              <a:ext cx="173038" cy="249238"/>
            </a:xfrm>
            <a:custGeom>
              <a:avLst/>
              <a:gdLst>
                <a:gd name="T0" fmla="*/ 37 w 46"/>
                <a:gd name="T1" fmla="*/ 24 h 66"/>
                <a:gd name="T2" fmla="*/ 43 w 46"/>
                <a:gd name="T3" fmla="*/ 66 h 66"/>
                <a:gd name="T4" fmla="*/ 9 w 46"/>
                <a:gd name="T5" fmla="*/ 41 h 66"/>
                <a:gd name="T6" fmla="*/ 3 w 46"/>
                <a:gd name="T7" fmla="*/ 0 h 66"/>
                <a:gd name="T8" fmla="*/ 37 w 46"/>
                <a:gd name="T9" fmla="*/ 24 h 66"/>
              </a:gdLst>
              <a:ahLst/>
              <a:cxnLst>
                <a:cxn ang="0">
                  <a:pos x="T0" y="T1"/>
                </a:cxn>
                <a:cxn ang="0">
                  <a:pos x="T2" y="T3"/>
                </a:cxn>
                <a:cxn ang="0">
                  <a:pos x="T4" y="T5"/>
                </a:cxn>
                <a:cxn ang="0">
                  <a:pos x="T6" y="T7"/>
                </a:cxn>
                <a:cxn ang="0">
                  <a:pos x="T8" y="T9"/>
                </a:cxn>
              </a:cxnLst>
              <a:rect l="0" t="0" r="r" b="b"/>
              <a:pathLst>
                <a:path w="46" h="66">
                  <a:moveTo>
                    <a:pt x="37" y="24"/>
                  </a:moveTo>
                  <a:cubicBezTo>
                    <a:pt x="45" y="37"/>
                    <a:pt x="46" y="52"/>
                    <a:pt x="43" y="66"/>
                  </a:cubicBezTo>
                  <a:cubicBezTo>
                    <a:pt x="29" y="63"/>
                    <a:pt x="17" y="54"/>
                    <a:pt x="9" y="41"/>
                  </a:cubicBezTo>
                  <a:cubicBezTo>
                    <a:pt x="1" y="28"/>
                    <a:pt x="0" y="13"/>
                    <a:pt x="3" y="0"/>
                  </a:cubicBezTo>
                  <a:cubicBezTo>
                    <a:pt x="17" y="3"/>
                    <a:pt x="29" y="11"/>
                    <a:pt x="37" y="2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9" name="Freeform 421"/>
            <p:cNvSpPr/>
            <p:nvPr/>
          </p:nvSpPr>
          <p:spPr bwMode="auto">
            <a:xfrm>
              <a:off x="1785938" y="3041651"/>
              <a:ext cx="176213" cy="247650"/>
            </a:xfrm>
            <a:custGeom>
              <a:avLst/>
              <a:gdLst>
                <a:gd name="T0" fmla="*/ 38 w 47"/>
                <a:gd name="T1" fmla="*/ 25 h 66"/>
                <a:gd name="T2" fmla="*/ 43 w 47"/>
                <a:gd name="T3" fmla="*/ 66 h 66"/>
                <a:gd name="T4" fmla="*/ 9 w 47"/>
                <a:gd name="T5" fmla="*/ 42 h 66"/>
                <a:gd name="T6" fmla="*/ 4 w 47"/>
                <a:gd name="T7" fmla="*/ 0 h 66"/>
                <a:gd name="T8" fmla="*/ 38 w 47"/>
                <a:gd name="T9" fmla="*/ 25 h 66"/>
              </a:gdLst>
              <a:ahLst/>
              <a:cxnLst>
                <a:cxn ang="0">
                  <a:pos x="T0" y="T1"/>
                </a:cxn>
                <a:cxn ang="0">
                  <a:pos x="T2" y="T3"/>
                </a:cxn>
                <a:cxn ang="0">
                  <a:pos x="T4" y="T5"/>
                </a:cxn>
                <a:cxn ang="0">
                  <a:pos x="T6" y="T7"/>
                </a:cxn>
                <a:cxn ang="0">
                  <a:pos x="T8" y="T9"/>
                </a:cxn>
              </a:cxnLst>
              <a:rect l="0" t="0" r="r" b="b"/>
              <a:pathLst>
                <a:path w="47" h="66">
                  <a:moveTo>
                    <a:pt x="38" y="25"/>
                  </a:moveTo>
                  <a:cubicBezTo>
                    <a:pt x="45" y="38"/>
                    <a:pt x="47" y="53"/>
                    <a:pt x="43" y="66"/>
                  </a:cubicBezTo>
                  <a:cubicBezTo>
                    <a:pt x="30" y="63"/>
                    <a:pt x="17" y="55"/>
                    <a:pt x="9" y="42"/>
                  </a:cubicBezTo>
                  <a:cubicBezTo>
                    <a:pt x="2" y="29"/>
                    <a:pt x="0" y="14"/>
                    <a:pt x="4" y="0"/>
                  </a:cubicBezTo>
                  <a:cubicBezTo>
                    <a:pt x="18" y="3"/>
                    <a:pt x="30" y="12"/>
                    <a:pt x="38" y="2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0" name="Freeform 422"/>
            <p:cNvSpPr/>
            <p:nvPr/>
          </p:nvSpPr>
          <p:spPr bwMode="auto">
            <a:xfrm>
              <a:off x="2728913" y="3198813"/>
              <a:ext cx="131763" cy="263525"/>
            </a:xfrm>
            <a:custGeom>
              <a:avLst/>
              <a:gdLst>
                <a:gd name="T0" fmla="*/ 33 w 35"/>
                <a:gd name="T1" fmla="*/ 38 h 70"/>
                <a:gd name="T2" fmla="*/ 11 w 35"/>
                <a:gd name="T3" fmla="*/ 70 h 70"/>
                <a:gd name="T4" fmla="*/ 3 w 35"/>
                <a:gd name="T5" fmla="*/ 32 h 70"/>
                <a:gd name="T6" fmla="*/ 25 w 35"/>
                <a:gd name="T7" fmla="*/ 0 h 70"/>
                <a:gd name="T8" fmla="*/ 33 w 35"/>
                <a:gd name="T9" fmla="*/ 38 h 70"/>
              </a:gdLst>
              <a:ahLst/>
              <a:cxnLst>
                <a:cxn ang="0">
                  <a:pos x="T0" y="T1"/>
                </a:cxn>
                <a:cxn ang="0">
                  <a:pos x="T2" y="T3"/>
                </a:cxn>
                <a:cxn ang="0">
                  <a:pos x="T4" y="T5"/>
                </a:cxn>
                <a:cxn ang="0">
                  <a:pos x="T6" y="T7"/>
                </a:cxn>
                <a:cxn ang="0">
                  <a:pos x="T8" y="T9"/>
                </a:cxn>
              </a:cxnLst>
              <a:rect l="0" t="0" r="r" b="b"/>
              <a:pathLst>
                <a:path w="35" h="70">
                  <a:moveTo>
                    <a:pt x="33" y="38"/>
                  </a:moveTo>
                  <a:cubicBezTo>
                    <a:pt x="30" y="52"/>
                    <a:pt x="22" y="63"/>
                    <a:pt x="11" y="70"/>
                  </a:cubicBezTo>
                  <a:cubicBezTo>
                    <a:pt x="4" y="60"/>
                    <a:pt x="0" y="46"/>
                    <a:pt x="3" y="32"/>
                  </a:cubicBezTo>
                  <a:cubicBezTo>
                    <a:pt x="6" y="19"/>
                    <a:pt x="14" y="7"/>
                    <a:pt x="25" y="0"/>
                  </a:cubicBezTo>
                  <a:cubicBezTo>
                    <a:pt x="32" y="11"/>
                    <a:pt x="35" y="24"/>
                    <a:pt x="33" y="3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1" name="Freeform 423"/>
            <p:cNvSpPr/>
            <p:nvPr/>
          </p:nvSpPr>
          <p:spPr bwMode="auto">
            <a:xfrm>
              <a:off x="1166813" y="3752851"/>
              <a:ext cx="263525" cy="134938"/>
            </a:xfrm>
            <a:custGeom>
              <a:avLst/>
              <a:gdLst>
                <a:gd name="T0" fmla="*/ 39 w 70"/>
                <a:gd name="T1" fmla="*/ 3 h 36"/>
                <a:gd name="T2" fmla="*/ 70 w 70"/>
                <a:gd name="T3" fmla="*/ 26 h 36"/>
                <a:gd name="T4" fmla="*/ 32 w 70"/>
                <a:gd name="T5" fmla="*/ 32 h 36"/>
                <a:gd name="T6" fmla="*/ 0 w 70"/>
                <a:gd name="T7" fmla="*/ 9 h 36"/>
                <a:gd name="T8" fmla="*/ 39 w 70"/>
                <a:gd name="T9" fmla="*/ 3 h 36"/>
              </a:gdLst>
              <a:ahLst/>
              <a:cxnLst>
                <a:cxn ang="0">
                  <a:pos x="T0" y="T1"/>
                </a:cxn>
                <a:cxn ang="0">
                  <a:pos x="T2" y="T3"/>
                </a:cxn>
                <a:cxn ang="0">
                  <a:pos x="T4" y="T5"/>
                </a:cxn>
                <a:cxn ang="0">
                  <a:pos x="T6" y="T7"/>
                </a:cxn>
                <a:cxn ang="0">
                  <a:pos x="T8" y="T9"/>
                </a:cxn>
              </a:cxnLst>
              <a:rect l="0" t="0" r="r" b="b"/>
              <a:pathLst>
                <a:path w="70" h="36">
                  <a:moveTo>
                    <a:pt x="39" y="3"/>
                  </a:moveTo>
                  <a:cubicBezTo>
                    <a:pt x="52" y="6"/>
                    <a:pt x="63" y="15"/>
                    <a:pt x="70" y="26"/>
                  </a:cubicBezTo>
                  <a:cubicBezTo>
                    <a:pt x="59" y="33"/>
                    <a:pt x="45" y="36"/>
                    <a:pt x="32" y="32"/>
                  </a:cubicBezTo>
                  <a:cubicBezTo>
                    <a:pt x="18" y="29"/>
                    <a:pt x="7" y="21"/>
                    <a:pt x="0" y="9"/>
                  </a:cubicBezTo>
                  <a:cubicBezTo>
                    <a:pt x="11" y="2"/>
                    <a:pt x="25" y="0"/>
                    <a:pt x="39" y="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2" name="Freeform 424"/>
            <p:cNvSpPr/>
            <p:nvPr/>
          </p:nvSpPr>
          <p:spPr bwMode="auto">
            <a:xfrm>
              <a:off x="3133726" y="3929063"/>
              <a:ext cx="74613" cy="146050"/>
            </a:xfrm>
            <a:custGeom>
              <a:avLst/>
              <a:gdLst>
                <a:gd name="T0" fmla="*/ 18 w 20"/>
                <a:gd name="T1" fmla="*/ 22 h 39"/>
                <a:gd name="T2" fmla="*/ 15 w 20"/>
                <a:gd name="T3" fmla="*/ 0 h 39"/>
                <a:gd name="T4" fmla="*/ 2 w 20"/>
                <a:gd name="T5" fmla="*/ 17 h 39"/>
                <a:gd name="T6" fmla="*/ 5 w 20"/>
                <a:gd name="T7" fmla="*/ 39 h 39"/>
                <a:gd name="T8" fmla="*/ 18 w 20"/>
                <a:gd name="T9" fmla="*/ 22 h 39"/>
              </a:gdLst>
              <a:ahLst/>
              <a:cxnLst>
                <a:cxn ang="0">
                  <a:pos x="T0" y="T1"/>
                </a:cxn>
                <a:cxn ang="0">
                  <a:pos x="T2" y="T3"/>
                </a:cxn>
                <a:cxn ang="0">
                  <a:pos x="T4" y="T5"/>
                </a:cxn>
                <a:cxn ang="0">
                  <a:pos x="T6" y="T7"/>
                </a:cxn>
                <a:cxn ang="0">
                  <a:pos x="T8" y="T9"/>
                </a:cxn>
              </a:cxnLst>
              <a:rect l="0" t="0" r="r" b="b"/>
              <a:pathLst>
                <a:path w="20" h="39">
                  <a:moveTo>
                    <a:pt x="18" y="22"/>
                  </a:moveTo>
                  <a:cubicBezTo>
                    <a:pt x="20" y="14"/>
                    <a:pt x="19" y="7"/>
                    <a:pt x="15" y="0"/>
                  </a:cubicBezTo>
                  <a:cubicBezTo>
                    <a:pt x="9" y="4"/>
                    <a:pt x="4" y="10"/>
                    <a:pt x="2" y="17"/>
                  </a:cubicBezTo>
                  <a:cubicBezTo>
                    <a:pt x="0" y="25"/>
                    <a:pt x="1" y="33"/>
                    <a:pt x="5" y="39"/>
                  </a:cubicBezTo>
                  <a:cubicBezTo>
                    <a:pt x="11" y="36"/>
                    <a:pt x="16" y="30"/>
                    <a:pt x="18" y="22"/>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3" name="Freeform 425"/>
            <p:cNvSpPr/>
            <p:nvPr/>
          </p:nvSpPr>
          <p:spPr bwMode="auto">
            <a:xfrm>
              <a:off x="3603626" y="3722688"/>
              <a:ext cx="127000" cy="292100"/>
            </a:xfrm>
            <a:custGeom>
              <a:avLst/>
              <a:gdLst>
                <a:gd name="T0" fmla="*/ 33 w 34"/>
                <a:gd name="T1" fmla="*/ 38 h 78"/>
                <a:gd name="T2" fmla="*/ 16 w 34"/>
                <a:gd name="T3" fmla="*/ 0 h 78"/>
                <a:gd name="T4" fmla="*/ 0 w 34"/>
                <a:gd name="T5" fmla="*/ 39 h 78"/>
                <a:gd name="T6" fmla="*/ 18 w 34"/>
                <a:gd name="T7" fmla="*/ 78 h 78"/>
                <a:gd name="T8" fmla="*/ 33 w 34"/>
                <a:gd name="T9" fmla="*/ 38 h 78"/>
              </a:gdLst>
              <a:ahLst/>
              <a:cxnLst>
                <a:cxn ang="0">
                  <a:pos x="T0" y="T1"/>
                </a:cxn>
                <a:cxn ang="0">
                  <a:pos x="T2" y="T3"/>
                </a:cxn>
                <a:cxn ang="0">
                  <a:pos x="T4" y="T5"/>
                </a:cxn>
                <a:cxn ang="0">
                  <a:pos x="T6" y="T7"/>
                </a:cxn>
                <a:cxn ang="0">
                  <a:pos x="T8" y="T9"/>
                </a:cxn>
              </a:cxnLst>
              <a:rect l="0" t="0" r="r" b="b"/>
              <a:pathLst>
                <a:path w="34" h="78">
                  <a:moveTo>
                    <a:pt x="33" y="38"/>
                  </a:moveTo>
                  <a:cubicBezTo>
                    <a:pt x="33" y="23"/>
                    <a:pt x="26" y="9"/>
                    <a:pt x="16" y="0"/>
                  </a:cubicBezTo>
                  <a:cubicBezTo>
                    <a:pt x="6" y="10"/>
                    <a:pt x="0" y="24"/>
                    <a:pt x="0" y="39"/>
                  </a:cubicBezTo>
                  <a:cubicBezTo>
                    <a:pt x="1" y="55"/>
                    <a:pt x="7" y="68"/>
                    <a:pt x="18" y="78"/>
                  </a:cubicBezTo>
                  <a:cubicBezTo>
                    <a:pt x="28" y="68"/>
                    <a:pt x="34" y="54"/>
                    <a:pt x="33" y="3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4" name="Freeform 426"/>
            <p:cNvSpPr/>
            <p:nvPr/>
          </p:nvSpPr>
          <p:spPr bwMode="auto">
            <a:xfrm>
              <a:off x="3167063" y="3289301"/>
              <a:ext cx="225425" cy="192088"/>
            </a:xfrm>
            <a:custGeom>
              <a:avLst/>
              <a:gdLst>
                <a:gd name="T0" fmla="*/ 41 w 60"/>
                <a:gd name="T1" fmla="*/ 13 h 51"/>
                <a:gd name="T2" fmla="*/ 0 w 60"/>
                <a:gd name="T3" fmla="*/ 1 h 51"/>
                <a:gd name="T4" fmla="*/ 20 w 60"/>
                <a:gd name="T5" fmla="*/ 38 h 51"/>
                <a:gd name="T6" fmla="*/ 60 w 60"/>
                <a:gd name="T7" fmla="*/ 50 h 51"/>
                <a:gd name="T8" fmla="*/ 41 w 60"/>
                <a:gd name="T9" fmla="*/ 13 h 51"/>
              </a:gdLst>
              <a:ahLst/>
              <a:cxnLst>
                <a:cxn ang="0">
                  <a:pos x="T0" y="T1"/>
                </a:cxn>
                <a:cxn ang="0">
                  <a:pos x="T2" y="T3"/>
                </a:cxn>
                <a:cxn ang="0">
                  <a:pos x="T4" y="T5"/>
                </a:cxn>
                <a:cxn ang="0">
                  <a:pos x="T6" y="T7"/>
                </a:cxn>
                <a:cxn ang="0">
                  <a:pos x="T8" y="T9"/>
                </a:cxn>
              </a:cxnLst>
              <a:rect l="0" t="0" r="r" b="b"/>
              <a:pathLst>
                <a:path w="60" h="51">
                  <a:moveTo>
                    <a:pt x="41" y="13"/>
                  </a:moveTo>
                  <a:cubicBezTo>
                    <a:pt x="29" y="3"/>
                    <a:pt x="14" y="0"/>
                    <a:pt x="0" y="1"/>
                  </a:cubicBezTo>
                  <a:cubicBezTo>
                    <a:pt x="2" y="15"/>
                    <a:pt x="8" y="29"/>
                    <a:pt x="20" y="38"/>
                  </a:cubicBezTo>
                  <a:cubicBezTo>
                    <a:pt x="32" y="48"/>
                    <a:pt x="47" y="51"/>
                    <a:pt x="60" y="50"/>
                  </a:cubicBezTo>
                  <a:cubicBezTo>
                    <a:pt x="59" y="36"/>
                    <a:pt x="52" y="22"/>
                    <a:pt x="41" y="13"/>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5" name="Freeform 427"/>
            <p:cNvSpPr/>
            <p:nvPr/>
          </p:nvSpPr>
          <p:spPr bwMode="auto">
            <a:xfrm>
              <a:off x="3509963" y="3184526"/>
              <a:ext cx="160338" cy="139700"/>
            </a:xfrm>
            <a:custGeom>
              <a:avLst/>
              <a:gdLst>
                <a:gd name="T0" fmla="*/ 29 w 43"/>
                <a:gd name="T1" fmla="*/ 9 h 37"/>
                <a:gd name="T2" fmla="*/ 0 w 43"/>
                <a:gd name="T3" fmla="*/ 1 h 37"/>
                <a:gd name="T4" fmla="*/ 14 w 43"/>
                <a:gd name="T5" fmla="*/ 27 h 37"/>
                <a:gd name="T6" fmla="*/ 43 w 43"/>
                <a:gd name="T7" fmla="*/ 35 h 37"/>
                <a:gd name="T8" fmla="*/ 29 w 43"/>
                <a:gd name="T9" fmla="*/ 9 h 37"/>
              </a:gdLst>
              <a:ahLst/>
              <a:cxnLst>
                <a:cxn ang="0">
                  <a:pos x="T0" y="T1"/>
                </a:cxn>
                <a:cxn ang="0">
                  <a:pos x="T2" y="T3"/>
                </a:cxn>
                <a:cxn ang="0">
                  <a:pos x="T4" y="T5"/>
                </a:cxn>
                <a:cxn ang="0">
                  <a:pos x="T6" y="T7"/>
                </a:cxn>
                <a:cxn ang="0">
                  <a:pos x="T8" y="T9"/>
                </a:cxn>
              </a:cxnLst>
              <a:rect l="0" t="0" r="r" b="b"/>
              <a:pathLst>
                <a:path w="43" h="37">
                  <a:moveTo>
                    <a:pt x="29" y="9"/>
                  </a:moveTo>
                  <a:cubicBezTo>
                    <a:pt x="20" y="2"/>
                    <a:pt x="10" y="0"/>
                    <a:pt x="0" y="1"/>
                  </a:cubicBezTo>
                  <a:cubicBezTo>
                    <a:pt x="1" y="11"/>
                    <a:pt x="6" y="20"/>
                    <a:pt x="14" y="27"/>
                  </a:cubicBezTo>
                  <a:cubicBezTo>
                    <a:pt x="23" y="34"/>
                    <a:pt x="33" y="37"/>
                    <a:pt x="43" y="35"/>
                  </a:cubicBezTo>
                  <a:cubicBezTo>
                    <a:pt x="42" y="25"/>
                    <a:pt x="37" y="16"/>
                    <a:pt x="29" y="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6" name="Freeform 428"/>
            <p:cNvSpPr/>
            <p:nvPr/>
          </p:nvSpPr>
          <p:spPr bwMode="auto">
            <a:xfrm>
              <a:off x="4165601" y="3094038"/>
              <a:ext cx="98425" cy="206375"/>
            </a:xfrm>
            <a:custGeom>
              <a:avLst/>
              <a:gdLst>
                <a:gd name="T0" fmla="*/ 25 w 26"/>
                <a:gd name="T1" fmla="*/ 26 h 55"/>
                <a:gd name="T2" fmla="*/ 10 w 26"/>
                <a:gd name="T3" fmla="*/ 0 h 55"/>
                <a:gd name="T4" fmla="*/ 1 w 26"/>
                <a:gd name="T5" fmla="*/ 28 h 55"/>
                <a:gd name="T6" fmla="*/ 15 w 26"/>
                <a:gd name="T7" fmla="*/ 55 h 55"/>
                <a:gd name="T8" fmla="*/ 25 w 26"/>
                <a:gd name="T9" fmla="*/ 26 h 55"/>
              </a:gdLst>
              <a:ahLst/>
              <a:cxnLst>
                <a:cxn ang="0">
                  <a:pos x="T0" y="T1"/>
                </a:cxn>
                <a:cxn ang="0">
                  <a:pos x="T2" y="T3"/>
                </a:cxn>
                <a:cxn ang="0">
                  <a:pos x="T4" y="T5"/>
                </a:cxn>
                <a:cxn ang="0">
                  <a:pos x="T6" y="T7"/>
                </a:cxn>
                <a:cxn ang="0">
                  <a:pos x="T8" y="T9"/>
                </a:cxn>
              </a:cxnLst>
              <a:rect l="0" t="0" r="r" b="b"/>
              <a:pathLst>
                <a:path w="26" h="55">
                  <a:moveTo>
                    <a:pt x="25" y="26"/>
                  </a:moveTo>
                  <a:cubicBezTo>
                    <a:pt x="24" y="15"/>
                    <a:pt x="18" y="6"/>
                    <a:pt x="10" y="0"/>
                  </a:cubicBezTo>
                  <a:cubicBezTo>
                    <a:pt x="4" y="7"/>
                    <a:pt x="0" y="18"/>
                    <a:pt x="1" y="28"/>
                  </a:cubicBezTo>
                  <a:cubicBezTo>
                    <a:pt x="2" y="39"/>
                    <a:pt x="8" y="48"/>
                    <a:pt x="15" y="55"/>
                  </a:cubicBezTo>
                  <a:cubicBezTo>
                    <a:pt x="22" y="47"/>
                    <a:pt x="26" y="37"/>
                    <a:pt x="25"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7" name="Freeform 429"/>
            <p:cNvSpPr/>
            <p:nvPr/>
          </p:nvSpPr>
          <p:spPr bwMode="auto">
            <a:xfrm>
              <a:off x="3802063" y="3030538"/>
              <a:ext cx="127000" cy="274638"/>
            </a:xfrm>
            <a:custGeom>
              <a:avLst/>
              <a:gdLst>
                <a:gd name="T0" fmla="*/ 32 w 34"/>
                <a:gd name="T1" fmla="*/ 35 h 73"/>
                <a:gd name="T2" fmla="*/ 13 w 34"/>
                <a:gd name="T3" fmla="*/ 0 h 73"/>
                <a:gd name="T4" fmla="*/ 1 w 34"/>
                <a:gd name="T5" fmla="*/ 38 h 73"/>
                <a:gd name="T6" fmla="*/ 20 w 34"/>
                <a:gd name="T7" fmla="*/ 73 h 73"/>
                <a:gd name="T8" fmla="*/ 32 w 34"/>
                <a:gd name="T9" fmla="*/ 35 h 73"/>
              </a:gdLst>
              <a:ahLst/>
              <a:cxnLst>
                <a:cxn ang="0">
                  <a:pos x="T0" y="T1"/>
                </a:cxn>
                <a:cxn ang="0">
                  <a:pos x="T2" y="T3"/>
                </a:cxn>
                <a:cxn ang="0">
                  <a:pos x="T4" y="T5"/>
                </a:cxn>
                <a:cxn ang="0">
                  <a:pos x="T6" y="T7"/>
                </a:cxn>
                <a:cxn ang="0">
                  <a:pos x="T8" y="T9"/>
                </a:cxn>
              </a:cxnLst>
              <a:rect l="0" t="0" r="r" b="b"/>
              <a:pathLst>
                <a:path w="34" h="73">
                  <a:moveTo>
                    <a:pt x="32" y="35"/>
                  </a:moveTo>
                  <a:cubicBezTo>
                    <a:pt x="31" y="20"/>
                    <a:pt x="24" y="8"/>
                    <a:pt x="13" y="0"/>
                  </a:cubicBezTo>
                  <a:cubicBezTo>
                    <a:pt x="5" y="10"/>
                    <a:pt x="0" y="23"/>
                    <a:pt x="1" y="38"/>
                  </a:cubicBezTo>
                  <a:cubicBezTo>
                    <a:pt x="3" y="52"/>
                    <a:pt x="10" y="64"/>
                    <a:pt x="20" y="73"/>
                  </a:cubicBezTo>
                  <a:cubicBezTo>
                    <a:pt x="29" y="63"/>
                    <a:pt x="34" y="49"/>
                    <a:pt x="32" y="3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8" name="Freeform 430"/>
            <p:cNvSpPr/>
            <p:nvPr/>
          </p:nvSpPr>
          <p:spPr bwMode="auto">
            <a:xfrm>
              <a:off x="3557588" y="3451226"/>
              <a:ext cx="150813" cy="104775"/>
            </a:xfrm>
            <a:custGeom>
              <a:avLst/>
              <a:gdLst>
                <a:gd name="T0" fmla="*/ 25 w 40"/>
                <a:gd name="T1" fmla="*/ 6 h 28"/>
                <a:gd name="T2" fmla="*/ 0 w 40"/>
                <a:gd name="T3" fmla="*/ 3 h 28"/>
                <a:gd name="T4" fmla="*/ 15 w 40"/>
                <a:gd name="T5" fmla="*/ 23 h 28"/>
                <a:gd name="T6" fmla="*/ 40 w 40"/>
                <a:gd name="T7" fmla="*/ 26 h 28"/>
                <a:gd name="T8" fmla="*/ 25 w 40"/>
                <a:gd name="T9" fmla="*/ 6 h 28"/>
              </a:gdLst>
              <a:ahLst/>
              <a:cxnLst>
                <a:cxn ang="0">
                  <a:pos x="T0" y="T1"/>
                </a:cxn>
                <a:cxn ang="0">
                  <a:pos x="T2" y="T3"/>
                </a:cxn>
                <a:cxn ang="0">
                  <a:pos x="T4" y="T5"/>
                </a:cxn>
                <a:cxn ang="0">
                  <a:pos x="T6" y="T7"/>
                </a:cxn>
                <a:cxn ang="0">
                  <a:pos x="T8" y="T9"/>
                </a:cxn>
              </a:cxnLst>
              <a:rect l="0" t="0" r="r" b="b"/>
              <a:pathLst>
                <a:path w="40" h="28">
                  <a:moveTo>
                    <a:pt x="25" y="6"/>
                  </a:moveTo>
                  <a:cubicBezTo>
                    <a:pt x="17" y="1"/>
                    <a:pt x="8" y="0"/>
                    <a:pt x="0" y="3"/>
                  </a:cubicBezTo>
                  <a:cubicBezTo>
                    <a:pt x="2" y="11"/>
                    <a:pt x="7" y="18"/>
                    <a:pt x="15" y="23"/>
                  </a:cubicBezTo>
                  <a:cubicBezTo>
                    <a:pt x="23" y="27"/>
                    <a:pt x="32" y="28"/>
                    <a:pt x="40" y="26"/>
                  </a:cubicBezTo>
                  <a:cubicBezTo>
                    <a:pt x="38" y="18"/>
                    <a:pt x="33" y="10"/>
                    <a:pt x="25" y="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9" name="Freeform 431"/>
            <p:cNvSpPr/>
            <p:nvPr/>
          </p:nvSpPr>
          <p:spPr bwMode="auto">
            <a:xfrm>
              <a:off x="3160713" y="3635376"/>
              <a:ext cx="149225" cy="104775"/>
            </a:xfrm>
            <a:custGeom>
              <a:avLst/>
              <a:gdLst>
                <a:gd name="T0" fmla="*/ 25 w 40"/>
                <a:gd name="T1" fmla="*/ 6 h 28"/>
                <a:gd name="T2" fmla="*/ 0 w 40"/>
                <a:gd name="T3" fmla="*/ 3 h 28"/>
                <a:gd name="T4" fmla="*/ 15 w 40"/>
                <a:gd name="T5" fmla="*/ 23 h 28"/>
                <a:gd name="T6" fmla="*/ 40 w 40"/>
                <a:gd name="T7" fmla="*/ 26 h 28"/>
                <a:gd name="T8" fmla="*/ 25 w 40"/>
                <a:gd name="T9" fmla="*/ 6 h 28"/>
              </a:gdLst>
              <a:ahLst/>
              <a:cxnLst>
                <a:cxn ang="0">
                  <a:pos x="T0" y="T1"/>
                </a:cxn>
                <a:cxn ang="0">
                  <a:pos x="T2" y="T3"/>
                </a:cxn>
                <a:cxn ang="0">
                  <a:pos x="T4" y="T5"/>
                </a:cxn>
                <a:cxn ang="0">
                  <a:pos x="T6" y="T7"/>
                </a:cxn>
                <a:cxn ang="0">
                  <a:pos x="T8" y="T9"/>
                </a:cxn>
              </a:cxnLst>
              <a:rect l="0" t="0" r="r" b="b"/>
              <a:pathLst>
                <a:path w="40" h="28">
                  <a:moveTo>
                    <a:pt x="25" y="6"/>
                  </a:moveTo>
                  <a:cubicBezTo>
                    <a:pt x="17" y="1"/>
                    <a:pt x="8" y="0"/>
                    <a:pt x="0" y="3"/>
                  </a:cubicBezTo>
                  <a:cubicBezTo>
                    <a:pt x="2" y="11"/>
                    <a:pt x="7" y="18"/>
                    <a:pt x="15" y="23"/>
                  </a:cubicBezTo>
                  <a:cubicBezTo>
                    <a:pt x="23" y="27"/>
                    <a:pt x="32" y="28"/>
                    <a:pt x="40" y="26"/>
                  </a:cubicBezTo>
                  <a:cubicBezTo>
                    <a:pt x="38" y="18"/>
                    <a:pt x="33" y="10"/>
                    <a:pt x="25" y="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0" name="Freeform 432"/>
            <p:cNvSpPr/>
            <p:nvPr/>
          </p:nvSpPr>
          <p:spPr bwMode="auto">
            <a:xfrm>
              <a:off x="4421188" y="3357563"/>
              <a:ext cx="165100" cy="127000"/>
            </a:xfrm>
            <a:custGeom>
              <a:avLst/>
              <a:gdLst>
                <a:gd name="T0" fmla="*/ 28 w 44"/>
                <a:gd name="T1" fmla="*/ 26 h 34"/>
                <a:gd name="T2" fmla="*/ 44 w 44"/>
                <a:gd name="T3" fmla="*/ 1 h 34"/>
                <a:gd name="T4" fmla="*/ 15 w 44"/>
                <a:gd name="T5" fmla="*/ 8 h 34"/>
                <a:gd name="T6" fmla="*/ 0 w 44"/>
                <a:gd name="T7" fmla="*/ 32 h 34"/>
                <a:gd name="T8" fmla="*/ 28 w 44"/>
                <a:gd name="T9" fmla="*/ 26 h 34"/>
              </a:gdLst>
              <a:ahLst/>
              <a:cxnLst>
                <a:cxn ang="0">
                  <a:pos x="T0" y="T1"/>
                </a:cxn>
                <a:cxn ang="0">
                  <a:pos x="T2" y="T3"/>
                </a:cxn>
                <a:cxn ang="0">
                  <a:pos x="T4" y="T5"/>
                </a:cxn>
                <a:cxn ang="0">
                  <a:pos x="T6" y="T7"/>
                </a:cxn>
                <a:cxn ang="0">
                  <a:pos x="T8" y="T9"/>
                </a:cxn>
              </a:cxnLst>
              <a:rect l="0" t="0" r="r" b="b"/>
              <a:pathLst>
                <a:path w="44" h="34">
                  <a:moveTo>
                    <a:pt x="28" y="26"/>
                  </a:moveTo>
                  <a:cubicBezTo>
                    <a:pt x="37" y="20"/>
                    <a:pt x="42" y="11"/>
                    <a:pt x="44" y="1"/>
                  </a:cubicBezTo>
                  <a:cubicBezTo>
                    <a:pt x="34" y="0"/>
                    <a:pt x="24" y="1"/>
                    <a:pt x="15" y="8"/>
                  </a:cubicBezTo>
                  <a:cubicBezTo>
                    <a:pt x="6" y="14"/>
                    <a:pt x="1" y="23"/>
                    <a:pt x="0" y="32"/>
                  </a:cubicBezTo>
                  <a:cubicBezTo>
                    <a:pt x="9" y="34"/>
                    <a:pt x="20" y="32"/>
                    <a:pt x="28"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1" name="Freeform 433"/>
            <p:cNvSpPr/>
            <p:nvPr/>
          </p:nvSpPr>
          <p:spPr bwMode="auto">
            <a:xfrm>
              <a:off x="4011613" y="3495676"/>
              <a:ext cx="109538" cy="87313"/>
            </a:xfrm>
            <a:custGeom>
              <a:avLst/>
              <a:gdLst>
                <a:gd name="T0" fmla="*/ 19 w 29"/>
                <a:gd name="T1" fmla="*/ 18 h 23"/>
                <a:gd name="T2" fmla="*/ 29 w 29"/>
                <a:gd name="T3" fmla="*/ 2 h 23"/>
                <a:gd name="T4" fmla="*/ 10 w 29"/>
                <a:gd name="T5" fmla="*/ 6 h 23"/>
                <a:gd name="T6" fmla="*/ 0 w 29"/>
                <a:gd name="T7" fmla="*/ 22 h 23"/>
                <a:gd name="T8" fmla="*/ 19 w 29"/>
                <a:gd name="T9" fmla="*/ 18 h 23"/>
              </a:gdLst>
              <a:ahLst/>
              <a:cxnLst>
                <a:cxn ang="0">
                  <a:pos x="T0" y="T1"/>
                </a:cxn>
                <a:cxn ang="0">
                  <a:pos x="T2" y="T3"/>
                </a:cxn>
                <a:cxn ang="0">
                  <a:pos x="T4" y="T5"/>
                </a:cxn>
                <a:cxn ang="0">
                  <a:pos x="T6" y="T7"/>
                </a:cxn>
                <a:cxn ang="0">
                  <a:pos x="T8" y="T9"/>
                </a:cxn>
              </a:cxnLst>
              <a:rect l="0" t="0" r="r" b="b"/>
              <a:pathLst>
                <a:path w="29" h="23">
                  <a:moveTo>
                    <a:pt x="19" y="18"/>
                  </a:moveTo>
                  <a:cubicBezTo>
                    <a:pt x="24" y="14"/>
                    <a:pt x="28" y="8"/>
                    <a:pt x="29" y="2"/>
                  </a:cubicBezTo>
                  <a:cubicBezTo>
                    <a:pt x="23" y="0"/>
                    <a:pt x="16" y="2"/>
                    <a:pt x="10" y="6"/>
                  </a:cubicBezTo>
                  <a:cubicBezTo>
                    <a:pt x="4" y="10"/>
                    <a:pt x="1" y="16"/>
                    <a:pt x="0" y="22"/>
                  </a:cubicBezTo>
                  <a:cubicBezTo>
                    <a:pt x="6" y="23"/>
                    <a:pt x="13" y="22"/>
                    <a:pt x="19" y="1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2" name="Freeform 434"/>
            <p:cNvSpPr/>
            <p:nvPr/>
          </p:nvSpPr>
          <p:spPr bwMode="auto">
            <a:xfrm>
              <a:off x="4762501" y="3635376"/>
              <a:ext cx="230188" cy="180975"/>
            </a:xfrm>
            <a:custGeom>
              <a:avLst/>
              <a:gdLst>
                <a:gd name="T0" fmla="*/ 39 w 61"/>
                <a:gd name="T1" fmla="*/ 37 h 48"/>
                <a:gd name="T2" fmla="*/ 61 w 61"/>
                <a:gd name="T3" fmla="*/ 3 h 48"/>
                <a:gd name="T4" fmla="*/ 21 w 61"/>
                <a:gd name="T5" fmla="*/ 12 h 48"/>
                <a:gd name="T6" fmla="*/ 0 w 61"/>
                <a:gd name="T7" fmla="*/ 46 h 48"/>
                <a:gd name="T8" fmla="*/ 39 w 61"/>
                <a:gd name="T9" fmla="*/ 37 h 48"/>
              </a:gdLst>
              <a:ahLst/>
              <a:cxnLst>
                <a:cxn ang="0">
                  <a:pos x="T0" y="T1"/>
                </a:cxn>
                <a:cxn ang="0">
                  <a:pos x="T2" y="T3"/>
                </a:cxn>
                <a:cxn ang="0">
                  <a:pos x="T4" y="T5"/>
                </a:cxn>
                <a:cxn ang="0">
                  <a:pos x="T6" y="T7"/>
                </a:cxn>
                <a:cxn ang="0">
                  <a:pos x="T8" y="T9"/>
                </a:cxn>
              </a:cxnLst>
              <a:rect l="0" t="0" r="r" b="b"/>
              <a:pathLst>
                <a:path w="61" h="48">
                  <a:moveTo>
                    <a:pt x="39" y="37"/>
                  </a:moveTo>
                  <a:cubicBezTo>
                    <a:pt x="51" y="29"/>
                    <a:pt x="59" y="16"/>
                    <a:pt x="61" y="3"/>
                  </a:cubicBezTo>
                  <a:cubicBezTo>
                    <a:pt x="47" y="0"/>
                    <a:pt x="33" y="3"/>
                    <a:pt x="21" y="12"/>
                  </a:cubicBezTo>
                  <a:cubicBezTo>
                    <a:pt x="9" y="20"/>
                    <a:pt x="2" y="33"/>
                    <a:pt x="0" y="46"/>
                  </a:cubicBezTo>
                  <a:cubicBezTo>
                    <a:pt x="13" y="48"/>
                    <a:pt x="27" y="46"/>
                    <a:pt x="39"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3" name="Freeform 435"/>
            <p:cNvSpPr/>
            <p:nvPr/>
          </p:nvSpPr>
          <p:spPr bwMode="auto">
            <a:xfrm>
              <a:off x="4275138" y="3898901"/>
              <a:ext cx="228600" cy="180975"/>
            </a:xfrm>
            <a:custGeom>
              <a:avLst/>
              <a:gdLst>
                <a:gd name="T0" fmla="*/ 40 w 61"/>
                <a:gd name="T1" fmla="*/ 37 h 48"/>
                <a:gd name="T2" fmla="*/ 61 w 61"/>
                <a:gd name="T3" fmla="*/ 3 h 48"/>
                <a:gd name="T4" fmla="*/ 21 w 61"/>
                <a:gd name="T5" fmla="*/ 11 h 48"/>
                <a:gd name="T6" fmla="*/ 0 w 61"/>
                <a:gd name="T7" fmla="*/ 46 h 48"/>
                <a:gd name="T8" fmla="*/ 40 w 61"/>
                <a:gd name="T9" fmla="*/ 37 h 48"/>
              </a:gdLst>
              <a:ahLst/>
              <a:cxnLst>
                <a:cxn ang="0">
                  <a:pos x="T0" y="T1"/>
                </a:cxn>
                <a:cxn ang="0">
                  <a:pos x="T2" y="T3"/>
                </a:cxn>
                <a:cxn ang="0">
                  <a:pos x="T4" y="T5"/>
                </a:cxn>
                <a:cxn ang="0">
                  <a:pos x="T6" y="T7"/>
                </a:cxn>
                <a:cxn ang="0">
                  <a:pos x="T8" y="T9"/>
                </a:cxn>
              </a:cxnLst>
              <a:rect l="0" t="0" r="r" b="b"/>
              <a:pathLst>
                <a:path w="61" h="48">
                  <a:moveTo>
                    <a:pt x="40" y="37"/>
                  </a:moveTo>
                  <a:cubicBezTo>
                    <a:pt x="52" y="29"/>
                    <a:pt x="59" y="16"/>
                    <a:pt x="61" y="3"/>
                  </a:cubicBezTo>
                  <a:cubicBezTo>
                    <a:pt x="48" y="0"/>
                    <a:pt x="33" y="3"/>
                    <a:pt x="21" y="11"/>
                  </a:cubicBezTo>
                  <a:cubicBezTo>
                    <a:pt x="10" y="20"/>
                    <a:pt x="2" y="32"/>
                    <a:pt x="0" y="46"/>
                  </a:cubicBezTo>
                  <a:cubicBezTo>
                    <a:pt x="14" y="48"/>
                    <a:pt x="28" y="45"/>
                    <a:pt x="40"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4" name="Freeform 436"/>
            <p:cNvSpPr/>
            <p:nvPr/>
          </p:nvSpPr>
          <p:spPr bwMode="auto">
            <a:xfrm>
              <a:off x="4294188" y="3563938"/>
              <a:ext cx="250825" cy="120650"/>
            </a:xfrm>
            <a:custGeom>
              <a:avLst/>
              <a:gdLst>
                <a:gd name="T0" fmla="*/ 35 w 67"/>
                <a:gd name="T1" fmla="*/ 30 h 32"/>
                <a:gd name="T2" fmla="*/ 67 w 67"/>
                <a:gd name="T3" fmla="*/ 13 h 32"/>
                <a:gd name="T4" fmla="*/ 32 w 67"/>
                <a:gd name="T5" fmla="*/ 2 h 32"/>
                <a:gd name="T6" fmla="*/ 0 w 67"/>
                <a:gd name="T7" fmla="*/ 19 h 32"/>
                <a:gd name="T8" fmla="*/ 35 w 67"/>
                <a:gd name="T9" fmla="*/ 30 h 32"/>
              </a:gdLst>
              <a:ahLst/>
              <a:cxnLst>
                <a:cxn ang="0">
                  <a:pos x="T0" y="T1"/>
                </a:cxn>
                <a:cxn ang="0">
                  <a:pos x="T2" y="T3"/>
                </a:cxn>
                <a:cxn ang="0">
                  <a:pos x="T4" y="T5"/>
                </a:cxn>
                <a:cxn ang="0">
                  <a:pos x="T6" y="T7"/>
                </a:cxn>
                <a:cxn ang="0">
                  <a:pos x="T8" y="T9"/>
                </a:cxn>
              </a:cxnLst>
              <a:rect l="0" t="0" r="r" b="b"/>
              <a:pathLst>
                <a:path w="67" h="32">
                  <a:moveTo>
                    <a:pt x="35" y="30"/>
                  </a:moveTo>
                  <a:cubicBezTo>
                    <a:pt x="48" y="29"/>
                    <a:pt x="59" y="22"/>
                    <a:pt x="67" y="13"/>
                  </a:cubicBezTo>
                  <a:cubicBezTo>
                    <a:pt x="58" y="5"/>
                    <a:pt x="45" y="0"/>
                    <a:pt x="32" y="2"/>
                  </a:cubicBezTo>
                  <a:cubicBezTo>
                    <a:pt x="19" y="3"/>
                    <a:pt x="8" y="10"/>
                    <a:pt x="0" y="19"/>
                  </a:cubicBezTo>
                  <a:cubicBezTo>
                    <a:pt x="9" y="27"/>
                    <a:pt x="22" y="32"/>
                    <a:pt x="35" y="3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5" name="Freeform 437"/>
            <p:cNvSpPr/>
            <p:nvPr/>
          </p:nvSpPr>
          <p:spPr bwMode="auto">
            <a:xfrm>
              <a:off x="3911601" y="3970338"/>
              <a:ext cx="314325" cy="146050"/>
            </a:xfrm>
            <a:custGeom>
              <a:avLst/>
              <a:gdLst>
                <a:gd name="T0" fmla="*/ 43 w 84"/>
                <a:gd name="T1" fmla="*/ 37 h 39"/>
                <a:gd name="T2" fmla="*/ 84 w 84"/>
                <a:gd name="T3" fmla="*/ 16 h 39"/>
                <a:gd name="T4" fmla="*/ 40 w 84"/>
                <a:gd name="T5" fmla="*/ 2 h 39"/>
                <a:gd name="T6" fmla="*/ 0 w 84"/>
                <a:gd name="T7" fmla="*/ 24 h 39"/>
                <a:gd name="T8" fmla="*/ 43 w 84"/>
                <a:gd name="T9" fmla="*/ 37 h 39"/>
              </a:gdLst>
              <a:ahLst/>
              <a:cxnLst>
                <a:cxn ang="0">
                  <a:pos x="T0" y="T1"/>
                </a:cxn>
                <a:cxn ang="0">
                  <a:pos x="T2" y="T3"/>
                </a:cxn>
                <a:cxn ang="0">
                  <a:pos x="T4" y="T5"/>
                </a:cxn>
                <a:cxn ang="0">
                  <a:pos x="T6" y="T7"/>
                </a:cxn>
                <a:cxn ang="0">
                  <a:pos x="T8" y="T9"/>
                </a:cxn>
              </a:cxnLst>
              <a:rect l="0" t="0" r="r" b="b"/>
              <a:pathLst>
                <a:path w="84" h="39">
                  <a:moveTo>
                    <a:pt x="43" y="37"/>
                  </a:moveTo>
                  <a:cubicBezTo>
                    <a:pt x="60" y="36"/>
                    <a:pt x="74" y="28"/>
                    <a:pt x="84" y="16"/>
                  </a:cubicBezTo>
                  <a:cubicBezTo>
                    <a:pt x="72" y="6"/>
                    <a:pt x="56" y="0"/>
                    <a:pt x="40" y="2"/>
                  </a:cubicBezTo>
                  <a:cubicBezTo>
                    <a:pt x="23" y="3"/>
                    <a:pt x="9" y="12"/>
                    <a:pt x="0" y="24"/>
                  </a:cubicBezTo>
                  <a:cubicBezTo>
                    <a:pt x="11" y="34"/>
                    <a:pt x="27" y="39"/>
                    <a:pt x="43"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6" name="Freeform 438"/>
            <p:cNvSpPr/>
            <p:nvPr/>
          </p:nvSpPr>
          <p:spPr bwMode="auto">
            <a:xfrm>
              <a:off x="3617913" y="4233863"/>
              <a:ext cx="319088" cy="203200"/>
            </a:xfrm>
            <a:custGeom>
              <a:avLst/>
              <a:gdLst>
                <a:gd name="T0" fmla="*/ 52 w 85"/>
                <a:gd name="T1" fmla="*/ 45 h 54"/>
                <a:gd name="T2" fmla="*/ 85 w 85"/>
                <a:gd name="T3" fmla="*/ 5 h 54"/>
                <a:gd name="T4" fmla="*/ 33 w 85"/>
                <a:gd name="T5" fmla="*/ 9 h 54"/>
                <a:gd name="T6" fmla="*/ 0 w 85"/>
                <a:gd name="T7" fmla="*/ 49 h 54"/>
                <a:gd name="T8" fmla="*/ 52 w 85"/>
                <a:gd name="T9" fmla="*/ 45 h 54"/>
              </a:gdLst>
              <a:ahLst/>
              <a:cxnLst>
                <a:cxn ang="0">
                  <a:pos x="T0" y="T1"/>
                </a:cxn>
                <a:cxn ang="0">
                  <a:pos x="T2" y="T3"/>
                </a:cxn>
                <a:cxn ang="0">
                  <a:pos x="T4" y="T5"/>
                </a:cxn>
                <a:cxn ang="0">
                  <a:pos x="T6" y="T7"/>
                </a:cxn>
                <a:cxn ang="0">
                  <a:pos x="T8" y="T9"/>
                </a:cxn>
              </a:cxnLst>
              <a:rect l="0" t="0" r="r" b="b"/>
              <a:pathLst>
                <a:path w="85" h="54">
                  <a:moveTo>
                    <a:pt x="52" y="45"/>
                  </a:moveTo>
                  <a:cubicBezTo>
                    <a:pt x="69" y="36"/>
                    <a:pt x="80" y="22"/>
                    <a:pt x="85" y="5"/>
                  </a:cubicBezTo>
                  <a:cubicBezTo>
                    <a:pt x="69" y="0"/>
                    <a:pt x="50" y="0"/>
                    <a:pt x="33" y="9"/>
                  </a:cubicBezTo>
                  <a:cubicBezTo>
                    <a:pt x="17" y="17"/>
                    <a:pt x="5" y="32"/>
                    <a:pt x="0" y="49"/>
                  </a:cubicBezTo>
                  <a:cubicBezTo>
                    <a:pt x="16" y="54"/>
                    <a:pt x="35" y="54"/>
                    <a:pt x="52" y="4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7" name="Freeform 439"/>
            <p:cNvSpPr/>
            <p:nvPr/>
          </p:nvSpPr>
          <p:spPr bwMode="auto">
            <a:xfrm>
              <a:off x="3367088" y="4992688"/>
              <a:ext cx="300038" cy="225425"/>
            </a:xfrm>
            <a:custGeom>
              <a:avLst/>
              <a:gdLst>
                <a:gd name="T0" fmla="*/ 51 w 80"/>
                <a:gd name="T1" fmla="*/ 47 h 60"/>
                <a:gd name="T2" fmla="*/ 80 w 80"/>
                <a:gd name="T3" fmla="*/ 4 h 60"/>
                <a:gd name="T4" fmla="*/ 28 w 80"/>
                <a:gd name="T5" fmla="*/ 13 h 60"/>
                <a:gd name="T6" fmla="*/ 0 w 80"/>
                <a:gd name="T7" fmla="*/ 57 h 60"/>
                <a:gd name="T8" fmla="*/ 51 w 80"/>
                <a:gd name="T9" fmla="*/ 47 h 60"/>
              </a:gdLst>
              <a:ahLst/>
              <a:cxnLst>
                <a:cxn ang="0">
                  <a:pos x="T0" y="T1"/>
                </a:cxn>
                <a:cxn ang="0">
                  <a:pos x="T2" y="T3"/>
                </a:cxn>
                <a:cxn ang="0">
                  <a:pos x="T4" y="T5"/>
                </a:cxn>
                <a:cxn ang="0">
                  <a:pos x="T6" y="T7"/>
                </a:cxn>
                <a:cxn ang="0">
                  <a:pos x="T8" y="T9"/>
                </a:cxn>
              </a:cxnLst>
              <a:rect l="0" t="0" r="r" b="b"/>
              <a:pathLst>
                <a:path w="80" h="60">
                  <a:moveTo>
                    <a:pt x="51" y="47"/>
                  </a:moveTo>
                  <a:cubicBezTo>
                    <a:pt x="67" y="37"/>
                    <a:pt x="76" y="21"/>
                    <a:pt x="80" y="4"/>
                  </a:cubicBezTo>
                  <a:cubicBezTo>
                    <a:pt x="63" y="0"/>
                    <a:pt x="44" y="3"/>
                    <a:pt x="28" y="13"/>
                  </a:cubicBezTo>
                  <a:cubicBezTo>
                    <a:pt x="13" y="24"/>
                    <a:pt x="3" y="40"/>
                    <a:pt x="0" y="57"/>
                  </a:cubicBezTo>
                  <a:cubicBezTo>
                    <a:pt x="17" y="60"/>
                    <a:pt x="35" y="57"/>
                    <a:pt x="51" y="4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8" name="Freeform 440"/>
            <p:cNvSpPr/>
            <p:nvPr/>
          </p:nvSpPr>
          <p:spPr bwMode="auto">
            <a:xfrm>
              <a:off x="3160713" y="5816601"/>
              <a:ext cx="228600" cy="173038"/>
            </a:xfrm>
            <a:custGeom>
              <a:avLst/>
              <a:gdLst>
                <a:gd name="T0" fmla="*/ 39 w 61"/>
                <a:gd name="T1" fmla="*/ 36 h 46"/>
                <a:gd name="T2" fmla="*/ 61 w 61"/>
                <a:gd name="T3" fmla="*/ 2 h 46"/>
                <a:gd name="T4" fmla="*/ 22 w 61"/>
                <a:gd name="T5" fmla="*/ 10 h 46"/>
                <a:gd name="T6" fmla="*/ 0 w 61"/>
                <a:gd name="T7" fmla="*/ 43 h 46"/>
                <a:gd name="T8" fmla="*/ 39 w 61"/>
                <a:gd name="T9" fmla="*/ 36 h 46"/>
              </a:gdLst>
              <a:ahLst/>
              <a:cxnLst>
                <a:cxn ang="0">
                  <a:pos x="T0" y="T1"/>
                </a:cxn>
                <a:cxn ang="0">
                  <a:pos x="T2" y="T3"/>
                </a:cxn>
                <a:cxn ang="0">
                  <a:pos x="T4" y="T5"/>
                </a:cxn>
                <a:cxn ang="0">
                  <a:pos x="T6" y="T7"/>
                </a:cxn>
                <a:cxn ang="0">
                  <a:pos x="T8" y="T9"/>
                </a:cxn>
              </a:cxnLst>
              <a:rect l="0" t="0" r="r" b="b"/>
              <a:pathLst>
                <a:path w="61" h="46">
                  <a:moveTo>
                    <a:pt x="39" y="36"/>
                  </a:moveTo>
                  <a:cubicBezTo>
                    <a:pt x="51" y="28"/>
                    <a:pt x="58" y="16"/>
                    <a:pt x="61" y="2"/>
                  </a:cubicBezTo>
                  <a:cubicBezTo>
                    <a:pt x="48" y="0"/>
                    <a:pt x="34" y="2"/>
                    <a:pt x="22" y="10"/>
                  </a:cubicBezTo>
                  <a:cubicBezTo>
                    <a:pt x="10" y="18"/>
                    <a:pt x="2" y="30"/>
                    <a:pt x="0" y="43"/>
                  </a:cubicBezTo>
                  <a:cubicBezTo>
                    <a:pt x="13" y="46"/>
                    <a:pt x="27" y="44"/>
                    <a:pt x="39"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9" name="Freeform 441"/>
            <p:cNvSpPr/>
            <p:nvPr/>
          </p:nvSpPr>
          <p:spPr bwMode="auto">
            <a:xfrm>
              <a:off x="3862388" y="5748338"/>
              <a:ext cx="228600" cy="173038"/>
            </a:xfrm>
            <a:custGeom>
              <a:avLst/>
              <a:gdLst>
                <a:gd name="T0" fmla="*/ 39 w 61"/>
                <a:gd name="T1" fmla="*/ 36 h 46"/>
                <a:gd name="T2" fmla="*/ 61 w 61"/>
                <a:gd name="T3" fmla="*/ 3 h 46"/>
                <a:gd name="T4" fmla="*/ 22 w 61"/>
                <a:gd name="T5" fmla="*/ 10 h 46"/>
                <a:gd name="T6" fmla="*/ 0 w 61"/>
                <a:gd name="T7" fmla="*/ 43 h 46"/>
                <a:gd name="T8" fmla="*/ 39 w 61"/>
                <a:gd name="T9" fmla="*/ 36 h 46"/>
              </a:gdLst>
              <a:ahLst/>
              <a:cxnLst>
                <a:cxn ang="0">
                  <a:pos x="T0" y="T1"/>
                </a:cxn>
                <a:cxn ang="0">
                  <a:pos x="T2" y="T3"/>
                </a:cxn>
                <a:cxn ang="0">
                  <a:pos x="T4" y="T5"/>
                </a:cxn>
                <a:cxn ang="0">
                  <a:pos x="T6" y="T7"/>
                </a:cxn>
                <a:cxn ang="0">
                  <a:pos x="T8" y="T9"/>
                </a:cxn>
              </a:cxnLst>
              <a:rect l="0" t="0" r="r" b="b"/>
              <a:pathLst>
                <a:path w="61" h="46">
                  <a:moveTo>
                    <a:pt x="39" y="36"/>
                  </a:moveTo>
                  <a:cubicBezTo>
                    <a:pt x="51" y="28"/>
                    <a:pt x="59" y="16"/>
                    <a:pt x="61" y="3"/>
                  </a:cubicBezTo>
                  <a:cubicBezTo>
                    <a:pt x="48" y="0"/>
                    <a:pt x="34" y="2"/>
                    <a:pt x="22" y="10"/>
                  </a:cubicBezTo>
                  <a:cubicBezTo>
                    <a:pt x="10" y="18"/>
                    <a:pt x="3" y="30"/>
                    <a:pt x="0" y="43"/>
                  </a:cubicBezTo>
                  <a:cubicBezTo>
                    <a:pt x="13" y="46"/>
                    <a:pt x="27" y="44"/>
                    <a:pt x="39"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0" name="Freeform 442"/>
            <p:cNvSpPr/>
            <p:nvPr/>
          </p:nvSpPr>
          <p:spPr bwMode="auto">
            <a:xfrm>
              <a:off x="4319588" y="5289551"/>
              <a:ext cx="244475" cy="153988"/>
            </a:xfrm>
            <a:custGeom>
              <a:avLst/>
              <a:gdLst>
                <a:gd name="T0" fmla="*/ 39 w 65"/>
                <a:gd name="T1" fmla="*/ 34 h 41"/>
                <a:gd name="T2" fmla="*/ 65 w 65"/>
                <a:gd name="T3" fmla="*/ 4 h 41"/>
                <a:gd name="T4" fmla="*/ 25 w 65"/>
                <a:gd name="T5" fmla="*/ 7 h 41"/>
                <a:gd name="T6" fmla="*/ 0 w 65"/>
                <a:gd name="T7" fmla="*/ 37 h 41"/>
                <a:gd name="T8" fmla="*/ 39 w 65"/>
                <a:gd name="T9" fmla="*/ 34 h 41"/>
              </a:gdLst>
              <a:ahLst/>
              <a:cxnLst>
                <a:cxn ang="0">
                  <a:pos x="T0" y="T1"/>
                </a:cxn>
                <a:cxn ang="0">
                  <a:pos x="T2" y="T3"/>
                </a:cxn>
                <a:cxn ang="0">
                  <a:pos x="T4" y="T5"/>
                </a:cxn>
                <a:cxn ang="0">
                  <a:pos x="T6" y="T7"/>
                </a:cxn>
                <a:cxn ang="0">
                  <a:pos x="T8" y="T9"/>
                </a:cxn>
              </a:cxnLst>
              <a:rect l="0" t="0" r="r" b="b"/>
              <a:pathLst>
                <a:path w="65" h="41">
                  <a:moveTo>
                    <a:pt x="39" y="34"/>
                  </a:moveTo>
                  <a:cubicBezTo>
                    <a:pt x="52" y="28"/>
                    <a:pt x="61" y="17"/>
                    <a:pt x="65" y="4"/>
                  </a:cubicBezTo>
                  <a:cubicBezTo>
                    <a:pt x="52" y="0"/>
                    <a:pt x="38" y="0"/>
                    <a:pt x="25" y="7"/>
                  </a:cubicBezTo>
                  <a:cubicBezTo>
                    <a:pt x="13" y="13"/>
                    <a:pt x="4" y="24"/>
                    <a:pt x="0" y="37"/>
                  </a:cubicBezTo>
                  <a:cubicBezTo>
                    <a:pt x="13" y="41"/>
                    <a:pt x="27" y="41"/>
                    <a:pt x="39" y="34"/>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1" name="Freeform 443"/>
            <p:cNvSpPr/>
            <p:nvPr/>
          </p:nvSpPr>
          <p:spPr bwMode="auto">
            <a:xfrm>
              <a:off x="4275138" y="5138738"/>
              <a:ext cx="131763" cy="87313"/>
            </a:xfrm>
            <a:custGeom>
              <a:avLst/>
              <a:gdLst>
                <a:gd name="T0" fmla="*/ 21 w 35"/>
                <a:gd name="T1" fmla="*/ 19 h 23"/>
                <a:gd name="T2" fmla="*/ 35 w 35"/>
                <a:gd name="T3" fmla="*/ 2 h 23"/>
                <a:gd name="T4" fmla="*/ 14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5"/>
                    <a:pt x="33" y="9"/>
                    <a:pt x="35" y="2"/>
                  </a:cubicBezTo>
                  <a:cubicBezTo>
                    <a:pt x="28" y="0"/>
                    <a:pt x="21" y="0"/>
                    <a:pt x="14" y="4"/>
                  </a:cubicBezTo>
                  <a:cubicBezTo>
                    <a:pt x="7" y="7"/>
                    <a:pt x="2" y="14"/>
                    <a:pt x="0" y="21"/>
                  </a:cubicBezTo>
                  <a:cubicBezTo>
                    <a:pt x="7"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2" name="Freeform 444"/>
            <p:cNvSpPr/>
            <p:nvPr/>
          </p:nvSpPr>
          <p:spPr bwMode="auto">
            <a:xfrm>
              <a:off x="4319588" y="4594226"/>
              <a:ext cx="131763" cy="85725"/>
            </a:xfrm>
            <a:custGeom>
              <a:avLst/>
              <a:gdLst>
                <a:gd name="T0" fmla="*/ 21 w 35"/>
                <a:gd name="T1" fmla="*/ 19 h 23"/>
                <a:gd name="T2" fmla="*/ 35 w 35"/>
                <a:gd name="T3" fmla="*/ 2 h 23"/>
                <a:gd name="T4" fmla="*/ 14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6"/>
                    <a:pt x="33" y="9"/>
                    <a:pt x="35" y="2"/>
                  </a:cubicBezTo>
                  <a:cubicBezTo>
                    <a:pt x="28" y="0"/>
                    <a:pt x="21" y="0"/>
                    <a:pt x="14" y="4"/>
                  </a:cubicBezTo>
                  <a:cubicBezTo>
                    <a:pt x="7" y="8"/>
                    <a:pt x="2" y="14"/>
                    <a:pt x="0" y="21"/>
                  </a:cubicBezTo>
                  <a:cubicBezTo>
                    <a:pt x="7"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3" name="Freeform 445"/>
            <p:cNvSpPr/>
            <p:nvPr/>
          </p:nvSpPr>
          <p:spPr bwMode="auto">
            <a:xfrm>
              <a:off x="4124326" y="4157663"/>
              <a:ext cx="136525" cy="87313"/>
            </a:xfrm>
            <a:custGeom>
              <a:avLst/>
              <a:gdLst>
                <a:gd name="T0" fmla="*/ 22 w 36"/>
                <a:gd name="T1" fmla="*/ 19 h 23"/>
                <a:gd name="T2" fmla="*/ 36 w 36"/>
                <a:gd name="T3" fmla="*/ 3 h 23"/>
                <a:gd name="T4" fmla="*/ 14 w 36"/>
                <a:gd name="T5" fmla="*/ 4 h 23"/>
                <a:gd name="T6" fmla="*/ 0 w 36"/>
                <a:gd name="T7" fmla="*/ 21 h 23"/>
                <a:gd name="T8" fmla="*/ 22 w 36"/>
                <a:gd name="T9" fmla="*/ 19 h 23"/>
              </a:gdLst>
              <a:ahLst/>
              <a:cxnLst>
                <a:cxn ang="0">
                  <a:pos x="T0" y="T1"/>
                </a:cxn>
                <a:cxn ang="0">
                  <a:pos x="T2" y="T3"/>
                </a:cxn>
                <a:cxn ang="0">
                  <a:pos x="T4" y="T5"/>
                </a:cxn>
                <a:cxn ang="0">
                  <a:pos x="T6" y="T7"/>
                </a:cxn>
                <a:cxn ang="0">
                  <a:pos x="T8" y="T9"/>
                </a:cxn>
              </a:cxnLst>
              <a:rect l="0" t="0" r="r" b="b"/>
              <a:pathLst>
                <a:path w="36" h="23">
                  <a:moveTo>
                    <a:pt x="22" y="19"/>
                  </a:moveTo>
                  <a:cubicBezTo>
                    <a:pt x="29" y="16"/>
                    <a:pt x="34" y="9"/>
                    <a:pt x="36" y="3"/>
                  </a:cubicBezTo>
                  <a:cubicBezTo>
                    <a:pt x="29" y="0"/>
                    <a:pt x="21" y="0"/>
                    <a:pt x="14" y="4"/>
                  </a:cubicBezTo>
                  <a:cubicBezTo>
                    <a:pt x="7" y="8"/>
                    <a:pt x="2" y="14"/>
                    <a:pt x="0" y="21"/>
                  </a:cubicBezTo>
                  <a:cubicBezTo>
                    <a:pt x="7" y="23"/>
                    <a:pt x="15" y="23"/>
                    <a:pt x="22"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4" name="Freeform 446"/>
            <p:cNvSpPr/>
            <p:nvPr/>
          </p:nvSpPr>
          <p:spPr bwMode="auto">
            <a:xfrm>
              <a:off x="4095751" y="3703638"/>
              <a:ext cx="130175" cy="85725"/>
            </a:xfrm>
            <a:custGeom>
              <a:avLst/>
              <a:gdLst>
                <a:gd name="T0" fmla="*/ 21 w 35"/>
                <a:gd name="T1" fmla="*/ 19 h 23"/>
                <a:gd name="T2" fmla="*/ 35 w 35"/>
                <a:gd name="T3" fmla="*/ 3 h 23"/>
                <a:gd name="T4" fmla="*/ 14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6"/>
                    <a:pt x="33" y="10"/>
                    <a:pt x="35" y="3"/>
                  </a:cubicBezTo>
                  <a:cubicBezTo>
                    <a:pt x="28" y="0"/>
                    <a:pt x="21" y="1"/>
                    <a:pt x="14" y="4"/>
                  </a:cubicBezTo>
                  <a:cubicBezTo>
                    <a:pt x="7" y="8"/>
                    <a:pt x="2" y="14"/>
                    <a:pt x="0" y="21"/>
                  </a:cubicBezTo>
                  <a:cubicBezTo>
                    <a:pt x="7"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5" name="Freeform 447"/>
            <p:cNvSpPr/>
            <p:nvPr/>
          </p:nvSpPr>
          <p:spPr bwMode="auto">
            <a:xfrm>
              <a:off x="4200526" y="3316288"/>
              <a:ext cx="130175" cy="85725"/>
            </a:xfrm>
            <a:custGeom>
              <a:avLst/>
              <a:gdLst>
                <a:gd name="T0" fmla="*/ 21 w 35"/>
                <a:gd name="T1" fmla="*/ 19 h 23"/>
                <a:gd name="T2" fmla="*/ 35 w 35"/>
                <a:gd name="T3" fmla="*/ 3 h 23"/>
                <a:gd name="T4" fmla="*/ 14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6"/>
                    <a:pt x="33" y="10"/>
                    <a:pt x="35" y="3"/>
                  </a:cubicBezTo>
                  <a:cubicBezTo>
                    <a:pt x="28" y="0"/>
                    <a:pt x="21" y="1"/>
                    <a:pt x="14" y="4"/>
                  </a:cubicBezTo>
                  <a:cubicBezTo>
                    <a:pt x="7" y="8"/>
                    <a:pt x="2" y="14"/>
                    <a:pt x="0" y="21"/>
                  </a:cubicBezTo>
                  <a:cubicBezTo>
                    <a:pt x="7"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6" name="Freeform 448"/>
            <p:cNvSpPr/>
            <p:nvPr/>
          </p:nvSpPr>
          <p:spPr bwMode="auto">
            <a:xfrm>
              <a:off x="3340101" y="3767138"/>
              <a:ext cx="134938" cy="85725"/>
            </a:xfrm>
            <a:custGeom>
              <a:avLst/>
              <a:gdLst>
                <a:gd name="T0" fmla="*/ 22 w 36"/>
                <a:gd name="T1" fmla="*/ 19 h 23"/>
                <a:gd name="T2" fmla="*/ 36 w 36"/>
                <a:gd name="T3" fmla="*/ 3 h 23"/>
                <a:gd name="T4" fmla="*/ 14 w 36"/>
                <a:gd name="T5" fmla="*/ 4 h 23"/>
                <a:gd name="T6" fmla="*/ 0 w 36"/>
                <a:gd name="T7" fmla="*/ 21 h 23"/>
                <a:gd name="T8" fmla="*/ 22 w 36"/>
                <a:gd name="T9" fmla="*/ 19 h 23"/>
              </a:gdLst>
              <a:ahLst/>
              <a:cxnLst>
                <a:cxn ang="0">
                  <a:pos x="T0" y="T1"/>
                </a:cxn>
                <a:cxn ang="0">
                  <a:pos x="T2" y="T3"/>
                </a:cxn>
                <a:cxn ang="0">
                  <a:pos x="T4" y="T5"/>
                </a:cxn>
                <a:cxn ang="0">
                  <a:pos x="T6" y="T7"/>
                </a:cxn>
                <a:cxn ang="0">
                  <a:pos x="T8" y="T9"/>
                </a:cxn>
              </a:cxnLst>
              <a:rect l="0" t="0" r="r" b="b"/>
              <a:pathLst>
                <a:path w="36" h="23">
                  <a:moveTo>
                    <a:pt x="22" y="19"/>
                  </a:moveTo>
                  <a:cubicBezTo>
                    <a:pt x="29" y="16"/>
                    <a:pt x="34" y="10"/>
                    <a:pt x="36" y="3"/>
                  </a:cubicBezTo>
                  <a:cubicBezTo>
                    <a:pt x="29" y="0"/>
                    <a:pt x="21" y="1"/>
                    <a:pt x="14" y="4"/>
                  </a:cubicBezTo>
                  <a:cubicBezTo>
                    <a:pt x="7" y="8"/>
                    <a:pt x="2" y="14"/>
                    <a:pt x="0" y="21"/>
                  </a:cubicBezTo>
                  <a:cubicBezTo>
                    <a:pt x="7" y="23"/>
                    <a:pt x="15" y="23"/>
                    <a:pt x="22"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7" name="Freeform 449"/>
            <p:cNvSpPr/>
            <p:nvPr/>
          </p:nvSpPr>
          <p:spPr bwMode="auto">
            <a:xfrm>
              <a:off x="3276601" y="4597401"/>
              <a:ext cx="131763" cy="87313"/>
            </a:xfrm>
            <a:custGeom>
              <a:avLst/>
              <a:gdLst>
                <a:gd name="T0" fmla="*/ 21 w 35"/>
                <a:gd name="T1" fmla="*/ 19 h 23"/>
                <a:gd name="T2" fmla="*/ 35 w 35"/>
                <a:gd name="T3" fmla="*/ 2 h 23"/>
                <a:gd name="T4" fmla="*/ 13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5"/>
                    <a:pt x="33" y="9"/>
                    <a:pt x="35" y="2"/>
                  </a:cubicBezTo>
                  <a:cubicBezTo>
                    <a:pt x="28" y="0"/>
                    <a:pt x="20" y="0"/>
                    <a:pt x="13" y="4"/>
                  </a:cubicBezTo>
                  <a:cubicBezTo>
                    <a:pt x="6" y="8"/>
                    <a:pt x="2" y="14"/>
                    <a:pt x="0" y="21"/>
                  </a:cubicBezTo>
                  <a:cubicBezTo>
                    <a:pt x="6"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8" name="Freeform 450"/>
            <p:cNvSpPr/>
            <p:nvPr/>
          </p:nvSpPr>
          <p:spPr bwMode="auto">
            <a:xfrm>
              <a:off x="3321051" y="5251451"/>
              <a:ext cx="106363" cy="109538"/>
            </a:xfrm>
            <a:custGeom>
              <a:avLst/>
              <a:gdLst>
                <a:gd name="T0" fmla="*/ 20 w 28"/>
                <a:gd name="T1" fmla="*/ 20 h 29"/>
                <a:gd name="T2" fmla="*/ 28 w 28"/>
                <a:gd name="T3" fmla="*/ 0 h 29"/>
                <a:gd name="T4" fmla="*/ 8 w 28"/>
                <a:gd name="T5" fmla="*/ 8 h 29"/>
                <a:gd name="T6" fmla="*/ 0 w 28"/>
                <a:gd name="T7" fmla="*/ 29 h 29"/>
                <a:gd name="T8" fmla="*/ 20 w 28"/>
                <a:gd name="T9" fmla="*/ 20 h 29"/>
              </a:gdLst>
              <a:ahLst/>
              <a:cxnLst>
                <a:cxn ang="0">
                  <a:pos x="T0" y="T1"/>
                </a:cxn>
                <a:cxn ang="0">
                  <a:pos x="T2" y="T3"/>
                </a:cxn>
                <a:cxn ang="0">
                  <a:pos x="T4" y="T5"/>
                </a:cxn>
                <a:cxn ang="0">
                  <a:pos x="T6" y="T7"/>
                </a:cxn>
                <a:cxn ang="0">
                  <a:pos x="T8" y="T9"/>
                </a:cxn>
              </a:cxnLst>
              <a:rect l="0" t="0" r="r" b="b"/>
              <a:pathLst>
                <a:path w="28" h="29">
                  <a:moveTo>
                    <a:pt x="20" y="20"/>
                  </a:moveTo>
                  <a:cubicBezTo>
                    <a:pt x="25" y="15"/>
                    <a:pt x="28" y="7"/>
                    <a:pt x="28" y="0"/>
                  </a:cubicBezTo>
                  <a:cubicBezTo>
                    <a:pt x="20" y="0"/>
                    <a:pt x="13" y="3"/>
                    <a:pt x="8" y="8"/>
                  </a:cubicBezTo>
                  <a:cubicBezTo>
                    <a:pt x="2" y="14"/>
                    <a:pt x="0" y="21"/>
                    <a:pt x="0" y="29"/>
                  </a:cubicBezTo>
                  <a:cubicBezTo>
                    <a:pt x="7" y="29"/>
                    <a:pt x="14" y="26"/>
                    <a:pt x="20"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9" name="Freeform 451"/>
            <p:cNvSpPr/>
            <p:nvPr/>
          </p:nvSpPr>
          <p:spPr bwMode="auto">
            <a:xfrm>
              <a:off x="3182938" y="4722813"/>
              <a:ext cx="104775" cy="107950"/>
            </a:xfrm>
            <a:custGeom>
              <a:avLst/>
              <a:gdLst>
                <a:gd name="T0" fmla="*/ 20 w 28"/>
                <a:gd name="T1" fmla="*/ 20 h 29"/>
                <a:gd name="T2" fmla="*/ 28 w 28"/>
                <a:gd name="T3" fmla="*/ 0 h 29"/>
                <a:gd name="T4" fmla="*/ 8 w 28"/>
                <a:gd name="T5" fmla="*/ 8 h 29"/>
                <a:gd name="T6" fmla="*/ 0 w 28"/>
                <a:gd name="T7" fmla="*/ 29 h 29"/>
                <a:gd name="T8" fmla="*/ 20 w 28"/>
                <a:gd name="T9" fmla="*/ 20 h 29"/>
              </a:gdLst>
              <a:ahLst/>
              <a:cxnLst>
                <a:cxn ang="0">
                  <a:pos x="T0" y="T1"/>
                </a:cxn>
                <a:cxn ang="0">
                  <a:pos x="T2" y="T3"/>
                </a:cxn>
                <a:cxn ang="0">
                  <a:pos x="T4" y="T5"/>
                </a:cxn>
                <a:cxn ang="0">
                  <a:pos x="T6" y="T7"/>
                </a:cxn>
                <a:cxn ang="0">
                  <a:pos x="T8" y="T9"/>
                </a:cxn>
              </a:cxnLst>
              <a:rect l="0" t="0" r="r" b="b"/>
              <a:pathLst>
                <a:path w="28" h="29">
                  <a:moveTo>
                    <a:pt x="20" y="20"/>
                  </a:moveTo>
                  <a:cubicBezTo>
                    <a:pt x="26" y="15"/>
                    <a:pt x="28" y="7"/>
                    <a:pt x="28" y="0"/>
                  </a:cubicBezTo>
                  <a:cubicBezTo>
                    <a:pt x="21" y="0"/>
                    <a:pt x="14" y="3"/>
                    <a:pt x="8" y="8"/>
                  </a:cubicBezTo>
                  <a:cubicBezTo>
                    <a:pt x="3" y="14"/>
                    <a:pt x="0" y="21"/>
                    <a:pt x="0" y="29"/>
                  </a:cubicBezTo>
                  <a:cubicBezTo>
                    <a:pt x="7" y="29"/>
                    <a:pt x="15" y="26"/>
                    <a:pt x="20"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0" name="Freeform 452"/>
            <p:cNvSpPr/>
            <p:nvPr/>
          </p:nvSpPr>
          <p:spPr bwMode="auto">
            <a:xfrm>
              <a:off x="3119438" y="5594351"/>
              <a:ext cx="104775" cy="104775"/>
            </a:xfrm>
            <a:custGeom>
              <a:avLst/>
              <a:gdLst>
                <a:gd name="T0" fmla="*/ 20 w 28"/>
                <a:gd name="T1" fmla="*/ 20 h 28"/>
                <a:gd name="T2" fmla="*/ 28 w 28"/>
                <a:gd name="T3" fmla="*/ 0 h 28"/>
                <a:gd name="T4" fmla="*/ 8 w 28"/>
                <a:gd name="T5" fmla="*/ 8 h 28"/>
                <a:gd name="T6" fmla="*/ 0 w 28"/>
                <a:gd name="T7" fmla="*/ 28 h 28"/>
                <a:gd name="T8" fmla="*/ 20 w 28"/>
                <a:gd name="T9" fmla="*/ 20 h 28"/>
              </a:gdLst>
              <a:ahLst/>
              <a:cxnLst>
                <a:cxn ang="0">
                  <a:pos x="T0" y="T1"/>
                </a:cxn>
                <a:cxn ang="0">
                  <a:pos x="T2" y="T3"/>
                </a:cxn>
                <a:cxn ang="0">
                  <a:pos x="T4" y="T5"/>
                </a:cxn>
                <a:cxn ang="0">
                  <a:pos x="T6" y="T7"/>
                </a:cxn>
                <a:cxn ang="0">
                  <a:pos x="T8" y="T9"/>
                </a:cxn>
              </a:cxnLst>
              <a:rect l="0" t="0" r="r" b="b"/>
              <a:pathLst>
                <a:path w="28" h="28">
                  <a:moveTo>
                    <a:pt x="20" y="20"/>
                  </a:moveTo>
                  <a:cubicBezTo>
                    <a:pt x="26" y="14"/>
                    <a:pt x="28" y="7"/>
                    <a:pt x="28" y="0"/>
                  </a:cubicBezTo>
                  <a:cubicBezTo>
                    <a:pt x="21" y="0"/>
                    <a:pt x="13" y="3"/>
                    <a:pt x="8" y="8"/>
                  </a:cubicBezTo>
                  <a:cubicBezTo>
                    <a:pt x="3" y="14"/>
                    <a:pt x="0" y="21"/>
                    <a:pt x="0" y="28"/>
                  </a:cubicBezTo>
                  <a:cubicBezTo>
                    <a:pt x="7" y="28"/>
                    <a:pt x="15" y="26"/>
                    <a:pt x="20"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1" name="Freeform 453"/>
            <p:cNvSpPr/>
            <p:nvPr/>
          </p:nvSpPr>
          <p:spPr bwMode="auto">
            <a:xfrm>
              <a:off x="3059113" y="6448426"/>
              <a:ext cx="107950" cy="107950"/>
            </a:xfrm>
            <a:custGeom>
              <a:avLst/>
              <a:gdLst>
                <a:gd name="T0" fmla="*/ 21 w 29"/>
                <a:gd name="T1" fmla="*/ 21 h 29"/>
                <a:gd name="T2" fmla="*/ 28 w 29"/>
                <a:gd name="T3" fmla="*/ 0 h 29"/>
                <a:gd name="T4" fmla="*/ 8 w 29"/>
                <a:gd name="T5" fmla="*/ 9 h 29"/>
                <a:gd name="T6" fmla="*/ 1 w 29"/>
                <a:gd name="T7" fmla="*/ 29 h 29"/>
                <a:gd name="T8" fmla="*/ 21 w 29"/>
                <a:gd name="T9" fmla="*/ 21 h 29"/>
              </a:gdLst>
              <a:ahLst/>
              <a:cxnLst>
                <a:cxn ang="0">
                  <a:pos x="T0" y="T1"/>
                </a:cxn>
                <a:cxn ang="0">
                  <a:pos x="T2" y="T3"/>
                </a:cxn>
                <a:cxn ang="0">
                  <a:pos x="T4" y="T5"/>
                </a:cxn>
                <a:cxn ang="0">
                  <a:pos x="T6" y="T7"/>
                </a:cxn>
                <a:cxn ang="0">
                  <a:pos x="T8" y="T9"/>
                </a:cxn>
              </a:cxnLst>
              <a:rect l="0" t="0" r="r" b="b"/>
              <a:pathLst>
                <a:path w="29" h="29">
                  <a:moveTo>
                    <a:pt x="21" y="21"/>
                  </a:moveTo>
                  <a:cubicBezTo>
                    <a:pt x="26" y="15"/>
                    <a:pt x="29" y="8"/>
                    <a:pt x="28" y="0"/>
                  </a:cubicBezTo>
                  <a:cubicBezTo>
                    <a:pt x="21" y="0"/>
                    <a:pt x="14" y="3"/>
                    <a:pt x="8" y="9"/>
                  </a:cubicBezTo>
                  <a:cubicBezTo>
                    <a:pt x="3" y="14"/>
                    <a:pt x="0" y="22"/>
                    <a:pt x="1" y="29"/>
                  </a:cubicBezTo>
                  <a:cubicBezTo>
                    <a:pt x="8" y="29"/>
                    <a:pt x="15" y="26"/>
                    <a:pt x="21" y="2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2" name="Freeform 454"/>
            <p:cNvSpPr/>
            <p:nvPr/>
          </p:nvSpPr>
          <p:spPr bwMode="auto">
            <a:xfrm>
              <a:off x="3276601" y="5635626"/>
              <a:ext cx="109538" cy="109538"/>
            </a:xfrm>
            <a:custGeom>
              <a:avLst/>
              <a:gdLst>
                <a:gd name="T0" fmla="*/ 21 w 29"/>
                <a:gd name="T1" fmla="*/ 20 h 29"/>
                <a:gd name="T2" fmla="*/ 28 w 29"/>
                <a:gd name="T3" fmla="*/ 0 h 29"/>
                <a:gd name="T4" fmla="*/ 8 w 29"/>
                <a:gd name="T5" fmla="*/ 8 h 29"/>
                <a:gd name="T6" fmla="*/ 1 w 29"/>
                <a:gd name="T7" fmla="*/ 29 h 29"/>
                <a:gd name="T8" fmla="*/ 21 w 29"/>
                <a:gd name="T9" fmla="*/ 20 h 29"/>
              </a:gdLst>
              <a:ahLst/>
              <a:cxnLst>
                <a:cxn ang="0">
                  <a:pos x="T0" y="T1"/>
                </a:cxn>
                <a:cxn ang="0">
                  <a:pos x="T2" y="T3"/>
                </a:cxn>
                <a:cxn ang="0">
                  <a:pos x="T4" y="T5"/>
                </a:cxn>
                <a:cxn ang="0">
                  <a:pos x="T6" y="T7"/>
                </a:cxn>
                <a:cxn ang="0">
                  <a:pos x="T8" y="T9"/>
                </a:cxn>
              </a:cxnLst>
              <a:rect l="0" t="0" r="r" b="b"/>
              <a:pathLst>
                <a:path w="29" h="29">
                  <a:moveTo>
                    <a:pt x="21" y="20"/>
                  </a:moveTo>
                  <a:cubicBezTo>
                    <a:pt x="26" y="15"/>
                    <a:pt x="29" y="7"/>
                    <a:pt x="28" y="0"/>
                  </a:cubicBezTo>
                  <a:cubicBezTo>
                    <a:pt x="21" y="0"/>
                    <a:pt x="14" y="3"/>
                    <a:pt x="8" y="8"/>
                  </a:cubicBezTo>
                  <a:cubicBezTo>
                    <a:pt x="3" y="14"/>
                    <a:pt x="0" y="21"/>
                    <a:pt x="1" y="29"/>
                  </a:cubicBezTo>
                  <a:cubicBezTo>
                    <a:pt x="8" y="29"/>
                    <a:pt x="15" y="26"/>
                    <a:pt x="21"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3" name="Freeform 455"/>
            <p:cNvSpPr/>
            <p:nvPr/>
          </p:nvSpPr>
          <p:spPr bwMode="auto">
            <a:xfrm>
              <a:off x="3749676" y="5759451"/>
              <a:ext cx="85725" cy="131763"/>
            </a:xfrm>
            <a:custGeom>
              <a:avLst/>
              <a:gdLst>
                <a:gd name="T0" fmla="*/ 19 w 23"/>
                <a:gd name="T1" fmla="*/ 21 h 35"/>
                <a:gd name="T2" fmla="*/ 21 w 23"/>
                <a:gd name="T3" fmla="*/ 0 h 35"/>
                <a:gd name="T4" fmla="*/ 4 w 23"/>
                <a:gd name="T5" fmla="*/ 13 h 35"/>
                <a:gd name="T6" fmla="*/ 2 w 23"/>
                <a:gd name="T7" fmla="*/ 35 h 35"/>
                <a:gd name="T8" fmla="*/ 19 w 23"/>
                <a:gd name="T9" fmla="*/ 21 h 35"/>
              </a:gdLst>
              <a:ahLst/>
              <a:cxnLst>
                <a:cxn ang="0">
                  <a:pos x="T0" y="T1"/>
                </a:cxn>
                <a:cxn ang="0">
                  <a:pos x="T2" y="T3"/>
                </a:cxn>
                <a:cxn ang="0">
                  <a:pos x="T4" y="T5"/>
                </a:cxn>
                <a:cxn ang="0">
                  <a:pos x="T6" y="T7"/>
                </a:cxn>
                <a:cxn ang="0">
                  <a:pos x="T8" y="T9"/>
                </a:cxn>
              </a:cxnLst>
              <a:rect l="0" t="0" r="r" b="b"/>
              <a:pathLst>
                <a:path w="23" h="35">
                  <a:moveTo>
                    <a:pt x="19" y="21"/>
                  </a:moveTo>
                  <a:cubicBezTo>
                    <a:pt x="22" y="14"/>
                    <a:pt x="23" y="7"/>
                    <a:pt x="21" y="0"/>
                  </a:cubicBezTo>
                  <a:cubicBezTo>
                    <a:pt x="14" y="2"/>
                    <a:pt x="8" y="6"/>
                    <a:pt x="4" y="13"/>
                  </a:cubicBezTo>
                  <a:cubicBezTo>
                    <a:pt x="0" y="20"/>
                    <a:pt x="0" y="28"/>
                    <a:pt x="2" y="35"/>
                  </a:cubicBezTo>
                  <a:cubicBezTo>
                    <a:pt x="9" y="33"/>
                    <a:pt x="15" y="28"/>
                    <a:pt x="19" y="2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4" name="Freeform 456"/>
            <p:cNvSpPr/>
            <p:nvPr/>
          </p:nvSpPr>
          <p:spPr bwMode="auto">
            <a:xfrm>
              <a:off x="3257551" y="6083301"/>
              <a:ext cx="90488" cy="131763"/>
            </a:xfrm>
            <a:custGeom>
              <a:avLst/>
              <a:gdLst>
                <a:gd name="T0" fmla="*/ 20 w 24"/>
                <a:gd name="T1" fmla="*/ 21 h 35"/>
                <a:gd name="T2" fmla="*/ 22 w 24"/>
                <a:gd name="T3" fmla="*/ 0 h 35"/>
                <a:gd name="T4" fmla="*/ 5 w 24"/>
                <a:gd name="T5" fmla="*/ 13 h 35"/>
                <a:gd name="T6" fmla="*/ 3 w 24"/>
                <a:gd name="T7" fmla="*/ 35 h 35"/>
                <a:gd name="T8" fmla="*/ 20 w 24"/>
                <a:gd name="T9" fmla="*/ 21 h 35"/>
              </a:gdLst>
              <a:ahLst/>
              <a:cxnLst>
                <a:cxn ang="0">
                  <a:pos x="T0" y="T1"/>
                </a:cxn>
                <a:cxn ang="0">
                  <a:pos x="T2" y="T3"/>
                </a:cxn>
                <a:cxn ang="0">
                  <a:pos x="T4" y="T5"/>
                </a:cxn>
                <a:cxn ang="0">
                  <a:pos x="T6" y="T7"/>
                </a:cxn>
                <a:cxn ang="0">
                  <a:pos x="T8" y="T9"/>
                </a:cxn>
              </a:cxnLst>
              <a:rect l="0" t="0" r="r" b="b"/>
              <a:pathLst>
                <a:path w="24" h="35">
                  <a:moveTo>
                    <a:pt x="20" y="21"/>
                  </a:moveTo>
                  <a:cubicBezTo>
                    <a:pt x="23" y="14"/>
                    <a:pt x="24" y="7"/>
                    <a:pt x="22" y="0"/>
                  </a:cubicBezTo>
                  <a:cubicBezTo>
                    <a:pt x="15" y="2"/>
                    <a:pt x="8" y="6"/>
                    <a:pt x="5" y="13"/>
                  </a:cubicBezTo>
                  <a:cubicBezTo>
                    <a:pt x="1" y="20"/>
                    <a:pt x="0" y="28"/>
                    <a:pt x="3" y="35"/>
                  </a:cubicBezTo>
                  <a:cubicBezTo>
                    <a:pt x="10" y="33"/>
                    <a:pt x="16" y="28"/>
                    <a:pt x="20" y="2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5" name="Freeform 457"/>
            <p:cNvSpPr/>
            <p:nvPr/>
          </p:nvSpPr>
          <p:spPr bwMode="auto">
            <a:xfrm>
              <a:off x="3835401" y="6083301"/>
              <a:ext cx="76200" cy="142875"/>
            </a:xfrm>
            <a:custGeom>
              <a:avLst/>
              <a:gdLst>
                <a:gd name="T0" fmla="*/ 18 w 20"/>
                <a:gd name="T1" fmla="*/ 16 h 38"/>
                <a:gd name="T2" fmla="*/ 4 w 20"/>
                <a:gd name="T3" fmla="*/ 0 h 38"/>
                <a:gd name="T4" fmla="*/ 2 w 20"/>
                <a:gd name="T5" fmla="*/ 22 h 38"/>
                <a:gd name="T6" fmla="*/ 16 w 20"/>
                <a:gd name="T7" fmla="*/ 38 h 38"/>
                <a:gd name="T8" fmla="*/ 18 w 20"/>
                <a:gd name="T9" fmla="*/ 16 h 38"/>
              </a:gdLst>
              <a:ahLst/>
              <a:cxnLst>
                <a:cxn ang="0">
                  <a:pos x="T0" y="T1"/>
                </a:cxn>
                <a:cxn ang="0">
                  <a:pos x="T2" y="T3"/>
                </a:cxn>
                <a:cxn ang="0">
                  <a:pos x="T4" y="T5"/>
                </a:cxn>
                <a:cxn ang="0">
                  <a:pos x="T6" y="T7"/>
                </a:cxn>
                <a:cxn ang="0">
                  <a:pos x="T8" y="T9"/>
                </a:cxn>
              </a:cxnLst>
              <a:rect l="0" t="0" r="r" b="b"/>
              <a:pathLst>
                <a:path w="20" h="38">
                  <a:moveTo>
                    <a:pt x="18" y="16"/>
                  </a:moveTo>
                  <a:cubicBezTo>
                    <a:pt x="16" y="9"/>
                    <a:pt x="10" y="3"/>
                    <a:pt x="4" y="0"/>
                  </a:cubicBezTo>
                  <a:cubicBezTo>
                    <a:pt x="1" y="6"/>
                    <a:pt x="0" y="14"/>
                    <a:pt x="2" y="22"/>
                  </a:cubicBezTo>
                  <a:cubicBezTo>
                    <a:pt x="4" y="29"/>
                    <a:pt x="10" y="35"/>
                    <a:pt x="16" y="38"/>
                  </a:cubicBezTo>
                  <a:cubicBezTo>
                    <a:pt x="19" y="32"/>
                    <a:pt x="20" y="24"/>
                    <a:pt x="18"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6" name="Freeform 458"/>
            <p:cNvSpPr/>
            <p:nvPr/>
          </p:nvSpPr>
          <p:spPr bwMode="auto">
            <a:xfrm>
              <a:off x="3475038" y="6297613"/>
              <a:ext cx="79375" cy="142875"/>
            </a:xfrm>
            <a:custGeom>
              <a:avLst/>
              <a:gdLst>
                <a:gd name="T0" fmla="*/ 18 w 21"/>
                <a:gd name="T1" fmla="*/ 17 h 38"/>
                <a:gd name="T2" fmla="*/ 4 w 21"/>
                <a:gd name="T3" fmla="*/ 0 h 38"/>
                <a:gd name="T4" fmla="*/ 2 w 21"/>
                <a:gd name="T5" fmla="*/ 22 h 38"/>
                <a:gd name="T6" fmla="*/ 16 w 21"/>
                <a:gd name="T7" fmla="*/ 38 h 38"/>
                <a:gd name="T8" fmla="*/ 18 w 21"/>
                <a:gd name="T9" fmla="*/ 17 h 38"/>
              </a:gdLst>
              <a:ahLst/>
              <a:cxnLst>
                <a:cxn ang="0">
                  <a:pos x="T0" y="T1"/>
                </a:cxn>
                <a:cxn ang="0">
                  <a:pos x="T2" y="T3"/>
                </a:cxn>
                <a:cxn ang="0">
                  <a:pos x="T4" y="T5"/>
                </a:cxn>
                <a:cxn ang="0">
                  <a:pos x="T6" y="T7"/>
                </a:cxn>
                <a:cxn ang="0">
                  <a:pos x="T8" y="T9"/>
                </a:cxn>
              </a:cxnLst>
              <a:rect l="0" t="0" r="r" b="b"/>
              <a:pathLst>
                <a:path w="21" h="38">
                  <a:moveTo>
                    <a:pt x="18" y="17"/>
                  </a:moveTo>
                  <a:cubicBezTo>
                    <a:pt x="16" y="9"/>
                    <a:pt x="11" y="4"/>
                    <a:pt x="4" y="0"/>
                  </a:cubicBezTo>
                  <a:cubicBezTo>
                    <a:pt x="1" y="7"/>
                    <a:pt x="0" y="14"/>
                    <a:pt x="2" y="22"/>
                  </a:cubicBezTo>
                  <a:cubicBezTo>
                    <a:pt x="4" y="29"/>
                    <a:pt x="10" y="35"/>
                    <a:pt x="16" y="38"/>
                  </a:cubicBezTo>
                  <a:cubicBezTo>
                    <a:pt x="20" y="32"/>
                    <a:pt x="21" y="24"/>
                    <a:pt x="18"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7" name="Freeform 459"/>
            <p:cNvSpPr/>
            <p:nvPr/>
          </p:nvSpPr>
          <p:spPr bwMode="auto">
            <a:xfrm>
              <a:off x="3381376" y="6440488"/>
              <a:ext cx="79375" cy="142875"/>
            </a:xfrm>
            <a:custGeom>
              <a:avLst/>
              <a:gdLst>
                <a:gd name="T0" fmla="*/ 18 w 21"/>
                <a:gd name="T1" fmla="*/ 17 h 38"/>
                <a:gd name="T2" fmla="*/ 4 w 21"/>
                <a:gd name="T3" fmla="*/ 0 h 38"/>
                <a:gd name="T4" fmla="*/ 2 w 21"/>
                <a:gd name="T5" fmla="*/ 22 h 38"/>
                <a:gd name="T6" fmla="*/ 16 w 21"/>
                <a:gd name="T7" fmla="*/ 38 h 38"/>
                <a:gd name="T8" fmla="*/ 18 w 21"/>
                <a:gd name="T9" fmla="*/ 17 h 38"/>
              </a:gdLst>
              <a:ahLst/>
              <a:cxnLst>
                <a:cxn ang="0">
                  <a:pos x="T0" y="T1"/>
                </a:cxn>
                <a:cxn ang="0">
                  <a:pos x="T2" y="T3"/>
                </a:cxn>
                <a:cxn ang="0">
                  <a:pos x="T4" y="T5"/>
                </a:cxn>
                <a:cxn ang="0">
                  <a:pos x="T6" y="T7"/>
                </a:cxn>
                <a:cxn ang="0">
                  <a:pos x="T8" y="T9"/>
                </a:cxn>
              </a:cxnLst>
              <a:rect l="0" t="0" r="r" b="b"/>
              <a:pathLst>
                <a:path w="21" h="38">
                  <a:moveTo>
                    <a:pt x="18" y="17"/>
                  </a:moveTo>
                  <a:cubicBezTo>
                    <a:pt x="16" y="9"/>
                    <a:pt x="11" y="4"/>
                    <a:pt x="4" y="0"/>
                  </a:cubicBezTo>
                  <a:cubicBezTo>
                    <a:pt x="1" y="7"/>
                    <a:pt x="0" y="14"/>
                    <a:pt x="2" y="22"/>
                  </a:cubicBezTo>
                  <a:cubicBezTo>
                    <a:pt x="5" y="29"/>
                    <a:pt x="10" y="35"/>
                    <a:pt x="16" y="38"/>
                  </a:cubicBezTo>
                  <a:cubicBezTo>
                    <a:pt x="20" y="32"/>
                    <a:pt x="21" y="24"/>
                    <a:pt x="18"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8" name="Freeform 460"/>
            <p:cNvSpPr/>
            <p:nvPr/>
          </p:nvSpPr>
          <p:spPr bwMode="auto">
            <a:xfrm>
              <a:off x="4789488" y="4852988"/>
              <a:ext cx="79375" cy="142875"/>
            </a:xfrm>
            <a:custGeom>
              <a:avLst/>
              <a:gdLst>
                <a:gd name="T0" fmla="*/ 19 w 21"/>
                <a:gd name="T1" fmla="*/ 17 h 38"/>
                <a:gd name="T2" fmla="*/ 5 w 21"/>
                <a:gd name="T3" fmla="*/ 0 h 38"/>
                <a:gd name="T4" fmla="*/ 3 w 21"/>
                <a:gd name="T5" fmla="*/ 22 h 38"/>
                <a:gd name="T6" fmla="*/ 17 w 21"/>
                <a:gd name="T7" fmla="*/ 38 h 38"/>
                <a:gd name="T8" fmla="*/ 19 w 21"/>
                <a:gd name="T9" fmla="*/ 17 h 38"/>
              </a:gdLst>
              <a:ahLst/>
              <a:cxnLst>
                <a:cxn ang="0">
                  <a:pos x="T0" y="T1"/>
                </a:cxn>
                <a:cxn ang="0">
                  <a:pos x="T2" y="T3"/>
                </a:cxn>
                <a:cxn ang="0">
                  <a:pos x="T4" y="T5"/>
                </a:cxn>
                <a:cxn ang="0">
                  <a:pos x="T6" y="T7"/>
                </a:cxn>
                <a:cxn ang="0">
                  <a:pos x="T8" y="T9"/>
                </a:cxn>
              </a:cxnLst>
              <a:rect l="0" t="0" r="r" b="b"/>
              <a:pathLst>
                <a:path w="21" h="38">
                  <a:moveTo>
                    <a:pt x="19" y="17"/>
                  </a:moveTo>
                  <a:cubicBezTo>
                    <a:pt x="16" y="9"/>
                    <a:pt x="11" y="4"/>
                    <a:pt x="5" y="0"/>
                  </a:cubicBezTo>
                  <a:cubicBezTo>
                    <a:pt x="1" y="7"/>
                    <a:pt x="0" y="14"/>
                    <a:pt x="3" y="22"/>
                  </a:cubicBezTo>
                  <a:cubicBezTo>
                    <a:pt x="5" y="29"/>
                    <a:pt x="10" y="35"/>
                    <a:pt x="17" y="38"/>
                  </a:cubicBezTo>
                  <a:cubicBezTo>
                    <a:pt x="20" y="32"/>
                    <a:pt x="21" y="24"/>
                    <a:pt x="19"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9" name="Freeform 461"/>
            <p:cNvSpPr/>
            <p:nvPr/>
          </p:nvSpPr>
          <p:spPr bwMode="auto">
            <a:xfrm>
              <a:off x="4786313" y="4025901"/>
              <a:ext cx="77788" cy="142875"/>
            </a:xfrm>
            <a:custGeom>
              <a:avLst/>
              <a:gdLst>
                <a:gd name="T0" fmla="*/ 18 w 21"/>
                <a:gd name="T1" fmla="*/ 16 h 38"/>
                <a:gd name="T2" fmla="*/ 4 w 21"/>
                <a:gd name="T3" fmla="*/ 0 h 38"/>
                <a:gd name="T4" fmla="*/ 2 w 21"/>
                <a:gd name="T5" fmla="*/ 21 h 38"/>
                <a:gd name="T6" fmla="*/ 16 w 21"/>
                <a:gd name="T7" fmla="*/ 38 h 38"/>
                <a:gd name="T8" fmla="*/ 18 w 21"/>
                <a:gd name="T9" fmla="*/ 16 h 38"/>
              </a:gdLst>
              <a:ahLst/>
              <a:cxnLst>
                <a:cxn ang="0">
                  <a:pos x="T0" y="T1"/>
                </a:cxn>
                <a:cxn ang="0">
                  <a:pos x="T2" y="T3"/>
                </a:cxn>
                <a:cxn ang="0">
                  <a:pos x="T4" y="T5"/>
                </a:cxn>
                <a:cxn ang="0">
                  <a:pos x="T6" y="T7"/>
                </a:cxn>
                <a:cxn ang="0">
                  <a:pos x="T8" y="T9"/>
                </a:cxn>
              </a:cxnLst>
              <a:rect l="0" t="0" r="r" b="b"/>
              <a:pathLst>
                <a:path w="21" h="38">
                  <a:moveTo>
                    <a:pt x="18" y="16"/>
                  </a:moveTo>
                  <a:cubicBezTo>
                    <a:pt x="16" y="9"/>
                    <a:pt x="11" y="3"/>
                    <a:pt x="4" y="0"/>
                  </a:cubicBezTo>
                  <a:cubicBezTo>
                    <a:pt x="1" y="6"/>
                    <a:pt x="0" y="14"/>
                    <a:pt x="2" y="21"/>
                  </a:cubicBezTo>
                  <a:cubicBezTo>
                    <a:pt x="5" y="29"/>
                    <a:pt x="10" y="35"/>
                    <a:pt x="16" y="38"/>
                  </a:cubicBezTo>
                  <a:cubicBezTo>
                    <a:pt x="20" y="32"/>
                    <a:pt x="21" y="24"/>
                    <a:pt x="18"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0" name="Freeform 462"/>
            <p:cNvSpPr/>
            <p:nvPr/>
          </p:nvSpPr>
          <p:spPr bwMode="auto">
            <a:xfrm>
              <a:off x="4591051" y="3602038"/>
              <a:ext cx="77788" cy="142875"/>
            </a:xfrm>
            <a:custGeom>
              <a:avLst/>
              <a:gdLst>
                <a:gd name="T0" fmla="*/ 19 w 21"/>
                <a:gd name="T1" fmla="*/ 16 h 38"/>
                <a:gd name="T2" fmla="*/ 5 w 21"/>
                <a:gd name="T3" fmla="*/ 0 h 38"/>
                <a:gd name="T4" fmla="*/ 2 w 21"/>
                <a:gd name="T5" fmla="*/ 21 h 38"/>
                <a:gd name="T6" fmla="*/ 17 w 21"/>
                <a:gd name="T7" fmla="*/ 38 h 38"/>
                <a:gd name="T8" fmla="*/ 19 w 21"/>
                <a:gd name="T9" fmla="*/ 16 h 38"/>
              </a:gdLst>
              <a:ahLst/>
              <a:cxnLst>
                <a:cxn ang="0">
                  <a:pos x="T0" y="T1"/>
                </a:cxn>
                <a:cxn ang="0">
                  <a:pos x="T2" y="T3"/>
                </a:cxn>
                <a:cxn ang="0">
                  <a:pos x="T4" y="T5"/>
                </a:cxn>
                <a:cxn ang="0">
                  <a:pos x="T6" y="T7"/>
                </a:cxn>
                <a:cxn ang="0">
                  <a:pos x="T8" y="T9"/>
                </a:cxn>
              </a:cxnLst>
              <a:rect l="0" t="0" r="r" b="b"/>
              <a:pathLst>
                <a:path w="21" h="38">
                  <a:moveTo>
                    <a:pt x="19" y="16"/>
                  </a:moveTo>
                  <a:cubicBezTo>
                    <a:pt x="16" y="9"/>
                    <a:pt x="11" y="3"/>
                    <a:pt x="5" y="0"/>
                  </a:cubicBezTo>
                  <a:cubicBezTo>
                    <a:pt x="1" y="6"/>
                    <a:pt x="0" y="14"/>
                    <a:pt x="2" y="21"/>
                  </a:cubicBezTo>
                  <a:cubicBezTo>
                    <a:pt x="5" y="29"/>
                    <a:pt x="10" y="34"/>
                    <a:pt x="17" y="38"/>
                  </a:cubicBezTo>
                  <a:cubicBezTo>
                    <a:pt x="20" y="31"/>
                    <a:pt x="21" y="24"/>
                    <a:pt x="19"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1" name="Freeform 463"/>
            <p:cNvSpPr/>
            <p:nvPr/>
          </p:nvSpPr>
          <p:spPr bwMode="auto">
            <a:xfrm>
              <a:off x="4572001" y="4729163"/>
              <a:ext cx="104775" cy="106363"/>
            </a:xfrm>
            <a:custGeom>
              <a:avLst/>
              <a:gdLst>
                <a:gd name="T0" fmla="*/ 20 w 28"/>
                <a:gd name="T1" fmla="*/ 20 h 28"/>
                <a:gd name="T2" fmla="*/ 28 w 28"/>
                <a:gd name="T3" fmla="*/ 0 h 28"/>
                <a:gd name="T4" fmla="*/ 8 w 28"/>
                <a:gd name="T5" fmla="*/ 8 h 28"/>
                <a:gd name="T6" fmla="*/ 0 w 28"/>
                <a:gd name="T7" fmla="*/ 28 h 28"/>
                <a:gd name="T8" fmla="*/ 20 w 28"/>
                <a:gd name="T9" fmla="*/ 20 h 28"/>
              </a:gdLst>
              <a:ahLst/>
              <a:cxnLst>
                <a:cxn ang="0">
                  <a:pos x="T0" y="T1"/>
                </a:cxn>
                <a:cxn ang="0">
                  <a:pos x="T2" y="T3"/>
                </a:cxn>
                <a:cxn ang="0">
                  <a:pos x="T4" y="T5"/>
                </a:cxn>
                <a:cxn ang="0">
                  <a:pos x="T6" y="T7"/>
                </a:cxn>
                <a:cxn ang="0">
                  <a:pos x="T8" y="T9"/>
                </a:cxn>
              </a:cxnLst>
              <a:rect l="0" t="0" r="r" b="b"/>
              <a:pathLst>
                <a:path w="28" h="28">
                  <a:moveTo>
                    <a:pt x="20" y="20"/>
                  </a:moveTo>
                  <a:cubicBezTo>
                    <a:pt x="26" y="14"/>
                    <a:pt x="28" y="7"/>
                    <a:pt x="28" y="0"/>
                  </a:cubicBezTo>
                  <a:cubicBezTo>
                    <a:pt x="21" y="0"/>
                    <a:pt x="13" y="2"/>
                    <a:pt x="8" y="8"/>
                  </a:cubicBezTo>
                  <a:cubicBezTo>
                    <a:pt x="3" y="14"/>
                    <a:pt x="0" y="21"/>
                    <a:pt x="0" y="28"/>
                  </a:cubicBezTo>
                  <a:cubicBezTo>
                    <a:pt x="7" y="28"/>
                    <a:pt x="15" y="26"/>
                    <a:pt x="20"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2" name="Freeform 464"/>
            <p:cNvSpPr/>
            <p:nvPr/>
          </p:nvSpPr>
          <p:spPr bwMode="auto">
            <a:xfrm>
              <a:off x="4822826" y="4583113"/>
              <a:ext cx="104775" cy="109538"/>
            </a:xfrm>
            <a:custGeom>
              <a:avLst/>
              <a:gdLst>
                <a:gd name="T0" fmla="*/ 20 w 28"/>
                <a:gd name="T1" fmla="*/ 20 h 29"/>
                <a:gd name="T2" fmla="*/ 28 w 28"/>
                <a:gd name="T3" fmla="*/ 0 h 29"/>
                <a:gd name="T4" fmla="*/ 8 w 28"/>
                <a:gd name="T5" fmla="*/ 9 h 29"/>
                <a:gd name="T6" fmla="*/ 0 w 28"/>
                <a:gd name="T7" fmla="*/ 29 h 29"/>
                <a:gd name="T8" fmla="*/ 20 w 28"/>
                <a:gd name="T9" fmla="*/ 20 h 29"/>
              </a:gdLst>
              <a:ahLst/>
              <a:cxnLst>
                <a:cxn ang="0">
                  <a:pos x="T0" y="T1"/>
                </a:cxn>
                <a:cxn ang="0">
                  <a:pos x="T2" y="T3"/>
                </a:cxn>
                <a:cxn ang="0">
                  <a:pos x="T4" y="T5"/>
                </a:cxn>
                <a:cxn ang="0">
                  <a:pos x="T6" y="T7"/>
                </a:cxn>
                <a:cxn ang="0">
                  <a:pos x="T8" y="T9"/>
                </a:cxn>
              </a:cxnLst>
              <a:rect l="0" t="0" r="r" b="b"/>
              <a:pathLst>
                <a:path w="28" h="29">
                  <a:moveTo>
                    <a:pt x="20" y="20"/>
                  </a:moveTo>
                  <a:cubicBezTo>
                    <a:pt x="26" y="15"/>
                    <a:pt x="28" y="7"/>
                    <a:pt x="28" y="0"/>
                  </a:cubicBezTo>
                  <a:cubicBezTo>
                    <a:pt x="21" y="0"/>
                    <a:pt x="14" y="3"/>
                    <a:pt x="8" y="9"/>
                  </a:cubicBezTo>
                  <a:cubicBezTo>
                    <a:pt x="3" y="14"/>
                    <a:pt x="0" y="22"/>
                    <a:pt x="0" y="29"/>
                  </a:cubicBezTo>
                  <a:cubicBezTo>
                    <a:pt x="8" y="29"/>
                    <a:pt x="15" y="26"/>
                    <a:pt x="20"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3" name="Freeform 465"/>
            <p:cNvSpPr/>
            <p:nvPr/>
          </p:nvSpPr>
          <p:spPr bwMode="auto">
            <a:xfrm>
              <a:off x="4852988" y="4184651"/>
              <a:ext cx="161925" cy="165100"/>
            </a:xfrm>
            <a:custGeom>
              <a:avLst/>
              <a:gdLst>
                <a:gd name="T0" fmla="*/ 31 w 43"/>
                <a:gd name="T1" fmla="*/ 31 h 44"/>
                <a:gd name="T2" fmla="*/ 43 w 43"/>
                <a:gd name="T3" fmla="*/ 0 h 44"/>
                <a:gd name="T4" fmla="*/ 12 w 43"/>
                <a:gd name="T5" fmla="*/ 13 h 44"/>
                <a:gd name="T6" fmla="*/ 0 w 43"/>
                <a:gd name="T7" fmla="*/ 44 h 44"/>
                <a:gd name="T8" fmla="*/ 31 w 43"/>
                <a:gd name="T9" fmla="*/ 31 h 44"/>
              </a:gdLst>
              <a:ahLst/>
              <a:cxnLst>
                <a:cxn ang="0">
                  <a:pos x="T0" y="T1"/>
                </a:cxn>
                <a:cxn ang="0">
                  <a:pos x="T2" y="T3"/>
                </a:cxn>
                <a:cxn ang="0">
                  <a:pos x="T4" y="T5"/>
                </a:cxn>
                <a:cxn ang="0">
                  <a:pos x="T6" y="T7"/>
                </a:cxn>
                <a:cxn ang="0">
                  <a:pos x="T8" y="T9"/>
                </a:cxn>
              </a:cxnLst>
              <a:rect l="0" t="0" r="r" b="b"/>
              <a:pathLst>
                <a:path w="43" h="44">
                  <a:moveTo>
                    <a:pt x="31" y="31"/>
                  </a:moveTo>
                  <a:cubicBezTo>
                    <a:pt x="39" y="23"/>
                    <a:pt x="43" y="11"/>
                    <a:pt x="43" y="0"/>
                  </a:cubicBezTo>
                  <a:cubicBezTo>
                    <a:pt x="32" y="0"/>
                    <a:pt x="21" y="4"/>
                    <a:pt x="12" y="13"/>
                  </a:cubicBezTo>
                  <a:cubicBezTo>
                    <a:pt x="4" y="22"/>
                    <a:pt x="0" y="33"/>
                    <a:pt x="0" y="44"/>
                  </a:cubicBezTo>
                  <a:cubicBezTo>
                    <a:pt x="11" y="44"/>
                    <a:pt x="23" y="40"/>
                    <a:pt x="31"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4" name="Freeform 466"/>
            <p:cNvSpPr/>
            <p:nvPr/>
          </p:nvSpPr>
          <p:spPr bwMode="auto">
            <a:xfrm>
              <a:off x="3843338" y="5060951"/>
              <a:ext cx="165100" cy="165100"/>
            </a:xfrm>
            <a:custGeom>
              <a:avLst/>
              <a:gdLst>
                <a:gd name="T0" fmla="*/ 31 w 44"/>
                <a:gd name="T1" fmla="*/ 31 h 44"/>
                <a:gd name="T2" fmla="*/ 43 w 44"/>
                <a:gd name="T3" fmla="*/ 0 h 44"/>
                <a:gd name="T4" fmla="*/ 13 w 44"/>
                <a:gd name="T5" fmla="*/ 13 h 44"/>
                <a:gd name="T6" fmla="*/ 0 w 44"/>
                <a:gd name="T7" fmla="*/ 44 h 44"/>
                <a:gd name="T8" fmla="*/ 31 w 44"/>
                <a:gd name="T9" fmla="*/ 31 h 44"/>
              </a:gdLst>
              <a:ahLst/>
              <a:cxnLst>
                <a:cxn ang="0">
                  <a:pos x="T0" y="T1"/>
                </a:cxn>
                <a:cxn ang="0">
                  <a:pos x="T2" y="T3"/>
                </a:cxn>
                <a:cxn ang="0">
                  <a:pos x="T4" y="T5"/>
                </a:cxn>
                <a:cxn ang="0">
                  <a:pos x="T6" y="T7"/>
                </a:cxn>
                <a:cxn ang="0">
                  <a:pos x="T8" y="T9"/>
                </a:cxn>
              </a:cxnLst>
              <a:rect l="0" t="0" r="r" b="b"/>
              <a:pathLst>
                <a:path w="44" h="44">
                  <a:moveTo>
                    <a:pt x="31" y="31"/>
                  </a:moveTo>
                  <a:cubicBezTo>
                    <a:pt x="40" y="22"/>
                    <a:pt x="44" y="11"/>
                    <a:pt x="43" y="0"/>
                  </a:cubicBezTo>
                  <a:cubicBezTo>
                    <a:pt x="32" y="0"/>
                    <a:pt x="21" y="4"/>
                    <a:pt x="13" y="13"/>
                  </a:cubicBezTo>
                  <a:cubicBezTo>
                    <a:pt x="4" y="21"/>
                    <a:pt x="0" y="33"/>
                    <a:pt x="0" y="44"/>
                  </a:cubicBezTo>
                  <a:cubicBezTo>
                    <a:pt x="12" y="44"/>
                    <a:pt x="23" y="40"/>
                    <a:pt x="31"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5" name="Freeform 467"/>
            <p:cNvSpPr/>
            <p:nvPr/>
          </p:nvSpPr>
          <p:spPr bwMode="auto">
            <a:xfrm>
              <a:off x="3746501" y="5448301"/>
              <a:ext cx="165100" cy="165100"/>
            </a:xfrm>
            <a:custGeom>
              <a:avLst/>
              <a:gdLst>
                <a:gd name="T0" fmla="*/ 31 w 44"/>
                <a:gd name="T1" fmla="*/ 31 h 44"/>
                <a:gd name="T2" fmla="*/ 43 w 44"/>
                <a:gd name="T3" fmla="*/ 0 h 44"/>
                <a:gd name="T4" fmla="*/ 12 w 44"/>
                <a:gd name="T5" fmla="*/ 13 h 44"/>
                <a:gd name="T6" fmla="*/ 0 w 44"/>
                <a:gd name="T7" fmla="*/ 44 h 44"/>
                <a:gd name="T8" fmla="*/ 31 w 44"/>
                <a:gd name="T9" fmla="*/ 31 h 44"/>
              </a:gdLst>
              <a:ahLst/>
              <a:cxnLst>
                <a:cxn ang="0">
                  <a:pos x="T0" y="T1"/>
                </a:cxn>
                <a:cxn ang="0">
                  <a:pos x="T2" y="T3"/>
                </a:cxn>
                <a:cxn ang="0">
                  <a:pos x="T4" y="T5"/>
                </a:cxn>
                <a:cxn ang="0">
                  <a:pos x="T6" y="T7"/>
                </a:cxn>
                <a:cxn ang="0">
                  <a:pos x="T8" y="T9"/>
                </a:cxn>
              </a:cxnLst>
              <a:rect l="0" t="0" r="r" b="b"/>
              <a:pathLst>
                <a:path w="44" h="44">
                  <a:moveTo>
                    <a:pt x="31" y="31"/>
                  </a:moveTo>
                  <a:cubicBezTo>
                    <a:pt x="40" y="22"/>
                    <a:pt x="44" y="11"/>
                    <a:pt x="43" y="0"/>
                  </a:cubicBezTo>
                  <a:cubicBezTo>
                    <a:pt x="32" y="0"/>
                    <a:pt x="21" y="4"/>
                    <a:pt x="12" y="13"/>
                  </a:cubicBezTo>
                  <a:cubicBezTo>
                    <a:pt x="4" y="21"/>
                    <a:pt x="0" y="32"/>
                    <a:pt x="0" y="44"/>
                  </a:cubicBezTo>
                  <a:cubicBezTo>
                    <a:pt x="12" y="44"/>
                    <a:pt x="23" y="39"/>
                    <a:pt x="31" y="31"/>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6" name="Freeform 468"/>
            <p:cNvSpPr/>
            <p:nvPr/>
          </p:nvSpPr>
          <p:spPr bwMode="auto">
            <a:xfrm>
              <a:off x="3509963" y="5819776"/>
              <a:ext cx="160338" cy="165100"/>
            </a:xfrm>
            <a:custGeom>
              <a:avLst/>
              <a:gdLst>
                <a:gd name="T0" fmla="*/ 31 w 43"/>
                <a:gd name="T1" fmla="*/ 31 h 44"/>
                <a:gd name="T2" fmla="*/ 43 w 43"/>
                <a:gd name="T3" fmla="*/ 0 h 44"/>
                <a:gd name="T4" fmla="*/ 12 w 43"/>
                <a:gd name="T5" fmla="*/ 13 h 44"/>
                <a:gd name="T6" fmla="*/ 0 w 43"/>
                <a:gd name="T7" fmla="*/ 44 h 44"/>
                <a:gd name="T8" fmla="*/ 31 w 43"/>
                <a:gd name="T9" fmla="*/ 31 h 44"/>
              </a:gdLst>
              <a:ahLst/>
              <a:cxnLst>
                <a:cxn ang="0">
                  <a:pos x="T0" y="T1"/>
                </a:cxn>
                <a:cxn ang="0">
                  <a:pos x="T2" y="T3"/>
                </a:cxn>
                <a:cxn ang="0">
                  <a:pos x="T4" y="T5"/>
                </a:cxn>
                <a:cxn ang="0">
                  <a:pos x="T6" y="T7"/>
                </a:cxn>
                <a:cxn ang="0">
                  <a:pos x="T8" y="T9"/>
                </a:cxn>
              </a:cxnLst>
              <a:rect l="0" t="0" r="r" b="b"/>
              <a:pathLst>
                <a:path w="43" h="44">
                  <a:moveTo>
                    <a:pt x="31" y="31"/>
                  </a:moveTo>
                  <a:cubicBezTo>
                    <a:pt x="39" y="22"/>
                    <a:pt x="43" y="11"/>
                    <a:pt x="43" y="0"/>
                  </a:cubicBezTo>
                  <a:cubicBezTo>
                    <a:pt x="32" y="0"/>
                    <a:pt x="21" y="4"/>
                    <a:pt x="12" y="13"/>
                  </a:cubicBezTo>
                  <a:cubicBezTo>
                    <a:pt x="4" y="21"/>
                    <a:pt x="0" y="33"/>
                    <a:pt x="0" y="44"/>
                  </a:cubicBezTo>
                  <a:cubicBezTo>
                    <a:pt x="11" y="44"/>
                    <a:pt x="23" y="39"/>
                    <a:pt x="31"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7" name="Freeform 469"/>
            <p:cNvSpPr/>
            <p:nvPr/>
          </p:nvSpPr>
          <p:spPr bwMode="auto">
            <a:xfrm>
              <a:off x="3502026" y="6102351"/>
              <a:ext cx="228600" cy="104775"/>
            </a:xfrm>
            <a:custGeom>
              <a:avLst/>
              <a:gdLst>
                <a:gd name="T0" fmla="*/ 32 w 61"/>
                <a:gd name="T1" fmla="*/ 27 h 28"/>
                <a:gd name="T2" fmla="*/ 61 w 61"/>
                <a:gd name="T3" fmla="*/ 10 h 28"/>
                <a:gd name="T4" fmla="*/ 29 w 61"/>
                <a:gd name="T5" fmla="*/ 1 h 28"/>
                <a:gd name="T6" fmla="*/ 0 w 61"/>
                <a:gd name="T7" fmla="*/ 18 h 28"/>
                <a:gd name="T8" fmla="*/ 32 w 61"/>
                <a:gd name="T9" fmla="*/ 27 h 28"/>
              </a:gdLst>
              <a:ahLst/>
              <a:cxnLst>
                <a:cxn ang="0">
                  <a:pos x="T0" y="T1"/>
                </a:cxn>
                <a:cxn ang="0">
                  <a:pos x="T2" y="T3"/>
                </a:cxn>
                <a:cxn ang="0">
                  <a:pos x="T4" y="T5"/>
                </a:cxn>
                <a:cxn ang="0">
                  <a:pos x="T6" y="T7"/>
                </a:cxn>
                <a:cxn ang="0">
                  <a:pos x="T8" y="T9"/>
                </a:cxn>
              </a:cxnLst>
              <a:rect l="0" t="0" r="r" b="b"/>
              <a:pathLst>
                <a:path w="61" h="28">
                  <a:moveTo>
                    <a:pt x="32" y="27"/>
                  </a:moveTo>
                  <a:cubicBezTo>
                    <a:pt x="44" y="25"/>
                    <a:pt x="55" y="19"/>
                    <a:pt x="61" y="10"/>
                  </a:cubicBezTo>
                  <a:cubicBezTo>
                    <a:pt x="53" y="3"/>
                    <a:pt x="41" y="0"/>
                    <a:pt x="29" y="1"/>
                  </a:cubicBezTo>
                  <a:cubicBezTo>
                    <a:pt x="17" y="3"/>
                    <a:pt x="7" y="9"/>
                    <a:pt x="0" y="18"/>
                  </a:cubicBezTo>
                  <a:cubicBezTo>
                    <a:pt x="9" y="25"/>
                    <a:pt x="20" y="28"/>
                    <a:pt x="32"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8" name="Freeform 470"/>
            <p:cNvSpPr/>
            <p:nvPr/>
          </p:nvSpPr>
          <p:spPr bwMode="auto">
            <a:xfrm>
              <a:off x="3216276" y="6256338"/>
              <a:ext cx="228600" cy="107950"/>
            </a:xfrm>
            <a:custGeom>
              <a:avLst/>
              <a:gdLst>
                <a:gd name="T0" fmla="*/ 32 w 61"/>
                <a:gd name="T1" fmla="*/ 28 h 29"/>
                <a:gd name="T2" fmla="*/ 61 w 61"/>
                <a:gd name="T3" fmla="*/ 11 h 29"/>
                <a:gd name="T4" fmla="*/ 29 w 61"/>
                <a:gd name="T5" fmla="*/ 2 h 29"/>
                <a:gd name="T6" fmla="*/ 0 w 61"/>
                <a:gd name="T7" fmla="*/ 19 h 29"/>
                <a:gd name="T8" fmla="*/ 32 w 61"/>
                <a:gd name="T9" fmla="*/ 28 h 29"/>
              </a:gdLst>
              <a:ahLst/>
              <a:cxnLst>
                <a:cxn ang="0">
                  <a:pos x="T0" y="T1"/>
                </a:cxn>
                <a:cxn ang="0">
                  <a:pos x="T2" y="T3"/>
                </a:cxn>
                <a:cxn ang="0">
                  <a:pos x="T4" y="T5"/>
                </a:cxn>
                <a:cxn ang="0">
                  <a:pos x="T6" y="T7"/>
                </a:cxn>
                <a:cxn ang="0">
                  <a:pos x="T8" y="T9"/>
                </a:cxn>
              </a:cxnLst>
              <a:rect l="0" t="0" r="r" b="b"/>
              <a:pathLst>
                <a:path w="61" h="29">
                  <a:moveTo>
                    <a:pt x="32" y="28"/>
                  </a:moveTo>
                  <a:cubicBezTo>
                    <a:pt x="44" y="26"/>
                    <a:pt x="54" y="20"/>
                    <a:pt x="61" y="11"/>
                  </a:cubicBezTo>
                  <a:cubicBezTo>
                    <a:pt x="52" y="4"/>
                    <a:pt x="41" y="0"/>
                    <a:pt x="29" y="2"/>
                  </a:cubicBezTo>
                  <a:cubicBezTo>
                    <a:pt x="17" y="3"/>
                    <a:pt x="6" y="10"/>
                    <a:pt x="0" y="19"/>
                  </a:cubicBezTo>
                  <a:cubicBezTo>
                    <a:pt x="8" y="26"/>
                    <a:pt x="20" y="29"/>
                    <a:pt x="32" y="2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9" name="Freeform 471"/>
            <p:cNvSpPr/>
            <p:nvPr/>
          </p:nvSpPr>
          <p:spPr bwMode="auto">
            <a:xfrm>
              <a:off x="3249613" y="5435601"/>
              <a:ext cx="230188" cy="109538"/>
            </a:xfrm>
            <a:custGeom>
              <a:avLst/>
              <a:gdLst>
                <a:gd name="T0" fmla="*/ 32 w 61"/>
                <a:gd name="T1" fmla="*/ 27 h 29"/>
                <a:gd name="T2" fmla="*/ 61 w 61"/>
                <a:gd name="T3" fmla="*/ 11 h 29"/>
                <a:gd name="T4" fmla="*/ 29 w 61"/>
                <a:gd name="T5" fmla="*/ 1 h 29"/>
                <a:gd name="T6" fmla="*/ 0 w 61"/>
                <a:gd name="T7" fmla="*/ 18 h 29"/>
                <a:gd name="T8" fmla="*/ 32 w 61"/>
                <a:gd name="T9" fmla="*/ 27 h 29"/>
              </a:gdLst>
              <a:ahLst/>
              <a:cxnLst>
                <a:cxn ang="0">
                  <a:pos x="T0" y="T1"/>
                </a:cxn>
                <a:cxn ang="0">
                  <a:pos x="T2" y="T3"/>
                </a:cxn>
                <a:cxn ang="0">
                  <a:pos x="T4" y="T5"/>
                </a:cxn>
                <a:cxn ang="0">
                  <a:pos x="T6" y="T7"/>
                </a:cxn>
                <a:cxn ang="0">
                  <a:pos x="T8" y="T9"/>
                </a:cxn>
              </a:cxnLst>
              <a:rect l="0" t="0" r="r" b="b"/>
              <a:pathLst>
                <a:path w="61" h="29">
                  <a:moveTo>
                    <a:pt x="32" y="27"/>
                  </a:moveTo>
                  <a:cubicBezTo>
                    <a:pt x="44" y="26"/>
                    <a:pt x="55" y="19"/>
                    <a:pt x="61" y="11"/>
                  </a:cubicBezTo>
                  <a:cubicBezTo>
                    <a:pt x="53" y="4"/>
                    <a:pt x="41" y="0"/>
                    <a:pt x="29" y="1"/>
                  </a:cubicBezTo>
                  <a:cubicBezTo>
                    <a:pt x="17" y="3"/>
                    <a:pt x="7" y="9"/>
                    <a:pt x="0" y="18"/>
                  </a:cubicBezTo>
                  <a:cubicBezTo>
                    <a:pt x="9" y="25"/>
                    <a:pt x="20" y="29"/>
                    <a:pt x="32" y="27"/>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0" name="Freeform 472"/>
            <p:cNvSpPr/>
            <p:nvPr/>
          </p:nvSpPr>
          <p:spPr bwMode="auto">
            <a:xfrm>
              <a:off x="3532188" y="4687888"/>
              <a:ext cx="228600" cy="109538"/>
            </a:xfrm>
            <a:custGeom>
              <a:avLst/>
              <a:gdLst>
                <a:gd name="T0" fmla="*/ 32 w 61"/>
                <a:gd name="T1" fmla="*/ 28 h 29"/>
                <a:gd name="T2" fmla="*/ 61 w 61"/>
                <a:gd name="T3" fmla="*/ 11 h 29"/>
                <a:gd name="T4" fmla="*/ 29 w 61"/>
                <a:gd name="T5" fmla="*/ 2 h 29"/>
                <a:gd name="T6" fmla="*/ 0 w 61"/>
                <a:gd name="T7" fmla="*/ 18 h 29"/>
                <a:gd name="T8" fmla="*/ 32 w 61"/>
                <a:gd name="T9" fmla="*/ 28 h 29"/>
              </a:gdLst>
              <a:ahLst/>
              <a:cxnLst>
                <a:cxn ang="0">
                  <a:pos x="T0" y="T1"/>
                </a:cxn>
                <a:cxn ang="0">
                  <a:pos x="T2" y="T3"/>
                </a:cxn>
                <a:cxn ang="0">
                  <a:pos x="T4" y="T5"/>
                </a:cxn>
                <a:cxn ang="0">
                  <a:pos x="T6" y="T7"/>
                </a:cxn>
                <a:cxn ang="0">
                  <a:pos x="T8" y="T9"/>
                </a:cxn>
              </a:cxnLst>
              <a:rect l="0" t="0" r="r" b="b"/>
              <a:pathLst>
                <a:path w="61" h="29">
                  <a:moveTo>
                    <a:pt x="32" y="28"/>
                  </a:moveTo>
                  <a:cubicBezTo>
                    <a:pt x="44" y="26"/>
                    <a:pt x="54" y="20"/>
                    <a:pt x="61" y="11"/>
                  </a:cubicBezTo>
                  <a:cubicBezTo>
                    <a:pt x="52" y="4"/>
                    <a:pt x="41" y="0"/>
                    <a:pt x="29" y="2"/>
                  </a:cubicBezTo>
                  <a:cubicBezTo>
                    <a:pt x="17" y="3"/>
                    <a:pt x="6" y="10"/>
                    <a:pt x="0" y="18"/>
                  </a:cubicBezTo>
                  <a:cubicBezTo>
                    <a:pt x="8" y="25"/>
                    <a:pt x="20" y="29"/>
                    <a:pt x="32" y="2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1" name="Freeform 473"/>
            <p:cNvSpPr/>
            <p:nvPr/>
          </p:nvSpPr>
          <p:spPr bwMode="auto">
            <a:xfrm>
              <a:off x="3059113" y="4970463"/>
              <a:ext cx="228600" cy="107950"/>
            </a:xfrm>
            <a:custGeom>
              <a:avLst/>
              <a:gdLst>
                <a:gd name="T0" fmla="*/ 32 w 61"/>
                <a:gd name="T1" fmla="*/ 27 h 29"/>
                <a:gd name="T2" fmla="*/ 61 w 61"/>
                <a:gd name="T3" fmla="*/ 10 h 29"/>
                <a:gd name="T4" fmla="*/ 28 w 61"/>
                <a:gd name="T5" fmla="*/ 1 h 29"/>
                <a:gd name="T6" fmla="*/ 0 w 61"/>
                <a:gd name="T7" fmla="*/ 18 h 29"/>
                <a:gd name="T8" fmla="*/ 32 w 61"/>
                <a:gd name="T9" fmla="*/ 27 h 29"/>
              </a:gdLst>
              <a:ahLst/>
              <a:cxnLst>
                <a:cxn ang="0">
                  <a:pos x="T0" y="T1"/>
                </a:cxn>
                <a:cxn ang="0">
                  <a:pos x="T2" y="T3"/>
                </a:cxn>
                <a:cxn ang="0">
                  <a:pos x="T4" y="T5"/>
                </a:cxn>
                <a:cxn ang="0">
                  <a:pos x="T6" y="T7"/>
                </a:cxn>
                <a:cxn ang="0">
                  <a:pos x="T8" y="T9"/>
                </a:cxn>
              </a:cxnLst>
              <a:rect l="0" t="0" r="r" b="b"/>
              <a:pathLst>
                <a:path w="61" h="29">
                  <a:moveTo>
                    <a:pt x="32" y="27"/>
                  </a:moveTo>
                  <a:cubicBezTo>
                    <a:pt x="44" y="26"/>
                    <a:pt x="54" y="19"/>
                    <a:pt x="61" y="10"/>
                  </a:cubicBezTo>
                  <a:cubicBezTo>
                    <a:pt x="52" y="3"/>
                    <a:pt x="40" y="0"/>
                    <a:pt x="28" y="1"/>
                  </a:cubicBezTo>
                  <a:cubicBezTo>
                    <a:pt x="16" y="3"/>
                    <a:pt x="6" y="9"/>
                    <a:pt x="0" y="18"/>
                  </a:cubicBezTo>
                  <a:cubicBezTo>
                    <a:pt x="8" y="25"/>
                    <a:pt x="20" y="29"/>
                    <a:pt x="32"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2" name="Freeform 474"/>
            <p:cNvSpPr/>
            <p:nvPr/>
          </p:nvSpPr>
          <p:spPr bwMode="auto">
            <a:xfrm>
              <a:off x="2965451" y="4413251"/>
              <a:ext cx="228600" cy="109538"/>
            </a:xfrm>
            <a:custGeom>
              <a:avLst/>
              <a:gdLst>
                <a:gd name="T0" fmla="*/ 32 w 61"/>
                <a:gd name="T1" fmla="*/ 28 h 29"/>
                <a:gd name="T2" fmla="*/ 61 w 61"/>
                <a:gd name="T3" fmla="*/ 11 h 29"/>
                <a:gd name="T4" fmla="*/ 28 w 61"/>
                <a:gd name="T5" fmla="*/ 2 h 29"/>
                <a:gd name="T6" fmla="*/ 0 w 61"/>
                <a:gd name="T7" fmla="*/ 19 h 29"/>
                <a:gd name="T8" fmla="*/ 32 w 61"/>
                <a:gd name="T9" fmla="*/ 28 h 29"/>
              </a:gdLst>
              <a:ahLst/>
              <a:cxnLst>
                <a:cxn ang="0">
                  <a:pos x="T0" y="T1"/>
                </a:cxn>
                <a:cxn ang="0">
                  <a:pos x="T2" y="T3"/>
                </a:cxn>
                <a:cxn ang="0">
                  <a:pos x="T4" y="T5"/>
                </a:cxn>
                <a:cxn ang="0">
                  <a:pos x="T6" y="T7"/>
                </a:cxn>
                <a:cxn ang="0">
                  <a:pos x="T8" y="T9"/>
                </a:cxn>
              </a:cxnLst>
              <a:rect l="0" t="0" r="r" b="b"/>
              <a:pathLst>
                <a:path w="61" h="29">
                  <a:moveTo>
                    <a:pt x="32" y="28"/>
                  </a:moveTo>
                  <a:cubicBezTo>
                    <a:pt x="44" y="26"/>
                    <a:pt x="54" y="20"/>
                    <a:pt x="61" y="11"/>
                  </a:cubicBezTo>
                  <a:cubicBezTo>
                    <a:pt x="52" y="4"/>
                    <a:pt x="40" y="0"/>
                    <a:pt x="28" y="2"/>
                  </a:cubicBezTo>
                  <a:cubicBezTo>
                    <a:pt x="16" y="3"/>
                    <a:pt x="6" y="10"/>
                    <a:pt x="0" y="19"/>
                  </a:cubicBezTo>
                  <a:cubicBezTo>
                    <a:pt x="8" y="26"/>
                    <a:pt x="20" y="29"/>
                    <a:pt x="32" y="2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3" name="Freeform 475"/>
            <p:cNvSpPr/>
            <p:nvPr/>
          </p:nvSpPr>
          <p:spPr bwMode="auto">
            <a:xfrm>
              <a:off x="2960688" y="5391151"/>
              <a:ext cx="230188" cy="109538"/>
            </a:xfrm>
            <a:custGeom>
              <a:avLst/>
              <a:gdLst>
                <a:gd name="T0" fmla="*/ 32 w 61"/>
                <a:gd name="T1" fmla="*/ 28 h 29"/>
                <a:gd name="T2" fmla="*/ 61 w 61"/>
                <a:gd name="T3" fmla="*/ 11 h 29"/>
                <a:gd name="T4" fmla="*/ 29 w 61"/>
                <a:gd name="T5" fmla="*/ 2 h 29"/>
                <a:gd name="T6" fmla="*/ 0 w 61"/>
                <a:gd name="T7" fmla="*/ 18 h 29"/>
                <a:gd name="T8" fmla="*/ 32 w 61"/>
                <a:gd name="T9" fmla="*/ 28 h 29"/>
              </a:gdLst>
              <a:ahLst/>
              <a:cxnLst>
                <a:cxn ang="0">
                  <a:pos x="T0" y="T1"/>
                </a:cxn>
                <a:cxn ang="0">
                  <a:pos x="T2" y="T3"/>
                </a:cxn>
                <a:cxn ang="0">
                  <a:pos x="T4" y="T5"/>
                </a:cxn>
                <a:cxn ang="0">
                  <a:pos x="T6" y="T7"/>
                </a:cxn>
                <a:cxn ang="0">
                  <a:pos x="T8" y="T9"/>
                </a:cxn>
              </a:cxnLst>
              <a:rect l="0" t="0" r="r" b="b"/>
              <a:pathLst>
                <a:path w="61" h="29">
                  <a:moveTo>
                    <a:pt x="32" y="28"/>
                  </a:moveTo>
                  <a:cubicBezTo>
                    <a:pt x="44" y="26"/>
                    <a:pt x="54" y="20"/>
                    <a:pt x="61" y="11"/>
                  </a:cubicBezTo>
                  <a:cubicBezTo>
                    <a:pt x="52" y="4"/>
                    <a:pt x="41" y="0"/>
                    <a:pt x="29" y="2"/>
                  </a:cubicBezTo>
                  <a:cubicBezTo>
                    <a:pt x="17" y="3"/>
                    <a:pt x="7" y="10"/>
                    <a:pt x="0" y="18"/>
                  </a:cubicBezTo>
                  <a:cubicBezTo>
                    <a:pt x="9" y="25"/>
                    <a:pt x="20" y="29"/>
                    <a:pt x="32" y="28"/>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4" name="Freeform 476"/>
            <p:cNvSpPr/>
            <p:nvPr/>
          </p:nvSpPr>
          <p:spPr bwMode="auto">
            <a:xfrm>
              <a:off x="2927351" y="4556126"/>
              <a:ext cx="180975" cy="153988"/>
            </a:xfrm>
            <a:custGeom>
              <a:avLst/>
              <a:gdLst>
                <a:gd name="T0" fmla="*/ 15 w 48"/>
                <a:gd name="T1" fmla="*/ 30 h 41"/>
                <a:gd name="T2" fmla="*/ 0 w 48"/>
                <a:gd name="T3" fmla="*/ 1 h 41"/>
                <a:gd name="T4" fmla="*/ 32 w 48"/>
                <a:gd name="T5" fmla="*/ 10 h 41"/>
                <a:gd name="T6" fmla="*/ 48 w 48"/>
                <a:gd name="T7" fmla="*/ 40 h 41"/>
                <a:gd name="T8" fmla="*/ 15 w 48"/>
                <a:gd name="T9" fmla="*/ 30 h 41"/>
              </a:gdLst>
              <a:ahLst/>
              <a:cxnLst>
                <a:cxn ang="0">
                  <a:pos x="T0" y="T1"/>
                </a:cxn>
                <a:cxn ang="0">
                  <a:pos x="T2" y="T3"/>
                </a:cxn>
                <a:cxn ang="0">
                  <a:pos x="T4" y="T5"/>
                </a:cxn>
                <a:cxn ang="0">
                  <a:pos x="T6" y="T7"/>
                </a:cxn>
                <a:cxn ang="0">
                  <a:pos x="T8" y="T9"/>
                </a:cxn>
              </a:cxnLst>
              <a:rect l="0" t="0" r="r" b="b"/>
              <a:pathLst>
                <a:path w="48" h="41">
                  <a:moveTo>
                    <a:pt x="15" y="30"/>
                  </a:moveTo>
                  <a:cubicBezTo>
                    <a:pt x="6" y="23"/>
                    <a:pt x="1" y="12"/>
                    <a:pt x="0" y="1"/>
                  </a:cubicBezTo>
                  <a:cubicBezTo>
                    <a:pt x="11" y="0"/>
                    <a:pt x="22" y="3"/>
                    <a:pt x="32" y="10"/>
                  </a:cubicBezTo>
                  <a:cubicBezTo>
                    <a:pt x="41" y="18"/>
                    <a:pt x="47" y="28"/>
                    <a:pt x="48" y="40"/>
                  </a:cubicBezTo>
                  <a:cubicBezTo>
                    <a:pt x="36" y="41"/>
                    <a:pt x="25" y="38"/>
                    <a:pt x="15" y="3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5" name="Freeform 477"/>
            <p:cNvSpPr/>
            <p:nvPr/>
          </p:nvSpPr>
          <p:spPr bwMode="auto">
            <a:xfrm>
              <a:off x="2762251" y="5011738"/>
              <a:ext cx="180975" cy="153988"/>
            </a:xfrm>
            <a:custGeom>
              <a:avLst/>
              <a:gdLst>
                <a:gd name="T0" fmla="*/ 16 w 48"/>
                <a:gd name="T1" fmla="*/ 31 h 41"/>
                <a:gd name="T2" fmla="*/ 0 w 48"/>
                <a:gd name="T3" fmla="*/ 1 h 41"/>
                <a:gd name="T4" fmla="*/ 32 w 48"/>
                <a:gd name="T5" fmla="*/ 11 h 41"/>
                <a:gd name="T6" fmla="*/ 48 w 48"/>
                <a:gd name="T7" fmla="*/ 40 h 41"/>
                <a:gd name="T8" fmla="*/ 16 w 48"/>
                <a:gd name="T9" fmla="*/ 31 h 41"/>
              </a:gdLst>
              <a:ahLst/>
              <a:cxnLst>
                <a:cxn ang="0">
                  <a:pos x="T0" y="T1"/>
                </a:cxn>
                <a:cxn ang="0">
                  <a:pos x="T2" y="T3"/>
                </a:cxn>
                <a:cxn ang="0">
                  <a:pos x="T4" y="T5"/>
                </a:cxn>
                <a:cxn ang="0">
                  <a:pos x="T6" y="T7"/>
                </a:cxn>
                <a:cxn ang="0">
                  <a:pos x="T8" y="T9"/>
                </a:cxn>
              </a:cxnLst>
              <a:rect l="0" t="0" r="r" b="b"/>
              <a:pathLst>
                <a:path w="48" h="41">
                  <a:moveTo>
                    <a:pt x="16" y="31"/>
                  </a:moveTo>
                  <a:cubicBezTo>
                    <a:pt x="7" y="23"/>
                    <a:pt x="1" y="13"/>
                    <a:pt x="0" y="1"/>
                  </a:cubicBezTo>
                  <a:cubicBezTo>
                    <a:pt x="11" y="0"/>
                    <a:pt x="23" y="3"/>
                    <a:pt x="32" y="11"/>
                  </a:cubicBezTo>
                  <a:cubicBezTo>
                    <a:pt x="42" y="18"/>
                    <a:pt x="47" y="29"/>
                    <a:pt x="48" y="40"/>
                  </a:cubicBezTo>
                  <a:cubicBezTo>
                    <a:pt x="37" y="41"/>
                    <a:pt x="25" y="38"/>
                    <a:pt x="16"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6" name="Freeform 478"/>
            <p:cNvSpPr/>
            <p:nvPr/>
          </p:nvSpPr>
          <p:spPr bwMode="auto">
            <a:xfrm>
              <a:off x="2800351" y="4019551"/>
              <a:ext cx="179388" cy="153988"/>
            </a:xfrm>
            <a:custGeom>
              <a:avLst/>
              <a:gdLst>
                <a:gd name="T0" fmla="*/ 16 w 48"/>
                <a:gd name="T1" fmla="*/ 31 h 41"/>
                <a:gd name="T2" fmla="*/ 0 w 48"/>
                <a:gd name="T3" fmla="*/ 1 h 41"/>
                <a:gd name="T4" fmla="*/ 32 w 48"/>
                <a:gd name="T5" fmla="*/ 10 h 41"/>
                <a:gd name="T6" fmla="*/ 48 w 48"/>
                <a:gd name="T7" fmla="*/ 40 h 41"/>
                <a:gd name="T8" fmla="*/ 16 w 48"/>
                <a:gd name="T9" fmla="*/ 31 h 41"/>
              </a:gdLst>
              <a:ahLst/>
              <a:cxnLst>
                <a:cxn ang="0">
                  <a:pos x="T0" y="T1"/>
                </a:cxn>
                <a:cxn ang="0">
                  <a:pos x="T2" y="T3"/>
                </a:cxn>
                <a:cxn ang="0">
                  <a:pos x="T4" y="T5"/>
                </a:cxn>
                <a:cxn ang="0">
                  <a:pos x="T6" y="T7"/>
                </a:cxn>
                <a:cxn ang="0">
                  <a:pos x="T8" y="T9"/>
                </a:cxn>
              </a:cxnLst>
              <a:rect l="0" t="0" r="r" b="b"/>
              <a:pathLst>
                <a:path w="48" h="41">
                  <a:moveTo>
                    <a:pt x="16" y="31"/>
                  </a:moveTo>
                  <a:cubicBezTo>
                    <a:pt x="6" y="23"/>
                    <a:pt x="1" y="12"/>
                    <a:pt x="0" y="1"/>
                  </a:cubicBezTo>
                  <a:cubicBezTo>
                    <a:pt x="11" y="0"/>
                    <a:pt x="23" y="3"/>
                    <a:pt x="32" y="10"/>
                  </a:cubicBezTo>
                  <a:cubicBezTo>
                    <a:pt x="42" y="18"/>
                    <a:pt x="47" y="29"/>
                    <a:pt x="48" y="40"/>
                  </a:cubicBezTo>
                  <a:cubicBezTo>
                    <a:pt x="37" y="41"/>
                    <a:pt x="25" y="38"/>
                    <a:pt x="16"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7" name="Freeform 479"/>
            <p:cNvSpPr/>
            <p:nvPr/>
          </p:nvSpPr>
          <p:spPr bwMode="auto">
            <a:xfrm>
              <a:off x="2401888" y="4105276"/>
              <a:ext cx="176213" cy="158750"/>
            </a:xfrm>
            <a:custGeom>
              <a:avLst/>
              <a:gdLst>
                <a:gd name="T0" fmla="*/ 15 w 47"/>
                <a:gd name="T1" fmla="*/ 31 h 42"/>
                <a:gd name="T2" fmla="*/ 0 w 47"/>
                <a:gd name="T3" fmla="*/ 2 h 42"/>
                <a:gd name="T4" fmla="*/ 32 w 47"/>
                <a:gd name="T5" fmla="*/ 11 h 42"/>
                <a:gd name="T6" fmla="*/ 47 w 47"/>
                <a:gd name="T7" fmla="*/ 40 h 42"/>
                <a:gd name="T8" fmla="*/ 15 w 47"/>
                <a:gd name="T9" fmla="*/ 31 h 42"/>
              </a:gdLst>
              <a:ahLst/>
              <a:cxnLst>
                <a:cxn ang="0">
                  <a:pos x="T0" y="T1"/>
                </a:cxn>
                <a:cxn ang="0">
                  <a:pos x="T2" y="T3"/>
                </a:cxn>
                <a:cxn ang="0">
                  <a:pos x="T4" y="T5"/>
                </a:cxn>
                <a:cxn ang="0">
                  <a:pos x="T6" y="T7"/>
                </a:cxn>
                <a:cxn ang="0">
                  <a:pos x="T8" y="T9"/>
                </a:cxn>
              </a:cxnLst>
              <a:rect l="0" t="0" r="r" b="b"/>
              <a:pathLst>
                <a:path w="47" h="42">
                  <a:moveTo>
                    <a:pt x="15" y="31"/>
                  </a:moveTo>
                  <a:cubicBezTo>
                    <a:pt x="6" y="24"/>
                    <a:pt x="1" y="13"/>
                    <a:pt x="0" y="2"/>
                  </a:cubicBezTo>
                  <a:cubicBezTo>
                    <a:pt x="11" y="0"/>
                    <a:pt x="22" y="3"/>
                    <a:pt x="32" y="11"/>
                  </a:cubicBezTo>
                  <a:cubicBezTo>
                    <a:pt x="41" y="19"/>
                    <a:pt x="46" y="29"/>
                    <a:pt x="47" y="40"/>
                  </a:cubicBezTo>
                  <a:cubicBezTo>
                    <a:pt x="36" y="42"/>
                    <a:pt x="25" y="39"/>
                    <a:pt x="15"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8" name="Freeform 480"/>
            <p:cNvSpPr/>
            <p:nvPr/>
          </p:nvSpPr>
          <p:spPr bwMode="auto">
            <a:xfrm>
              <a:off x="2528888" y="3627438"/>
              <a:ext cx="180975" cy="158750"/>
            </a:xfrm>
            <a:custGeom>
              <a:avLst/>
              <a:gdLst>
                <a:gd name="T0" fmla="*/ 16 w 48"/>
                <a:gd name="T1" fmla="*/ 31 h 42"/>
                <a:gd name="T2" fmla="*/ 0 w 48"/>
                <a:gd name="T3" fmla="*/ 2 h 42"/>
                <a:gd name="T4" fmla="*/ 33 w 48"/>
                <a:gd name="T5" fmla="*/ 11 h 42"/>
                <a:gd name="T6" fmla="*/ 48 w 48"/>
                <a:gd name="T7" fmla="*/ 40 h 42"/>
                <a:gd name="T8" fmla="*/ 16 w 48"/>
                <a:gd name="T9" fmla="*/ 31 h 42"/>
              </a:gdLst>
              <a:ahLst/>
              <a:cxnLst>
                <a:cxn ang="0">
                  <a:pos x="T0" y="T1"/>
                </a:cxn>
                <a:cxn ang="0">
                  <a:pos x="T2" y="T3"/>
                </a:cxn>
                <a:cxn ang="0">
                  <a:pos x="T4" y="T5"/>
                </a:cxn>
                <a:cxn ang="0">
                  <a:pos x="T6" y="T7"/>
                </a:cxn>
                <a:cxn ang="0">
                  <a:pos x="T8" y="T9"/>
                </a:cxn>
              </a:cxnLst>
              <a:rect l="0" t="0" r="r" b="b"/>
              <a:pathLst>
                <a:path w="48" h="42">
                  <a:moveTo>
                    <a:pt x="16" y="31"/>
                  </a:moveTo>
                  <a:cubicBezTo>
                    <a:pt x="7" y="23"/>
                    <a:pt x="1" y="13"/>
                    <a:pt x="0" y="2"/>
                  </a:cubicBezTo>
                  <a:cubicBezTo>
                    <a:pt x="11" y="0"/>
                    <a:pt x="23" y="3"/>
                    <a:pt x="33" y="11"/>
                  </a:cubicBezTo>
                  <a:cubicBezTo>
                    <a:pt x="42" y="18"/>
                    <a:pt x="47" y="29"/>
                    <a:pt x="48" y="40"/>
                  </a:cubicBezTo>
                  <a:cubicBezTo>
                    <a:pt x="37" y="42"/>
                    <a:pt x="26" y="39"/>
                    <a:pt x="16"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9" name="Freeform 481"/>
            <p:cNvSpPr/>
            <p:nvPr/>
          </p:nvSpPr>
          <p:spPr bwMode="auto">
            <a:xfrm>
              <a:off x="2176463" y="3703638"/>
              <a:ext cx="180975" cy="153988"/>
            </a:xfrm>
            <a:custGeom>
              <a:avLst/>
              <a:gdLst>
                <a:gd name="T0" fmla="*/ 16 w 48"/>
                <a:gd name="T1" fmla="*/ 30 h 41"/>
                <a:gd name="T2" fmla="*/ 0 w 48"/>
                <a:gd name="T3" fmla="*/ 1 h 41"/>
                <a:gd name="T4" fmla="*/ 32 w 48"/>
                <a:gd name="T5" fmla="*/ 10 h 41"/>
                <a:gd name="T6" fmla="*/ 48 w 48"/>
                <a:gd name="T7" fmla="*/ 40 h 41"/>
                <a:gd name="T8" fmla="*/ 16 w 48"/>
                <a:gd name="T9" fmla="*/ 30 h 41"/>
              </a:gdLst>
              <a:ahLst/>
              <a:cxnLst>
                <a:cxn ang="0">
                  <a:pos x="T0" y="T1"/>
                </a:cxn>
                <a:cxn ang="0">
                  <a:pos x="T2" y="T3"/>
                </a:cxn>
                <a:cxn ang="0">
                  <a:pos x="T4" y="T5"/>
                </a:cxn>
                <a:cxn ang="0">
                  <a:pos x="T6" y="T7"/>
                </a:cxn>
                <a:cxn ang="0">
                  <a:pos x="T8" y="T9"/>
                </a:cxn>
              </a:cxnLst>
              <a:rect l="0" t="0" r="r" b="b"/>
              <a:pathLst>
                <a:path w="48" h="41">
                  <a:moveTo>
                    <a:pt x="16" y="30"/>
                  </a:moveTo>
                  <a:cubicBezTo>
                    <a:pt x="6" y="23"/>
                    <a:pt x="1" y="12"/>
                    <a:pt x="0" y="1"/>
                  </a:cubicBezTo>
                  <a:cubicBezTo>
                    <a:pt x="11" y="0"/>
                    <a:pt x="23" y="2"/>
                    <a:pt x="32" y="10"/>
                  </a:cubicBezTo>
                  <a:cubicBezTo>
                    <a:pt x="41" y="18"/>
                    <a:pt x="47" y="28"/>
                    <a:pt x="48" y="40"/>
                  </a:cubicBezTo>
                  <a:cubicBezTo>
                    <a:pt x="37" y="41"/>
                    <a:pt x="25" y="38"/>
                    <a:pt x="16" y="3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0" name="Freeform 482"/>
            <p:cNvSpPr/>
            <p:nvPr/>
          </p:nvSpPr>
          <p:spPr bwMode="auto">
            <a:xfrm>
              <a:off x="2927351" y="5775326"/>
              <a:ext cx="180975" cy="157163"/>
            </a:xfrm>
            <a:custGeom>
              <a:avLst/>
              <a:gdLst>
                <a:gd name="T0" fmla="*/ 15 w 48"/>
                <a:gd name="T1" fmla="*/ 31 h 42"/>
                <a:gd name="T2" fmla="*/ 0 w 48"/>
                <a:gd name="T3" fmla="*/ 2 h 42"/>
                <a:gd name="T4" fmla="*/ 32 w 48"/>
                <a:gd name="T5" fmla="*/ 11 h 42"/>
                <a:gd name="T6" fmla="*/ 48 w 48"/>
                <a:gd name="T7" fmla="*/ 40 h 42"/>
                <a:gd name="T8" fmla="*/ 15 w 48"/>
                <a:gd name="T9" fmla="*/ 31 h 42"/>
              </a:gdLst>
              <a:ahLst/>
              <a:cxnLst>
                <a:cxn ang="0">
                  <a:pos x="T0" y="T1"/>
                </a:cxn>
                <a:cxn ang="0">
                  <a:pos x="T2" y="T3"/>
                </a:cxn>
                <a:cxn ang="0">
                  <a:pos x="T4" y="T5"/>
                </a:cxn>
                <a:cxn ang="0">
                  <a:pos x="T6" y="T7"/>
                </a:cxn>
                <a:cxn ang="0">
                  <a:pos x="T8" y="T9"/>
                </a:cxn>
              </a:cxnLst>
              <a:rect l="0" t="0" r="r" b="b"/>
              <a:pathLst>
                <a:path w="48" h="42">
                  <a:moveTo>
                    <a:pt x="15" y="31"/>
                  </a:moveTo>
                  <a:cubicBezTo>
                    <a:pt x="6" y="24"/>
                    <a:pt x="1" y="13"/>
                    <a:pt x="0" y="2"/>
                  </a:cubicBezTo>
                  <a:cubicBezTo>
                    <a:pt x="11" y="0"/>
                    <a:pt x="22" y="3"/>
                    <a:pt x="32" y="11"/>
                  </a:cubicBezTo>
                  <a:cubicBezTo>
                    <a:pt x="41" y="18"/>
                    <a:pt x="47" y="29"/>
                    <a:pt x="48" y="40"/>
                  </a:cubicBezTo>
                  <a:cubicBezTo>
                    <a:pt x="37" y="42"/>
                    <a:pt x="25" y="39"/>
                    <a:pt x="15"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1" name="Freeform 483"/>
            <p:cNvSpPr/>
            <p:nvPr/>
          </p:nvSpPr>
          <p:spPr bwMode="auto">
            <a:xfrm>
              <a:off x="2968626" y="6278563"/>
              <a:ext cx="180975" cy="157163"/>
            </a:xfrm>
            <a:custGeom>
              <a:avLst/>
              <a:gdLst>
                <a:gd name="T0" fmla="*/ 15 w 48"/>
                <a:gd name="T1" fmla="*/ 31 h 42"/>
                <a:gd name="T2" fmla="*/ 0 w 48"/>
                <a:gd name="T3" fmla="*/ 2 h 42"/>
                <a:gd name="T4" fmla="*/ 32 w 48"/>
                <a:gd name="T5" fmla="*/ 11 h 42"/>
                <a:gd name="T6" fmla="*/ 48 w 48"/>
                <a:gd name="T7" fmla="*/ 40 h 42"/>
                <a:gd name="T8" fmla="*/ 15 w 48"/>
                <a:gd name="T9" fmla="*/ 31 h 42"/>
              </a:gdLst>
              <a:ahLst/>
              <a:cxnLst>
                <a:cxn ang="0">
                  <a:pos x="T0" y="T1"/>
                </a:cxn>
                <a:cxn ang="0">
                  <a:pos x="T2" y="T3"/>
                </a:cxn>
                <a:cxn ang="0">
                  <a:pos x="T4" y="T5"/>
                </a:cxn>
                <a:cxn ang="0">
                  <a:pos x="T6" y="T7"/>
                </a:cxn>
                <a:cxn ang="0">
                  <a:pos x="T8" y="T9"/>
                </a:cxn>
              </a:cxnLst>
              <a:rect l="0" t="0" r="r" b="b"/>
              <a:pathLst>
                <a:path w="48" h="42">
                  <a:moveTo>
                    <a:pt x="15" y="31"/>
                  </a:moveTo>
                  <a:cubicBezTo>
                    <a:pt x="6" y="24"/>
                    <a:pt x="1" y="13"/>
                    <a:pt x="0" y="2"/>
                  </a:cubicBezTo>
                  <a:cubicBezTo>
                    <a:pt x="11" y="0"/>
                    <a:pt x="22" y="3"/>
                    <a:pt x="32" y="11"/>
                  </a:cubicBezTo>
                  <a:cubicBezTo>
                    <a:pt x="41" y="18"/>
                    <a:pt x="47" y="29"/>
                    <a:pt x="48" y="40"/>
                  </a:cubicBezTo>
                  <a:cubicBezTo>
                    <a:pt x="36" y="42"/>
                    <a:pt x="25" y="39"/>
                    <a:pt x="15"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2" name="Freeform 484"/>
            <p:cNvSpPr/>
            <p:nvPr/>
          </p:nvSpPr>
          <p:spPr bwMode="auto">
            <a:xfrm>
              <a:off x="3017838" y="6075363"/>
              <a:ext cx="179388" cy="158750"/>
            </a:xfrm>
            <a:custGeom>
              <a:avLst/>
              <a:gdLst>
                <a:gd name="T0" fmla="*/ 15 w 48"/>
                <a:gd name="T1" fmla="*/ 31 h 42"/>
                <a:gd name="T2" fmla="*/ 0 w 48"/>
                <a:gd name="T3" fmla="*/ 2 h 42"/>
                <a:gd name="T4" fmla="*/ 32 w 48"/>
                <a:gd name="T5" fmla="*/ 11 h 42"/>
                <a:gd name="T6" fmla="*/ 48 w 48"/>
                <a:gd name="T7" fmla="*/ 40 h 42"/>
                <a:gd name="T8" fmla="*/ 15 w 48"/>
                <a:gd name="T9" fmla="*/ 31 h 42"/>
              </a:gdLst>
              <a:ahLst/>
              <a:cxnLst>
                <a:cxn ang="0">
                  <a:pos x="T0" y="T1"/>
                </a:cxn>
                <a:cxn ang="0">
                  <a:pos x="T2" y="T3"/>
                </a:cxn>
                <a:cxn ang="0">
                  <a:pos x="T4" y="T5"/>
                </a:cxn>
                <a:cxn ang="0">
                  <a:pos x="T6" y="T7"/>
                </a:cxn>
                <a:cxn ang="0">
                  <a:pos x="T8" y="T9"/>
                </a:cxn>
              </a:cxnLst>
              <a:rect l="0" t="0" r="r" b="b"/>
              <a:pathLst>
                <a:path w="48" h="42">
                  <a:moveTo>
                    <a:pt x="15" y="31"/>
                  </a:moveTo>
                  <a:cubicBezTo>
                    <a:pt x="6" y="24"/>
                    <a:pt x="1" y="13"/>
                    <a:pt x="0" y="2"/>
                  </a:cubicBezTo>
                  <a:cubicBezTo>
                    <a:pt x="11" y="0"/>
                    <a:pt x="22" y="3"/>
                    <a:pt x="32" y="11"/>
                  </a:cubicBezTo>
                  <a:cubicBezTo>
                    <a:pt x="41" y="18"/>
                    <a:pt x="47" y="29"/>
                    <a:pt x="48" y="40"/>
                  </a:cubicBezTo>
                  <a:cubicBezTo>
                    <a:pt x="36" y="42"/>
                    <a:pt x="25" y="39"/>
                    <a:pt x="15"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3" name="Freeform 485"/>
            <p:cNvSpPr/>
            <p:nvPr/>
          </p:nvSpPr>
          <p:spPr bwMode="auto">
            <a:xfrm>
              <a:off x="3468688" y="4256088"/>
              <a:ext cx="104775" cy="104775"/>
            </a:xfrm>
            <a:custGeom>
              <a:avLst/>
              <a:gdLst>
                <a:gd name="T0" fmla="*/ 19 w 28"/>
                <a:gd name="T1" fmla="*/ 20 h 28"/>
                <a:gd name="T2" fmla="*/ 28 w 28"/>
                <a:gd name="T3" fmla="*/ 0 h 28"/>
                <a:gd name="T4" fmla="*/ 8 w 28"/>
                <a:gd name="T5" fmla="*/ 8 h 28"/>
                <a:gd name="T6" fmla="*/ 0 w 28"/>
                <a:gd name="T7" fmla="*/ 27 h 28"/>
                <a:gd name="T8" fmla="*/ 19 w 28"/>
                <a:gd name="T9" fmla="*/ 20 h 28"/>
              </a:gdLst>
              <a:ahLst/>
              <a:cxnLst>
                <a:cxn ang="0">
                  <a:pos x="T0" y="T1"/>
                </a:cxn>
                <a:cxn ang="0">
                  <a:pos x="T2" y="T3"/>
                </a:cxn>
                <a:cxn ang="0">
                  <a:pos x="T4" y="T5"/>
                </a:cxn>
                <a:cxn ang="0">
                  <a:pos x="T6" y="T7"/>
                </a:cxn>
                <a:cxn ang="0">
                  <a:pos x="T8" y="T9"/>
                </a:cxn>
              </a:cxnLst>
              <a:rect l="0" t="0" r="r" b="b"/>
              <a:pathLst>
                <a:path w="28" h="28">
                  <a:moveTo>
                    <a:pt x="19" y="20"/>
                  </a:moveTo>
                  <a:cubicBezTo>
                    <a:pt x="25" y="15"/>
                    <a:pt x="28" y="7"/>
                    <a:pt x="28" y="0"/>
                  </a:cubicBezTo>
                  <a:cubicBezTo>
                    <a:pt x="21" y="0"/>
                    <a:pt x="13" y="3"/>
                    <a:pt x="8" y="8"/>
                  </a:cubicBezTo>
                  <a:cubicBezTo>
                    <a:pt x="3" y="13"/>
                    <a:pt x="0" y="20"/>
                    <a:pt x="0" y="27"/>
                  </a:cubicBezTo>
                  <a:cubicBezTo>
                    <a:pt x="7" y="28"/>
                    <a:pt x="14" y="25"/>
                    <a:pt x="19"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4" name="Freeform 486"/>
            <p:cNvSpPr/>
            <p:nvPr/>
          </p:nvSpPr>
          <p:spPr bwMode="auto">
            <a:xfrm>
              <a:off x="3321051" y="4064001"/>
              <a:ext cx="106363" cy="104775"/>
            </a:xfrm>
            <a:custGeom>
              <a:avLst/>
              <a:gdLst>
                <a:gd name="T0" fmla="*/ 20 w 28"/>
                <a:gd name="T1" fmla="*/ 20 h 28"/>
                <a:gd name="T2" fmla="*/ 28 w 28"/>
                <a:gd name="T3" fmla="*/ 0 h 28"/>
                <a:gd name="T4" fmla="*/ 9 w 28"/>
                <a:gd name="T5" fmla="*/ 8 h 28"/>
                <a:gd name="T6" fmla="*/ 0 w 28"/>
                <a:gd name="T7" fmla="*/ 27 h 28"/>
                <a:gd name="T8" fmla="*/ 20 w 28"/>
                <a:gd name="T9" fmla="*/ 20 h 28"/>
              </a:gdLst>
              <a:ahLst/>
              <a:cxnLst>
                <a:cxn ang="0">
                  <a:pos x="T0" y="T1"/>
                </a:cxn>
                <a:cxn ang="0">
                  <a:pos x="T2" y="T3"/>
                </a:cxn>
                <a:cxn ang="0">
                  <a:pos x="T4" y="T5"/>
                </a:cxn>
                <a:cxn ang="0">
                  <a:pos x="T6" y="T7"/>
                </a:cxn>
                <a:cxn ang="0">
                  <a:pos x="T8" y="T9"/>
                </a:cxn>
              </a:cxnLst>
              <a:rect l="0" t="0" r="r" b="b"/>
              <a:pathLst>
                <a:path w="28" h="28">
                  <a:moveTo>
                    <a:pt x="20" y="20"/>
                  </a:moveTo>
                  <a:cubicBezTo>
                    <a:pt x="25" y="14"/>
                    <a:pt x="28" y="7"/>
                    <a:pt x="28" y="0"/>
                  </a:cubicBezTo>
                  <a:cubicBezTo>
                    <a:pt x="21" y="0"/>
                    <a:pt x="14" y="3"/>
                    <a:pt x="9" y="8"/>
                  </a:cubicBezTo>
                  <a:cubicBezTo>
                    <a:pt x="3" y="13"/>
                    <a:pt x="0" y="20"/>
                    <a:pt x="0" y="27"/>
                  </a:cubicBezTo>
                  <a:cubicBezTo>
                    <a:pt x="7" y="28"/>
                    <a:pt x="15" y="25"/>
                    <a:pt x="20"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5" name="Freeform 487"/>
            <p:cNvSpPr/>
            <p:nvPr/>
          </p:nvSpPr>
          <p:spPr bwMode="auto">
            <a:xfrm>
              <a:off x="3821113" y="4470401"/>
              <a:ext cx="104775" cy="101600"/>
            </a:xfrm>
            <a:custGeom>
              <a:avLst/>
              <a:gdLst>
                <a:gd name="T0" fmla="*/ 20 w 28"/>
                <a:gd name="T1" fmla="*/ 19 h 27"/>
                <a:gd name="T2" fmla="*/ 28 w 28"/>
                <a:gd name="T3" fmla="*/ 0 h 27"/>
                <a:gd name="T4" fmla="*/ 8 w 28"/>
                <a:gd name="T5" fmla="*/ 7 h 27"/>
                <a:gd name="T6" fmla="*/ 0 w 28"/>
                <a:gd name="T7" fmla="*/ 27 h 27"/>
                <a:gd name="T8" fmla="*/ 20 w 28"/>
                <a:gd name="T9" fmla="*/ 19 h 27"/>
              </a:gdLst>
              <a:ahLst/>
              <a:cxnLst>
                <a:cxn ang="0">
                  <a:pos x="T0" y="T1"/>
                </a:cxn>
                <a:cxn ang="0">
                  <a:pos x="T2" y="T3"/>
                </a:cxn>
                <a:cxn ang="0">
                  <a:pos x="T4" y="T5"/>
                </a:cxn>
                <a:cxn ang="0">
                  <a:pos x="T6" y="T7"/>
                </a:cxn>
                <a:cxn ang="0">
                  <a:pos x="T8" y="T9"/>
                </a:cxn>
              </a:cxnLst>
              <a:rect l="0" t="0" r="r" b="b"/>
              <a:pathLst>
                <a:path w="28" h="27">
                  <a:moveTo>
                    <a:pt x="20" y="19"/>
                  </a:moveTo>
                  <a:cubicBezTo>
                    <a:pt x="25" y="14"/>
                    <a:pt x="28" y="7"/>
                    <a:pt x="28" y="0"/>
                  </a:cubicBezTo>
                  <a:cubicBezTo>
                    <a:pt x="21" y="0"/>
                    <a:pt x="14" y="2"/>
                    <a:pt x="8" y="7"/>
                  </a:cubicBezTo>
                  <a:cubicBezTo>
                    <a:pt x="3" y="13"/>
                    <a:pt x="0" y="20"/>
                    <a:pt x="0" y="27"/>
                  </a:cubicBezTo>
                  <a:cubicBezTo>
                    <a:pt x="7" y="27"/>
                    <a:pt x="14" y="24"/>
                    <a:pt x="20"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6" name="Freeform 488"/>
            <p:cNvSpPr/>
            <p:nvPr/>
          </p:nvSpPr>
          <p:spPr bwMode="auto">
            <a:xfrm>
              <a:off x="3581401" y="5297488"/>
              <a:ext cx="104775" cy="104775"/>
            </a:xfrm>
            <a:custGeom>
              <a:avLst/>
              <a:gdLst>
                <a:gd name="T0" fmla="*/ 20 w 28"/>
                <a:gd name="T1" fmla="*/ 20 h 28"/>
                <a:gd name="T2" fmla="*/ 28 w 28"/>
                <a:gd name="T3" fmla="*/ 1 h 28"/>
                <a:gd name="T4" fmla="*/ 9 w 28"/>
                <a:gd name="T5" fmla="*/ 8 h 28"/>
                <a:gd name="T6" fmla="*/ 0 w 28"/>
                <a:gd name="T7" fmla="*/ 27 h 28"/>
                <a:gd name="T8" fmla="*/ 20 w 28"/>
                <a:gd name="T9" fmla="*/ 20 h 28"/>
              </a:gdLst>
              <a:ahLst/>
              <a:cxnLst>
                <a:cxn ang="0">
                  <a:pos x="T0" y="T1"/>
                </a:cxn>
                <a:cxn ang="0">
                  <a:pos x="T2" y="T3"/>
                </a:cxn>
                <a:cxn ang="0">
                  <a:pos x="T4" y="T5"/>
                </a:cxn>
                <a:cxn ang="0">
                  <a:pos x="T6" y="T7"/>
                </a:cxn>
                <a:cxn ang="0">
                  <a:pos x="T8" y="T9"/>
                </a:cxn>
              </a:cxnLst>
              <a:rect l="0" t="0" r="r" b="b"/>
              <a:pathLst>
                <a:path w="28" h="28">
                  <a:moveTo>
                    <a:pt x="20" y="20"/>
                  </a:moveTo>
                  <a:cubicBezTo>
                    <a:pt x="25" y="15"/>
                    <a:pt x="28" y="8"/>
                    <a:pt x="28" y="1"/>
                  </a:cubicBezTo>
                  <a:cubicBezTo>
                    <a:pt x="21" y="0"/>
                    <a:pt x="14" y="3"/>
                    <a:pt x="9" y="8"/>
                  </a:cubicBezTo>
                  <a:cubicBezTo>
                    <a:pt x="3" y="13"/>
                    <a:pt x="0" y="20"/>
                    <a:pt x="0" y="27"/>
                  </a:cubicBezTo>
                  <a:cubicBezTo>
                    <a:pt x="7" y="28"/>
                    <a:pt x="14" y="25"/>
                    <a:pt x="20"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7" name="Freeform 489"/>
            <p:cNvSpPr/>
            <p:nvPr/>
          </p:nvSpPr>
          <p:spPr bwMode="auto">
            <a:xfrm>
              <a:off x="4098926" y="4805363"/>
              <a:ext cx="101600" cy="101600"/>
            </a:xfrm>
            <a:custGeom>
              <a:avLst/>
              <a:gdLst>
                <a:gd name="T0" fmla="*/ 19 w 27"/>
                <a:gd name="T1" fmla="*/ 19 h 27"/>
                <a:gd name="T2" fmla="*/ 27 w 27"/>
                <a:gd name="T3" fmla="*/ 0 h 27"/>
                <a:gd name="T4" fmla="*/ 8 w 27"/>
                <a:gd name="T5" fmla="*/ 7 h 27"/>
                <a:gd name="T6" fmla="*/ 0 w 27"/>
                <a:gd name="T7" fmla="*/ 27 h 27"/>
                <a:gd name="T8" fmla="*/ 19 w 27"/>
                <a:gd name="T9" fmla="*/ 19 h 27"/>
              </a:gdLst>
              <a:ahLst/>
              <a:cxnLst>
                <a:cxn ang="0">
                  <a:pos x="T0" y="T1"/>
                </a:cxn>
                <a:cxn ang="0">
                  <a:pos x="T2" y="T3"/>
                </a:cxn>
                <a:cxn ang="0">
                  <a:pos x="T4" y="T5"/>
                </a:cxn>
                <a:cxn ang="0">
                  <a:pos x="T6" y="T7"/>
                </a:cxn>
                <a:cxn ang="0">
                  <a:pos x="T8" y="T9"/>
                </a:cxn>
              </a:cxnLst>
              <a:rect l="0" t="0" r="r" b="b"/>
              <a:pathLst>
                <a:path w="27" h="27">
                  <a:moveTo>
                    <a:pt x="19" y="19"/>
                  </a:moveTo>
                  <a:cubicBezTo>
                    <a:pt x="25" y="14"/>
                    <a:pt x="27" y="7"/>
                    <a:pt x="27" y="0"/>
                  </a:cubicBezTo>
                  <a:cubicBezTo>
                    <a:pt x="20" y="0"/>
                    <a:pt x="13" y="2"/>
                    <a:pt x="8" y="7"/>
                  </a:cubicBezTo>
                  <a:cubicBezTo>
                    <a:pt x="2" y="13"/>
                    <a:pt x="0" y="20"/>
                    <a:pt x="0" y="27"/>
                  </a:cubicBezTo>
                  <a:cubicBezTo>
                    <a:pt x="7" y="27"/>
                    <a:pt x="14" y="24"/>
                    <a:pt x="19"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8" name="Freeform 490"/>
            <p:cNvSpPr/>
            <p:nvPr/>
          </p:nvSpPr>
          <p:spPr bwMode="auto">
            <a:xfrm>
              <a:off x="3817938" y="4556126"/>
              <a:ext cx="295275" cy="225425"/>
            </a:xfrm>
            <a:custGeom>
              <a:avLst/>
              <a:gdLst>
                <a:gd name="T0" fmla="*/ 51 w 79"/>
                <a:gd name="T1" fmla="*/ 47 h 60"/>
                <a:gd name="T2" fmla="*/ 79 w 79"/>
                <a:gd name="T3" fmla="*/ 4 h 60"/>
                <a:gd name="T4" fmla="*/ 28 w 79"/>
                <a:gd name="T5" fmla="*/ 13 h 60"/>
                <a:gd name="T6" fmla="*/ 0 w 79"/>
                <a:gd name="T7" fmla="*/ 57 h 60"/>
                <a:gd name="T8" fmla="*/ 51 w 79"/>
                <a:gd name="T9" fmla="*/ 47 h 60"/>
              </a:gdLst>
              <a:ahLst/>
              <a:cxnLst>
                <a:cxn ang="0">
                  <a:pos x="T0" y="T1"/>
                </a:cxn>
                <a:cxn ang="0">
                  <a:pos x="T2" y="T3"/>
                </a:cxn>
                <a:cxn ang="0">
                  <a:pos x="T4" y="T5"/>
                </a:cxn>
                <a:cxn ang="0">
                  <a:pos x="T6" y="T7"/>
                </a:cxn>
                <a:cxn ang="0">
                  <a:pos x="T8" y="T9"/>
                </a:cxn>
              </a:cxnLst>
              <a:rect l="0" t="0" r="r" b="b"/>
              <a:pathLst>
                <a:path w="79" h="60">
                  <a:moveTo>
                    <a:pt x="51" y="47"/>
                  </a:moveTo>
                  <a:cubicBezTo>
                    <a:pt x="66" y="37"/>
                    <a:pt x="76" y="21"/>
                    <a:pt x="79" y="4"/>
                  </a:cubicBezTo>
                  <a:cubicBezTo>
                    <a:pt x="62" y="0"/>
                    <a:pt x="44" y="3"/>
                    <a:pt x="28" y="13"/>
                  </a:cubicBezTo>
                  <a:cubicBezTo>
                    <a:pt x="12" y="24"/>
                    <a:pt x="3" y="40"/>
                    <a:pt x="0" y="57"/>
                  </a:cubicBezTo>
                  <a:cubicBezTo>
                    <a:pt x="17" y="60"/>
                    <a:pt x="35" y="58"/>
                    <a:pt x="51" y="4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9" name="Freeform 491"/>
            <p:cNvSpPr/>
            <p:nvPr/>
          </p:nvSpPr>
          <p:spPr bwMode="auto">
            <a:xfrm>
              <a:off x="3386138" y="5545138"/>
              <a:ext cx="300038" cy="225425"/>
            </a:xfrm>
            <a:custGeom>
              <a:avLst/>
              <a:gdLst>
                <a:gd name="T0" fmla="*/ 51 w 80"/>
                <a:gd name="T1" fmla="*/ 47 h 60"/>
                <a:gd name="T2" fmla="*/ 80 w 80"/>
                <a:gd name="T3" fmla="*/ 3 h 60"/>
                <a:gd name="T4" fmla="*/ 29 w 80"/>
                <a:gd name="T5" fmla="*/ 13 h 60"/>
                <a:gd name="T6" fmla="*/ 0 w 80"/>
                <a:gd name="T7" fmla="*/ 56 h 60"/>
                <a:gd name="T8" fmla="*/ 51 w 80"/>
                <a:gd name="T9" fmla="*/ 47 h 60"/>
              </a:gdLst>
              <a:ahLst/>
              <a:cxnLst>
                <a:cxn ang="0">
                  <a:pos x="T0" y="T1"/>
                </a:cxn>
                <a:cxn ang="0">
                  <a:pos x="T2" y="T3"/>
                </a:cxn>
                <a:cxn ang="0">
                  <a:pos x="T4" y="T5"/>
                </a:cxn>
                <a:cxn ang="0">
                  <a:pos x="T6" y="T7"/>
                </a:cxn>
                <a:cxn ang="0">
                  <a:pos x="T8" y="T9"/>
                </a:cxn>
              </a:cxnLst>
              <a:rect l="0" t="0" r="r" b="b"/>
              <a:pathLst>
                <a:path w="80" h="60">
                  <a:moveTo>
                    <a:pt x="51" y="47"/>
                  </a:moveTo>
                  <a:cubicBezTo>
                    <a:pt x="67" y="36"/>
                    <a:pt x="77" y="21"/>
                    <a:pt x="80" y="3"/>
                  </a:cubicBezTo>
                  <a:cubicBezTo>
                    <a:pt x="63" y="0"/>
                    <a:pt x="44" y="3"/>
                    <a:pt x="29" y="13"/>
                  </a:cubicBezTo>
                  <a:cubicBezTo>
                    <a:pt x="13" y="23"/>
                    <a:pt x="3" y="39"/>
                    <a:pt x="0" y="56"/>
                  </a:cubicBezTo>
                  <a:cubicBezTo>
                    <a:pt x="17" y="60"/>
                    <a:pt x="36" y="57"/>
                    <a:pt x="51" y="47"/>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0" name="Freeform 492"/>
            <p:cNvSpPr/>
            <p:nvPr/>
          </p:nvSpPr>
          <p:spPr bwMode="auto">
            <a:xfrm>
              <a:off x="4046538" y="4297363"/>
              <a:ext cx="176213" cy="112713"/>
            </a:xfrm>
            <a:custGeom>
              <a:avLst/>
              <a:gdLst>
                <a:gd name="T0" fmla="*/ 29 w 47"/>
                <a:gd name="T1" fmla="*/ 25 h 30"/>
                <a:gd name="T2" fmla="*/ 47 w 47"/>
                <a:gd name="T3" fmla="*/ 3 h 30"/>
                <a:gd name="T4" fmla="*/ 18 w 47"/>
                <a:gd name="T5" fmla="*/ 5 h 30"/>
                <a:gd name="T6" fmla="*/ 0 w 47"/>
                <a:gd name="T7" fmla="*/ 27 h 30"/>
                <a:gd name="T8" fmla="*/ 29 w 47"/>
                <a:gd name="T9" fmla="*/ 25 h 30"/>
              </a:gdLst>
              <a:ahLst/>
              <a:cxnLst>
                <a:cxn ang="0">
                  <a:pos x="T0" y="T1"/>
                </a:cxn>
                <a:cxn ang="0">
                  <a:pos x="T2" y="T3"/>
                </a:cxn>
                <a:cxn ang="0">
                  <a:pos x="T4" y="T5"/>
                </a:cxn>
                <a:cxn ang="0">
                  <a:pos x="T6" y="T7"/>
                </a:cxn>
                <a:cxn ang="0">
                  <a:pos x="T8" y="T9"/>
                </a:cxn>
              </a:cxnLst>
              <a:rect l="0" t="0" r="r" b="b"/>
              <a:pathLst>
                <a:path w="47" h="30">
                  <a:moveTo>
                    <a:pt x="29" y="25"/>
                  </a:moveTo>
                  <a:cubicBezTo>
                    <a:pt x="38" y="20"/>
                    <a:pt x="44" y="12"/>
                    <a:pt x="47" y="3"/>
                  </a:cubicBezTo>
                  <a:cubicBezTo>
                    <a:pt x="38" y="0"/>
                    <a:pt x="28" y="1"/>
                    <a:pt x="18" y="5"/>
                  </a:cubicBezTo>
                  <a:cubicBezTo>
                    <a:pt x="9" y="10"/>
                    <a:pt x="3" y="18"/>
                    <a:pt x="0" y="27"/>
                  </a:cubicBezTo>
                  <a:cubicBezTo>
                    <a:pt x="9" y="30"/>
                    <a:pt x="19" y="30"/>
                    <a:pt x="29" y="2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1" name="Freeform 493"/>
            <p:cNvSpPr/>
            <p:nvPr/>
          </p:nvSpPr>
          <p:spPr bwMode="auto">
            <a:xfrm>
              <a:off x="4597401" y="4003676"/>
              <a:ext cx="173038" cy="112713"/>
            </a:xfrm>
            <a:custGeom>
              <a:avLst/>
              <a:gdLst>
                <a:gd name="T0" fmla="*/ 28 w 46"/>
                <a:gd name="T1" fmla="*/ 25 h 30"/>
                <a:gd name="T2" fmla="*/ 46 w 46"/>
                <a:gd name="T3" fmla="*/ 3 h 30"/>
                <a:gd name="T4" fmla="*/ 18 w 46"/>
                <a:gd name="T5" fmla="*/ 5 h 30"/>
                <a:gd name="T6" fmla="*/ 0 w 46"/>
                <a:gd name="T7" fmla="*/ 27 h 30"/>
                <a:gd name="T8" fmla="*/ 28 w 46"/>
                <a:gd name="T9" fmla="*/ 25 h 30"/>
              </a:gdLst>
              <a:ahLst/>
              <a:cxnLst>
                <a:cxn ang="0">
                  <a:pos x="T0" y="T1"/>
                </a:cxn>
                <a:cxn ang="0">
                  <a:pos x="T2" y="T3"/>
                </a:cxn>
                <a:cxn ang="0">
                  <a:pos x="T4" y="T5"/>
                </a:cxn>
                <a:cxn ang="0">
                  <a:pos x="T6" y="T7"/>
                </a:cxn>
                <a:cxn ang="0">
                  <a:pos x="T8" y="T9"/>
                </a:cxn>
              </a:cxnLst>
              <a:rect l="0" t="0" r="r" b="b"/>
              <a:pathLst>
                <a:path w="46" h="30">
                  <a:moveTo>
                    <a:pt x="28" y="25"/>
                  </a:moveTo>
                  <a:cubicBezTo>
                    <a:pt x="37" y="20"/>
                    <a:pt x="43" y="12"/>
                    <a:pt x="46" y="3"/>
                  </a:cubicBezTo>
                  <a:cubicBezTo>
                    <a:pt x="37" y="0"/>
                    <a:pt x="27" y="1"/>
                    <a:pt x="18" y="5"/>
                  </a:cubicBezTo>
                  <a:cubicBezTo>
                    <a:pt x="9" y="10"/>
                    <a:pt x="3" y="18"/>
                    <a:pt x="0" y="27"/>
                  </a:cubicBezTo>
                  <a:cubicBezTo>
                    <a:pt x="9" y="30"/>
                    <a:pt x="19" y="29"/>
                    <a:pt x="28" y="2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2" name="Freeform 494"/>
            <p:cNvSpPr/>
            <p:nvPr/>
          </p:nvSpPr>
          <p:spPr bwMode="auto">
            <a:xfrm>
              <a:off x="4549776" y="3778251"/>
              <a:ext cx="165100" cy="200025"/>
            </a:xfrm>
            <a:custGeom>
              <a:avLst/>
              <a:gdLst>
                <a:gd name="T0" fmla="*/ 33 w 44"/>
                <a:gd name="T1" fmla="*/ 35 h 53"/>
                <a:gd name="T2" fmla="*/ 42 w 44"/>
                <a:gd name="T3" fmla="*/ 0 h 53"/>
                <a:gd name="T4" fmla="*/ 10 w 44"/>
                <a:gd name="T5" fmla="*/ 18 h 53"/>
                <a:gd name="T6" fmla="*/ 1 w 44"/>
                <a:gd name="T7" fmla="*/ 53 h 53"/>
                <a:gd name="T8" fmla="*/ 33 w 44"/>
                <a:gd name="T9" fmla="*/ 35 h 53"/>
              </a:gdLst>
              <a:ahLst/>
              <a:cxnLst>
                <a:cxn ang="0">
                  <a:pos x="T0" y="T1"/>
                </a:cxn>
                <a:cxn ang="0">
                  <a:pos x="T2" y="T3"/>
                </a:cxn>
                <a:cxn ang="0">
                  <a:pos x="T4" y="T5"/>
                </a:cxn>
                <a:cxn ang="0">
                  <a:pos x="T6" y="T7"/>
                </a:cxn>
                <a:cxn ang="0">
                  <a:pos x="T8" y="T9"/>
                </a:cxn>
              </a:cxnLst>
              <a:rect l="0" t="0" r="r" b="b"/>
              <a:pathLst>
                <a:path w="44" h="53">
                  <a:moveTo>
                    <a:pt x="33" y="35"/>
                  </a:moveTo>
                  <a:cubicBezTo>
                    <a:pt x="41" y="25"/>
                    <a:pt x="44" y="12"/>
                    <a:pt x="42" y="0"/>
                  </a:cubicBezTo>
                  <a:cubicBezTo>
                    <a:pt x="30" y="2"/>
                    <a:pt x="18" y="8"/>
                    <a:pt x="10" y="18"/>
                  </a:cubicBezTo>
                  <a:cubicBezTo>
                    <a:pt x="2" y="29"/>
                    <a:pt x="0" y="41"/>
                    <a:pt x="1" y="53"/>
                  </a:cubicBezTo>
                  <a:cubicBezTo>
                    <a:pt x="13" y="52"/>
                    <a:pt x="25" y="46"/>
                    <a:pt x="33" y="3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3" name="Freeform 495"/>
            <p:cNvSpPr/>
            <p:nvPr/>
          </p:nvSpPr>
          <p:spPr bwMode="auto">
            <a:xfrm>
              <a:off x="4833938" y="3906838"/>
              <a:ext cx="165100" cy="96838"/>
            </a:xfrm>
            <a:custGeom>
              <a:avLst/>
              <a:gdLst>
                <a:gd name="T0" fmla="*/ 27 w 44"/>
                <a:gd name="T1" fmla="*/ 23 h 26"/>
                <a:gd name="T2" fmla="*/ 44 w 44"/>
                <a:gd name="T3" fmla="*/ 3 h 26"/>
                <a:gd name="T4" fmla="*/ 18 w 44"/>
                <a:gd name="T5" fmla="*/ 4 h 26"/>
                <a:gd name="T6" fmla="*/ 0 w 44"/>
                <a:gd name="T7" fmla="*/ 23 h 26"/>
                <a:gd name="T8" fmla="*/ 27 w 44"/>
                <a:gd name="T9" fmla="*/ 23 h 26"/>
              </a:gdLst>
              <a:ahLst/>
              <a:cxnLst>
                <a:cxn ang="0">
                  <a:pos x="T0" y="T1"/>
                </a:cxn>
                <a:cxn ang="0">
                  <a:pos x="T2" y="T3"/>
                </a:cxn>
                <a:cxn ang="0">
                  <a:pos x="T4" y="T5"/>
                </a:cxn>
                <a:cxn ang="0">
                  <a:pos x="T6" y="T7"/>
                </a:cxn>
                <a:cxn ang="0">
                  <a:pos x="T8" y="T9"/>
                </a:cxn>
              </a:cxnLst>
              <a:rect l="0" t="0" r="r" b="b"/>
              <a:pathLst>
                <a:path w="44" h="26">
                  <a:moveTo>
                    <a:pt x="27" y="23"/>
                  </a:moveTo>
                  <a:cubicBezTo>
                    <a:pt x="35" y="19"/>
                    <a:pt x="41" y="11"/>
                    <a:pt x="44" y="3"/>
                  </a:cubicBezTo>
                  <a:cubicBezTo>
                    <a:pt x="36" y="0"/>
                    <a:pt x="27" y="0"/>
                    <a:pt x="18" y="4"/>
                  </a:cubicBezTo>
                  <a:cubicBezTo>
                    <a:pt x="9" y="8"/>
                    <a:pt x="3" y="15"/>
                    <a:pt x="0" y="23"/>
                  </a:cubicBezTo>
                  <a:cubicBezTo>
                    <a:pt x="9" y="26"/>
                    <a:pt x="18" y="26"/>
                    <a:pt x="27" y="23"/>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4" name="Freeform 496"/>
            <p:cNvSpPr/>
            <p:nvPr/>
          </p:nvSpPr>
          <p:spPr bwMode="auto">
            <a:xfrm>
              <a:off x="4402138" y="4154488"/>
              <a:ext cx="244475" cy="112713"/>
            </a:xfrm>
            <a:custGeom>
              <a:avLst/>
              <a:gdLst>
                <a:gd name="T0" fmla="*/ 34 w 65"/>
                <a:gd name="T1" fmla="*/ 29 h 30"/>
                <a:gd name="T2" fmla="*/ 65 w 65"/>
                <a:gd name="T3" fmla="*/ 12 h 30"/>
                <a:gd name="T4" fmla="*/ 31 w 65"/>
                <a:gd name="T5" fmla="*/ 1 h 30"/>
                <a:gd name="T6" fmla="*/ 0 w 65"/>
                <a:gd name="T7" fmla="*/ 18 h 30"/>
                <a:gd name="T8" fmla="*/ 34 w 65"/>
                <a:gd name="T9" fmla="*/ 29 h 30"/>
              </a:gdLst>
              <a:ahLst/>
              <a:cxnLst>
                <a:cxn ang="0">
                  <a:pos x="T0" y="T1"/>
                </a:cxn>
                <a:cxn ang="0">
                  <a:pos x="T2" y="T3"/>
                </a:cxn>
                <a:cxn ang="0">
                  <a:pos x="T4" y="T5"/>
                </a:cxn>
                <a:cxn ang="0">
                  <a:pos x="T6" y="T7"/>
                </a:cxn>
                <a:cxn ang="0">
                  <a:pos x="T8" y="T9"/>
                </a:cxn>
              </a:cxnLst>
              <a:rect l="0" t="0" r="r" b="b"/>
              <a:pathLst>
                <a:path w="65" h="30">
                  <a:moveTo>
                    <a:pt x="34" y="29"/>
                  </a:moveTo>
                  <a:cubicBezTo>
                    <a:pt x="46" y="28"/>
                    <a:pt x="57" y="21"/>
                    <a:pt x="65" y="12"/>
                  </a:cubicBezTo>
                  <a:cubicBezTo>
                    <a:pt x="56" y="4"/>
                    <a:pt x="44" y="0"/>
                    <a:pt x="31" y="1"/>
                  </a:cubicBezTo>
                  <a:cubicBezTo>
                    <a:pt x="18" y="2"/>
                    <a:pt x="7" y="8"/>
                    <a:pt x="0" y="18"/>
                  </a:cubicBezTo>
                  <a:cubicBezTo>
                    <a:pt x="9" y="26"/>
                    <a:pt x="21" y="30"/>
                    <a:pt x="34" y="2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5" name="Freeform 497"/>
            <p:cNvSpPr/>
            <p:nvPr/>
          </p:nvSpPr>
          <p:spPr bwMode="auto">
            <a:xfrm>
              <a:off x="3925888" y="3748088"/>
              <a:ext cx="134938" cy="233363"/>
            </a:xfrm>
            <a:custGeom>
              <a:avLst/>
              <a:gdLst>
                <a:gd name="T0" fmla="*/ 31 w 36"/>
                <a:gd name="T1" fmla="*/ 36 h 62"/>
                <a:gd name="T2" fmla="*/ 30 w 36"/>
                <a:gd name="T3" fmla="*/ 0 h 62"/>
                <a:gd name="T4" fmla="*/ 5 w 36"/>
                <a:gd name="T5" fmla="*/ 26 h 62"/>
                <a:gd name="T6" fmla="*/ 6 w 36"/>
                <a:gd name="T7" fmla="*/ 62 h 62"/>
                <a:gd name="T8" fmla="*/ 31 w 36"/>
                <a:gd name="T9" fmla="*/ 36 h 62"/>
              </a:gdLst>
              <a:ahLst/>
              <a:cxnLst>
                <a:cxn ang="0">
                  <a:pos x="T0" y="T1"/>
                </a:cxn>
                <a:cxn ang="0">
                  <a:pos x="T2" y="T3"/>
                </a:cxn>
                <a:cxn ang="0">
                  <a:pos x="T4" y="T5"/>
                </a:cxn>
                <a:cxn ang="0">
                  <a:pos x="T6" y="T7"/>
                </a:cxn>
                <a:cxn ang="0">
                  <a:pos x="T8" y="T9"/>
                </a:cxn>
              </a:cxnLst>
              <a:rect l="0" t="0" r="r" b="b"/>
              <a:pathLst>
                <a:path w="36" h="62">
                  <a:moveTo>
                    <a:pt x="31" y="36"/>
                  </a:moveTo>
                  <a:cubicBezTo>
                    <a:pt x="36" y="24"/>
                    <a:pt x="35" y="11"/>
                    <a:pt x="30" y="0"/>
                  </a:cubicBezTo>
                  <a:cubicBezTo>
                    <a:pt x="19" y="4"/>
                    <a:pt x="9" y="14"/>
                    <a:pt x="5" y="26"/>
                  </a:cubicBezTo>
                  <a:cubicBezTo>
                    <a:pt x="0" y="38"/>
                    <a:pt x="1" y="51"/>
                    <a:pt x="6" y="62"/>
                  </a:cubicBezTo>
                  <a:cubicBezTo>
                    <a:pt x="17" y="57"/>
                    <a:pt x="27" y="48"/>
                    <a:pt x="31"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6" name="Freeform 498"/>
            <p:cNvSpPr/>
            <p:nvPr/>
          </p:nvSpPr>
          <p:spPr bwMode="auto">
            <a:xfrm>
              <a:off x="2946401" y="3965576"/>
              <a:ext cx="79375" cy="142875"/>
            </a:xfrm>
            <a:custGeom>
              <a:avLst/>
              <a:gdLst>
                <a:gd name="T0" fmla="*/ 2 w 21"/>
                <a:gd name="T1" fmla="*/ 21 h 38"/>
                <a:gd name="T2" fmla="*/ 5 w 21"/>
                <a:gd name="T3" fmla="*/ 0 h 38"/>
                <a:gd name="T4" fmla="*/ 18 w 21"/>
                <a:gd name="T5" fmla="*/ 17 h 38"/>
                <a:gd name="T6" fmla="*/ 16 w 21"/>
                <a:gd name="T7" fmla="*/ 38 h 38"/>
                <a:gd name="T8" fmla="*/ 2 w 21"/>
                <a:gd name="T9" fmla="*/ 21 h 38"/>
              </a:gdLst>
              <a:ahLst/>
              <a:cxnLst>
                <a:cxn ang="0">
                  <a:pos x="T0" y="T1"/>
                </a:cxn>
                <a:cxn ang="0">
                  <a:pos x="T2" y="T3"/>
                </a:cxn>
                <a:cxn ang="0">
                  <a:pos x="T4" y="T5"/>
                </a:cxn>
                <a:cxn ang="0">
                  <a:pos x="T6" y="T7"/>
                </a:cxn>
                <a:cxn ang="0">
                  <a:pos x="T8" y="T9"/>
                </a:cxn>
              </a:cxnLst>
              <a:rect l="0" t="0" r="r" b="b"/>
              <a:pathLst>
                <a:path w="21" h="38">
                  <a:moveTo>
                    <a:pt x="2" y="21"/>
                  </a:moveTo>
                  <a:cubicBezTo>
                    <a:pt x="0" y="14"/>
                    <a:pt x="1" y="6"/>
                    <a:pt x="5" y="0"/>
                  </a:cubicBezTo>
                  <a:cubicBezTo>
                    <a:pt x="11" y="3"/>
                    <a:pt x="16" y="9"/>
                    <a:pt x="18" y="17"/>
                  </a:cubicBezTo>
                  <a:cubicBezTo>
                    <a:pt x="21" y="24"/>
                    <a:pt x="19" y="32"/>
                    <a:pt x="16" y="38"/>
                  </a:cubicBezTo>
                  <a:cubicBezTo>
                    <a:pt x="9" y="35"/>
                    <a:pt x="4" y="29"/>
                    <a:pt x="2" y="2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7" name="Freeform 499"/>
            <p:cNvSpPr/>
            <p:nvPr/>
          </p:nvSpPr>
          <p:spPr bwMode="auto">
            <a:xfrm>
              <a:off x="2424113" y="3756026"/>
              <a:ext cx="131763" cy="293688"/>
            </a:xfrm>
            <a:custGeom>
              <a:avLst/>
              <a:gdLst>
                <a:gd name="T0" fmla="*/ 1 w 35"/>
                <a:gd name="T1" fmla="*/ 39 h 78"/>
                <a:gd name="T2" fmla="*/ 18 w 35"/>
                <a:gd name="T3" fmla="*/ 0 h 78"/>
                <a:gd name="T4" fmla="*/ 34 w 35"/>
                <a:gd name="T5" fmla="*/ 39 h 78"/>
                <a:gd name="T6" fmla="*/ 16 w 35"/>
                <a:gd name="T7" fmla="*/ 78 h 78"/>
                <a:gd name="T8" fmla="*/ 1 w 35"/>
                <a:gd name="T9" fmla="*/ 39 h 78"/>
              </a:gdLst>
              <a:ahLst/>
              <a:cxnLst>
                <a:cxn ang="0">
                  <a:pos x="T0" y="T1"/>
                </a:cxn>
                <a:cxn ang="0">
                  <a:pos x="T2" y="T3"/>
                </a:cxn>
                <a:cxn ang="0">
                  <a:pos x="T4" y="T5"/>
                </a:cxn>
                <a:cxn ang="0">
                  <a:pos x="T6" y="T7"/>
                </a:cxn>
                <a:cxn ang="0">
                  <a:pos x="T8" y="T9"/>
                </a:cxn>
              </a:cxnLst>
              <a:rect l="0" t="0" r="r" b="b"/>
              <a:pathLst>
                <a:path w="35" h="78">
                  <a:moveTo>
                    <a:pt x="1" y="39"/>
                  </a:moveTo>
                  <a:cubicBezTo>
                    <a:pt x="1" y="23"/>
                    <a:pt x="8" y="10"/>
                    <a:pt x="18" y="0"/>
                  </a:cubicBezTo>
                  <a:cubicBezTo>
                    <a:pt x="28" y="10"/>
                    <a:pt x="35" y="24"/>
                    <a:pt x="34" y="39"/>
                  </a:cubicBezTo>
                  <a:cubicBezTo>
                    <a:pt x="34" y="55"/>
                    <a:pt x="27" y="69"/>
                    <a:pt x="16" y="78"/>
                  </a:cubicBezTo>
                  <a:cubicBezTo>
                    <a:pt x="7" y="68"/>
                    <a:pt x="0" y="54"/>
                    <a:pt x="1" y="3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8" name="Freeform 500"/>
            <p:cNvSpPr/>
            <p:nvPr/>
          </p:nvSpPr>
          <p:spPr bwMode="auto">
            <a:xfrm>
              <a:off x="2762251" y="3324226"/>
              <a:ext cx="225425" cy="195263"/>
            </a:xfrm>
            <a:custGeom>
              <a:avLst/>
              <a:gdLst>
                <a:gd name="T0" fmla="*/ 20 w 60"/>
                <a:gd name="T1" fmla="*/ 13 h 52"/>
                <a:gd name="T2" fmla="*/ 60 w 60"/>
                <a:gd name="T3" fmla="*/ 2 h 52"/>
                <a:gd name="T4" fmla="*/ 40 w 60"/>
                <a:gd name="T5" fmla="*/ 39 h 52"/>
                <a:gd name="T6" fmla="*/ 0 w 60"/>
                <a:gd name="T7" fmla="*/ 50 h 52"/>
                <a:gd name="T8" fmla="*/ 20 w 60"/>
                <a:gd name="T9" fmla="*/ 13 h 52"/>
              </a:gdLst>
              <a:ahLst/>
              <a:cxnLst>
                <a:cxn ang="0">
                  <a:pos x="T0" y="T1"/>
                </a:cxn>
                <a:cxn ang="0">
                  <a:pos x="T2" y="T3"/>
                </a:cxn>
                <a:cxn ang="0">
                  <a:pos x="T4" y="T5"/>
                </a:cxn>
                <a:cxn ang="0">
                  <a:pos x="T6" y="T7"/>
                </a:cxn>
                <a:cxn ang="0">
                  <a:pos x="T8" y="T9"/>
                </a:cxn>
              </a:cxnLst>
              <a:rect l="0" t="0" r="r" b="b"/>
              <a:pathLst>
                <a:path w="60" h="52">
                  <a:moveTo>
                    <a:pt x="20" y="13"/>
                  </a:moveTo>
                  <a:cubicBezTo>
                    <a:pt x="31" y="4"/>
                    <a:pt x="46" y="0"/>
                    <a:pt x="60" y="2"/>
                  </a:cubicBezTo>
                  <a:cubicBezTo>
                    <a:pt x="59" y="16"/>
                    <a:pt x="52" y="29"/>
                    <a:pt x="40" y="39"/>
                  </a:cubicBezTo>
                  <a:cubicBezTo>
                    <a:pt x="28" y="48"/>
                    <a:pt x="14" y="52"/>
                    <a:pt x="0" y="50"/>
                  </a:cubicBezTo>
                  <a:cubicBezTo>
                    <a:pt x="1" y="36"/>
                    <a:pt x="8" y="23"/>
                    <a:pt x="20" y="13"/>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9" name="Freeform 501"/>
            <p:cNvSpPr/>
            <p:nvPr/>
          </p:nvSpPr>
          <p:spPr bwMode="auto">
            <a:xfrm>
              <a:off x="2484438" y="3217863"/>
              <a:ext cx="161925" cy="139700"/>
            </a:xfrm>
            <a:custGeom>
              <a:avLst/>
              <a:gdLst>
                <a:gd name="T0" fmla="*/ 14 w 43"/>
                <a:gd name="T1" fmla="*/ 9 h 37"/>
                <a:gd name="T2" fmla="*/ 43 w 43"/>
                <a:gd name="T3" fmla="*/ 1 h 37"/>
                <a:gd name="T4" fmla="*/ 29 w 43"/>
                <a:gd name="T5" fmla="*/ 28 h 37"/>
                <a:gd name="T6" fmla="*/ 0 w 43"/>
                <a:gd name="T7" fmla="*/ 36 h 37"/>
                <a:gd name="T8" fmla="*/ 14 w 43"/>
                <a:gd name="T9" fmla="*/ 9 h 37"/>
              </a:gdLst>
              <a:ahLst/>
              <a:cxnLst>
                <a:cxn ang="0">
                  <a:pos x="T0" y="T1"/>
                </a:cxn>
                <a:cxn ang="0">
                  <a:pos x="T2" y="T3"/>
                </a:cxn>
                <a:cxn ang="0">
                  <a:pos x="T4" y="T5"/>
                </a:cxn>
                <a:cxn ang="0">
                  <a:pos x="T6" y="T7"/>
                </a:cxn>
                <a:cxn ang="0">
                  <a:pos x="T8" y="T9"/>
                </a:cxn>
              </a:cxnLst>
              <a:rect l="0" t="0" r="r" b="b"/>
              <a:pathLst>
                <a:path w="43" h="37">
                  <a:moveTo>
                    <a:pt x="14" y="9"/>
                  </a:moveTo>
                  <a:cubicBezTo>
                    <a:pt x="23" y="3"/>
                    <a:pt x="33" y="0"/>
                    <a:pt x="43" y="1"/>
                  </a:cubicBezTo>
                  <a:cubicBezTo>
                    <a:pt x="42" y="11"/>
                    <a:pt x="37" y="21"/>
                    <a:pt x="29" y="28"/>
                  </a:cubicBezTo>
                  <a:cubicBezTo>
                    <a:pt x="21" y="34"/>
                    <a:pt x="10" y="37"/>
                    <a:pt x="0" y="36"/>
                  </a:cubicBezTo>
                  <a:cubicBezTo>
                    <a:pt x="1" y="26"/>
                    <a:pt x="6" y="16"/>
                    <a:pt x="14" y="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0" name="Freeform 502"/>
            <p:cNvSpPr/>
            <p:nvPr/>
          </p:nvSpPr>
          <p:spPr bwMode="auto">
            <a:xfrm>
              <a:off x="1895476" y="3127376"/>
              <a:ext cx="93663" cy="207963"/>
            </a:xfrm>
            <a:custGeom>
              <a:avLst/>
              <a:gdLst>
                <a:gd name="T0" fmla="*/ 1 w 25"/>
                <a:gd name="T1" fmla="*/ 26 h 55"/>
                <a:gd name="T2" fmla="*/ 15 w 25"/>
                <a:gd name="T3" fmla="*/ 0 h 55"/>
                <a:gd name="T4" fmla="*/ 24 w 25"/>
                <a:gd name="T5" fmla="*/ 29 h 55"/>
                <a:gd name="T6" fmla="*/ 10 w 25"/>
                <a:gd name="T7" fmla="*/ 55 h 55"/>
                <a:gd name="T8" fmla="*/ 1 w 25"/>
                <a:gd name="T9" fmla="*/ 26 h 55"/>
              </a:gdLst>
              <a:ahLst/>
              <a:cxnLst>
                <a:cxn ang="0">
                  <a:pos x="T0" y="T1"/>
                </a:cxn>
                <a:cxn ang="0">
                  <a:pos x="T2" y="T3"/>
                </a:cxn>
                <a:cxn ang="0">
                  <a:pos x="T4" y="T5"/>
                </a:cxn>
                <a:cxn ang="0">
                  <a:pos x="T6" y="T7"/>
                </a:cxn>
                <a:cxn ang="0">
                  <a:pos x="T8" y="T9"/>
                </a:cxn>
              </a:cxnLst>
              <a:rect l="0" t="0" r="r" b="b"/>
              <a:pathLst>
                <a:path w="25" h="55">
                  <a:moveTo>
                    <a:pt x="1" y="26"/>
                  </a:moveTo>
                  <a:cubicBezTo>
                    <a:pt x="2" y="16"/>
                    <a:pt x="7" y="6"/>
                    <a:pt x="15" y="0"/>
                  </a:cubicBezTo>
                  <a:cubicBezTo>
                    <a:pt x="21" y="8"/>
                    <a:pt x="25" y="18"/>
                    <a:pt x="24" y="29"/>
                  </a:cubicBezTo>
                  <a:cubicBezTo>
                    <a:pt x="23" y="39"/>
                    <a:pt x="18" y="49"/>
                    <a:pt x="10" y="55"/>
                  </a:cubicBezTo>
                  <a:cubicBezTo>
                    <a:pt x="3" y="47"/>
                    <a:pt x="0" y="37"/>
                    <a:pt x="1"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1" name="Freeform 503"/>
            <p:cNvSpPr/>
            <p:nvPr/>
          </p:nvSpPr>
          <p:spPr bwMode="auto">
            <a:xfrm>
              <a:off x="2228851" y="3063876"/>
              <a:ext cx="123825" cy="274638"/>
            </a:xfrm>
            <a:custGeom>
              <a:avLst/>
              <a:gdLst>
                <a:gd name="T0" fmla="*/ 1 w 33"/>
                <a:gd name="T1" fmla="*/ 35 h 73"/>
                <a:gd name="T2" fmla="*/ 20 w 33"/>
                <a:gd name="T3" fmla="*/ 0 h 73"/>
                <a:gd name="T4" fmla="*/ 32 w 33"/>
                <a:gd name="T5" fmla="*/ 38 h 73"/>
                <a:gd name="T6" fmla="*/ 13 w 33"/>
                <a:gd name="T7" fmla="*/ 73 h 73"/>
                <a:gd name="T8" fmla="*/ 1 w 33"/>
                <a:gd name="T9" fmla="*/ 35 h 73"/>
              </a:gdLst>
              <a:ahLst/>
              <a:cxnLst>
                <a:cxn ang="0">
                  <a:pos x="T0" y="T1"/>
                </a:cxn>
                <a:cxn ang="0">
                  <a:pos x="T2" y="T3"/>
                </a:cxn>
                <a:cxn ang="0">
                  <a:pos x="T4" y="T5"/>
                </a:cxn>
                <a:cxn ang="0">
                  <a:pos x="T6" y="T7"/>
                </a:cxn>
                <a:cxn ang="0">
                  <a:pos x="T8" y="T9"/>
                </a:cxn>
              </a:cxnLst>
              <a:rect l="0" t="0" r="r" b="b"/>
              <a:pathLst>
                <a:path w="33" h="73">
                  <a:moveTo>
                    <a:pt x="1" y="35"/>
                  </a:moveTo>
                  <a:cubicBezTo>
                    <a:pt x="2" y="21"/>
                    <a:pt x="9" y="8"/>
                    <a:pt x="20" y="0"/>
                  </a:cubicBezTo>
                  <a:cubicBezTo>
                    <a:pt x="29" y="10"/>
                    <a:pt x="33" y="24"/>
                    <a:pt x="32" y="38"/>
                  </a:cubicBezTo>
                  <a:cubicBezTo>
                    <a:pt x="31" y="52"/>
                    <a:pt x="23" y="65"/>
                    <a:pt x="13" y="73"/>
                  </a:cubicBezTo>
                  <a:cubicBezTo>
                    <a:pt x="4" y="63"/>
                    <a:pt x="0" y="49"/>
                    <a:pt x="1" y="3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2" name="Freeform 504"/>
            <p:cNvSpPr/>
            <p:nvPr/>
          </p:nvSpPr>
          <p:spPr bwMode="auto">
            <a:xfrm>
              <a:off x="2446338" y="3489326"/>
              <a:ext cx="150813" cy="101600"/>
            </a:xfrm>
            <a:custGeom>
              <a:avLst/>
              <a:gdLst>
                <a:gd name="T0" fmla="*/ 15 w 40"/>
                <a:gd name="T1" fmla="*/ 5 h 27"/>
                <a:gd name="T2" fmla="*/ 40 w 40"/>
                <a:gd name="T3" fmla="*/ 2 h 27"/>
                <a:gd name="T4" fmla="*/ 25 w 40"/>
                <a:gd name="T5" fmla="*/ 22 h 27"/>
                <a:gd name="T6" fmla="*/ 0 w 40"/>
                <a:gd name="T7" fmla="*/ 25 h 27"/>
                <a:gd name="T8" fmla="*/ 15 w 40"/>
                <a:gd name="T9" fmla="*/ 5 h 27"/>
              </a:gdLst>
              <a:ahLst/>
              <a:cxnLst>
                <a:cxn ang="0">
                  <a:pos x="T0" y="T1"/>
                </a:cxn>
                <a:cxn ang="0">
                  <a:pos x="T2" y="T3"/>
                </a:cxn>
                <a:cxn ang="0">
                  <a:pos x="T4" y="T5"/>
                </a:cxn>
                <a:cxn ang="0">
                  <a:pos x="T6" y="T7"/>
                </a:cxn>
                <a:cxn ang="0">
                  <a:pos x="T8" y="T9"/>
                </a:cxn>
              </a:cxnLst>
              <a:rect l="0" t="0" r="r" b="b"/>
              <a:pathLst>
                <a:path w="40" h="27">
                  <a:moveTo>
                    <a:pt x="15" y="5"/>
                  </a:moveTo>
                  <a:cubicBezTo>
                    <a:pt x="23" y="1"/>
                    <a:pt x="32" y="0"/>
                    <a:pt x="40" y="2"/>
                  </a:cubicBezTo>
                  <a:cubicBezTo>
                    <a:pt x="38" y="10"/>
                    <a:pt x="33" y="18"/>
                    <a:pt x="25" y="22"/>
                  </a:cubicBezTo>
                  <a:cubicBezTo>
                    <a:pt x="17" y="27"/>
                    <a:pt x="8" y="27"/>
                    <a:pt x="0" y="25"/>
                  </a:cubicBezTo>
                  <a:cubicBezTo>
                    <a:pt x="2" y="17"/>
                    <a:pt x="7" y="10"/>
                    <a:pt x="15" y="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3" name="Freeform 505"/>
            <p:cNvSpPr/>
            <p:nvPr/>
          </p:nvSpPr>
          <p:spPr bwMode="auto">
            <a:xfrm>
              <a:off x="2844801" y="3673476"/>
              <a:ext cx="150813" cy="101600"/>
            </a:xfrm>
            <a:custGeom>
              <a:avLst/>
              <a:gdLst>
                <a:gd name="T0" fmla="*/ 15 w 40"/>
                <a:gd name="T1" fmla="*/ 5 h 27"/>
                <a:gd name="T2" fmla="*/ 40 w 40"/>
                <a:gd name="T3" fmla="*/ 2 h 27"/>
                <a:gd name="T4" fmla="*/ 25 w 40"/>
                <a:gd name="T5" fmla="*/ 22 h 27"/>
                <a:gd name="T6" fmla="*/ 0 w 40"/>
                <a:gd name="T7" fmla="*/ 25 h 27"/>
                <a:gd name="T8" fmla="*/ 15 w 40"/>
                <a:gd name="T9" fmla="*/ 5 h 27"/>
              </a:gdLst>
              <a:ahLst/>
              <a:cxnLst>
                <a:cxn ang="0">
                  <a:pos x="T0" y="T1"/>
                </a:cxn>
                <a:cxn ang="0">
                  <a:pos x="T2" y="T3"/>
                </a:cxn>
                <a:cxn ang="0">
                  <a:pos x="T4" y="T5"/>
                </a:cxn>
                <a:cxn ang="0">
                  <a:pos x="T6" y="T7"/>
                </a:cxn>
                <a:cxn ang="0">
                  <a:pos x="T8" y="T9"/>
                </a:cxn>
              </a:cxnLst>
              <a:rect l="0" t="0" r="r" b="b"/>
              <a:pathLst>
                <a:path w="40" h="27">
                  <a:moveTo>
                    <a:pt x="15" y="5"/>
                  </a:moveTo>
                  <a:cubicBezTo>
                    <a:pt x="23" y="1"/>
                    <a:pt x="32" y="0"/>
                    <a:pt x="40" y="2"/>
                  </a:cubicBezTo>
                  <a:cubicBezTo>
                    <a:pt x="38" y="10"/>
                    <a:pt x="33" y="18"/>
                    <a:pt x="25" y="22"/>
                  </a:cubicBezTo>
                  <a:cubicBezTo>
                    <a:pt x="17" y="27"/>
                    <a:pt x="8" y="27"/>
                    <a:pt x="0" y="25"/>
                  </a:cubicBezTo>
                  <a:cubicBezTo>
                    <a:pt x="2" y="17"/>
                    <a:pt x="7" y="10"/>
                    <a:pt x="15" y="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4" name="Freeform 506"/>
            <p:cNvSpPr/>
            <p:nvPr/>
          </p:nvSpPr>
          <p:spPr bwMode="auto">
            <a:xfrm>
              <a:off x="1571626" y="3390901"/>
              <a:ext cx="165100" cy="131763"/>
            </a:xfrm>
            <a:custGeom>
              <a:avLst/>
              <a:gdLst>
                <a:gd name="T0" fmla="*/ 15 w 44"/>
                <a:gd name="T1" fmla="*/ 27 h 35"/>
                <a:gd name="T2" fmla="*/ 0 w 44"/>
                <a:gd name="T3" fmla="*/ 2 h 35"/>
                <a:gd name="T4" fmla="*/ 28 w 44"/>
                <a:gd name="T5" fmla="*/ 8 h 35"/>
                <a:gd name="T6" fmla="*/ 44 w 44"/>
                <a:gd name="T7" fmla="*/ 33 h 35"/>
                <a:gd name="T8" fmla="*/ 15 w 44"/>
                <a:gd name="T9" fmla="*/ 27 h 35"/>
              </a:gdLst>
              <a:ahLst/>
              <a:cxnLst>
                <a:cxn ang="0">
                  <a:pos x="T0" y="T1"/>
                </a:cxn>
                <a:cxn ang="0">
                  <a:pos x="T2" y="T3"/>
                </a:cxn>
                <a:cxn ang="0">
                  <a:pos x="T4" y="T5"/>
                </a:cxn>
                <a:cxn ang="0">
                  <a:pos x="T6" y="T7"/>
                </a:cxn>
                <a:cxn ang="0">
                  <a:pos x="T8" y="T9"/>
                </a:cxn>
              </a:cxnLst>
              <a:rect l="0" t="0" r="r" b="b"/>
              <a:pathLst>
                <a:path w="44" h="35">
                  <a:moveTo>
                    <a:pt x="15" y="27"/>
                  </a:moveTo>
                  <a:cubicBezTo>
                    <a:pt x="6" y="20"/>
                    <a:pt x="1" y="11"/>
                    <a:pt x="0" y="2"/>
                  </a:cubicBezTo>
                  <a:cubicBezTo>
                    <a:pt x="9" y="0"/>
                    <a:pt x="20" y="2"/>
                    <a:pt x="28" y="8"/>
                  </a:cubicBezTo>
                  <a:cubicBezTo>
                    <a:pt x="37" y="14"/>
                    <a:pt x="42" y="23"/>
                    <a:pt x="44" y="33"/>
                  </a:cubicBezTo>
                  <a:cubicBezTo>
                    <a:pt x="34" y="35"/>
                    <a:pt x="24" y="33"/>
                    <a:pt x="15"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5" name="Freeform 507"/>
            <p:cNvSpPr/>
            <p:nvPr/>
          </p:nvSpPr>
          <p:spPr bwMode="auto">
            <a:xfrm>
              <a:off x="2033588" y="3533776"/>
              <a:ext cx="109538" cy="87313"/>
            </a:xfrm>
            <a:custGeom>
              <a:avLst/>
              <a:gdLst>
                <a:gd name="T0" fmla="*/ 11 w 29"/>
                <a:gd name="T1" fmla="*/ 17 h 23"/>
                <a:gd name="T2" fmla="*/ 0 w 29"/>
                <a:gd name="T3" fmla="*/ 1 h 23"/>
                <a:gd name="T4" fmla="*/ 19 w 29"/>
                <a:gd name="T5" fmla="*/ 5 h 23"/>
                <a:gd name="T6" fmla="*/ 29 w 29"/>
                <a:gd name="T7" fmla="*/ 21 h 23"/>
                <a:gd name="T8" fmla="*/ 11 w 29"/>
                <a:gd name="T9" fmla="*/ 17 h 23"/>
              </a:gdLst>
              <a:ahLst/>
              <a:cxnLst>
                <a:cxn ang="0">
                  <a:pos x="T0" y="T1"/>
                </a:cxn>
                <a:cxn ang="0">
                  <a:pos x="T2" y="T3"/>
                </a:cxn>
                <a:cxn ang="0">
                  <a:pos x="T4" y="T5"/>
                </a:cxn>
                <a:cxn ang="0">
                  <a:pos x="T6" y="T7"/>
                </a:cxn>
                <a:cxn ang="0">
                  <a:pos x="T8" y="T9"/>
                </a:cxn>
              </a:cxnLst>
              <a:rect l="0" t="0" r="r" b="b"/>
              <a:pathLst>
                <a:path w="29" h="23">
                  <a:moveTo>
                    <a:pt x="11" y="17"/>
                  </a:moveTo>
                  <a:cubicBezTo>
                    <a:pt x="5" y="13"/>
                    <a:pt x="1" y="7"/>
                    <a:pt x="0" y="1"/>
                  </a:cubicBezTo>
                  <a:cubicBezTo>
                    <a:pt x="7" y="0"/>
                    <a:pt x="14" y="1"/>
                    <a:pt x="19" y="5"/>
                  </a:cubicBezTo>
                  <a:cubicBezTo>
                    <a:pt x="25" y="9"/>
                    <a:pt x="29" y="15"/>
                    <a:pt x="29" y="21"/>
                  </a:cubicBezTo>
                  <a:cubicBezTo>
                    <a:pt x="23" y="23"/>
                    <a:pt x="16" y="21"/>
                    <a:pt x="11"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6" name="Freeform 508"/>
            <p:cNvSpPr/>
            <p:nvPr/>
          </p:nvSpPr>
          <p:spPr bwMode="auto">
            <a:xfrm>
              <a:off x="1166813" y="3673476"/>
              <a:ext cx="225425" cy="179388"/>
            </a:xfrm>
            <a:custGeom>
              <a:avLst/>
              <a:gdLst>
                <a:gd name="T0" fmla="*/ 21 w 60"/>
                <a:gd name="T1" fmla="*/ 37 h 48"/>
                <a:gd name="T2" fmla="*/ 0 w 60"/>
                <a:gd name="T3" fmla="*/ 2 h 48"/>
                <a:gd name="T4" fmla="*/ 39 w 60"/>
                <a:gd name="T5" fmla="*/ 11 h 48"/>
                <a:gd name="T6" fmla="*/ 60 w 60"/>
                <a:gd name="T7" fmla="*/ 45 h 48"/>
                <a:gd name="T8" fmla="*/ 21 w 60"/>
                <a:gd name="T9" fmla="*/ 37 h 48"/>
              </a:gdLst>
              <a:ahLst/>
              <a:cxnLst>
                <a:cxn ang="0">
                  <a:pos x="T0" y="T1"/>
                </a:cxn>
                <a:cxn ang="0">
                  <a:pos x="T2" y="T3"/>
                </a:cxn>
                <a:cxn ang="0">
                  <a:pos x="T4" y="T5"/>
                </a:cxn>
                <a:cxn ang="0">
                  <a:pos x="T6" y="T7"/>
                </a:cxn>
                <a:cxn ang="0">
                  <a:pos x="T8" y="T9"/>
                </a:cxn>
              </a:cxnLst>
              <a:rect l="0" t="0" r="r" b="b"/>
              <a:pathLst>
                <a:path w="60" h="48">
                  <a:moveTo>
                    <a:pt x="21" y="37"/>
                  </a:moveTo>
                  <a:cubicBezTo>
                    <a:pt x="9" y="28"/>
                    <a:pt x="2" y="16"/>
                    <a:pt x="0" y="2"/>
                  </a:cubicBezTo>
                  <a:cubicBezTo>
                    <a:pt x="13" y="0"/>
                    <a:pt x="27" y="2"/>
                    <a:pt x="39" y="11"/>
                  </a:cubicBezTo>
                  <a:cubicBezTo>
                    <a:pt x="51" y="19"/>
                    <a:pt x="58" y="32"/>
                    <a:pt x="60" y="45"/>
                  </a:cubicBezTo>
                  <a:cubicBezTo>
                    <a:pt x="47" y="48"/>
                    <a:pt x="33" y="45"/>
                    <a:pt x="21"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7" name="Freeform 509"/>
            <p:cNvSpPr/>
            <p:nvPr/>
          </p:nvSpPr>
          <p:spPr bwMode="auto">
            <a:xfrm>
              <a:off x="1651001" y="3932238"/>
              <a:ext cx="228600" cy="180975"/>
            </a:xfrm>
            <a:custGeom>
              <a:avLst/>
              <a:gdLst>
                <a:gd name="T0" fmla="*/ 22 w 61"/>
                <a:gd name="T1" fmla="*/ 37 h 48"/>
                <a:gd name="T2" fmla="*/ 0 w 61"/>
                <a:gd name="T3" fmla="*/ 3 h 48"/>
                <a:gd name="T4" fmla="*/ 40 w 61"/>
                <a:gd name="T5" fmla="*/ 11 h 48"/>
                <a:gd name="T6" fmla="*/ 61 w 61"/>
                <a:gd name="T7" fmla="*/ 46 h 48"/>
                <a:gd name="T8" fmla="*/ 22 w 61"/>
                <a:gd name="T9" fmla="*/ 37 h 48"/>
              </a:gdLst>
              <a:ahLst/>
              <a:cxnLst>
                <a:cxn ang="0">
                  <a:pos x="T0" y="T1"/>
                </a:cxn>
                <a:cxn ang="0">
                  <a:pos x="T2" y="T3"/>
                </a:cxn>
                <a:cxn ang="0">
                  <a:pos x="T4" y="T5"/>
                </a:cxn>
                <a:cxn ang="0">
                  <a:pos x="T6" y="T7"/>
                </a:cxn>
                <a:cxn ang="0">
                  <a:pos x="T8" y="T9"/>
                </a:cxn>
              </a:cxnLst>
              <a:rect l="0" t="0" r="r" b="b"/>
              <a:pathLst>
                <a:path w="61" h="48">
                  <a:moveTo>
                    <a:pt x="22" y="37"/>
                  </a:moveTo>
                  <a:cubicBezTo>
                    <a:pt x="10" y="29"/>
                    <a:pt x="2" y="16"/>
                    <a:pt x="0" y="3"/>
                  </a:cubicBezTo>
                  <a:cubicBezTo>
                    <a:pt x="14" y="0"/>
                    <a:pt x="28" y="3"/>
                    <a:pt x="40" y="11"/>
                  </a:cubicBezTo>
                  <a:cubicBezTo>
                    <a:pt x="52" y="20"/>
                    <a:pt x="59" y="32"/>
                    <a:pt x="61" y="46"/>
                  </a:cubicBezTo>
                  <a:cubicBezTo>
                    <a:pt x="48" y="48"/>
                    <a:pt x="34" y="46"/>
                    <a:pt x="22"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8" name="Freeform 510"/>
            <p:cNvSpPr/>
            <p:nvPr/>
          </p:nvSpPr>
          <p:spPr bwMode="auto">
            <a:xfrm>
              <a:off x="1609726" y="3602038"/>
              <a:ext cx="250825" cy="115888"/>
            </a:xfrm>
            <a:custGeom>
              <a:avLst/>
              <a:gdLst>
                <a:gd name="T0" fmla="*/ 32 w 67"/>
                <a:gd name="T1" fmla="*/ 30 h 31"/>
                <a:gd name="T2" fmla="*/ 0 w 67"/>
                <a:gd name="T3" fmla="*/ 12 h 31"/>
                <a:gd name="T4" fmla="*/ 35 w 67"/>
                <a:gd name="T5" fmla="*/ 1 h 31"/>
                <a:gd name="T6" fmla="*/ 67 w 67"/>
                <a:gd name="T7" fmla="*/ 19 h 31"/>
                <a:gd name="T8" fmla="*/ 32 w 67"/>
                <a:gd name="T9" fmla="*/ 30 h 31"/>
              </a:gdLst>
              <a:ahLst/>
              <a:cxnLst>
                <a:cxn ang="0">
                  <a:pos x="T0" y="T1"/>
                </a:cxn>
                <a:cxn ang="0">
                  <a:pos x="T2" y="T3"/>
                </a:cxn>
                <a:cxn ang="0">
                  <a:pos x="T4" y="T5"/>
                </a:cxn>
                <a:cxn ang="0">
                  <a:pos x="T6" y="T7"/>
                </a:cxn>
                <a:cxn ang="0">
                  <a:pos x="T8" y="T9"/>
                </a:cxn>
              </a:cxnLst>
              <a:rect l="0" t="0" r="r" b="b"/>
              <a:pathLst>
                <a:path w="67" h="31">
                  <a:moveTo>
                    <a:pt x="32" y="30"/>
                  </a:moveTo>
                  <a:cubicBezTo>
                    <a:pt x="19" y="28"/>
                    <a:pt x="8" y="22"/>
                    <a:pt x="0" y="12"/>
                  </a:cubicBezTo>
                  <a:cubicBezTo>
                    <a:pt x="10" y="4"/>
                    <a:pt x="22" y="0"/>
                    <a:pt x="35" y="1"/>
                  </a:cubicBezTo>
                  <a:cubicBezTo>
                    <a:pt x="48" y="2"/>
                    <a:pt x="60" y="9"/>
                    <a:pt x="67" y="19"/>
                  </a:cubicBezTo>
                  <a:cubicBezTo>
                    <a:pt x="58" y="27"/>
                    <a:pt x="46" y="31"/>
                    <a:pt x="32" y="3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9" name="Freeform 511"/>
            <p:cNvSpPr/>
            <p:nvPr/>
          </p:nvSpPr>
          <p:spPr bwMode="auto">
            <a:xfrm>
              <a:off x="1931988" y="4003676"/>
              <a:ext cx="315913" cy="147638"/>
            </a:xfrm>
            <a:custGeom>
              <a:avLst/>
              <a:gdLst>
                <a:gd name="T0" fmla="*/ 40 w 84"/>
                <a:gd name="T1" fmla="*/ 38 h 39"/>
                <a:gd name="T2" fmla="*/ 0 w 84"/>
                <a:gd name="T3" fmla="*/ 16 h 39"/>
                <a:gd name="T4" fmla="*/ 43 w 84"/>
                <a:gd name="T5" fmla="*/ 2 h 39"/>
                <a:gd name="T6" fmla="*/ 84 w 84"/>
                <a:gd name="T7" fmla="*/ 24 h 39"/>
                <a:gd name="T8" fmla="*/ 40 w 84"/>
                <a:gd name="T9" fmla="*/ 38 h 39"/>
              </a:gdLst>
              <a:ahLst/>
              <a:cxnLst>
                <a:cxn ang="0">
                  <a:pos x="T0" y="T1"/>
                </a:cxn>
                <a:cxn ang="0">
                  <a:pos x="T2" y="T3"/>
                </a:cxn>
                <a:cxn ang="0">
                  <a:pos x="T4" y="T5"/>
                </a:cxn>
                <a:cxn ang="0">
                  <a:pos x="T6" y="T7"/>
                </a:cxn>
                <a:cxn ang="0">
                  <a:pos x="T8" y="T9"/>
                </a:cxn>
              </a:cxnLst>
              <a:rect l="0" t="0" r="r" b="b"/>
              <a:pathLst>
                <a:path w="84" h="39">
                  <a:moveTo>
                    <a:pt x="40" y="38"/>
                  </a:moveTo>
                  <a:cubicBezTo>
                    <a:pt x="23" y="36"/>
                    <a:pt x="9" y="28"/>
                    <a:pt x="0" y="16"/>
                  </a:cubicBezTo>
                  <a:cubicBezTo>
                    <a:pt x="11" y="6"/>
                    <a:pt x="27" y="0"/>
                    <a:pt x="43" y="2"/>
                  </a:cubicBezTo>
                  <a:cubicBezTo>
                    <a:pt x="60" y="4"/>
                    <a:pt x="74" y="12"/>
                    <a:pt x="84" y="24"/>
                  </a:cubicBezTo>
                  <a:cubicBezTo>
                    <a:pt x="72" y="34"/>
                    <a:pt x="56" y="39"/>
                    <a:pt x="40" y="3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0" name="Freeform 512"/>
            <p:cNvSpPr/>
            <p:nvPr/>
          </p:nvSpPr>
          <p:spPr bwMode="auto">
            <a:xfrm>
              <a:off x="2217738" y="4267201"/>
              <a:ext cx="319088" cy="206375"/>
            </a:xfrm>
            <a:custGeom>
              <a:avLst/>
              <a:gdLst>
                <a:gd name="T0" fmla="*/ 33 w 85"/>
                <a:gd name="T1" fmla="*/ 45 h 55"/>
                <a:gd name="T2" fmla="*/ 0 w 85"/>
                <a:gd name="T3" fmla="*/ 5 h 55"/>
                <a:gd name="T4" fmla="*/ 52 w 85"/>
                <a:gd name="T5" fmla="*/ 9 h 55"/>
                <a:gd name="T6" fmla="*/ 85 w 85"/>
                <a:gd name="T7" fmla="*/ 49 h 55"/>
                <a:gd name="T8" fmla="*/ 33 w 85"/>
                <a:gd name="T9" fmla="*/ 45 h 55"/>
              </a:gdLst>
              <a:ahLst/>
              <a:cxnLst>
                <a:cxn ang="0">
                  <a:pos x="T0" y="T1"/>
                </a:cxn>
                <a:cxn ang="0">
                  <a:pos x="T2" y="T3"/>
                </a:cxn>
                <a:cxn ang="0">
                  <a:pos x="T4" y="T5"/>
                </a:cxn>
                <a:cxn ang="0">
                  <a:pos x="T6" y="T7"/>
                </a:cxn>
                <a:cxn ang="0">
                  <a:pos x="T8" y="T9"/>
                </a:cxn>
              </a:cxnLst>
              <a:rect l="0" t="0" r="r" b="b"/>
              <a:pathLst>
                <a:path w="85" h="55">
                  <a:moveTo>
                    <a:pt x="33" y="45"/>
                  </a:moveTo>
                  <a:cubicBezTo>
                    <a:pt x="17" y="37"/>
                    <a:pt x="5" y="22"/>
                    <a:pt x="0" y="5"/>
                  </a:cubicBezTo>
                  <a:cubicBezTo>
                    <a:pt x="17" y="0"/>
                    <a:pt x="35" y="1"/>
                    <a:pt x="52" y="9"/>
                  </a:cubicBezTo>
                  <a:cubicBezTo>
                    <a:pt x="69" y="18"/>
                    <a:pt x="80" y="32"/>
                    <a:pt x="85" y="49"/>
                  </a:cubicBezTo>
                  <a:cubicBezTo>
                    <a:pt x="69" y="55"/>
                    <a:pt x="50" y="54"/>
                    <a:pt x="33" y="4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1" name="Freeform 513"/>
            <p:cNvSpPr/>
            <p:nvPr/>
          </p:nvSpPr>
          <p:spPr bwMode="auto">
            <a:xfrm>
              <a:off x="2492376" y="5026026"/>
              <a:ext cx="296863" cy="230188"/>
            </a:xfrm>
            <a:custGeom>
              <a:avLst/>
              <a:gdLst>
                <a:gd name="T0" fmla="*/ 28 w 79"/>
                <a:gd name="T1" fmla="*/ 47 h 61"/>
                <a:gd name="T2" fmla="*/ 0 w 79"/>
                <a:gd name="T3" fmla="*/ 4 h 61"/>
                <a:gd name="T4" fmla="*/ 51 w 79"/>
                <a:gd name="T5" fmla="*/ 14 h 61"/>
                <a:gd name="T6" fmla="*/ 79 w 79"/>
                <a:gd name="T7" fmla="*/ 57 h 61"/>
                <a:gd name="T8" fmla="*/ 28 w 79"/>
                <a:gd name="T9" fmla="*/ 47 h 61"/>
              </a:gdLst>
              <a:ahLst/>
              <a:cxnLst>
                <a:cxn ang="0">
                  <a:pos x="T0" y="T1"/>
                </a:cxn>
                <a:cxn ang="0">
                  <a:pos x="T2" y="T3"/>
                </a:cxn>
                <a:cxn ang="0">
                  <a:pos x="T4" y="T5"/>
                </a:cxn>
                <a:cxn ang="0">
                  <a:pos x="T6" y="T7"/>
                </a:cxn>
                <a:cxn ang="0">
                  <a:pos x="T8" y="T9"/>
                </a:cxn>
              </a:cxnLst>
              <a:rect l="0" t="0" r="r" b="b"/>
              <a:pathLst>
                <a:path w="79" h="61">
                  <a:moveTo>
                    <a:pt x="28" y="47"/>
                  </a:moveTo>
                  <a:cubicBezTo>
                    <a:pt x="13" y="37"/>
                    <a:pt x="3" y="21"/>
                    <a:pt x="0" y="4"/>
                  </a:cubicBezTo>
                  <a:cubicBezTo>
                    <a:pt x="17" y="0"/>
                    <a:pt x="35" y="3"/>
                    <a:pt x="51" y="14"/>
                  </a:cubicBezTo>
                  <a:cubicBezTo>
                    <a:pt x="67" y="24"/>
                    <a:pt x="76" y="40"/>
                    <a:pt x="79" y="57"/>
                  </a:cubicBezTo>
                  <a:cubicBezTo>
                    <a:pt x="62" y="61"/>
                    <a:pt x="44" y="58"/>
                    <a:pt x="28" y="4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2" name="Freeform 514"/>
            <p:cNvSpPr/>
            <p:nvPr/>
          </p:nvSpPr>
          <p:spPr bwMode="auto">
            <a:xfrm>
              <a:off x="2770188" y="5849938"/>
              <a:ext cx="225425" cy="173038"/>
            </a:xfrm>
            <a:custGeom>
              <a:avLst/>
              <a:gdLst>
                <a:gd name="T0" fmla="*/ 21 w 60"/>
                <a:gd name="T1" fmla="*/ 36 h 46"/>
                <a:gd name="T2" fmla="*/ 0 w 60"/>
                <a:gd name="T3" fmla="*/ 3 h 46"/>
                <a:gd name="T4" fmla="*/ 39 w 60"/>
                <a:gd name="T5" fmla="*/ 10 h 46"/>
                <a:gd name="T6" fmla="*/ 60 w 60"/>
                <a:gd name="T7" fmla="*/ 43 h 46"/>
                <a:gd name="T8" fmla="*/ 21 w 60"/>
                <a:gd name="T9" fmla="*/ 36 h 46"/>
              </a:gdLst>
              <a:ahLst/>
              <a:cxnLst>
                <a:cxn ang="0">
                  <a:pos x="T0" y="T1"/>
                </a:cxn>
                <a:cxn ang="0">
                  <a:pos x="T2" y="T3"/>
                </a:cxn>
                <a:cxn ang="0">
                  <a:pos x="T4" y="T5"/>
                </a:cxn>
                <a:cxn ang="0">
                  <a:pos x="T6" y="T7"/>
                </a:cxn>
                <a:cxn ang="0">
                  <a:pos x="T8" y="T9"/>
                </a:cxn>
              </a:cxnLst>
              <a:rect l="0" t="0" r="r" b="b"/>
              <a:pathLst>
                <a:path w="60" h="46">
                  <a:moveTo>
                    <a:pt x="21" y="36"/>
                  </a:moveTo>
                  <a:cubicBezTo>
                    <a:pt x="10" y="28"/>
                    <a:pt x="2" y="16"/>
                    <a:pt x="0" y="3"/>
                  </a:cubicBezTo>
                  <a:cubicBezTo>
                    <a:pt x="13" y="0"/>
                    <a:pt x="27" y="2"/>
                    <a:pt x="39" y="10"/>
                  </a:cubicBezTo>
                  <a:cubicBezTo>
                    <a:pt x="51" y="18"/>
                    <a:pt x="58" y="30"/>
                    <a:pt x="60" y="43"/>
                  </a:cubicBezTo>
                  <a:cubicBezTo>
                    <a:pt x="47" y="46"/>
                    <a:pt x="33" y="44"/>
                    <a:pt x="21"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3" name="Freeform 515"/>
            <p:cNvSpPr/>
            <p:nvPr/>
          </p:nvSpPr>
          <p:spPr bwMode="auto">
            <a:xfrm>
              <a:off x="2063751" y="5781676"/>
              <a:ext cx="228600" cy="173038"/>
            </a:xfrm>
            <a:custGeom>
              <a:avLst/>
              <a:gdLst>
                <a:gd name="T0" fmla="*/ 22 w 61"/>
                <a:gd name="T1" fmla="*/ 36 h 46"/>
                <a:gd name="T2" fmla="*/ 0 w 61"/>
                <a:gd name="T3" fmla="*/ 3 h 46"/>
                <a:gd name="T4" fmla="*/ 39 w 61"/>
                <a:gd name="T5" fmla="*/ 11 h 46"/>
                <a:gd name="T6" fmla="*/ 61 w 61"/>
                <a:gd name="T7" fmla="*/ 44 h 46"/>
                <a:gd name="T8" fmla="*/ 22 w 61"/>
                <a:gd name="T9" fmla="*/ 36 h 46"/>
              </a:gdLst>
              <a:ahLst/>
              <a:cxnLst>
                <a:cxn ang="0">
                  <a:pos x="T0" y="T1"/>
                </a:cxn>
                <a:cxn ang="0">
                  <a:pos x="T2" y="T3"/>
                </a:cxn>
                <a:cxn ang="0">
                  <a:pos x="T4" y="T5"/>
                </a:cxn>
                <a:cxn ang="0">
                  <a:pos x="T6" y="T7"/>
                </a:cxn>
                <a:cxn ang="0">
                  <a:pos x="T8" y="T9"/>
                </a:cxn>
              </a:cxnLst>
              <a:rect l="0" t="0" r="r" b="b"/>
              <a:pathLst>
                <a:path w="61" h="46">
                  <a:moveTo>
                    <a:pt x="22" y="36"/>
                  </a:moveTo>
                  <a:cubicBezTo>
                    <a:pt x="10" y="28"/>
                    <a:pt x="3" y="16"/>
                    <a:pt x="0" y="3"/>
                  </a:cubicBezTo>
                  <a:cubicBezTo>
                    <a:pt x="13" y="0"/>
                    <a:pt x="27" y="3"/>
                    <a:pt x="39" y="11"/>
                  </a:cubicBezTo>
                  <a:cubicBezTo>
                    <a:pt x="51" y="18"/>
                    <a:pt x="59" y="31"/>
                    <a:pt x="61" y="44"/>
                  </a:cubicBezTo>
                  <a:cubicBezTo>
                    <a:pt x="48" y="46"/>
                    <a:pt x="34" y="44"/>
                    <a:pt x="22"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4" name="Freeform 516"/>
            <p:cNvSpPr/>
            <p:nvPr/>
          </p:nvSpPr>
          <p:spPr bwMode="auto">
            <a:xfrm>
              <a:off x="1590676" y="5322888"/>
              <a:ext cx="244475" cy="158750"/>
            </a:xfrm>
            <a:custGeom>
              <a:avLst/>
              <a:gdLst>
                <a:gd name="T0" fmla="*/ 26 w 65"/>
                <a:gd name="T1" fmla="*/ 35 h 42"/>
                <a:gd name="T2" fmla="*/ 0 w 65"/>
                <a:gd name="T3" fmla="*/ 4 h 42"/>
                <a:gd name="T4" fmla="*/ 40 w 65"/>
                <a:gd name="T5" fmla="*/ 7 h 42"/>
                <a:gd name="T6" fmla="*/ 65 w 65"/>
                <a:gd name="T7" fmla="*/ 37 h 42"/>
                <a:gd name="T8" fmla="*/ 26 w 65"/>
                <a:gd name="T9" fmla="*/ 35 h 42"/>
              </a:gdLst>
              <a:ahLst/>
              <a:cxnLst>
                <a:cxn ang="0">
                  <a:pos x="T0" y="T1"/>
                </a:cxn>
                <a:cxn ang="0">
                  <a:pos x="T2" y="T3"/>
                </a:cxn>
                <a:cxn ang="0">
                  <a:pos x="T4" y="T5"/>
                </a:cxn>
                <a:cxn ang="0">
                  <a:pos x="T6" y="T7"/>
                </a:cxn>
                <a:cxn ang="0">
                  <a:pos x="T8" y="T9"/>
                </a:cxn>
              </a:cxnLst>
              <a:rect l="0" t="0" r="r" b="b"/>
              <a:pathLst>
                <a:path w="65" h="42">
                  <a:moveTo>
                    <a:pt x="26" y="35"/>
                  </a:moveTo>
                  <a:cubicBezTo>
                    <a:pt x="13" y="28"/>
                    <a:pt x="4" y="17"/>
                    <a:pt x="0" y="4"/>
                  </a:cubicBezTo>
                  <a:cubicBezTo>
                    <a:pt x="13" y="0"/>
                    <a:pt x="27" y="0"/>
                    <a:pt x="40" y="7"/>
                  </a:cubicBezTo>
                  <a:cubicBezTo>
                    <a:pt x="53" y="13"/>
                    <a:pt x="61" y="25"/>
                    <a:pt x="65" y="37"/>
                  </a:cubicBezTo>
                  <a:cubicBezTo>
                    <a:pt x="53" y="42"/>
                    <a:pt x="39" y="41"/>
                    <a:pt x="26" y="35"/>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5" name="Freeform 517"/>
            <p:cNvSpPr/>
            <p:nvPr/>
          </p:nvSpPr>
          <p:spPr bwMode="auto">
            <a:xfrm>
              <a:off x="1749426" y="5173663"/>
              <a:ext cx="134938" cy="85725"/>
            </a:xfrm>
            <a:custGeom>
              <a:avLst/>
              <a:gdLst>
                <a:gd name="T0" fmla="*/ 14 w 36"/>
                <a:gd name="T1" fmla="*/ 19 h 23"/>
                <a:gd name="T2" fmla="*/ 0 w 36"/>
                <a:gd name="T3" fmla="*/ 3 h 23"/>
                <a:gd name="T4" fmla="*/ 22 w 36"/>
                <a:gd name="T5" fmla="*/ 4 h 23"/>
                <a:gd name="T6" fmla="*/ 36 w 36"/>
                <a:gd name="T7" fmla="*/ 21 h 23"/>
                <a:gd name="T8" fmla="*/ 14 w 36"/>
                <a:gd name="T9" fmla="*/ 19 h 23"/>
              </a:gdLst>
              <a:ahLst/>
              <a:cxnLst>
                <a:cxn ang="0">
                  <a:pos x="T0" y="T1"/>
                </a:cxn>
                <a:cxn ang="0">
                  <a:pos x="T2" y="T3"/>
                </a:cxn>
                <a:cxn ang="0">
                  <a:pos x="T4" y="T5"/>
                </a:cxn>
                <a:cxn ang="0">
                  <a:pos x="T6" y="T7"/>
                </a:cxn>
                <a:cxn ang="0">
                  <a:pos x="T8" y="T9"/>
                </a:cxn>
              </a:cxnLst>
              <a:rect l="0" t="0" r="r" b="b"/>
              <a:pathLst>
                <a:path w="36" h="23">
                  <a:moveTo>
                    <a:pt x="14" y="19"/>
                  </a:moveTo>
                  <a:cubicBezTo>
                    <a:pt x="7" y="16"/>
                    <a:pt x="2" y="10"/>
                    <a:pt x="0" y="3"/>
                  </a:cubicBezTo>
                  <a:cubicBezTo>
                    <a:pt x="7" y="0"/>
                    <a:pt x="15" y="1"/>
                    <a:pt x="22" y="4"/>
                  </a:cubicBezTo>
                  <a:cubicBezTo>
                    <a:pt x="29" y="8"/>
                    <a:pt x="33" y="14"/>
                    <a:pt x="36" y="21"/>
                  </a:cubicBezTo>
                  <a:cubicBezTo>
                    <a:pt x="29" y="23"/>
                    <a:pt x="21" y="23"/>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6" name="Freeform 518"/>
            <p:cNvSpPr/>
            <p:nvPr/>
          </p:nvSpPr>
          <p:spPr bwMode="auto">
            <a:xfrm>
              <a:off x="1703388" y="4627563"/>
              <a:ext cx="131763" cy="87313"/>
            </a:xfrm>
            <a:custGeom>
              <a:avLst/>
              <a:gdLst>
                <a:gd name="T0" fmla="*/ 14 w 35"/>
                <a:gd name="T1" fmla="*/ 19 h 23"/>
                <a:gd name="T2" fmla="*/ 0 w 35"/>
                <a:gd name="T3" fmla="*/ 3 h 23"/>
                <a:gd name="T4" fmla="*/ 22 w 35"/>
                <a:gd name="T5" fmla="*/ 4 h 23"/>
                <a:gd name="T6" fmla="*/ 35 w 35"/>
                <a:gd name="T7" fmla="*/ 21 h 23"/>
                <a:gd name="T8" fmla="*/ 14 w 35"/>
                <a:gd name="T9" fmla="*/ 19 h 23"/>
              </a:gdLst>
              <a:ahLst/>
              <a:cxnLst>
                <a:cxn ang="0">
                  <a:pos x="T0" y="T1"/>
                </a:cxn>
                <a:cxn ang="0">
                  <a:pos x="T2" y="T3"/>
                </a:cxn>
                <a:cxn ang="0">
                  <a:pos x="T4" y="T5"/>
                </a:cxn>
                <a:cxn ang="0">
                  <a:pos x="T6" y="T7"/>
                </a:cxn>
                <a:cxn ang="0">
                  <a:pos x="T8" y="T9"/>
                </a:cxn>
              </a:cxnLst>
              <a:rect l="0" t="0" r="r" b="b"/>
              <a:pathLst>
                <a:path w="35" h="23">
                  <a:moveTo>
                    <a:pt x="14" y="19"/>
                  </a:moveTo>
                  <a:cubicBezTo>
                    <a:pt x="7" y="16"/>
                    <a:pt x="2" y="10"/>
                    <a:pt x="0" y="3"/>
                  </a:cubicBezTo>
                  <a:cubicBezTo>
                    <a:pt x="7" y="0"/>
                    <a:pt x="15" y="1"/>
                    <a:pt x="22" y="4"/>
                  </a:cubicBezTo>
                  <a:cubicBezTo>
                    <a:pt x="29" y="8"/>
                    <a:pt x="33" y="14"/>
                    <a:pt x="35" y="21"/>
                  </a:cubicBezTo>
                  <a:cubicBezTo>
                    <a:pt x="29" y="23"/>
                    <a:pt x="21" y="23"/>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7" name="Freeform 519"/>
            <p:cNvSpPr/>
            <p:nvPr/>
          </p:nvSpPr>
          <p:spPr bwMode="auto">
            <a:xfrm>
              <a:off x="1898651" y="4192588"/>
              <a:ext cx="131763" cy="85725"/>
            </a:xfrm>
            <a:custGeom>
              <a:avLst/>
              <a:gdLst>
                <a:gd name="T0" fmla="*/ 14 w 35"/>
                <a:gd name="T1" fmla="*/ 19 h 23"/>
                <a:gd name="T2" fmla="*/ 0 w 35"/>
                <a:gd name="T3" fmla="*/ 3 h 23"/>
                <a:gd name="T4" fmla="*/ 21 w 35"/>
                <a:gd name="T5" fmla="*/ 4 h 23"/>
                <a:gd name="T6" fmla="*/ 35 w 35"/>
                <a:gd name="T7" fmla="*/ 21 h 23"/>
                <a:gd name="T8" fmla="*/ 14 w 35"/>
                <a:gd name="T9" fmla="*/ 19 h 23"/>
              </a:gdLst>
              <a:ahLst/>
              <a:cxnLst>
                <a:cxn ang="0">
                  <a:pos x="T0" y="T1"/>
                </a:cxn>
                <a:cxn ang="0">
                  <a:pos x="T2" y="T3"/>
                </a:cxn>
                <a:cxn ang="0">
                  <a:pos x="T4" y="T5"/>
                </a:cxn>
                <a:cxn ang="0">
                  <a:pos x="T6" y="T7"/>
                </a:cxn>
                <a:cxn ang="0">
                  <a:pos x="T8" y="T9"/>
                </a:cxn>
              </a:cxnLst>
              <a:rect l="0" t="0" r="r" b="b"/>
              <a:pathLst>
                <a:path w="35" h="23">
                  <a:moveTo>
                    <a:pt x="14" y="19"/>
                  </a:moveTo>
                  <a:cubicBezTo>
                    <a:pt x="7" y="16"/>
                    <a:pt x="2" y="10"/>
                    <a:pt x="0" y="3"/>
                  </a:cubicBezTo>
                  <a:cubicBezTo>
                    <a:pt x="6" y="0"/>
                    <a:pt x="14" y="1"/>
                    <a:pt x="21" y="4"/>
                  </a:cubicBezTo>
                  <a:cubicBezTo>
                    <a:pt x="28" y="8"/>
                    <a:pt x="33" y="14"/>
                    <a:pt x="35" y="21"/>
                  </a:cubicBezTo>
                  <a:cubicBezTo>
                    <a:pt x="28" y="23"/>
                    <a:pt x="21" y="23"/>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8" name="Freeform 520"/>
            <p:cNvSpPr/>
            <p:nvPr/>
          </p:nvSpPr>
          <p:spPr bwMode="auto">
            <a:xfrm>
              <a:off x="1928813" y="3740151"/>
              <a:ext cx="134938" cy="84138"/>
            </a:xfrm>
            <a:custGeom>
              <a:avLst/>
              <a:gdLst>
                <a:gd name="T0" fmla="*/ 14 w 36"/>
                <a:gd name="T1" fmla="*/ 19 h 22"/>
                <a:gd name="T2" fmla="*/ 0 w 36"/>
                <a:gd name="T3" fmla="*/ 2 h 22"/>
                <a:gd name="T4" fmla="*/ 22 w 36"/>
                <a:gd name="T5" fmla="*/ 3 h 22"/>
                <a:gd name="T6" fmla="*/ 36 w 36"/>
                <a:gd name="T7" fmla="*/ 20 h 22"/>
                <a:gd name="T8" fmla="*/ 14 w 36"/>
                <a:gd name="T9" fmla="*/ 19 h 22"/>
              </a:gdLst>
              <a:ahLst/>
              <a:cxnLst>
                <a:cxn ang="0">
                  <a:pos x="T0" y="T1"/>
                </a:cxn>
                <a:cxn ang="0">
                  <a:pos x="T2" y="T3"/>
                </a:cxn>
                <a:cxn ang="0">
                  <a:pos x="T4" y="T5"/>
                </a:cxn>
                <a:cxn ang="0">
                  <a:pos x="T6" y="T7"/>
                </a:cxn>
                <a:cxn ang="0">
                  <a:pos x="T8" y="T9"/>
                </a:cxn>
              </a:cxnLst>
              <a:rect l="0" t="0" r="r" b="b"/>
              <a:pathLst>
                <a:path w="36" h="22">
                  <a:moveTo>
                    <a:pt x="14" y="19"/>
                  </a:moveTo>
                  <a:cubicBezTo>
                    <a:pt x="7" y="15"/>
                    <a:pt x="2" y="9"/>
                    <a:pt x="0" y="2"/>
                  </a:cubicBezTo>
                  <a:cubicBezTo>
                    <a:pt x="7" y="0"/>
                    <a:pt x="15" y="0"/>
                    <a:pt x="22" y="3"/>
                  </a:cubicBezTo>
                  <a:cubicBezTo>
                    <a:pt x="29" y="7"/>
                    <a:pt x="34" y="13"/>
                    <a:pt x="36" y="20"/>
                  </a:cubicBezTo>
                  <a:cubicBezTo>
                    <a:pt x="29" y="22"/>
                    <a:pt x="21" y="22"/>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9" name="Freeform 521"/>
            <p:cNvSpPr/>
            <p:nvPr/>
          </p:nvSpPr>
          <p:spPr bwMode="auto">
            <a:xfrm>
              <a:off x="1824038" y="3352801"/>
              <a:ext cx="131763" cy="84138"/>
            </a:xfrm>
            <a:custGeom>
              <a:avLst/>
              <a:gdLst>
                <a:gd name="T0" fmla="*/ 14 w 35"/>
                <a:gd name="T1" fmla="*/ 18 h 22"/>
                <a:gd name="T2" fmla="*/ 0 w 35"/>
                <a:gd name="T3" fmla="*/ 2 h 22"/>
                <a:gd name="T4" fmla="*/ 22 w 35"/>
                <a:gd name="T5" fmla="*/ 3 h 22"/>
                <a:gd name="T6" fmla="*/ 35 w 35"/>
                <a:gd name="T7" fmla="*/ 20 h 22"/>
                <a:gd name="T8" fmla="*/ 14 w 35"/>
                <a:gd name="T9" fmla="*/ 18 h 22"/>
              </a:gdLst>
              <a:ahLst/>
              <a:cxnLst>
                <a:cxn ang="0">
                  <a:pos x="T0" y="T1"/>
                </a:cxn>
                <a:cxn ang="0">
                  <a:pos x="T2" y="T3"/>
                </a:cxn>
                <a:cxn ang="0">
                  <a:pos x="T4" y="T5"/>
                </a:cxn>
                <a:cxn ang="0">
                  <a:pos x="T6" y="T7"/>
                </a:cxn>
                <a:cxn ang="0">
                  <a:pos x="T8" y="T9"/>
                </a:cxn>
              </a:cxnLst>
              <a:rect l="0" t="0" r="r" b="b"/>
              <a:pathLst>
                <a:path w="35" h="22">
                  <a:moveTo>
                    <a:pt x="14" y="18"/>
                  </a:moveTo>
                  <a:cubicBezTo>
                    <a:pt x="7" y="15"/>
                    <a:pt x="2" y="9"/>
                    <a:pt x="0" y="2"/>
                  </a:cubicBezTo>
                  <a:cubicBezTo>
                    <a:pt x="7" y="0"/>
                    <a:pt x="15" y="0"/>
                    <a:pt x="22" y="3"/>
                  </a:cubicBezTo>
                  <a:cubicBezTo>
                    <a:pt x="29" y="7"/>
                    <a:pt x="33" y="13"/>
                    <a:pt x="35" y="20"/>
                  </a:cubicBezTo>
                  <a:cubicBezTo>
                    <a:pt x="29" y="22"/>
                    <a:pt x="21" y="22"/>
                    <a:pt x="14" y="1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0" name="Freeform 522"/>
            <p:cNvSpPr/>
            <p:nvPr/>
          </p:nvSpPr>
          <p:spPr bwMode="auto">
            <a:xfrm>
              <a:off x="2679701" y="3805238"/>
              <a:ext cx="134938" cy="85725"/>
            </a:xfrm>
            <a:custGeom>
              <a:avLst/>
              <a:gdLst>
                <a:gd name="T0" fmla="*/ 14 w 36"/>
                <a:gd name="T1" fmla="*/ 19 h 23"/>
                <a:gd name="T2" fmla="*/ 0 w 36"/>
                <a:gd name="T3" fmla="*/ 2 h 23"/>
                <a:gd name="T4" fmla="*/ 22 w 36"/>
                <a:gd name="T5" fmla="*/ 4 h 23"/>
                <a:gd name="T6" fmla="*/ 36 w 36"/>
                <a:gd name="T7" fmla="*/ 20 h 23"/>
                <a:gd name="T8" fmla="*/ 14 w 36"/>
                <a:gd name="T9" fmla="*/ 19 h 23"/>
              </a:gdLst>
              <a:ahLst/>
              <a:cxnLst>
                <a:cxn ang="0">
                  <a:pos x="T0" y="T1"/>
                </a:cxn>
                <a:cxn ang="0">
                  <a:pos x="T2" y="T3"/>
                </a:cxn>
                <a:cxn ang="0">
                  <a:pos x="T4" y="T5"/>
                </a:cxn>
                <a:cxn ang="0">
                  <a:pos x="T6" y="T7"/>
                </a:cxn>
                <a:cxn ang="0">
                  <a:pos x="T8" y="T9"/>
                </a:cxn>
              </a:cxnLst>
              <a:rect l="0" t="0" r="r" b="b"/>
              <a:pathLst>
                <a:path w="36" h="23">
                  <a:moveTo>
                    <a:pt x="14" y="19"/>
                  </a:moveTo>
                  <a:cubicBezTo>
                    <a:pt x="7" y="15"/>
                    <a:pt x="3" y="9"/>
                    <a:pt x="0" y="2"/>
                  </a:cubicBezTo>
                  <a:cubicBezTo>
                    <a:pt x="7" y="0"/>
                    <a:pt x="15" y="0"/>
                    <a:pt x="22" y="4"/>
                  </a:cubicBezTo>
                  <a:cubicBezTo>
                    <a:pt x="29" y="7"/>
                    <a:pt x="34" y="13"/>
                    <a:pt x="36" y="20"/>
                  </a:cubicBezTo>
                  <a:cubicBezTo>
                    <a:pt x="29" y="23"/>
                    <a:pt x="21" y="22"/>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1" name="Freeform 523"/>
            <p:cNvSpPr/>
            <p:nvPr/>
          </p:nvSpPr>
          <p:spPr bwMode="auto">
            <a:xfrm>
              <a:off x="2747963" y="4632326"/>
              <a:ext cx="134938" cy="85725"/>
            </a:xfrm>
            <a:custGeom>
              <a:avLst/>
              <a:gdLst>
                <a:gd name="T0" fmla="*/ 14 w 36"/>
                <a:gd name="T1" fmla="*/ 19 h 23"/>
                <a:gd name="T2" fmla="*/ 0 w 36"/>
                <a:gd name="T3" fmla="*/ 3 h 23"/>
                <a:gd name="T4" fmla="*/ 22 w 36"/>
                <a:gd name="T5" fmla="*/ 4 h 23"/>
                <a:gd name="T6" fmla="*/ 36 w 36"/>
                <a:gd name="T7" fmla="*/ 21 h 23"/>
                <a:gd name="T8" fmla="*/ 14 w 36"/>
                <a:gd name="T9" fmla="*/ 19 h 23"/>
              </a:gdLst>
              <a:ahLst/>
              <a:cxnLst>
                <a:cxn ang="0">
                  <a:pos x="T0" y="T1"/>
                </a:cxn>
                <a:cxn ang="0">
                  <a:pos x="T2" y="T3"/>
                </a:cxn>
                <a:cxn ang="0">
                  <a:pos x="T4" y="T5"/>
                </a:cxn>
                <a:cxn ang="0">
                  <a:pos x="T6" y="T7"/>
                </a:cxn>
                <a:cxn ang="0">
                  <a:pos x="T8" y="T9"/>
                </a:cxn>
              </a:cxnLst>
              <a:rect l="0" t="0" r="r" b="b"/>
              <a:pathLst>
                <a:path w="36" h="23">
                  <a:moveTo>
                    <a:pt x="14" y="19"/>
                  </a:moveTo>
                  <a:cubicBezTo>
                    <a:pt x="7" y="16"/>
                    <a:pt x="2" y="10"/>
                    <a:pt x="0" y="3"/>
                  </a:cubicBezTo>
                  <a:cubicBezTo>
                    <a:pt x="7" y="0"/>
                    <a:pt x="15" y="1"/>
                    <a:pt x="22" y="4"/>
                  </a:cubicBezTo>
                  <a:cubicBezTo>
                    <a:pt x="29" y="8"/>
                    <a:pt x="34" y="14"/>
                    <a:pt x="36" y="21"/>
                  </a:cubicBezTo>
                  <a:cubicBezTo>
                    <a:pt x="29" y="23"/>
                    <a:pt x="21" y="23"/>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2" name="Freeform 524"/>
            <p:cNvSpPr/>
            <p:nvPr/>
          </p:nvSpPr>
          <p:spPr bwMode="auto">
            <a:xfrm>
              <a:off x="2728913" y="5286376"/>
              <a:ext cx="107950" cy="107950"/>
            </a:xfrm>
            <a:custGeom>
              <a:avLst/>
              <a:gdLst>
                <a:gd name="T0" fmla="*/ 8 w 29"/>
                <a:gd name="T1" fmla="*/ 21 h 29"/>
                <a:gd name="T2" fmla="*/ 1 w 29"/>
                <a:gd name="T3" fmla="*/ 0 h 29"/>
                <a:gd name="T4" fmla="*/ 21 w 29"/>
                <a:gd name="T5" fmla="*/ 9 h 29"/>
                <a:gd name="T6" fmla="*/ 28 w 29"/>
                <a:gd name="T7" fmla="*/ 29 h 29"/>
                <a:gd name="T8" fmla="*/ 8 w 29"/>
                <a:gd name="T9" fmla="*/ 21 h 29"/>
              </a:gdLst>
              <a:ahLst/>
              <a:cxnLst>
                <a:cxn ang="0">
                  <a:pos x="T0" y="T1"/>
                </a:cxn>
                <a:cxn ang="0">
                  <a:pos x="T2" y="T3"/>
                </a:cxn>
                <a:cxn ang="0">
                  <a:pos x="T4" y="T5"/>
                </a:cxn>
                <a:cxn ang="0">
                  <a:pos x="T6" y="T7"/>
                </a:cxn>
                <a:cxn ang="0">
                  <a:pos x="T8" y="T9"/>
                </a:cxn>
              </a:cxnLst>
              <a:rect l="0" t="0" r="r" b="b"/>
              <a:pathLst>
                <a:path w="29" h="29">
                  <a:moveTo>
                    <a:pt x="8" y="21"/>
                  </a:moveTo>
                  <a:cubicBezTo>
                    <a:pt x="3" y="15"/>
                    <a:pt x="0" y="8"/>
                    <a:pt x="1" y="0"/>
                  </a:cubicBezTo>
                  <a:cubicBezTo>
                    <a:pt x="8" y="0"/>
                    <a:pt x="15" y="3"/>
                    <a:pt x="21" y="9"/>
                  </a:cubicBezTo>
                  <a:cubicBezTo>
                    <a:pt x="26" y="14"/>
                    <a:pt x="29" y="22"/>
                    <a:pt x="28" y="29"/>
                  </a:cubicBezTo>
                  <a:cubicBezTo>
                    <a:pt x="21" y="29"/>
                    <a:pt x="14" y="26"/>
                    <a:pt x="8" y="21"/>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3" name="Freeform 525"/>
            <p:cNvSpPr/>
            <p:nvPr/>
          </p:nvSpPr>
          <p:spPr bwMode="auto">
            <a:xfrm>
              <a:off x="2867026" y="4756151"/>
              <a:ext cx="104775" cy="107950"/>
            </a:xfrm>
            <a:custGeom>
              <a:avLst/>
              <a:gdLst>
                <a:gd name="T0" fmla="*/ 8 w 28"/>
                <a:gd name="T1" fmla="*/ 20 h 29"/>
                <a:gd name="T2" fmla="*/ 0 w 28"/>
                <a:gd name="T3" fmla="*/ 0 h 29"/>
                <a:gd name="T4" fmla="*/ 20 w 28"/>
                <a:gd name="T5" fmla="*/ 9 h 29"/>
                <a:gd name="T6" fmla="*/ 28 w 28"/>
                <a:gd name="T7" fmla="*/ 29 h 29"/>
                <a:gd name="T8" fmla="*/ 8 w 28"/>
                <a:gd name="T9" fmla="*/ 20 h 29"/>
              </a:gdLst>
              <a:ahLst/>
              <a:cxnLst>
                <a:cxn ang="0">
                  <a:pos x="T0" y="T1"/>
                </a:cxn>
                <a:cxn ang="0">
                  <a:pos x="T2" y="T3"/>
                </a:cxn>
                <a:cxn ang="0">
                  <a:pos x="T4" y="T5"/>
                </a:cxn>
                <a:cxn ang="0">
                  <a:pos x="T6" y="T7"/>
                </a:cxn>
                <a:cxn ang="0">
                  <a:pos x="T8" y="T9"/>
                </a:cxn>
              </a:cxnLst>
              <a:rect l="0" t="0" r="r" b="b"/>
              <a:pathLst>
                <a:path w="28" h="29">
                  <a:moveTo>
                    <a:pt x="8" y="20"/>
                  </a:moveTo>
                  <a:cubicBezTo>
                    <a:pt x="3" y="15"/>
                    <a:pt x="0" y="8"/>
                    <a:pt x="0" y="0"/>
                  </a:cubicBezTo>
                  <a:cubicBezTo>
                    <a:pt x="8" y="0"/>
                    <a:pt x="15" y="3"/>
                    <a:pt x="20" y="9"/>
                  </a:cubicBezTo>
                  <a:cubicBezTo>
                    <a:pt x="26" y="14"/>
                    <a:pt x="28" y="22"/>
                    <a:pt x="28" y="29"/>
                  </a:cubicBezTo>
                  <a:cubicBezTo>
                    <a:pt x="21" y="29"/>
                    <a:pt x="14" y="26"/>
                    <a:pt x="8"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4" name="Freeform 526"/>
            <p:cNvSpPr/>
            <p:nvPr/>
          </p:nvSpPr>
          <p:spPr bwMode="auto">
            <a:xfrm>
              <a:off x="2930526" y="5627688"/>
              <a:ext cx="106363" cy="109538"/>
            </a:xfrm>
            <a:custGeom>
              <a:avLst/>
              <a:gdLst>
                <a:gd name="T0" fmla="*/ 8 w 28"/>
                <a:gd name="T1" fmla="*/ 20 h 29"/>
                <a:gd name="T2" fmla="*/ 0 w 28"/>
                <a:gd name="T3" fmla="*/ 0 h 29"/>
                <a:gd name="T4" fmla="*/ 20 w 28"/>
                <a:gd name="T5" fmla="*/ 9 h 29"/>
                <a:gd name="T6" fmla="*/ 28 w 28"/>
                <a:gd name="T7" fmla="*/ 29 h 29"/>
                <a:gd name="T8" fmla="*/ 8 w 28"/>
                <a:gd name="T9" fmla="*/ 20 h 29"/>
              </a:gdLst>
              <a:ahLst/>
              <a:cxnLst>
                <a:cxn ang="0">
                  <a:pos x="T0" y="T1"/>
                </a:cxn>
                <a:cxn ang="0">
                  <a:pos x="T2" y="T3"/>
                </a:cxn>
                <a:cxn ang="0">
                  <a:pos x="T4" y="T5"/>
                </a:cxn>
                <a:cxn ang="0">
                  <a:pos x="T6" y="T7"/>
                </a:cxn>
                <a:cxn ang="0">
                  <a:pos x="T8" y="T9"/>
                </a:cxn>
              </a:cxnLst>
              <a:rect l="0" t="0" r="r" b="b"/>
              <a:pathLst>
                <a:path w="28" h="29">
                  <a:moveTo>
                    <a:pt x="8" y="20"/>
                  </a:moveTo>
                  <a:cubicBezTo>
                    <a:pt x="3" y="15"/>
                    <a:pt x="0" y="7"/>
                    <a:pt x="0" y="0"/>
                  </a:cubicBezTo>
                  <a:cubicBezTo>
                    <a:pt x="8" y="0"/>
                    <a:pt x="15" y="3"/>
                    <a:pt x="20" y="9"/>
                  </a:cubicBezTo>
                  <a:cubicBezTo>
                    <a:pt x="26" y="14"/>
                    <a:pt x="28" y="21"/>
                    <a:pt x="28" y="29"/>
                  </a:cubicBezTo>
                  <a:cubicBezTo>
                    <a:pt x="21" y="29"/>
                    <a:pt x="14" y="26"/>
                    <a:pt x="8"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5" name="Freeform 527"/>
            <p:cNvSpPr/>
            <p:nvPr/>
          </p:nvSpPr>
          <p:spPr bwMode="auto">
            <a:xfrm>
              <a:off x="2990851" y="6484938"/>
              <a:ext cx="104775" cy="104775"/>
            </a:xfrm>
            <a:custGeom>
              <a:avLst/>
              <a:gdLst>
                <a:gd name="T0" fmla="*/ 8 w 28"/>
                <a:gd name="T1" fmla="*/ 20 h 28"/>
                <a:gd name="T2" fmla="*/ 0 w 28"/>
                <a:gd name="T3" fmla="*/ 0 h 28"/>
                <a:gd name="T4" fmla="*/ 20 w 28"/>
                <a:gd name="T5" fmla="*/ 8 h 28"/>
                <a:gd name="T6" fmla="*/ 28 w 28"/>
                <a:gd name="T7" fmla="*/ 28 h 28"/>
                <a:gd name="T8" fmla="*/ 8 w 28"/>
                <a:gd name="T9" fmla="*/ 20 h 28"/>
              </a:gdLst>
              <a:ahLst/>
              <a:cxnLst>
                <a:cxn ang="0">
                  <a:pos x="T0" y="T1"/>
                </a:cxn>
                <a:cxn ang="0">
                  <a:pos x="T2" y="T3"/>
                </a:cxn>
                <a:cxn ang="0">
                  <a:pos x="T4" y="T5"/>
                </a:cxn>
                <a:cxn ang="0">
                  <a:pos x="T6" y="T7"/>
                </a:cxn>
                <a:cxn ang="0">
                  <a:pos x="T8" y="T9"/>
                </a:cxn>
              </a:cxnLst>
              <a:rect l="0" t="0" r="r" b="b"/>
              <a:pathLst>
                <a:path w="28" h="28">
                  <a:moveTo>
                    <a:pt x="8" y="20"/>
                  </a:moveTo>
                  <a:cubicBezTo>
                    <a:pt x="2" y="14"/>
                    <a:pt x="0" y="7"/>
                    <a:pt x="0" y="0"/>
                  </a:cubicBezTo>
                  <a:cubicBezTo>
                    <a:pt x="7" y="0"/>
                    <a:pt x="14" y="2"/>
                    <a:pt x="20" y="8"/>
                  </a:cubicBezTo>
                  <a:cubicBezTo>
                    <a:pt x="25" y="14"/>
                    <a:pt x="28" y="21"/>
                    <a:pt x="28" y="28"/>
                  </a:cubicBezTo>
                  <a:cubicBezTo>
                    <a:pt x="20" y="28"/>
                    <a:pt x="13" y="25"/>
                    <a:pt x="8"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6" name="Freeform 528"/>
            <p:cNvSpPr/>
            <p:nvPr/>
          </p:nvSpPr>
          <p:spPr bwMode="auto">
            <a:xfrm>
              <a:off x="2773363" y="5668963"/>
              <a:ext cx="104775" cy="109538"/>
            </a:xfrm>
            <a:custGeom>
              <a:avLst/>
              <a:gdLst>
                <a:gd name="T0" fmla="*/ 8 w 28"/>
                <a:gd name="T1" fmla="*/ 20 h 29"/>
                <a:gd name="T2" fmla="*/ 0 w 28"/>
                <a:gd name="T3" fmla="*/ 0 h 29"/>
                <a:gd name="T4" fmla="*/ 20 w 28"/>
                <a:gd name="T5" fmla="*/ 9 h 29"/>
                <a:gd name="T6" fmla="*/ 28 w 28"/>
                <a:gd name="T7" fmla="*/ 29 h 29"/>
                <a:gd name="T8" fmla="*/ 8 w 28"/>
                <a:gd name="T9" fmla="*/ 20 h 29"/>
              </a:gdLst>
              <a:ahLst/>
              <a:cxnLst>
                <a:cxn ang="0">
                  <a:pos x="T0" y="T1"/>
                </a:cxn>
                <a:cxn ang="0">
                  <a:pos x="T2" y="T3"/>
                </a:cxn>
                <a:cxn ang="0">
                  <a:pos x="T4" y="T5"/>
                </a:cxn>
                <a:cxn ang="0">
                  <a:pos x="T6" y="T7"/>
                </a:cxn>
                <a:cxn ang="0">
                  <a:pos x="T8" y="T9"/>
                </a:cxn>
              </a:cxnLst>
              <a:rect l="0" t="0" r="r" b="b"/>
              <a:pathLst>
                <a:path w="28" h="29">
                  <a:moveTo>
                    <a:pt x="8" y="20"/>
                  </a:moveTo>
                  <a:cubicBezTo>
                    <a:pt x="2" y="15"/>
                    <a:pt x="0" y="8"/>
                    <a:pt x="0" y="0"/>
                  </a:cubicBezTo>
                  <a:cubicBezTo>
                    <a:pt x="7" y="0"/>
                    <a:pt x="14" y="3"/>
                    <a:pt x="20" y="9"/>
                  </a:cubicBezTo>
                  <a:cubicBezTo>
                    <a:pt x="25" y="14"/>
                    <a:pt x="28" y="22"/>
                    <a:pt x="28" y="29"/>
                  </a:cubicBezTo>
                  <a:cubicBezTo>
                    <a:pt x="20" y="29"/>
                    <a:pt x="13" y="26"/>
                    <a:pt x="8"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7" name="Freeform 529"/>
            <p:cNvSpPr/>
            <p:nvPr/>
          </p:nvSpPr>
          <p:spPr bwMode="auto">
            <a:xfrm>
              <a:off x="2319338" y="5792788"/>
              <a:ext cx="90488" cy="131763"/>
            </a:xfrm>
            <a:custGeom>
              <a:avLst/>
              <a:gdLst>
                <a:gd name="T0" fmla="*/ 5 w 24"/>
                <a:gd name="T1" fmla="*/ 22 h 35"/>
                <a:gd name="T2" fmla="*/ 3 w 24"/>
                <a:gd name="T3" fmla="*/ 0 h 35"/>
                <a:gd name="T4" fmla="*/ 19 w 24"/>
                <a:gd name="T5" fmla="*/ 13 h 35"/>
                <a:gd name="T6" fmla="*/ 22 w 24"/>
                <a:gd name="T7" fmla="*/ 35 h 35"/>
                <a:gd name="T8" fmla="*/ 5 w 24"/>
                <a:gd name="T9" fmla="*/ 22 h 35"/>
              </a:gdLst>
              <a:ahLst/>
              <a:cxnLst>
                <a:cxn ang="0">
                  <a:pos x="T0" y="T1"/>
                </a:cxn>
                <a:cxn ang="0">
                  <a:pos x="T2" y="T3"/>
                </a:cxn>
                <a:cxn ang="0">
                  <a:pos x="T4" y="T5"/>
                </a:cxn>
                <a:cxn ang="0">
                  <a:pos x="T6" y="T7"/>
                </a:cxn>
                <a:cxn ang="0">
                  <a:pos x="T8" y="T9"/>
                </a:cxn>
              </a:cxnLst>
              <a:rect l="0" t="0" r="r" b="b"/>
              <a:pathLst>
                <a:path w="24" h="35">
                  <a:moveTo>
                    <a:pt x="5" y="22"/>
                  </a:moveTo>
                  <a:cubicBezTo>
                    <a:pt x="1" y="15"/>
                    <a:pt x="0" y="7"/>
                    <a:pt x="3" y="0"/>
                  </a:cubicBezTo>
                  <a:cubicBezTo>
                    <a:pt x="9" y="2"/>
                    <a:pt x="16" y="7"/>
                    <a:pt x="19" y="13"/>
                  </a:cubicBezTo>
                  <a:cubicBezTo>
                    <a:pt x="23" y="20"/>
                    <a:pt x="24" y="28"/>
                    <a:pt x="22" y="35"/>
                  </a:cubicBezTo>
                  <a:cubicBezTo>
                    <a:pt x="15" y="33"/>
                    <a:pt x="8" y="28"/>
                    <a:pt x="5" y="22"/>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8" name="Freeform 530"/>
            <p:cNvSpPr/>
            <p:nvPr/>
          </p:nvSpPr>
          <p:spPr bwMode="auto">
            <a:xfrm>
              <a:off x="2806701" y="6116638"/>
              <a:ext cx="90488" cy="131763"/>
            </a:xfrm>
            <a:custGeom>
              <a:avLst/>
              <a:gdLst>
                <a:gd name="T0" fmla="*/ 5 w 24"/>
                <a:gd name="T1" fmla="*/ 22 h 35"/>
                <a:gd name="T2" fmla="*/ 3 w 24"/>
                <a:gd name="T3" fmla="*/ 0 h 35"/>
                <a:gd name="T4" fmla="*/ 20 w 24"/>
                <a:gd name="T5" fmla="*/ 14 h 35"/>
                <a:gd name="T6" fmla="*/ 22 w 24"/>
                <a:gd name="T7" fmla="*/ 35 h 35"/>
                <a:gd name="T8" fmla="*/ 5 w 24"/>
                <a:gd name="T9" fmla="*/ 22 h 35"/>
              </a:gdLst>
              <a:ahLst/>
              <a:cxnLst>
                <a:cxn ang="0">
                  <a:pos x="T0" y="T1"/>
                </a:cxn>
                <a:cxn ang="0">
                  <a:pos x="T2" y="T3"/>
                </a:cxn>
                <a:cxn ang="0">
                  <a:pos x="T4" y="T5"/>
                </a:cxn>
                <a:cxn ang="0">
                  <a:pos x="T6" y="T7"/>
                </a:cxn>
                <a:cxn ang="0">
                  <a:pos x="T8" y="T9"/>
                </a:cxn>
              </a:cxnLst>
              <a:rect l="0" t="0" r="r" b="b"/>
              <a:pathLst>
                <a:path w="24" h="35">
                  <a:moveTo>
                    <a:pt x="5" y="22"/>
                  </a:moveTo>
                  <a:cubicBezTo>
                    <a:pt x="1" y="15"/>
                    <a:pt x="0" y="7"/>
                    <a:pt x="3" y="0"/>
                  </a:cubicBezTo>
                  <a:cubicBezTo>
                    <a:pt x="10" y="2"/>
                    <a:pt x="16" y="7"/>
                    <a:pt x="20" y="14"/>
                  </a:cubicBezTo>
                  <a:cubicBezTo>
                    <a:pt x="23" y="20"/>
                    <a:pt x="24" y="28"/>
                    <a:pt x="22" y="35"/>
                  </a:cubicBezTo>
                  <a:cubicBezTo>
                    <a:pt x="15" y="33"/>
                    <a:pt x="8" y="29"/>
                    <a:pt x="5" y="22"/>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9" name="Freeform 531"/>
            <p:cNvSpPr/>
            <p:nvPr/>
          </p:nvSpPr>
          <p:spPr bwMode="auto">
            <a:xfrm>
              <a:off x="2244726" y="6116638"/>
              <a:ext cx="77788" cy="142875"/>
            </a:xfrm>
            <a:custGeom>
              <a:avLst/>
              <a:gdLst>
                <a:gd name="T0" fmla="*/ 2 w 21"/>
                <a:gd name="T1" fmla="*/ 17 h 38"/>
                <a:gd name="T2" fmla="*/ 16 w 21"/>
                <a:gd name="T3" fmla="*/ 0 h 38"/>
                <a:gd name="T4" fmla="*/ 18 w 21"/>
                <a:gd name="T5" fmla="*/ 22 h 38"/>
                <a:gd name="T6" fmla="*/ 4 w 21"/>
                <a:gd name="T7" fmla="*/ 38 h 38"/>
                <a:gd name="T8" fmla="*/ 2 w 21"/>
                <a:gd name="T9" fmla="*/ 17 h 38"/>
              </a:gdLst>
              <a:ahLst/>
              <a:cxnLst>
                <a:cxn ang="0">
                  <a:pos x="T0" y="T1"/>
                </a:cxn>
                <a:cxn ang="0">
                  <a:pos x="T2" y="T3"/>
                </a:cxn>
                <a:cxn ang="0">
                  <a:pos x="T4" y="T5"/>
                </a:cxn>
                <a:cxn ang="0">
                  <a:pos x="T6" y="T7"/>
                </a:cxn>
                <a:cxn ang="0">
                  <a:pos x="T8" y="T9"/>
                </a:cxn>
              </a:cxnLst>
              <a:rect l="0" t="0" r="r" b="b"/>
              <a:pathLst>
                <a:path w="21" h="38">
                  <a:moveTo>
                    <a:pt x="2" y="17"/>
                  </a:moveTo>
                  <a:cubicBezTo>
                    <a:pt x="5" y="9"/>
                    <a:pt x="10" y="4"/>
                    <a:pt x="16" y="0"/>
                  </a:cubicBezTo>
                  <a:cubicBezTo>
                    <a:pt x="20" y="7"/>
                    <a:pt x="21" y="14"/>
                    <a:pt x="18" y="22"/>
                  </a:cubicBezTo>
                  <a:cubicBezTo>
                    <a:pt x="16" y="29"/>
                    <a:pt x="11" y="35"/>
                    <a:pt x="4" y="38"/>
                  </a:cubicBezTo>
                  <a:cubicBezTo>
                    <a:pt x="1" y="32"/>
                    <a:pt x="0" y="24"/>
                    <a:pt x="2"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0" name="Freeform 532"/>
            <p:cNvSpPr/>
            <p:nvPr/>
          </p:nvSpPr>
          <p:spPr bwMode="auto">
            <a:xfrm>
              <a:off x="2605088" y="6334126"/>
              <a:ext cx="77788" cy="142875"/>
            </a:xfrm>
            <a:custGeom>
              <a:avLst/>
              <a:gdLst>
                <a:gd name="T0" fmla="*/ 2 w 21"/>
                <a:gd name="T1" fmla="*/ 16 h 38"/>
                <a:gd name="T2" fmla="*/ 16 w 21"/>
                <a:gd name="T3" fmla="*/ 0 h 38"/>
                <a:gd name="T4" fmla="*/ 18 w 21"/>
                <a:gd name="T5" fmla="*/ 21 h 38"/>
                <a:gd name="T6" fmla="*/ 4 w 21"/>
                <a:gd name="T7" fmla="*/ 38 h 38"/>
                <a:gd name="T8" fmla="*/ 2 w 21"/>
                <a:gd name="T9" fmla="*/ 16 h 38"/>
              </a:gdLst>
              <a:ahLst/>
              <a:cxnLst>
                <a:cxn ang="0">
                  <a:pos x="T0" y="T1"/>
                </a:cxn>
                <a:cxn ang="0">
                  <a:pos x="T2" y="T3"/>
                </a:cxn>
                <a:cxn ang="0">
                  <a:pos x="T4" y="T5"/>
                </a:cxn>
                <a:cxn ang="0">
                  <a:pos x="T6" y="T7"/>
                </a:cxn>
                <a:cxn ang="0">
                  <a:pos x="T8" y="T9"/>
                </a:cxn>
              </a:cxnLst>
              <a:rect l="0" t="0" r="r" b="b"/>
              <a:pathLst>
                <a:path w="21" h="38">
                  <a:moveTo>
                    <a:pt x="2" y="16"/>
                  </a:moveTo>
                  <a:cubicBezTo>
                    <a:pt x="5" y="9"/>
                    <a:pt x="10" y="3"/>
                    <a:pt x="16" y="0"/>
                  </a:cubicBezTo>
                  <a:cubicBezTo>
                    <a:pt x="20" y="6"/>
                    <a:pt x="21" y="14"/>
                    <a:pt x="18" y="21"/>
                  </a:cubicBezTo>
                  <a:cubicBezTo>
                    <a:pt x="16" y="29"/>
                    <a:pt x="11" y="34"/>
                    <a:pt x="4" y="38"/>
                  </a:cubicBezTo>
                  <a:cubicBezTo>
                    <a:pt x="1" y="31"/>
                    <a:pt x="0" y="24"/>
                    <a:pt x="2"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1" name="Freeform 533"/>
            <p:cNvSpPr/>
            <p:nvPr/>
          </p:nvSpPr>
          <p:spPr bwMode="auto">
            <a:xfrm>
              <a:off x="2698751" y="6477001"/>
              <a:ext cx="74613" cy="142875"/>
            </a:xfrm>
            <a:custGeom>
              <a:avLst/>
              <a:gdLst>
                <a:gd name="T0" fmla="*/ 2 w 20"/>
                <a:gd name="T1" fmla="*/ 16 h 38"/>
                <a:gd name="T2" fmla="*/ 16 w 20"/>
                <a:gd name="T3" fmla="*/ 0 h 38"/>
                <a:gd name="T4" fmla="*/ 18 w 20"/>
                <a:gd name="T5" fmla="*/ 21 h 38"/>
                <a:gd name="T6" fmla="*/ 4 w 20"/>
                <a:gd name="T7" fmla="*/ 38 h 38"/>
                <a:gd name="T8" fmla="*/ 2 w 20"/>
                <a:gd name="T9" fmla="*/ 16 h 38"/>
              </a:gdLst>
              <a:ahLst/>
              <a:cxnLst>
                <a:cxn ang="0">
                  <a:pos x="T0" y="T1"/>
                </a:cxn>
                <a:cxn ang="0">
                  <a:pos x="T2" y="T3"/>
                </a:cxn>
                <a:cxn ang="0">
                  <a:pos x="T4" y="T5"/>
                </a:cxn>
                <a:cxn ang="0">
                  <a:pos x="T6" y="T7"/>
                </a:cxn>
                <a:cxn ang="0">
                  <a:pos x="T8" y="T9"/>
                </a:cxn>
              </a:cxnLst>
              <a:rect l="0" t="0" r="r" b="b"/>
              <a:pathLst>
                <a:path w="20" h="38">
                  <a:moveTo>
                    <a:pt x="2" y="16"/>
                  </a:moveTo>
                  <a:cubicBezTo>
                    <a:pt x="4" y="9"/>
                    <a:pt x="10" y="3"/>
                    <a:pt x="16" y="0"/>
                  </a:cubicBezTo>
                  <a:cubicBezTo>
                    <a:pt x="20" y="6"/>
                    <a:pt x="20" y="14"/>
                    <a:pt x="18" y="21"/>
                  </a:cubicBezTo>
                  <a:cubicBezTo>
                    <a:pt x="16" y="29"/>
                    <a:pt x="11" y="34"/>
                    <a:pt x="4" y="38"/>
                  </a:cubicBezTo>
                  <a:cubicBezTo>
                    <a:pt x="1" y="31"/>
                    <a:pt x="0" y="24"/>
                    <a:pt x="2"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2" name="Freeform 534"/>
            <p:cNvSpPr/>
            <p:nvPr/>
          </p:nvSpPr>
          <p:spPr bwMode="auto">
            <a:xfrm>
              <a:off x="1287463" y="4891088"/>
              <a:ext cx="77788" cy="142875"/>
            </a:xfrm>
            <a:custGeom>
              <a:avLst/>
              <a:gdLst>
                <a:gd name="T0" fmla="*/ 3 w 21"/>
                <a:gd name="T1" fmla="*/ 16 h 38"/>
                <a:gd name="T2" fmla="*/ 17 w 21"/>
                <a:gd name="T3" fmla="*/ 0 h 38"/>
                <a:gd name="T4" fmla="*/ 19 w 21"/>
                <a:gd name="T5" fmla="*/ 21 h 38"/>
                <a:gd name="T6" fmla="*/ 5 w 21"/>
                <a:gd name="T7" fmla="*/ 38 h 38"/>
                <a:gd name="T8" fmla="*/ 3 w 21"/>
                <a:gd name="T9" fmla="*/ 16 h 38"/>
              </a:gdLst>
              <a:ahLst/>
              <a:cxnLst>
                <a:cxn ang="0">
                  <a:pos x="T0" y="T1"/>
                </a:cxn>
                <a:cxn ang="0">
                  <a:pos x="T2" y="T3"/>
                </a:cxn>
                <a:cxn ang="0">
                  <a:pos x="T4" y="T5"/>
                </a:cxn>
                <a:cxn ang="0">
                  <a:pos x="T6" y="T7"/>
                </a:cxn>
                <a:cxn ang="0">
                  <a:pos x="T8" y="T9"/>
                </a:cxn>
              </a:cxnLst>
              <a:rect l="0" t="0" r="r" b="b"/>
              <a:pathLst>
                <a:path w="21" h="38">
                  <a:moveTo>
                    <a:pt x="3" y="16"/>
                  </a:moveTo>
                  <a:cubicBezTo>
                    <a:pt x="5" y="9"/>
                    <a:pt x="10" y="3"/>
                    <a:pt x="17" y="0"/>
                  </a:cubicBezTo>
                  <a:cubicBezTo>
                    <a:pt x="20" y="6"/>
                    <a:pt x="21" y="14"/>
                    <a:pt x="19" y="21"/>
                  </a:cubicBezTo>
                  <a:cubicBezTo>
                    <a:pt x="16" y="29"/>
                    <a:pt x="11" y="34"/>
                    <a:pt x="5" y="38"/>
                  </a:cubicBezTo>
                  <a:cubicBezTo>
                    <a:pt x="1" y="31"/>
                    <a:pt x="0" y="24"/>
                    <a:pt x="3"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3" name="Freeform 535"/>
            <p:cNvSpPr/>
            <p:nvPr/>
          </p:nvSpPr>
          <p:spPr bwMode="auto">
            <a:xfrm>
              <a:off x="1290638" y="4060826"/>
              <a:ext cx="79375" cy="142875"/>
            </a:xfrm>
            <a:custGeom>
              <a:avLst/>
              <a:gdLst>
                <a:gd name="T0" fmla="*/ 3 w 21"/>
                <a:gd name="T1" fmla="*/ 17 h 38"/>
                <a:gd name="T2" fmla="*/ 17 w 21"/>
                <a:gd name="T3" fmla="*/ 0 h 38"/>
                <a:gd name="T4" fmla="*/ 19 w 21"/>
                <a:gd name="T5" fmla="*/ 22 h 38"/>
                <a:gd name="T6" fmla="*/ 5 w 21"/>
                <a:gd name="T7" fmla="*/ 38 h 38"/>
                <a:gd name="T8" fmla="*/ 3 w 21"/>
                <a:gd name="T9" fmla="*/ 17 h 38"/>
              </a:gdLst>
              <a:ahLst/>
              <a:cxnLst>
                <a:cxn ang="0">
                  <a:pos x="T0" y="T1"/>
                </a:cxn>
                <a:cxn ang="0">
                  <a:pos x="T2" y="T3"/>
                </a:cxn>
                <a:cxn ang="0">
                  <a:pos x="T4" y="T5"/>
                </a:cxn>
                <a:cxn ang="0">
                  <a:pos x="T6" y="T7"/>
                </a:cxn>
                <a:cxn ang="0">
                  <a:pos x="T8" y="T9"/>
                </a:cxn>
              </a:cxnLst>
              <a:rect l="0" t="0" r="r" b="b"/>
              <a:pathLst>
                <a:path w="21" h="38">
                  <a:moveTo>
                    <a:pt x="3" y="17"/>
                  </a:moveTo>
                  <a:cubicBezTo>
                    <a:pt x="5" y="9"/>
                    <a:pt x="10" y="3"/>
                    <a:pt x="17" y="0"/>
                  </a:cubicBezTo>
                  <a:cubicBezTo>
                    <a:pt x="20" y="7"/>
                    <a:pt x="21" y="14"/>
                    <a:pt x="19" y="22"/>
                  </a:cubicBezTo>
                  <a:cubicBezTo>
                    <a:pt x="17" y="29"/>
                    <a:pt x="11" y="35"/>
                    <a:pt x="5" y="38"/>
                  </a:cubicBezTo>
                  <a:cubicBezTo>
                    <a:pt x="1" y="32"/>
                    <a:pt x="0" y="24"/>
                    <a:pt x="3"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4" name="Freeform 536"/>
            <p:cNvSpPr/>
            <p:nvPr/>
          </p:nvSpPr>
          <p:spPr bwMode="auto">
            <a:xfrm>
              <a:off x="1485901" y="3635376"/>
              <a:ext cx="79375" cy="142875"/>
            </a:xfrm>
            <a:custGeom>
              <a:avLst/>
              <a:gdLst>
                <a:gd name="T0" fmla="*/ 3 w 21"/>
                <a:gd name="T1" fmla="*/ 16 h 38"/>
                <a:gd name="T2" fmla="*/ 17 w 21"/>
                <a:gd name="T3" fmla="*/ 0 h 38"/>
                <a:gd name="T4" fmla="*/ 19 w 21"/>
                <a:gd name="T5" fmla="*/ 21 h 38"/>
                <a:gd name="T6" fmla="*/ 5 w 21"/>
                <a:gd name="T7" fmla="*/ 38 h 38"/>
                <a:gd name="T8" fmla="*/ 3 w 21"/>
                <a:gd name="T9" fmla="*/ 16 h 38"/>
              </a:gdLst>
              <a:ahLst/>
              <a:cxnLst>
                <a:cxn ang="0">
                  <a:pos x="T0" y="T1"/>
                </a:cxn>
                <a:cxn ang="0">
                  <a:pos x="T2" y="T3"/>
                </a:cxn>
                <a:cxn ang="0">
                  <a:pos x="T4" y="T5"/>
                </a:cxn>
                <a:cxn ang="0">
                  <a:pos x="T6" y="T7"/>
                </a:cxn>
                <a:cxn ang="0">
                  <a:pos x="T8" y="T9"/>
                </a:cxn>
              </a:cxnLst>
              <a:rect l="0" t="0" r="r" b="b"/>
              <a:pathLst>
                <a:path w="21" h="38">
                  <a:moveTo>
                    <a:pt x="3" y="16"/>
                  </a:moveTo>
                  <a:cubicBezTo>
                    <a:pt x="5" y="9"/>
                    <a:pt x="10" y="3"/>
                    <a:pt x="17" y="0"/>
                  </a:cubicBezTo>
                  <a:cubicBezTo>
                    <a:pt x="20" y="6"/>
                    <a:pt x="21" y="14"/>
                    <a:pt x="19" y="21"/>
                  </a:cubicBezTo>
                  <a:cubicBezTo>
                    <a:pt x="16" y="29"/>
                    <a:pt x="11" y="35"/>
                    <a:pt x="5" y="38"/>
                  </a:cubicBezTo>
                  <a:cubicBezTo>
                    <a:pt x="1" y="32"/>
                    <a:pt x="0" y="24"/>
                    <a:pt x="3"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5" name="Freeform 537"/>
            <p:cNvSpPr/>
            <p:nvPr/>
          </p:nvSpPr>
          <p:spPr bwMode="auto">
            <a:xfrm>
              <a:off x="1477963" y="4764088"/>
              <a:ext cx="104775" cy="107950"/>
            </a:xfrm>
            <a:custGeom>
              <a:avLst/>
              <a:gdLst>
                <a:gd name="T0" fmla="*/ 8 w 28"/>
                <a:gd name="T1" fmla="*/ 20 h 29"/>
                <a:gd name="T2" fmla="*/ 0 w 28"/>
                <a:gd name="T3" fmla="*/ 0 h 29"/>
                <a:gd name="T4" fmla="*/ 20 w 28"/>
                <a:gd name="T5" fmla="*/ 8 h 29"/>
                <a:gd name="T6" fmla="*/ 28 w 28"/>
                <a:gd name="T7" fmla="*/ 29 h 29"/>
                <a:gd name="T8" fmla="*/ 8 w 28"/>
                <a:gd name="T9" fmla="*/ 20 h 29"/>
              </a:gdLst>
              <a:ahLst/>
              <a:cxnLst>
                <a:cxn ang="0">
                  <a:pos x="T0" y="T1"/>
                </a:cxn>
                <a:cxn ang="0">
                  <a:pos x="T2" y="T3"/>
                </a:cxn>
                <a:cxn ang="0">
                  <a:pos x="T4" y="T5"/>
                </a:cxn>
                <a:cxn ang="0">
                  <a:pos x="T6" y="T7"/>
                </a:cxn>
                <a:cxn ang="0">
                  <a:pos x="T8" y="T9"/>
                </a:cxn>
              </a:cxnLst>
              <a:rect l="0" t="0" r="r" b="b"/>
              <a:pathLst>
                <a:path w="28" h="29">
                  <a:moveTo>
                    <a:pt x="8" y="20"/>
                  </a:moveTo>
                  <a:cubicBezTo>
                    <a:pt x="3" y="15"/>
                    <a:pt x="0" y="7"/>
                    <a:pt x="0" y="0"/>
                  </a:cubicBezTo>
                  <a:cubicBezTo>
                    <a:pt x="8" y="0"/>
                    <a:pt x="15" y="3"/>
                    <a:pt x="20" y="8"/>
                  </a:cubicBezTo>
                  <a:cubicBezTo>
                    <a:pt x="26" y="14"/>
                    <a:pt x="28" y="21"/>
                    <a:pt x="28" y="29"/>
                  </a:cubicBezTo>
                  <a:cubicBezTo>
                    <a:pt x="21" y="29"/>
                    <a:pt x="14" y="26"/>
                    <a:pt x="8"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6" name="Freeform 538"/>
            <p:cNvSpPr/>
            <p:nvPr/>
          </p:nvSpPr>
          <p:spPr bwMode="auto">
            <a:xfrm>
              <a:off x="1227138" y="4621213"/>
              <a:ext cx="104775" cy="104775"/>
            </a:xfrm>
            <a:custGeom>
              <a:avLst/>
              <a:gdLst>
                <a:gd name="T0" fmla="*/ 8 w 28"/>
                <a:gd name="T1" fmla="*/ 20 h 28"/>
                <a:gd name="T2" fmla="*/ 0 w 28"/>
                <a:gd name="T3" fmla="*/ 0 h 28"/>
                <a:gd name="T4" fmla="*/ 20 w 28"/>
                <a:gd name="T5" fmla="*/ 8 h 28"/>
                <a:gd name="T6" fmla="*/ 28 w 28"/>
                <a:gd name="T7" fmla="*/ 28 h 28"/>
                <a:gd name="T8" fmla="*/ 8 w 28"/>
                <a:gd name="T9" fmla="*/ 20 h 28"/>
              </a:gdLst>
              <a:ahLst/>
              <a:cxnLst>
                <a:cxn ang="0">
                  <a:pos x="T0" y="T1"/>
                </a:cxn>
                <a:cxn ang="0">
                  <a:pos x="T2" y="T3"/>
                </a:cxn>
                <a:cxn ang="0">
                  <a:pos x="T4" y="T5"/>
                </a:cxn>
                <a:cxn ang="0">
                  <a:pos x="T6" y="T7"/>
                </a:cxn>
                <a:cxn ang="0">
                  <a:pos x="T8" y="T9"/>
                </a:cxn>
              </a:cxnLst>
              <a:rect l="0" t="0" r="r" b="b"/>
              <a:pathLst>
                <a:path w="28" h="28">
                  <a:moveTo>
                    <a:pt x="8" y="20"/>
                  </a:moveTo>
                  <a:cubicBezTo>
                    <a:pt x="2" y="14"/>
                    <a:pt x="0" y="7"/>
                    <a:pt x="0" y="0"/>
                  </a:cubicBezTo>
                  <a:cubicBezTo>
                    <a:pt x="7" y="0"/>
                    <a:pt x="15" y="2"/>
                    <a:pt x="20" y="8"/>
                  </a:cubicBezTo>
                  <a:cubicBezTo>
                    <a:pt x="26" y="14"/>
                    <a:pt x="28" y="21"/>
                    <a:pt x="28" y="28"/>
                  </a:cubicBezTo>
                  <a:cubicBezTo>
                    <a:pt x="21" y="28"/>
                    <a:pt x="13" y="25"/>
                    <a:pt x="8"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7" name="Freeform 539"/>
            <p:cNvSpPr/>
            <p:nvPr/>
          </p:nvSpPr>
          <p:spPr bwMode="auto">
            <a:xfrm>
              <a:off x="1139826" y="4217988"/>
              <a:ext cx="161925" cy="169863"/>
            </a:xfrm>
            <a:custGeom>
              <a:avLst/>
              <a:gdLst>
                <a:gd name="T0" fmla="*/ 12 w 43"/>
                <a:gd name="T1" fmla="*/ 32 h 45"/>
                <a:gd name="T2" fmla="*/ 0 w 43"/>
                <a:gd name="T3" fmla="*/ 0 h 45"/>
                <a:gd name="T4" fmla="*/ 31 w 43"/>
                <a:gd name="T5" fmla="*/ 13 h 45"/>
                <a:gd name="T6" fmla="*/ 43 w 43"/>
                <a:gd name="T7" fmla="*/ 45 h 45"/>
                <a:gd name="T8" fmla="*/ 12 w 43"/>
                <a:gd name="T9" fmla="*/ 32 h 45"/>
              </a:gdLst>
              <a:ahLst/>
              <a:cxnLst>
                <a:cxn ang="0">
                  <a:pos x="T0" y="T1"/>
                </a:cxn>
                <a:cxn ang="0">
                  <a:pos x="T2" y="T3"/>
                </a:cxn>
                <a:cxn ang="0">
                  <a:pos x="T4" y="T5"/>
                </a:cxn>
                <a:cxn ang="0">
                  <a:pos x="T6" y="T7"/>
                </a:cxn>
                <a:cxn ang="0">
                  <a:pos x="T8" y="T9"/>
                </a:cxn>
              </a:cxnLst>
              <a:rect l="0" t="0" r="r" b="b"/>
              <a:pathLst>
                <a:path w="43" h="45">
                  <a:moveTo>
                    <a:pt x="12" y="32"/>
                  </a:moveTo>
                  <a:cubicBezTo>
                    <a:pt x="4" y="23"/>
                    <a:pt x="0" y="12"/>
                    <a:pt x="0" y="0"/>
                  </a:cubicBezTo>
                  <a:cubicBezTo>
                    <a:pt x="11" y="0"/>
                    <a:pt x="23" y="5"/>
                    <a:pt x="31" y="13"/>
                  </a:cubicBezTo>
                  <a:cubicBezTo>
                    <a:pt x="40" y="22"/>
                    <a:pt x="43" y="33"/>
                    <a:pt x="43" y="45"/>
                  </a:cubicBezTo>
                  <a:cubicBezTo>
                    <a:pt x="32" y="45"/>
                    <a:pt x="21" y="40"/>
                    <a:pt x="12" y="32"/>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8" name="Freeform 540"/>
            <p:cNvSpPr/>
            <p:nvPr/>
          </p:nvSpPr>
          <p:spPr bwMode="auto">
            <a:xfrm>
              <a:off x="2151063" y="5094288"/>
              <a:ext cx="160338" cy="165100"/>
            </a:xfrm>
            <a:custGeom>
              <a:avLst/>
              <a:gdLst>
                <a:gd name="T0" fmla="*/ 12 w 43"/>
                <a:gd name="T1" fmla="*/ 31 h 44"/>
                <a:gd name="T2" fmla="*/ 0 w 43"/>
                <a:gd name="T3" fmla="*/ 0 h 44"/>
                <a:gd name="T4" fmla="*/ 31 w 43"/>
                <a:gd name="T5" fmla="*/ 13 h 44"/>
                <a:gd name="T6" fmla="*/ 43 w 43"/>
                <a:gd name="T7" fmla="*/ 44 h 44"/>
                <a:gd name="T8" fmla="*/ 12 w 43"/>
                <a:gd name="T9" fmla="*/ 31 h 44"/>
              </a:gdLst>
              <a:ahLst/>
              <a:cxnLst>
                <a:cxn ang="0">
                  <a:pos x="T0" y="T1"/>
                </a:cxn>
                <a:cxn ang="0">
                  <a:pos x="T2" y="T3"/>
                </a:cxn>
                <a:cxn ang="0">
                  <a:pos x="T4" y="T5"/>
                </a:cxn>
                <a:cxn ang="0">
                  <a:pos x="T6" y="T7"/>
                </a:cxn>
                <a:cxn ang="0">
                  <a:pos x="T8" y="T9"/>
                </a:cxn>
              </a:cxnLst>
              <a:rect l="0" t="0" r="r" b="b"/>
              <a:pathLst>
                <a:path w="43" h="44">
                  <a:moveTo>
                    <a:pt x="12" y="31"/>
                  </a:moveTo>
                  <a:cubicBezTo>
                    <a:pt x="4" y="23"/>
                    <a:pt x="0" y="11"/>
                    <a:pt x="0" y="0"/>
                  </a:cubicBezTo>
                  <a:cubicBezTo>
                    <a:pt x="11" y="0"/>
                    <a:pt x="22" y="4"/>
                    <a:pt x="31" y="13"/>
                  </a:cubicBezTo>
                  <a:cubicBezTo>
                    <a:pt x="39" y="22"/>
                    <a:pt x="43" y="33"/>
                    <a:pt x="43" y="44"/>
                  </a:cubicBezTo>
                  <a:cubicBezTo>
                    <a:pt x="32" y="44"/>
                    <a:pt x="20" y="40"/>
                    <a:pt x="12"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9" name="Freeform 541"/>
            <p:cNvSpPr/>
            <p:nvPr/>
          </p:nvSpPr>
          <p:spPr bwMode="auto">
            <a:xfrm>
              <a:off x="2247901" y="5481638"/>
              <a:ext cx="161925" cy="165100"/>
            </a:xfrm>
            <a:custGeom>
              <a:avLst/>
              <a:gdLst>
                <a:gd name="T0" fmla="*/ 12 w 43"/>
                <a:gd name="T1" fmla="*/ 31 h 44"/>
                <a:gd name="T2" fmla="*/ 0 w 43"/>
                <a:gd name="T3" fmla="*/ 0 h 44"/>
                <a:gd name="T4" fmla="*/ 31 w 43"/>
                <a:gd name="T5" fmla="*/ 13 h 44"/>
                <a:gd name="T6" fmla="*/ 43 w 43"/>
                <a:gd name="T7" fmla="*/ 44 h 44"/>
                <a:gd name="T8" fmla="*/ 12 w 43"/>
                <a:gd name="T9" fmla="*/ 31 h 44"/>
              </a:gdLst>
              <a:ahLst/>
              <a:cxnLst>
                <a:cxn ang="0">
                  <a:pos x="T0" y="T1"/>
                </a:cxn>
                <a:cxn ang="0">
                  <a:pos x="T2" y="T3"/>
                </a:cxn>
                <a:cxn ang="0">
                  <a:pos x="T4" y="T5"/>
                </a:cxn>
                <a:cxn ang="0">
                  <a:pos x="T6" y="T7"/>
                </a:cxn>
                <a:cxn ang="0">
                  <a:pos x="T8" y="T9"/>
                </a:cxn>
              </a:cxnLst>
              <a:rect l="0" t="0" r="r" b="b"/>
              <a:pathLst>
                <a:path w="43" h="44">
                  <a:moveTo>
                    <a:pt x="12" y="31"/>
                  </a:moveTo>
                  <a:cubicBezTo>
                    <a:pt x="4" y="22"/>
                    <a:pt x="0" y="11"/>
                    <a:pt x="0" y="0"/>
                  </a:cubicBezTo>
                  <a:cubicBezTo>
                    <a:pt x="11" y="0"/>
                    <a:pt x="22" y="4"/>
                    <a:pt x="31" y="13"/>
                  </a:cubicBezTo>
                  <a:cubicBezTo>
                    <a:pt x="39" y="21"/>
                    <a:pt x="43" y="33"/>
                    <a:pt x="43" y="44"/>
                  </a:cubicBezTo>
                  <a:cubicBezTo>
                    <a:pt x="32" y="44"/>
                    <a:pt x="21" y="40"/>
                    <a:pt x="12" y="31"/>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0" name="Freeform 542"/>
            <p:cNvSpPr/>
            <p:nvPr/>
          </p:nvSpPr>
          <p:spPr bwMode="auto">
            <a:xfrm>
              <a:off x="2484438" y="5853113"/>
              <a:ext cx="161925" cy="166688"/>
            </a:xfrm>
            <a:custGeom>
              <a:avLst/>
              <a:gdLst>
                <a:gd name="T0" fmla="*/ 12 w 43"/>
                <a:gd name="T1" fmla="*/ 31 h 44"/>
                <a:gd name="T2" fmla="*/ 0 w 43"/>
                <a:gd name="T3" fmla="*/ 0 h 44"/>
                <a:gd name="T4" fmla="*/ 31 w 43"/>
                <a:gd name="T5" fmla="*/ 13 h 44"/>
                <a:gd name="T6" fmla="*/ 43 w 43"/>
                <a:gd name="T7" fmla="*/ 44 h 44"/>
                <a:gd name="T8" fmla="*/ 12 w 43"/>
                <a:gd name="T9" fmla="*/ 31 h 44"/>
              </a:gdLst>
              <a:ahLst/>
              <a:cxnLst>
                <a:cxn ang="0">
                  <a:pos x="T0" y="T1"/>
                </a:cxn>
                <a:cxn ang="0">
                  <a:pos x="T2" y="T3"/>
                </a:cxn>
                <a:cxn ang="0">
                  <a:pos x="T4" y="T5"/>
                </a:cxn>
                <a:cxn ang="0">
                  <a:pos x="T6" y="T7"/>
                </a:cxn>
                <a:cxn ang="0">
                  <a:pos x="T8" y="T9"/>
                </a:cxn>
              </a:cxnLst>
              <a:rect l="0" t="0" r="r" b="b"/>
              <a:pathLst>
                <a:path w="43" h="44">
                  <a:moveTo>
                    <a:pt x="12" y="31"/>
                  </a:moveTo>
                  <a:cubicBezTo>
                    <a:pt x="4" y="22"/>
                    <a:pt x="0" y="11"/>
                    <a:pt x="0" y="0"/>
                  </a:cubicBezTo>
                  <a:cubicBezTo>
                    <a:pt x="11" y="0"/>
                    <a:pt x="23" y="4"/>
                    <a:pt x="31" y="13"/>
                  </a:cubicBezTo>
                  <a:cubicBezTo>
                    <a:pt x="39" y="22"/>
                    <a:pt x="43" y="33"/>
                    <a:pt x="43" y="44"/>
                  </a:cubicBezTo>
                  <a:cubicBezTo>
                    <a:pt x="32" y="44"/>
                    <a:pt x="21" y="40"/>
                    <a:pt x="12"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1" name="Freeform 543"/>
            <p:cNvSpPr/>
            <p:nvPr/>
          </p:nvSpPr>
          <p:spPr bwMode="auto">
            <a:xfrm>
              <a:off x="2424113" y="6135688"/>
              <a:ext cx="228600" cy="109538"/>
            </a:xfrm>
            <a:custGeom>
              <a:avLst/>
              <a:gdLst>
                <a:gd name="T0" fmla="*/ 29 w 61"/>
                <a:gd name="T1" fmla="*/ 27 h 29"/>
                <a:gd name="T2" fmla="*/ 0 w 61"/>
                <a:gd name="T3" fmla="*/ 11 h 29"/>
                <a:gd name="T4" fmla="*/ 32 w 61"/>
                <a:gd name="T5" fmla="*/ 1 h 29"/>
                <a:gd name="T6" fmla="*/ 61 w 61"/>
                <a:gd name="T7" fmla="*/ 18 h 29"/>
                <a:gd name="T8" fmla="*/ 29 w 61"/>
                <a:gd name="T9" fmla="*/ 27 h 29"/>
              </a:gdLst>
              <a:ahLst/>
              <a:cxnLst>
                <a:cxn ang="0">
                  <a:pos x="T0" y="T1"/>
                </a:cxn>
                <a:cxn ang="0">
                  <a:pos x="T2" y="T3"/>
                </a:cxn>
                <a:cxn ang="0">
                  <a:pos x="T4" y="T5"/>
                </a:cxn>
                <a:cxn ang="0">
                  <a:pos x="T6" y="T7"/>
                </a:cxn>
                <a:cxn ang="0">
                  <a:pos x="T8" y="T9"/>
                </a:cxn>
              </a:cxnLst>
              <a:rect l="0" t="0" r="r" b="b"/>
              <a:pathLst>
                <a:path w="61" h="29">
                  <a:moveTo>
                    <a:pt x="29" y="27"/>
                  </a:moveTo>
                  <a:cubicBezTo>
                    <a:pt x="17" y="26"/>
                    <a:pt x="7" y="19"/>
                    <a:pt x="0" y="11"/>
                  </a:cubicBezTo>
                  <a:cubicBezTo>
                    <a:pt x="9" y="4"/>
                    <a:pt x="20" y="0"/>
                    <a:pt x="32" y="1"/>
                  </a:cubicBezTo>
                  <a:cubicBezTo>
                    <a:pt x="44" y="3"/>
                    <a:pt x="54" y="9"/>
                    <a:pt x="61" y="18"/>
                  </a:cubicBezTo>
                  <a:cubicBezTo>
                    <a:pt x="52" y="25"/>
                    <a:pt x="41" y="29"/>
                    <a:pt x="29"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2" name="Freeform 544"/>
            <p:cNvSpPr/>
            <p:nvPr/>
          </p:nvSpPr>
          <p:spPr bwMode="auto">
            <a:xfrm>
              <a:off x="2713038" y="6292851"/>
              <a:ext cx="230188" cy="109538"/>
            </a:xfrm>
            <a:custGeom>
              <a:avLst/>
              <a:gdLst>
                <a:gd name="T0" fmla="*/ 29 w 61"/>
                <a:gd name="T1" fmla="*/ 27 h 29"/>
                <a:gd name="T2" fmla="*/ 0 w 61"/>
                <a:gd name="T3" fmla="*/ 10 h 29"/>
                <a:gd name="T4" fmla="*/ 32 w 61"/>
                <a:gd name="T5" fmla="*/ 1 h 29"/>
                <a:gd name="T6" fmla="*/ 61 w 61"/>
                <a:gd name="T7" fmla="*/ 18 h 29"/>
                <a:gd name="T8" fmla="*/ 29 w 61"/>
                <a:gd name="T9" fmla="*/ 27 h 29"/>
              </a:gdLst>
              <a:ahLst/>
              <a:cxnLst>
                <a:cxn ang="0">
                  <a:pos x="T0" y="T1"/>
                </a:cxn>
                <a:cxn ang="0">
                  <a:pos x="T2" y="T3"/>
                </a:cxn>
                <a:cxn ang="0">
                  <a:pos x="T4" y="T5"/>
                </a:cxn>
                <a:cxn ang="0">
                  <a:pos x="T6" y="T7"/>
                </a:cxn>
                <a:cxn ang="0">
                  <a:pos x="T8" y="T9"/>
                </a:cxn>
              </a:cxnLst>
              <a:rect l="0" t="0" r="r" b="b"/>
              <a:pathLst>
                <a:path w="61" h="29">
                  <a:moveTo>
                    <a:pt x="29" y="27"/>
                  </a:moveTo>
                  <a:cubicBezTo>
                    <a:pt x="17" y="26"/>
                    <a:pt x="6" y="19"/>
                    <a:pt x="0" y="10"/>
                  </a:cubicBezTo>
                  <a:cubicBezTo>
                    <a:pt x="8" y="3"/>
                    <a:pt x="20" y="0"/>
                    <a:pt x="32" y="1"/>
                  </a:cubicBezTo>
                  <a:cubicBezTo>
                    <a:pt x="44" y="3"/>
                    <a:pt x="54" y="9"/>
                    <a:pt x="61" y="18"/>
                  </a:cubicBezTo>
                  <a:cubicBezTo>
                    <a:pt x="52" y="25"/>
                    <a:pt x="41" y="29"/>
                    <a:pt x="29"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3" name="Freeform 545"/>
            <p:cNvSpPr/>
            <p:nvPr/>
          </p:nvSpPr>
          <p:spPr bwMode="auto">
            <a:xfrm>
              <a:off x="2676526" y="5470526"/>
              <a:ext cx="228600" cy="107950"/>
            </a:xfrm>
            <a:custGeom>
              <a:avLst/>
              <a:gdLst>
                <a:gd name="T0" fmla="*/ 29 w 61"/>
                <a:gd name="T1" fmla="*/ 28 h 29"/>
                <a:gd name="T2" fmla="*/ 0 w 61"/>
                <a:gd name="T3" fmla="*/ 11 h 29"/>
                <a:gd name="T4" fmla="*/ 32 w 61"/>
                <a:gd name="T5" fmla="*/ 2 h 29"/>
                <a:gd name="T6" fmla="*/ 61 w 61"/>
                <a:gd name="T7" fmla="*/ 18 h 29"/>
                <a:gd name="T8" fmla="*/ 29 w 61"/>
                <a:gd name="T9" fmla="*/ 28 h 29"/>
              </a:gdLst>
              <a:ahLst/>
              <a:cxnLst>
                <a:cxn ang="0">
                  <a:pos x="T0" y="T1"/>
                </a:cxn>
                <a:cxn ang="0">
                  <a:pos x="T2" y="T3"/>
                </a:cxn>
                <a:cxn ang="0">
                  <a:pos x="T4" y="T5"/>
                </a:cxn>
                <a:cxn ang="0">
                  <a:pos x="T6" y="T7"/>
                </a:cxn>
                <a:cxn ang="0">
                  <a:pos x="T8" y="T9"/>
                </a:cxn>
              </a:cxnLst>
              <a:rect l="0" t="0" r="r" b="b"/>
              <a:pathLst>
                <a:path w="61" h="29">
                  <a:moveTo>
                    <a:pt x="29" y="28"/>
                  </a:moveTo>
                  <a:cubicBezTo>
                    <a:pt x="17" y="26"/>
                    <a:pt x="7" y="20"/>
                    <a:pt x="0" y="11"/>
                  </a:cubicBezTo>
                  <a:cubicBezTo>
                    <a:pt x="9" y="4"/>
                    <a:pt x="20" y="0"/>
                    <a:pt x="32" y="2"/>
                  </a:cubicBezTo>
                  <a:cubicBezTo>
                    <a:pt x="44" y="3"/>
                    <a:pt x="54" y="9"/>
                    <a:pt x="61" y="18"/>
                  </a:cubicBezTo>
                  <a:cubicBezTo>
                    <a:pt x="52" y="25"/>
                    <a:pt x="41" y="29"/>
                    <a:pt x="29" y="28"/>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4" name="Freeform 546"/>
            <p:cNvSpPr/>
            <p:nvPr/>
          </p:nvSpPr>
          <p:spPr bwMode="auto">
            <a:xfrm>
              <a:off x="2398713" y="4725988"/>
              <a:ext cx="228600" cy="104775"/>
            </a:xfrm>
            <a:custGeom>
              <a:avLst/>
              <a:gdLst>
                <a:gd name="T0" fmla="*/ 28 w 61"/>
                <a:gd name="T1" fmla="*/ 27 h 28"/>
                <a:gd name="T2" fmla="*/ 0 w 61"/>
                <a:gd name="T3" fmla="*/ 10 h 28"/>
                <a:gd name="T4" fmla="*/ 32 w 61"/>
                <a:gd name="T5" fmla="*/ 1 h 28"/>
                <a:gd name="T6" fmla="*/ 61 w 61"/>
                <a:gd name="T7" fmla="*/ 18 h 28"/>
                <a:gd name="T8" fmla="*/ 28 w 61"/>
                <a:gd name="T9" fmla="*/ 27 h 28"/>
              </a:gdLst>
              <a:ahLst/>
              <a:cxnLst>
                <a:cxn ang="0">
                  <a:pos x="T0" y="T1"/>
                </a:cxn>
                <a:cxn ang="0">
                  <a:pos x="T2" y="T3"/>
                </a:cxn>
                <a:cxn ang="0">
                  <a:pos x="T4" y="T5"/>
                </a:cxn>
                <a:cxn ang="0">
                  <a:pos x="T6" y="T7"/>
                </a:cxn>
                <a:cxn ang="0">
                  <a:pos x="T8" y="T9"/>
                </a:cxn>
              </a:cxnLst>
              <a:rect l="0" t="0" r="r" b="b"/>
              <a:pathLst>
                <a:path w="61" h="28">
                  <a:moveTo>
                    <a:pt x="28" y="27"/>
                  </a:moveTo>
                  <a:cubicBezTo>
                    <a:pt x="16" y="25"/>
                    <a:pt x="6" y="19"/>
                    <a:pt x="0" y="10"/>
                  </a:cubicBezTo>
                  <a:cubicBezTo>
                    <a:pt x="8" y="3"/>
                    <a:pt x="20" y="0"/>
                    <a:pt x="32" y="1"/>
                  </a:cubicBezTo>
                  <a:cubicBezTo>
                    <a:pt x="44" y="2"/>
                    <a:pt x="54" y="9"/>
                    <a:pt x="61" y="18"/>
                  </a:cubicBezTo>
                  <a:cubicBezTo>
                    <a:pt x="52" y="25"/>
                    <a:pt x="40" y="28"/>
                    <a:pt x="28"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5" name="Freeform 547"/>
            <p:cNvSpPr/>
            <p:nvPr/>
          </p:nvSpPr>
          <p:spPr bwMode="auto">
            <a:xfrm>
              <a:off x="2586038" y="4294188"/>
              <a:ext cx="101600" cy="100013"/>
            </a:xfrm>
            <a:custGeom>
              <a:avLst/>
              <a:gdLst>
                <a:gd name="T0" fmla="*/ 8 w 27"/>
                <a:gd name="T1" fmla="*/ 19 h 27"/>
                <a:gd name="T2" fmla="*/ 0 w 27"/>
                <a:gd name="T3" fmla="*/ 0 h 27"/>
                <a:gd name="T4" fmla="*/ 19 w 27"/>
                <a:gd name="T5" fmla="*/ 7 h 27"/>
                <a:gd name="T6" fmla="*/ 27 w 27"/>
                <a:gd name="T7" fmla="*/ 27 h 27"/>
                <a:gd name="T8" fmla="*/ 8 w 27"/>
                <a:gd name="T9" fmla="*/ 19 h 27"/>
              </a:gdLst>
              <a:ahLst/>
              <a:cxnLst>
                <a:cxn ang="0">
                  <a:pos x="T0" y="T1"/>
                </a:cxn>
                <a:cxn ang="0">
                  <a:pos x="T2" y="T3"/>
                </a:cxn>
                <a:cxn ang="0">
                  <a:pos x="T4" y="T5"/>
                </a:cxn>
                <a:cxn ang="0">
                  <a:pos x="T6" y="T7"/>
                </a:cxn>
                <a:cxn ang="0">
                  <a:pos x="T8" y="T9"/>
                </a:cxn>
              </a:cxnLst>
              <a:rect l="0" t="0" r="r" b="b"/>
              <a:pathLst>
                <a:path w="27" h="27">
                  <a:moveTo>
                    <a:pt x="8" y="19"/>
                  </a:moveTo>
                  <a:cubicBezTo>
                    <a:pt x="2" y="14"/>
                    <a:pt x="0" y="7"/>
                    <a:pt x="0" y="0"/>
                  </a:cubicBezTo>
                  <a:cubicBezTo>
                    <a:pt x="7" y="0"/>
                    <a:pt x="14" y="2"/>
                    <a:pt x="19" y="7"/>
                  </a:cubicBezTo>
                  <a:cubicBezTo>
                    <a:pt x="25" y="13"/>
                    <a:pt x="27" y="20"/>
                    <a:pt x="27" y="27"/>
                  </a:cubicBezTo>
                  <a:cubicBezTo>
                    <a:pt x="20" y="27"/>
                    <a:pt x="13" y="24"/>
                    <a:pt x="8"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6" name="Freeform 548"/>
            <p:cNvSpPr/>
            <p:nvPr/>
          </p:nvSpPr>
          <p:spPr bwMode="auto">
            <a:xfrm>
              <a:off x="2728913" y="4102101"/>
              <a:ext cx="104775" cy="101600"/>
            </a:xfrm>
            <a:custGeom>
              <a:avLst/>
              <a:gdLst>
                <a:gd name="T0" fmla="*/ 8 w 28"/>
                <a:gd name="T1" fmla="*/ 19 h 27"/>
                <a:gd name="T2" fmla="*/ 0 w 28"/>
                <a:gd name="T3" fmla="*/ 0 h 27"/>
                <a:gd name="T4" fmla="*/ 20 w 28"/>
                <a:gd name="T5" fmla="*/ 7 h 27"/>
                <a:gd name="T6" fmla="*/ 28 w 28"/>
                <a:gd name="T7" fmla="*/ 27 h 27"/>
                <a:gd name="T8" fmla="*/ 8 w 28"/>
                <a:gd name="T9" fmla="*/ 19 h 27"/>
              </a:gdLst>
              <a:ahLst/>
              <a:cxnLst>
                <a:cxn ang="0">
                  <a:pos x="T0" y="T1"/>
                </a:cxn>
                <a:cxn ang="0">
                  <a:pos x="T2" y="T3"/>
                </a:cxn>
                <a:cxn ang="0">
                  <a:pos x="T4" y="T5"/>
                </a:cxn>
                <a:cxn ang="0">
                  <a:pos x="T6" y="T7"/>
                </a:cxn>
                <a:cxn ang="0">
                  <a:pos x="T8" y="T9"/>
                </a:cxn>
              </a:cxnLst>
              <a:rect l="0" t="0" r="r" b="b"/>
              <a:pathLst>
                <a:path w="28" h="27">
                  <a:moveTo>
                    <a:pt x="8" y="19"/>
                  </a:moveTo>
                  <a:cubicBezTo>
                    <a:pt x="3" y="14"/>
                    <a:pt x="0" y="7"/>
                    <a:pt x="0" y="0"/>
                  </a:cubicBezTo>
                  <a:cubicBezTo>
                    <a:pt x="7" y="0"/>
                    <a:pt x="14" y="2"/>
                    <a:pt x="20" y="7"/>
                  </a:cubicBezTo>
                  <a:cubicBezTo>
                    <a:pt x="25" y="13"/>
                    <a:pt x="28" y="20"/>
                    <a:pt x="28" y="27"/>
                  </a:cubicBezTo>
                  <a:cubicBezTo>
                    <a:pt x="21" y="27"/>
                    <a:pt x="14" y="24"/>
                    <a:pt x="8"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7" name="Freeform 549"/>
            <p:cNvSpPr/>
            <p:nvPr/>
          </p:nvSpPr>
          <p:spPr bwMode="auto">
            <a:xfrm>
              <a:off x="2228851" y="4503738"/>
              <a:ext cx="104775" cy="101600"/>
            </a:xfrm>
            <a:custGeom>
              <a:avLst/>
              <a:gdLst>
                <a:gd name="T0" fmla="*/ 9 w 28"/>
                <a:gd name="T1" fmla="*/ 19 h 27"/>
                <a:gd name="T2" fmla="*/ 0 w 28"/>
                <a:gd name="T3" fmla="*/ 0 h 27"/>
                <a:gd name="T4" fmla="*/ 20 w 28"/>
                <a:gd name="T5" fmla="*/ 8 h 27"/>
                <a:gd name="T6" fmla="*/ 28 w 28"/>
                <a:gd name="T7" fmla="*/ 27 h 27"/>
                <a:gd name="T8" fmla="*/ 9 w 28"/>
                <a:gd name="T9" fmla="*/ 19 h 27"/>
              </a:gdLst>
              <a:ahLst/>
              <a:cxnLst>
                <a:cxn ang="0">
                  <a:pos x="T0" y="T1"/>
                </a:cxn>
                <a:cxn ang="0">
                  <a:pos x="T2" y="T3"/>
                </a:cxn>
                <a:cxn ang="0">
                  <a:pos x="T4" y="T5"/>
                </a:cxn>
                <a:cxn ang="0">
                  <a:pos x="T6" y="T7"/>
                </a:cxn>
                <a:cxn ang="0">
                  <a:pos x="T8" y="T9"/>
                </a:cxn>
              </a:cxnLst>
              <a:rect l="0" t="0" r="r" b="b"/>
              <a:pathLst>
                <a:path w="28" h="27">
                  <a:moveTo>
                    <a:pt x="9" y="19"/>
                  </a:moveTo>
                  <a:cubicBezTo>
                    <a:pt x="3" y="14"/>
                    <a:pt x="0" y="7"/>
                    <a:pt x="0" y="0"/>
                  </a:cubicBezTo>
                  <a:cubicBezTo>
                    <a:pt x="7" y="0"/>
                    <a:pt x="15" y="2"/>
                    <a:pt x="20" y="8"/>
                  </a:cubicBezTo>
                  <a:cubicBezTo>
                    <a:pt x="25" y="13"/>
                    <a:pt x="28" y="20"/>
                    <a:pt x="28" y="27"/>
                  </a:cubicBezTo>
                  <a:cubicBezTo>
                    <a:pt x="21" y="27"/>
                    <a:pt x="14" y="25"/>
                    <a:pt x="9"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8" name="Freeform 550"/>
            <p:cNvSpPr/>
            <p:nvPr/>
          </p:nvSpPr>
          <p:spPr bwMode="auto">
            <a:xfrm>
              <a:off x="2470151" y="5335588"/>
              <a:ext cx="104775" cy="100013"/>
            </a:xfrm>
            <a:custGeom>
              <a:avLst/>
              <a:gdLst>
                <a:gd name="T0" fmla="*/ 8 w 28"/>
                <a:gd name="T1" fmla="*/ 19 h 27"/>
                <a:gd name="T2" fmla="*/ 0 w 28"/>
                <a:gd name="T3" fmla="*/ 0 h 27"/>
                <a:gd name="T4" fmla="*/ 20 w 28"/>
                <a:gd name="T5" fmla="*/ 7 h 27"/>
                <a:gd name="T6" fmla="*/ 28 w 28"/>
                <a:gd name="T7" fmla="*/ 27 h 27"/>
                <a:gd name="T8" fmla="*/ 8 w 28"/>
                <a:gd name="T9" fmla="*/ 19 h 27"/>
              </a:gdLst>
              <a:ahLst/>
              <a:cxnLst>
                <a:cxn ang="0">
                  <a:pos x="T0" y="T1"/>
                </a:cxn>
                <a:cxn ang="0">
                  <a:pos x="T2" y="T3"/>
                </a:cxn>
                <a:cxn ang="0">
                  <a:pos x="T4" y="T5"/>
                </a:cxn>
                <a:cxn ang="0">
                  <a:pos x="T6" y="T7"/>
                </a:cxn>
                <a:cxn ang="0">
                  <a:pos x="T8" y="T9"/>
                </a:cxn>
              </a:cxnLst>
              <a:rect l="0" t="0" r="r" b="b"/>
              <a:pathLst>
                <a:path w="28" h="27">
                  <a:moveTo>
                    <a:pt x="8" y="19"/>
                  </a:moveTo>
                  <a:cubicBezTo>
                    <a:pt x="3" y="14"/>
                    <a:pt x="0" y="7"/>
                    <a:pt x="0" y="0"/>
                  </a:cubicBezTo>
                  <a:cubicBezTo>
                    <a:pt x="7" y="0"/>
                    <a:pt x="14" y="2"/>
                    <a:pt x="20" y="7"/>
                  </a:cubicBezTo>
                  <a:cubicBezTo>
                    <a:pt x="25" y="13"/>
                    <a:pt x="28" y="20"/>
                    <a:pt x="28" y="27"/>
                  </a:cubicBezTo>
                  <a:cubicBezTo>
                    <a:pt x="21" y="27"/>
                    <a:pt x="14" y="24"/>
                    <a:pt x="8" y="19"/>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9" name="Freeform 551"/>
            <p:cNvSpPr/>
            <p:nvPr/>
          </p:nvSpPr>
          <p:spPr bwMode="auto">
            <a:xfrm>
              <a:off x="1955801" y="4838701"/>
              <a:ext cx="104775" cy="101600"/>
            </a:xfrm>
            <a:custGeom>
              <a:avLst/>
              <a:gdLst>
                <a:gd name="T0" fmla="*/ 8 w 28"/>
                <a:gd name="T1" fmla="*/ 19 h 27"/>
                <a:gd name="T2" fmla="*/ 0 w 28"/>
                <a:gd name="T3" fmla="*/ 0 h 27"/>
                <a:gd name="T4" fmla="*/ 20 w 28"/>
                <a:gd name="T5" fmla="*/ 8 h 27"/>
                <a:gd name="T6" fmla="*/ 28 w 28"/>
                <a:gd name="T7" fmla="*/ 27 h 27"/>
                <a:gd name="T8" fmla="*/ 8 w 28"/>
                <a:gd name="T9" fmla="*/ 19 h 27"/>
              </a:gdLst>
              <a:ahLst/>
              <a:cxnLst>
                <a:cxn ang="0">
                  <a:pos x="T0" y="T1"/>
                </a:cxn>
                <a:cxn ang="0">
                  <a:pos x="T2" y="T3"/>
                </a:cxn>
                <a:cxn ang="0">
                  <a:pos x="T4" y="T5"/>
                </a:cxn>
                <a:cxn ang="0">
                  <a:pos x="T6" y="T7"/>
                </a:cxn>
                <a:cxn ang="0">
                  <a:pos x="T8" y="T9"/>
                </a:cxn>
              </a:cxnLst>
              <a:rect l="0" t="0" r="r" b="b"/>
              <a:pathLst>
                <a:path w="28" h="27">
                  <a:moveTo>
                    <a:pt x="8" y="19"/>
                  </a:moveTo>
                  <a:cubicBezTo>
                    <a:pt x="3" y="14"/>
                    <a:pt x="0" y="7"/>
                    <a:pt x="0" y="0"/>
                  </a:cubicBezTo>
                  <a:cubicBezTo>
                    <a:pt x="7" y="0"/>
                    <a:pt x="14" y="2"/>
                    <a:pt x="20" y="8"/>
                  </a:cubicBezTo>
                  <a:cubicBezTo>
                    <a:pt x="25" y="13"/>
                    <a:pt x="28" y="20"/>
                    <a:pt x="28" y="27"/>
                  </a:cubicBezTo>
                  <a:cubicBezTo>
                    <a:pt x="21" y="27"/>
                    <a:pt x="14" y="25"/>
                    <a:pt x="8"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0" name="Freeform 552"/>
            <p:cNvSpPr/>
            <p:nvPr/>
          </p:nvSpPr>
          <p:spPr bwMode="auto">
            <a:xfrm>
              <a:off x="2041526" y="4591051"/>
              <a:ext cx="300038" cy="228600"/>
            </a:xfrm>
            <a:custGeom>
              <a:avLst/>
              <a:gdLst>
                <a:gd name="T0" fmla="*/ 29 w 80"/>
                <a:gd name="T1" fmla="*/ 47 h 61"/>
                <a:gd name="T2" fmla="*/ 0 w 80"/>
                <a:gd name="T3" fmla="*/ 4 h 61"/>
                <a:gd name="T4" fmla="*/ 51 w 80"/>
                <a:gd name="T5" fmla="*/ 14 h 61"/>
                <a:gd name="T6" fmla="*/ 80 w 80"/>
                <a:gd name="T7" fmla="*/ 57 h 61"/>
                <a:gd name="T8" fmla="*/ 29 w 80"/>
                <a:gd name="T9" fmla="*/ 47 h 61"/>
              </a:gdLst>
              <a:ahLst/>
              <a:cxnLst>
                <a:cxn ang="0">
                  <a:pos x="T0" y="T1"/>
                </a:cxn>
                <a:cxn ang="0">
                  <a:pos x="T2" y="T3"/>
                </a:cxn>
                <a:cxn ang="0">
                  <a:pos x="T4" y="T5"/>
                </a:cxn>
                <a:cxn ang="0">
                  <a:pos x="T6" y="T7"/>
                </a:cxn>
                <a:cxn ang="0">
                  <a:pos x="T8" y="T9"/>
                </a:cxn>
              </a:cxnLst>
              <a:rect l="0" t="0" r="r" b="b"/>
              <a:pathLst>
                <a:path w="80" h="61">
                  <a:moveTo>
                    <a:pt x="29" y="47"/>
                  </a:moveTo>
                  <a:cubicBezTo>
                    <a:pt x="13" y="37"/>
                    <a:pt x="3" y="21"/>
                    <a:pt x="0" y="4"/>
                  </a:cubicBezTo>
                  <a:cubicBezTo>
                    <a:pt x="17" y="0"/>
                    <a:pt x="35" y="3"/>
                    <a:pt x="51" y="14"/>
                  </a:cubicBezTo>
                  <a:cubicBezTo>
                    <a:pt x="67" y="24"/>
                    <a:pt x="77" y="40"/>
                    <a:pt x="80" y="57"/>
                  </a:cubicBezTo>
                  <a:cubicBezTo>
                    <a:pt x="63" y="61"/>
                    <a:pt x="44" y="58"/>
                    <a:pt x="29" y="4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1" name="Freeform 553"/>
            <p:cNvSpPr/>
            <p:nvPr/>
          </p:nvSpPr>
          <p:spPr bwMode="auto">
            <a:xfrm>
              <a:off x="2473326" y="5578476"/>
              <a:ext cx="296863" cy="227013"/>
            </a:xfrm>
            <a:custGeom>
              <a:avLst/>
              <a:gdLst>
                <a:gd name="T0" fmla="*/ 28 w 79"/>
                <a:gd name="T1" fmla="*/ 47 h 60"/>
                <a:gd name="T2" fmla="*/ 0 w 79"/>
                <a:gd name="T3" fmla="*/ 4 h 60"/>
                <a:gd name="T4" fmla="*/ 51 w 79"/>
                <a:gd name="T5" fmla="*/ 13 h 60"/>
                <a:gd name="T6" fmla="*/ 79 w 79"/>
                <a:gd name="T7" fmla="*/ 57 h 60"/>
                <a:gd name="T8" fmla="*/ 28 w 79"/>
                <a:gd name="T9" fmla="*/ 47 h 60"/>
              </a:gdLst>
              <a:ahLst/>
              <a:cxnLst>
                <a:cxn ang="0">
                  <a:pos x="T0" y="T1"/>
                </a:cxn>
                <a:cxn ang="0">
                  <a:pos x="T2" y="T3"/>
                </a:cxn>
                <a:cxn ang="0">
                  <a:pos x="T4" y="T5"/>
                </a:cxn>
                <a:cxn ang="0">
                  <a:pos x="T6" y="T7"/>
                </a:cxn>
                <a:cxn ang="0">
                  <a:pos x="T8" y="T9"/>
                </a:cxn>
              </a:cxnLst>
              <a:rect l="0" t="0" r="r" b="b"/>
              <a:pathLst>
                <a:path w="79" h="60">
                  <a:moveTo>
                    <a:pt x="28" y="47"/>
                  </a:moveTo>
                  <a:cubicBezTo>
                    <a:pt x="12" y="37"/>
                    <a:pt x="3" y="21"/>
                    <a:pt x="0" y="4"/>
                  </a:cubicBezTo>
                  <a:cubicBezTo>
                    <a:pt x="17" y="0"/>
                    <a:pt x="35" y="3"/>
                    <a:pt x="51" y="13"/>
                  </a:cubicBezTo>
                  <a:cubicBezTo>
                    <a:pt x="66" y="24"/>
                    <a:pt x="76" y="40"/>
                    <a:pt x="79" y="57"/>
                  </a:cubicBezTo>
                  <a:cubicBezTo>
                    <a:pt x="62" y="60"/>
                    <a:pt x="44" y="58"/>
                    <a:pt x="28" y="47"/>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2" name="Freeform 554"/>
            <p:cNvSpPr/>
            <p:nvPr/>
          </p:nvSpPr>
          <p:spPr bwMode="auto">
            <a:xfrm>
              <a:off x="1936751" y="4335463"/>
              <a:ext cx="173038" cy="107950"/>
            </a:xfrm>
            <a:custGeom>
              <a:avLst/>
              <a:gdLst>
                <a:gd name="T0" fmla="*/ 18 w 46"/>
                <a:gd name="T1" fmla="*/ 24 h 29"/>
                <a:gd name="T2" fmla="*/ 0 w 46"/>
                <a:gd name="T3" fmla="*/ 3 h 29"/>
                <a:gd name="T4" fmla="*/ 28 w 46"/>
                <a:gd name="T5" fmla="*/ 5 h 29"/>
                <a:gd name="T6" fmla="*/ 46 w 46"/>
                <a:gd name="T7" fmla="*/ 26 h 29"/>
                <a:gd name="T8" fmla="*/ 18 w 46"/>
                <a:gd name="T9" fmla="*/ 24 h 29"/>
              </a:gdLst>
              <a:ahLst/>
              <a:cxnLst>
                <a:cxn ang="0">
                  <a:pos x="T0" y="T1"/>
                </a:cxn>
                <a:cxn ang="0">
                  <a:pos x="T2" y="T3"/>
                </a:cxn>
                <a:cxn ang="0">
                  <a:pos x="T4" y="T5"/>
                </a:cxn>
                <a:cxn ang="0">
                  <a:pos x="T6" y="T7"/>
                </a:cxn>
                <a:cxn ang="0">
                  <a:pos x="T8" y="T9"/>
                </a:cxn>
              </a:cxnLst>
              <a:rect l="0" t="0" r="r" b="b"/>
              <a:pathLst>
                <a:path w="46" h="29">
                  <a:moveTo>
                    <a:pt x="18" y="24"/>
                  </a:moveTo>
                  <a:cubicBezTo>
                    <a:pt x="9" y="20"/>
                    <a:pt x="2" y="12"/>
                    <a:pt x="0" y="3"/>
                  </a:cubicBezTo>
                  <a:cubicBezTo>
                    <a:pt x="9" y="0"/>
                    <a:pt x="19" y="0"/>
                    <a:pt x="28" y="5"/>
                  </a:cubicBezTo>
                  <a:cubicBezTo>
                    <a:pt x="37" y="9"/>
                    <a:pt x="43" y="17"/>
                    <a:pt x="46" y="26"/>
                  </a:cubicBezTo>
                  <a:cubicBezTo>
                    <a:pt x="37" y="29"/>
                    <a:pt x="27" y="29"/>
                    <a:pt x="18" y="24"/>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3" name="Freeform 555"/>
            <p:cNvSpPr/>
            <p:nvPr/>
          </p:nvSpPr>
          <p:spPr bwMode="auto">
            <a:xfrm>
              <a:off x="1384301" y="4037013"/>
              <a:ext cx="173038" cy="114300"/>
            </a:xfrm>
            <a:custGeom>
              <a:avLst/>
              <a:gdLst>
                <a:gd name="T0" fmla="*/ 18 w 46"/>
                <a:gd name="T1" fmla="*/ 25 h 30"/>
                <a:gd name="T2" fmla="*/ 0 w 46"/>
                <a:gd name="T3" fmla="*/ 4 h 30"/>
                <a:gd name="T4" fmla="*/ 28 w 46"/>
                <a:gd name="T5" fmla="*/ 6 h 30"/>
                <a:gd name="T6" fmla="*/ 46 w 46"/>
                <a:gd name="T7" fmla="*/ 27 h 30"/>
                <a:gd name="T8" fmla="*/ 18 w 46"/>
                <a:gd name="T9" fmla="*/ 25 h 30"/>
              </a:gdLst>
              <a:ahLst/>
              <a:cxnLst>
                <a:cxn ang="0">
                  <a:pos x="T0" y="T1"/>
                </a:cxn>
                <a:cxn ang="0">
                  <a:pos x="T2" y="T3"/>
                </a:cxn>
                <a:cxn ang="0">
                  <a:pos x="T4" y="T5"/>
                </a:cxn>
                <a:cxn ang="0">
                  <a:pos x="T6" y="T7"/>
                </a:cxn>
                <a:cxn ang="0">
                  <a:pos x="T8" y="T9"/>
                </a:cxn>
              </a:cxnLst>
              <a:rect l="0" t="0" r="r" b="b"/>
              <a:pathLst>
                <a:path w="46" h="30">
                  <a:moveTo>
                    <a:pt x="18" y="25"/>
                  </a:moveTo>
                  <a:cubicBezTo>
                    <a:pt x="9" y="21"/>
                    <a:pt x="3" y="13"/>
                    <a:pt x="0" y="4"/>
                  </a:cubicBezTo>
                  <a:cubicBezTo>
                    <a:pt x="9" y="0"/>
                    <a:pt x="19" y="1"/>
                    <a:pt x="28" y="6"/>
                  </a:cubicBezTo>
                  <a:cubicBezTo>
                    <a:pt x="37" y="10"/>
                    <a:pt x="43" y="18"/>
                    <a:pt x="46" y="27"/>
                  </a:cubicBezTo>
                  <a:cubicBezTo>
                    <a:pt x="37" y="30"/>
                    <a:pt x="27" y="30"/>
                    <a:pt x="18" y="2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4" name="Freeform 556"/>
            <p:cNvSpPr/>
            <p:nvPr/>
          </p:nvSpPr>
          <p:spPr bwMode="auto">
            <a:xfrm>
              <a:off x="1444626" y="3816351"/>
              <a:ext cx="165100" cy="198438"/>
            </a:xfrm>
            <a:custGeom>
              <a:avLst/>
              <a:gdLst>
                <a:gd name="T0" fmla="*/ 10 w 44"/>
                <a:gd name="T1" fmla="*/ 35 h 53"/>
                <a:gd name="T2" fmla="*/ 2 w 44"/>
                <a:gd name="T3" fmla="*/ 0 h 53"/>
                <a:gd name="T4" fmla="*/ 33 w 44"/>
                <a:gd name="T5" fmla="*/ 17 h 53"/>
                <a:gd name="T6" fmla="*/ 42 w 44"/>
                <a:gd name="T7" fmla="*/ 53 h 53"/>
                <a:gd name="T8" fmla="*/ 10 w 44"/>
                <a:gd name="T9" fmla="*/ 35 h 53"/>
              </a:gdLst>
              <a:ahLst/>
              <a:cxnLst>
                <a:cxn ang="0">
                  <a:pos x="T0" y="T1"/>
                </a:cxn>
                <a:cxn ang="0">
                  <a:pos x="T2" y="T3"/>
                </a:cxn>
                <a:cxn ang="0">
                  <a:pos x="T4" y="T5"/>
                </a:cxn>
                <a:cxn ang="0">
                  <a:pos x="T6" y="T7"/>
                </a:cxn>
                <a:cxn ang="0">
                  <a:pos x="T8" y="T9"/>
                </a:cxn>
              </a:cxnLst>
              <a:rect l="0" t="0" r="r" b="b"/>
              <a:pathLst>
                <a:path w="44" h="53">
                  <a:moveTo>
                    <a:pt x="10" y="35"/>
                  </a:moveTo>
                  <a:cubicBezTo>
                    <a:pt x="3" y="24"/>
                    <a:pt x="0" y="12"/>
                    <a:pt x="2" y="0"/>
                  </a:cubicBezTo>
                  <a:cubicBezTo>
                    <a:pt x="14" y="1"/>
                    <a:pt x="25" y="7"/>
                    <a:pt x="33" y="17"/>
                  </a:cubicBezTo>
                  <a:cubicBezTo>
                    <a:pt x="41" y="28"/>
                    <a:pt x="44" y="41"/>
                    <a:pt x="42" y="53"/>
                  </a:cubicBezTo>
                  <a:cubicBezTo>
                    <a:pt x="30" y="51"/>
                    <a:pt x="18" y="45"/>
                    <a:pt x="10" y="3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5" name="Freeform 557"/>
            <p:cNvSpPr/>
            <p:nvPr/>
          </p:nvSpPr>
          <p:spPr bwMode="auto">
            <a:xfrm>
              <a:off x="1155701" y="3940176"/>
              <a:ext cx="165100" cy="101600"/>
            </a:xfrm>
            <a:custGeom>
              <a:avLst/>
              <a:gdLst>
                <a:gd name="T0" fmla="*/ 18 w 44"/>
                <a:gd name="T1" fmla="*/ 23 h 27"/>
                <a:gd name="T2" fmla="*/ 0 w 44"/>
                <a:gd name="T3" fmla="*/ 4 h 27"/>
                <a:gd name="T4" fmla="*/ 26 w 44"/>
                <a:gd name="T5" fmla="*/ 4 h 27"/>
                <a:gd name="T6" fmla="*/ 44 w 44"/>
                <a:gd name="T7" fmla="*/ 24 h 27"/>
                <a:gd name="T8" fmla="*/ 18 w 44"/>
                <a:gd name="T9" fmla="*/ 23 h 27"/>
              </a:gdLst>
              <a:ahLst/>
              <a:cxnLst>
                <a:cxn ang="0">
                  <a:pos x="T0" y="T1"/>
                </a:cxn>
                <a:cxn ang="0">
                  <a:pos x="T2" y="T3"/>
                </a:cxn>
                <a:cxn ang="0">
                  <a:pos x="T4" y="T5"/>
                </a:cxn>
                <a:cxn ang="0">
                  <a:pos x="T6" y="T7"/>
                </a:cxn>
                <a:cxn ang="0">
                  <a:pos x="T8" y="T9"/>
                </a:cxn>
              </a:cxnLst>
              <a:rect l="0" t="0" r="r" b="b"/>
              <a:pathLst>
                <a:path w="44" h="27">
                  <a:moveTo>
                    <a:pt x="18" y="23"/>
                  </a:moveTo>
                  <a:cubicBezTo>
                    <a:pt x="9" y="19"/>
                    <a:pt x="3" y="12"/>
                    <a:pt x="0" y="4"/>
                  </a:cubicBezTo>
                  <a:cubicBezTo>
                    <a:pt x="8" y="0"/>
                    <a:pt x="18" y="0"/>
                    <a:pt x="26" y="4"/>
                  </a:cubicBezTo>
                  <a:cubicBezTo>
                    <a:pt x="35" y="8"/>
                    <a:pt x="41" y="15"/>
                    <a:pt x="44" y="24"/>
                  </a:cubicBezTo>
                  <a:cubicBezTo>
                    <a:pt x="36" y="27"/>
                    <a:pt x="26" y="27"/>
                    <a:pt x="18" y="23"/>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6" name="Freeform 558"/>
            <p:cNvSpPr/>
            <p:nvPr/>
          </p:nvSpPr>
          <p:spPr bwMode="auto">
            <a:xfrm>
              <a:off x="1508126" y="4187826"/>
              <a:ext cx="247650" cy="112713"/>
            </a:xfrm>
            <a:custGeom>
              <a:avLst/>
              <a:gdLst>
                <a:gd name="T0" fmla="*/ 32 w 66"/>
                <a:gd name="T1" fmla="*/ 29 h 30"/>
                <a:gd name="T2" fmla="*/ 0 w 66"/>
                <a:gd name="T3" fmla="*/ 12 h 30"/>
                <a:gd name="T4" fmla="*/ 34 w 66"/>
                <a:gd name="T5" fmla="*/ 1 h 30"/>
                <a:gd name="T6" fmla="*/ 66 w 66"/>
                <a:gd name="T7" fmla="*/ 18 h 30"/>
                <a:gd name="T8" fmla="*/ 32 w 66"/>
                <a:gd name="T9" fmla="*/ 29 h 30"/>
              </a:gdLst>
              <a:ahLst/>
              <a:cxnLst>
                <a:cxn ang="0">
                  <a:pos x="T0" y="T1"/>
                </a:cxn>
                <a:cxn ang="0">
                  <a:pos x="T2" y="T3"/>
                </a:cxn>
                <a:cxn ang="0">
                  <a:pos x="T4" y="T5"/>
                </a:cxn>
                <a:cxn ang="0">
                  <a:pos x="T6" y="T7"/>
                </a:cxn>
                <a:cxn ang="0">
                  <a:pos x="T8" y="T9"/>
                </a:cxn>
              </a:cxnLst>
              <a:rect l="0" t="0" r="r" b="b"/>
              <a:pathLst>
                <a:path w="66" h="30">
                  <a:moveTo>
                    <a:pt x="32" y="29"/>
                  </a:moveTo>
                  <a:cubicBezTo>
                    <a:pt x="19" y="28"/>
                    <a:pt x="8" y="22"/>
                    <a:pt x="0" y="12"/>
                  </a:cubicBezTo>
                  <a:cubicBezTo>
                    <a:pt x="9" y="5"/>
                    <a:pt x="21" y="0"/>
                    <a:pt x="34" y="1"/>
                  </a:cubicBezTo>
                  <a:cubicBezTo>
                    <a:pt x="47" y="2"/>
                    <a:pt x="58" y="9"/>
                    <a:pt x="66" y="18"/>
                  </a:cubicBezTo>
                  <a:cubicBezTo>
                    <a:pt x="57" y="26"/>
                    <a:pt x="45" y="30"/>
                    <a:pt x="32" y="2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7" name="Freeform 559"/>
            <p:cNvSpPr/>
            <p:nvPr/>
          </p:nvSpPr>
          <p:spPr bwMode="auto">
            <a:xfrm>
              <a:off x="2093913" y="3781426"/>
              <a:ext cx="134938" cy="233363"/>
            </a:xfrm>
            <a:custGeom>
              <a:avLst/>
              <a:gdLst>
                <a:gd name="T0" fmla="*/ 5 w 36"/>
                <a:gd name="T1" fmla="*/ 36 h 62"/>
                <a:gd name="T2" fmla="*/ 7 w 36"/>
                <a:gd name="T3" fmla="*/ 0 h 62"/>
                <a:gd name="T4" fmla="*/ 32 w 36"/>
                <a:gd name="T5" fmla="*/ 26 h 62"/>
                <a:gd name="T6" fmla="*/ 30 w 36"/>
                <a:gd name="T7" fmla="*/ 62 h 62"/>
                <a:gd name="T8" fmla="*/ 5 w 36"/>
                <a:gd name="T9" fmla="*/ 36 h 62"/>
              </a:gdLst>
              <a:ahLst/>
              <a:cxnLst>
                <a:cxn ang="0">
                  <a:pos x="T0" y="T1"/>
                </a:cxn>
                <a:cxn ang="0">
                  <a:pos x="T2" y="T3"/>
                </a:cxn>
                <a:cxn ang="0">
                  <a:pos x="T4" y="T5"/>
                </a:cxn>
                <a:cxn ang="0">
                  <a:pos x="T6" y="T7"/>
                </a:cxn>
                <a:cxn ang="0">
                  <a:pos x="T8" y="T9"/>
                </a:cxn>
              </a:cxnLst>
              <a:rect l="0" t="0" r="r" b="b"/>
              <a:pathLst>
                <a:path w="36" h="62">
                  <a:moveTo>
                    <a:pt x="5" y="36"/>
                  </a:moveTo>
                  <a:cubicBezTo>
                    <a:pt x="0" y="24"/>
                    <a:pt x="1" y="11"/>
                    <a:pt x="7" y="0"/>
                  </a:cubicBezTo>
                  <a:cubicBezTo>
                    <a:pt x="18" y="5"/>
                    <a:pt x="27" y="14"/>
                    <a:pt x="32" y="26"/>
                  </a:cubicBezTo>
                  <a:cubicBezTo>
                    <a:pt x="36" y="38"/>
                    <a:pt x="35" y="51"/>
                    <a:pt x="30" y="62"/>
                  </a:cubicBezTo>
                  <a:cubicBezTo>
                    <a:pt x="19" y="57"/>
                    <a:pt x="10" y="48"/>
                    <a:pt x="5"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0" name="Freeform 569"/>
            <p:cNvSpPr/>
            <p:nvPr/>
          </p:nvSpPr>
          <p:spPr bwMode="auto">
            <a:xfrm>
              <a:off x="1854201" y="5245101"/>
              <a:ext cx="82550" cy="104775"/>
            </a:xfrm>
            <a:custGeom>
              <a:avLst/>
              <a:gdLst>
                <a:gd name="T0" fmla="*/ 0 w 52"/>
                <a:gd name="T1" fmla="*/ 66 h 66"/>
                <a:gd name="T2" fmla="*/ 35 w 52"/>
                <a:gd name="T3" fmla="*/ 0 h 66"/>
                <a:gd name="T4" fmla="*/ 52 w 52"/>
                <a:gd name="T5" fmla="*/ 61 h 66"/>
                <a:gd name="T6" fmla="*/ 0 w 52"/>
                <a:gd name="T7" fmla="*/ 66 h 66"/>
              </a:gdLst>
              <a:ahLst/>
              <a:cxnLst>
                <a:cxn ang="0">
                  <a:pos x="T0" y="T1"/>
                </a:cxn>
                <a:cxn ang="0">
                  <a:pos x="T2" y="T3"/>
                </a:cxn>
                <a:cxn ang="0">
                  <a:pos x="T4" y="T5"/>
                </a:cxn>
                <a:cxn ang="0">
                  <a:pos x="T6" y="T7"/>
                </a:cxn>
              </a:cxnLst>
              <a:rect l="0" t="0" r="r" b="b"/>
              <a:pathLst>
                <a:path w="52" h="66">
                  <a:moveTo>
                    <a:pt x="0" y="66"/>
                  </a:moveTo>
                  <a:lnTo>
                    <a:pt x="35" y="0"/>
                  </a:lnTo>
                  <a:lnTo>
                    <a:pt x="52" y="61"/>
                  </a:lnTo>
                  <a:lnTo>
                    <a:pt x="0" y="6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1" name="Freeform 574"/>
            <p:cNvSpPr/>
            <p:nvPr/>
          </p:nvSpPr>
          <p:spPr bwMode="auto">
            <a:xfrm>
              <a:off x="4860926" y="4621213"/>
              <a:ext cx="55563" cy="134938"/>
            </a:xfrm>
            <a:custGeom>
              <a:avLst/>
              <a:gdLst>
                <a:gd name="T0" fmla="*/ 35 w 35"/>
                <a:gd name="T1" fmla="*/ 7 h 85"/>
                <a:gd name="T2" fmla="*/ 7 w 35"/>
                <a:gd name="T3" fmla="*/ 85 h 85"/>
                <a:gd name="T4" fmla="*/ 0 w 35"/>
                <a:gd name="T5" fmla="*/ 0 h 85"/>
                <a:gd name="T6" fmla="*/ 35 w 35"/>
                <a:gd name="T7" fmla="*/ 7 h 85"/>
              </a:gdLst>
              <a:ahLst/>
              <a:cxnLst>
                <a:cxn ang="0">
                  <a:pos x="T0" y="T1"/>
                </a:cxn>
                <a:cxn ang="0">
                  <a:pos x="T2" y="T3"/>
                </a:cxn>
                <a:cxn ang="0">
                  <a:pos x="T4" y="T5"/>
                </a:cxn>
                <a:cxn ang="0">
                  <a:pos x="T6" y="T7"/>
                </a:cxn>
              </a:cxnLst>
              <a:rect l="0" t="0" r="r" b="b"/>
              <a:pathLst>
                <a:path w="35" h="85">
                  <a:moveTo>
                    <a:pt x="35" y="7"/>
                  </a:moveTo>
                  <a:lnTo>
                    <a:pt x="7" y="85"/>
                  </a:lnTo>
                  <a:lnTo>
                    <a:pt x="0" y="0"/>
                  </a:lnTo>
                  <a:lnTo>
                    <a:pt x="35" y="7"/>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2" name="Freeform 577"/>
            <p:cNvSpPr/>
            <p:nvPr/>
          </p:nvSpPr>
          <p:spPr bwMode="auto">
            <a:xfrm>
              <a:off x="4233863" y="5245101"/>
              <a:ext cx="82550" cy="104775"/>
            </a:xfrm>
            <a:custGeom>
              <a:avLst/>
              <a:gdLst>
                <a:gd name="T0" fmla="*/ 52 w 52"/>
                <a:gd name="T1" fmla="*/ 66 h 66"/>
                <a:gd name="T2" fmla="*/ 17 w 52"/>
                <a:gd name="T3" fmla="*/ 0 h 66"/>
                <a:gd name="T4" fmla="*/ 0 w 52"/>
                <a:gd name="T5" fmla="*/ 61 h 66"/>
                <a:gd name="T6" fmla="*/ 52 w 52"/>
                <a:gd name="T7" fmla="*/ 66 h 66"/>
              </a:gdLst>
              <a:ahLst/>
              <a:cxnLst>
                <a:cxn ang="0">
                  <a:pos x="T0" y="T1"/>
                </a:cxn>
                <a:cxn ang="0">
                  <a:pos x="T2" y="T3"/>
                </a:cxn>
                <a:cxn ang="0">
                  <a:pos x="T4" y="T5"/>
                </a:cxn>
                <a:cxn ang="0">
                  <a:pos x="T6" y="T7"/>
                </a:cxn>
              </a:cxnLst>
              <a:rect l="0" t="0" r="r" b="b"/>
              <a:pathLst>
                <a:path w="52" h="66">
                  <a:moveTo>
                    <a:pt x="52" y="66"/>
                  </a:moveTo>
                  <a:lnTo>
                    <a:pt x="17" y="0"/>
                  </a:lnTo>
                  <a:lnTo>
                    <a:pt x="0" y="61"/>
                  </a:lnTo>
                  <a:lnTo>
                    <a:pt x="52" y="66"/>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3" name="Freeform 578"/>
            <p:cNvSpPr/>
            <p:nvPr/>
          </p:nvSpPr>
          <p:spPr bwMode="auto">
            <a:xfrm>
              <a:off x="4233863" y="5245101"/>
              <a:ext cx="82550" cy="104775"/>
            </a:xfrm>
            <a:custGeom>
              <a:avLst/>
              <a:gdLst>
                <a:gd name="T0" fmla="*/ 52 w 52"/>
                <a:gd name="T1" fmla="*/ 66 h 66"/>
                <a:gd name="T2" fmla="*/ 17 w 52"/>
                <a:gd name="T3" fmla="*/ 0 h 66"/>
                <a:gd name="T4" fmla="*/ 0 w 52"/>
                <a:gd name="T5" fmla="*/ 61 h 66"/>
                <a:gd name="T6" fmla="*/ 52 w 52"/>
                <a:gd name="T7" fmla="*/ 66 h 66"/>
              </a:gdLst>
              <a:ahLst/>
              <a:cxnLst>
                <a:cxn ang="0">
                  <a:pos x="T0" y="T1"/>
                </a:cxn>
                <a:cxn ang="0">
                  <a:pos x="T2" y="T3"/>
                </a:cxn>
                <a:cxn ang="0">
                  <a:pos x="T4" y="T5"/>
                </a:cxn>
                <a:cxn ang="0">
                  <a:pos x="T6" y="T7"/>
                </a:cxn>
              </a:cxnLst>
              <a:rect l="0" t="0" r="r" b="b"/>
              <a:pathLst>
                <a:path w="52" h="66">
                  <a:moveTo>
                    <a:pt x="52" y="66"/>
                  </a:moveTo>
                  <a:lnTo>
                    <a:pt x="17" y="0"/>
                  </a:lnTo>
                  <a:lnTo>
                    <a:pt x="0" y="61"/>
                  </a:lnTo>
                  <a:lnTo>
                    <a:pt x="52" y="6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4" name="Freeform 580"/>
            <p:cNvSpPr/>
            <p:nvPr/>
          </p:nvSpPr>
          <p:spPr bwMode="auto">
            <a:xfrm>
              <a:off x="2998788" y="5245101"/>
              <a:ext cx="85725" cy="104775"/>
            </a:xfrm>
            <a:custGeom>
              <a:avLst/>
              <a:gdLst>
                <a:gd name="T0" fmla="*/ 54 w 54"/>
                <a:gd name="T1" fmla="*/ 66 h 66"/>
                <a:gd name="T2" fmla="*/ 19 w 54"/>
                <a:gd name="T3" fmla="*/ 0 h 66"/>
                <a:gd name="T4" fmla="*/ 0 w 54"/>
                <a:gd name="T5" fmla="*/ 61 h 66"/>
                <a:gd name="T6" fmla="*/ 54 w 54"/>
                <a:gd name="T7" fmla="*/ 66 h 66"/>
              </a:gdLst>
              <a:ahLst/>
              <a:cxnLst>
                <a:cxn ang="0">
                  <a:pos x="T0" y="T1"/>
                </a:cxn>
                <a:cxn ang="0">
                  <a:pos x="T2" y="T3"/>
                </a:cxn>
                <a:cxn ang="0">
                  <a:pos x="T4" y="T5"/>
                </a:cxn>
                <a:cxn ang="0">
                  <a:pos x="T6" y="T7"/>
                </a:cxn>
              </a:cxnLst>
              <a:rect l="0" t="0" r="r" b="b"/>
              <a:pathLst>
                <a:path w="54" h="66">
                  <a:moveTo>
                    <a:pt x="54" y="66"/>
                  </a:moveTo>
                  <a:lnTo>
                    <a:pt x="19" y="0"/>
                  </a:lnTo>
                  <a:lnTo>
                    <a:pt x="0" y="61"/>
                  </a:lnTo>
                  <a:lnTo>
                    <a:pt x="54" y="6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5" name="Freeform 582"/>
            <p:cNvSpPr/>
            <p:nvPr/>
          </p:nvSpPr>
          <p:spPr bwMode="auto">
            <a:xfrm>
              <a:off x="2330451" y="5245101"/>
              <a:ext cx="82550" cy="104775"/>
            </a:xfrm>
            <a:custGeom>
              <a:avLst/>
              <a:gdLst>
                <a:gd name="T0" fmla="*/ 52 w 52"/>
                <a:gd name="T1" fmla="*/ 66 h 66"/>
                <a:gd name="T2" fmla="*/ 17 w 52"/>
                <a:gd name="T3" fmla="*/ 0 h 66"/>
                <a:gd name="T4" fmla="*/ 0 w 52"/>
                <a:gd name="T5" fmla="*/ 61 h 66"/>
                <a:gd name="T6" fmla="*/ 52 w 52"/>
                <a:gd name="T7" fmla="*/ 66 h 66"/>
              </a:gdLst>
              <a:ahLst/>
              <a:cxnLst>
                <a:cxn ang="0">
                  <a:pos x="T0" y="T1"/>
                </a:cxn>
                <a:cxn ang="0">
                  <a:pos x="T2" y="T3"/>
                </a:cxn>
                <a:cxn ang="0">
                  <a:pos x="T4" y="T5"/>
                </a:cxn>
                <a:cxn ang="0">
                  <a:pos x="T6" y="T7"/>
                </a:cxn>
              </a:cxnLst>
              <a:rect l="0" t="0" r="r" b="b"/>
              <a:pathLst>
                <a:path w="52" h="66">
                  <a:moveTo>
                    <a:pt x="52" y="66"/>
                  </a:moveTo>
                  <a:lnTo>
                    <a:pt x="17" y="0"/>
                  </a:lnTo>
                  <a:lnTo>
                    <a:pt x="0" y="61"/>
                  </a:lnTo>
                  <a:lnTo>
                    <a:pt x="52" y="6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6" name="Freeform 590"/>
            <p:cNvSpPr>
              <a:spLocks noEditPoints="1"/>
            </p:cNvSpPr>
            <p:nvPr/>
          </p:nvSpPr>
          <p:spPr bwMode="auto">
            <a:xfrm>
              <a:off x="1403351" y="5541963"/>
              <a:ext cx="225425" cy="44450"/>
            </a:xfrm>
            <a:custGeom>
              <a:avLst/>
              <a:gdLst>
                <a:gd name="T0" fmla="*/ 42 w 60"/>
                <a:gd name="T1" fmla="*/ 12 h 12"/>
                <a:gd name="T2" fmla="*/ 42 w 60"/>
                <a:gd name="T3" fmla="*/ 12 h 12"/>
                <a:gd name="T4" fmla="*/ 42 w 60"/>
                <a:gd name="T5" fmla="*/ 12 h 12"/>
                <a:gd name="T6" fmla="*/ 42 w 60"/>
                <a:gd name="T7" fmla="*/ 12 h 12"/>
                <a:gd name="T8" fmla="*/ 60 w 60"/>
                <a:gd name="T9" fmla="*/ 10 h 12"/>
                <a:gd name="T10" fmla="*/ 42 w 60"/>
                <a:gd name="T11" fmla="*/ 12 h 12"/>
                <a:gd name="T12" fmla="*/ 60 w 60"/>
                <a:gd name="T13" fmla="*/ 10 h 12"/>
                <a:gd name="T14" fmla="*/ 60 w 60"/>
                <a:gd name="T15" fmla="*/ 10 h 12"/>
                <a:gd name="T16" fmla="*/ 60 w 60"/>
                <a:gd name="T17" fmla="*/ 10 h 12"/>
                <a:gd name="T18" fmla="*/ 60 w 60"/>
                <a:gd name="T19" fmla="*/ 10 h 12"/>
                <a:gd name="T20" fmla="*/ 1 w 60"/>
                <a:gd name="T21" fmla="*/ 1 h 12"/>
                <a:gd name="T22" fmla="*/ 1 w 60"/>
                <a:gd name="T23" fmla="*/ 1 h 12"/>
                <a:gd name="T24" fmla="*/ 1 w 60"/>
                <a:gd name="T25" fmla="*/ 1 h 12"/>
                <a:gd name="T26" fmla="*/ 0 w 60"/>
                <a:gd name="T27" fmla="*/ 0 h 12"/>
                <a:gd name="T28" fmla="*/ 0 w 60"/>
                <a:gd name="T29" fmla="*/ 0 h 12"/>
                <a:gd name="T30" fmla="*/ 0 w 60"/>
                <a:gd name="T31" fmla="*/ 0 h 12"/>
                <a:gd name="T32" fmla="*/ 0 w 60"/>
                <a:gd name="T33" fmla="*/ 0 h 12"/>
                <a:gd name="T34" fmla="*/ 0 w 60"/>
                <a:gd name="T35" fmla="*/ 0 h 12"/>
                <a:gd name="T36" fmla="*/ 0 w 60"/>
                <a:gd name="T3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0" h="12">
                  <a:moveTo>
                    <a:pt x="42" y="12"/>
                  </a:moveTo>
                  <a:cubicBezTo>
                    <a:pt x="42" y="12"/>
                    <a:pt x="42" y="12"/>
                    <a:pt x="42" y="12"/>
                  </a:cubicBezTo>
                  <a:cubicBezTo>
                    <a:pt x="42" y="12"/>
                    <a:pt x="42" y="12"/>
                    <a:pt x="42" y="12"/>
                  </a:cubicBezTo>
                  <a:cubicBezTo>
                    <a:pt x="42" y="12"/>
                    <a:pt x="42" y="12"/>
                    <a:pt x="42" y="12"/>
                  </a:cubicBezTo>
                  <a:moveTo>
                    <a:pt x="60" y="10"/>
                  </a:moveTo>
                  <a:cubicBezTo>
                    <a:pt x="54" y="12"/>
                    <a:pt x="48" y="12"/>
                    <a:pt x="42" y="12"/>
                  </a:cubicBezTo>
                  <a:cubicBezTo>
                    <a:pt x="48" y="12"/>
                    <a:pt x="54" y="12"/>
                    <a:pt x="60" y="10"/>
                  </a:cubicBezTo>
                  <a:moveTo>
                    <a:pt x="60" y="10"/>
                  </a:moveTo>
                  <a:cubicBezTo>
                    <a:pt x="60" y="10"/>
                    <a:pt x="60" y="10"/>
                    <a:pt x="60" y="10"/>
                  </a:cubicBezTo>
                  <a:cubicBezTo>
                    <a:pt x="60" y="10"/>
                    <a:pt x="60" y="10"/>
                    <a:pt x="60" y="10"/>
                  </a:cubicBezTo>
                  <a:moveTo>
                    <a:pt x="1" y="1"/>
                  </a:moveTo>
                  <a:cubicBezTo>
                    <a:pt x="1" y="1"/>
                    <a:pt x="1" y="1"/>
                    <a:pt x="1" y="1"/>
                  </a:cubicBezTo>
                  <a:cubicBezTo>
                    <a:pt x="1" y="1"/>
                    <a:pt x="1" y="1"/>
                    <a:pt x="1" y="1"/>
                  </a:cubicBezTo>
                  <a:moveTo>
                    <a:pt x="0" y="0"/>
                  </a:moveTo>
                  <a:cubicBezTo>
                    <a:pt x="0" y="0"/>
                    <a:pt x="0" y="0"/>
                    <a:pt x="0" y="0"/>
                  </a:cubicBezTo>
                  <a:cubicBezTo>
                    <a:pt x="0" y="0"/>
                    <a:pt x="0" y="0"/>
                    <a:pt x="0" y="0"/>
                  </a:cubicBezTo>
                  <a:moveTo>
                    <a:pt x="0" y="0"/>
                  </a:moveTo>
                  <a:cubicBezTo>
                    <a:pt x="0" y="0"/>
                    <a:pt x="0" y="0"/>
                    <a:pt x="0" y="0"/>
                  </a:cubicBezTo>
                  <a:cubicBezTo>
                    <a:pt x="0" y="0"/>
                    <a:pt x="0" y="0"/>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7" name="Oval 591"/>
            <p:cNvSpPr>
              <a:spLocks noChangeArrowheads="1"/>
            </p:cNvSpPr>
            <p:nvPr/>
          </p:nvSpPr>
          <p:spPr bwMode="auto">
            <a:xfrm>
              <a:off x="4508501" y="5594351"/>
              <a:ext cx="1588" cy="1588"/>
            </a:xfrm>
            <a:prstGeom prst="ellipse">
              <a:avLst/>
            </a:pr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8" name="Freeform 592"/>
            <p:cNvSpPr>
              <a:spLocks noEditPoints="1"/>
            </p:cNvSpPr>
            <p:nvPr/>
          </p:nvSpPr>
          <p:spPr bwMode="auto">
            <a:xfrm>
              <a:off x="4508501" y="5591176"/>
              <a:ext cx="3175" cy="3175"/>
            </a:xfrm>
            <a:custGeom>
              <a:avLst/>
              <a:gdLst>
                <a:gd name="T0" fmla="*/ 1 w 1"/>
                <a:gd name="T1" fmla="*/ 0 h 1"/>
                <a:gd name="T2" fmla="*/ 0 w 1"/>
                <a:gd name="T3" fmla="*/ 1 h 1"/>
                <a:gd name="T4" fmla="*/ 0 w 1"/>
                <a:gd name="T5" fmla="*/ 1 h 1"/>
                <a:gd name="T6" fmla="*/ 1 w 1"/>
                <a:gd name="T7" fmla="*/ 0 h 1"/>
                <a:gd name="T8" fmla="*/ 1 w 1"/>
                <a:gd name="T9" fmla="*/ 0 h 1"/>
                <a:gd name="T10" fmla="*/ 1 w 1"/>
                <a:gd name="T11" fmla="*/ 0 h 1"/>
                <a:gd name="T12" fmla="*/ 1 w 1"/>
                <a:gd name="T13" fmla="*/ 0 h 1"/>
                <a:gd name="T14" fmla="*/ 1 w 1"/>
                <a:gd name="T15" fmla="*/ 0 h 1"/>
                <a:gd name="T16" fmla="*/ 1 w 1"/>
                <a:gd name="T17" fmla="*/ 0 h 1"/>
                <a:gd name="T18" fmla="*/ 1 w 1"/>
                <a:gd name="T19" fmla="*/ 0 h 1"/>
                <a:gd name="T20" fmla="*/ 1 w 1"/>
                <a:gd name="T21"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 h="1">
                  <a:moveTo>
                    <a:pt x="1" y="0"/>
                  </a:moveTo>
                  <a:cubicBezTo>
                    <a:pt x="1" y="0"/>
                    <a:pt x="0" y="1"/>
                    <a:pt x="0" y="1"/>
                  </a:cubicBezTo>
                  <a:cubicBezTo>
                    <a:pt x="0" y="1"/>
                    <a:pt x="0" y="1"/>
                    <a:pt x="0" y="1"/>
                  </a:cubicBezTo>
                  <a:cubicBezTo>
                    <a:pt x="0" y="1"/>
                    <a:pt x="1" y="0"/>
                    <a:pt x="1" y="0"/>
                  </a:cubicBezTo>
                  <a:moveTo>
                    <a:pt x="1" y="0"/>
                  </a:moveTo>
                  <a:cubicBezTo>
                    <a:pt x="1" y="0"/>
                    <a:pt x="1" y="0"/>
                    <a:pt x="1" y="0"/>
                  </a:cubicBezTo>
                  <a:cubicBezTo>
                    <a:pt x="1" y="0"/>
                    <a:pt x="1" y="0"/>
                    <a:pt x="1" y="0"/>
                  </a:cubicBezTo>
                  <a:cubicBezTo>
                    <a:pt x="1" y="0"/>
                    <a:pt x="1" y="0"/>
                    <a:pt x="1" y="0"/>
                  </a:cubicBezTo>
                  <a:moveTo>
                    <a:pt x="1" y="0"/>
                  </a:moveTo>
                  <a:cubicBezTo>
                    <a:pt x="1" y="0"/>
                    <a:pt x="1" y="0"/>
                    <a:pt x="1" y="0"/>
                  </a:cubicBezTo>
                  <a:cubicBezTo>
                    <a:pt x="1" y="0"/>
                    <a:pt x="1" y="0"/>
                    <a:pt x="1"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9" name="Freeform 593"/>
            <p:cNvSpPr/>
            <p:nvPr/>
          </p:nvSpPr>
          <p:spPr bwMode="auto">
            <a:xfrm>
              <a:off x="4437063" y="5616576"/>
              <a:ext cx="104775" cy="63500"/>
            </a:xfrm>
            <a:custGeom>
              <a:avLst/>
              <a:gdLst>
                <a:gd name="T0" fmla="*/ 0 w 28"/>
                <a:gd name="T1" fmla="*/ 0 h 17"/>
                <a:gd name="T2" fmla="*/ 8 w 28"/>
                <a:gd name="T3" fmla="*/ 17 h 17"/>
                <a:gd name="T4" fmla="*/ 27 w 28"/>
                <a:gd name="T5" fmla="*/ 17 h 17"/>
                <a:gd name="T6" fmla="*/ 28 w 28"/>
                <a:gd name="T7" fmla="*/ 16 h 17"/>
                <a:gd name="T8" fmla="*/ 6 w 28"/>
                <a:gd name="T9" fmla="*/ 1 h 17"/>
                <a:gd name="T10" fmla="*/ 6 w 28"/>
                <a:gd name="T11" fmla="*/ 0 h 17"/>
                <a:gd name="T12" fmla="*/ 6 w 28"/>
                <a:gd name="T13" fmla="*/ 0 h 17"/>
                <a:gd name="T14" fmla="*/ 6 w 28"/>
                <a:gd name="T15" fmla="*/ 0 h 17"/>
                <a:gd name="T16" fmla="*/ 0 w 28"/>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17">
                  <a:moveTo>
                    <a:pt x="0" y="0"/>
                  </a:moveTo>
                  <a:cubicBezTo>
                    <a:pt x="3" y="5"/>
                    <a:pt x="6" y="11"/>
                    <a:pt x="8" y="17"/>
                  </a:cubicBezTo>
                  <a:cubicBezTo>
                    <a:pt x="27" y="17"/>
                    <a:pt x="27" y="17"/>
                    <a:pt x="27" y="17"/>
                  </a:cubicBezTo>
                  <a:cubicBezTo>
                    <a:pt x="27" y="17"/>
                    <a:pt x="28" y="17"/>
                    <a:pt x="28" y="16"/>
                  </a:cubicBezTo>
                  <a:cubicBezTo>
                    <a:pt x="24" y="9"/>
                    <a:pt x="16" y="3"/>
                    <a:pt x="6" y="1"/>
                  </a:cubicBezTo>
                  <a:cubicBezTo>
                    <a:pt x="6" y="0"/>
                    <a:pt x="6" y="0"/>
                    <a:pt x="6" y="0"/>
                  </a:cubicBezTo>
                  <a:cubicBezTo>
                    <a:pt x="6" y="0"/>
                    <a:pt x="6" y="0"/>
                    <a:pt x="6" y="0"/>
                  </a:cubicBezTo>
                  <a:cubicBezTo>
                    <a:pt x="6" y="0"/>
                    <a:pt x="6" y="0"/>
                    <a:pt x="6" y="0"/>
                  </a:cubicBezTo>
                  <a:cubicBezTo>
                    <a:pt x="4" y="0"/>
                    <a:pt x="2" y="0"/>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0" name="Freeform 594"/>
            <p:cNvSpPr/>
            <p:nvPr/>
          </p:nvSpPr>
          <p:spPr bwMode="auto">
            <a:xfrm>
              <a:off x="4567238" y="5383213"/>
              <a:ext cx="161925" cy="57150"/>
            </a:xfrm>
            <a:custGeom>
              <a:avLst/>
              <a:gdLst>
                <a:gd name="T0" fmla="*/ 43 w 43"/>
                <a:gd name="T1" fmla="*/ 0 h 15"/>
                <a:gd name="T2" fmla="*/ 4 w 43"/>
                <a:gd name="T3" fmla="*/ 0 h 15"/>
                <a:gd name="T4" fmla="*/ 0 w 43"/>
                <a:gd name="T5" fmla="*/ 5 h 15"/>
                <a:gd name="T6" fmla="*/ 4 w 43"/>
                <a:gd name="T7" fmla="*/ 6 h 15"/>
                <a:gd name="T8" fmla="*/ 26 w 43"/>
                <a:gd name="T9" fmla="*/ 15 h 15"/>
                <a:gd name="T10" fmla="*/ 43 w 43"/>
                <a:gd name="T11" fmla="*/ 0 h 15"/>
              </a:gdLst>
              <a:ahLst/>
              <a:cxnLst>
                <a:cxn ang="0">
                  <a:pos x="T0" y="T1"/>
                </a:cxn>
                <a:cxn ang="0">
                  <a:pos x="T2" y="T3"/>
                </a:cxn>
                <a:cxn ang="0">
                  <a:pos x="T4" y="T5"/>
                </a:cxn>
                <a:cxn ang="0">
                  <a:pos x="T6" y="T7"/>
                </a:cxn>
                <a:cxn ang="0">
                  <a:pos x="T8" y="T9"/>
                </a:cxn>
                <a:cxn ang="0">
                  <a:pos x="T10" y="T11"/>
                </a:cxn>
              </a:cxnLst>
              <a:rect l="0" t="0" r="r" b="b"/>
              <a:pathLst>
                <a:path w="43" h="15">
                  <a:moveTo>
                    <a:pt x="43" y="0"/>
                  </a:moveTo>
                  <a:cubicBezTo>
                    <a:pt x="4" y="0"/>
                    <a:pt x="4" y="0"/>
                    <a:pt x="4" y="0"/>
                  </a:cubicBezTo>
                  <a:cubicBezTo>
                    <a:pt x="3" y="2"/>
                    <a:pt x="2" y="3"/>
                    <a:pt x="0" y="5"/>
                  </a:cubicBezTo>
                  <a:cubicBezTo>
                    <a:pt x="2" y="5"/>
                    <a:pt x="3" y="6"/>
                    <a:pt x="4" y="6"/>
                  </a:cubicBezTo>
                  <a:cubicBezTo>
                    <a:pt x="12" y="8"/>
                    <a:pt x="19" y="11"/>
                    <a:pt x="26" y="15"/>
                  </a:cubicBezTo>
                  <a:cubicBezTo>
                    <a:pt x="33" y="11"/>
                    <a:pt x="39" y="6"/>
                    <a:pt x="43"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1" name="Freeform 595"/>
            <p:cNvSpPr/>
            <p:nvPr/>
          </p:nvSpPr>
          <p:spPr bwMode="auto">
            <a:xfrm>
              <a:off x="4473576" y="5402263"/>
              <a:ext cx="293688" cy="184150"/>
            </a:xfrm>
            <a:custGeom>
              <a:avLst/>
              <a:gdLst>
                <a:gd name="T0" fmla="*/ 25 w 78"/>
                <a:gd name="T1" fmla="*/ 0 h 49"/>
                <a:gd name="T2" fmla="*/ 25 w 78"/>
                <a:gd name="T3" fmla="*/ 1 h 49"/>
                <a:gd name="T4" fmla="*/ 28 w 78"/>
                <a:gd name="T5" fmla="*/ 3 h 49"/>
                <a:gd name="T6" fmla="*/ 50 w 78"/>
                <a:gd name="T7" fmla="*/ 31 h 49"/>
                <a:gd name="T8" fmla="*/ 37 w 78"/>
                <a:gd name="T9" fmla="*/ 33 h 49"/>
                <a:gd name="T10" fmla="*/ 15 w 78"/>
                <a:gd name="T11" fmla="*/ 27 h 49"/>
                <a:gd name="T12" fmla="*/ 8 w 78"/>
                <a:gd name="T13" fmla="*/ 23 h 49"/>
                <a:gd name="T14" fmla="*/ 0 w 78"/>
                <a:gd name="T15" fmla="*/ 34 h 49"/>
                <a:gd name="T16" fmla="*/ 8 w 78"/>
                <a:gd name="T17" fmla="*/ 44 h 49"/>
                <a:gd name="T18" fmla="*/ 18 w 78"/>
                <a:gd name="T19" fmla="*/ 47 h 49"/>
                <a:gd name="T20" fmla="*/ 36 w 78"/>
                <a:gd name="T21" fmla="*/ 49 h 49"/>
                <a:gd name="T22" fmla="*/ 78 w 78"/>
                <a:gd name="T23" fmla="*/ 37 h 49"/>
                <a:gd name="T24" fmla="*/ 78 w 78"/>
                <a:gd name="T25" fmla="*/ 37 h 49"/>
                <a:gd name="T26" fmla="*/ 51 w 78"/>
                <a:gd name="T27" fmla="*/ 10 h 49"/>
                <a:gd name="T28" fmla="*/ 51 w 78"/>
                <a:gd name="T29" fmla="*/ 10 h 49"/>
                <a:gd name="T30" fmla="*/ 29 w 78"/>
                <a:gd name="T31" fmla="*/ 1 h 49"/>
                <a:gd name="T32" fmla="*/ 25 w 78"/>
                <a:gd name="T33"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8" h="49">
                  <a:moveTo>
                    <a:pt x="25" y="0"/>
                  </a:moveTo>
                  <a:cubicBezTo>
                    <a:pt x="25" y="0"/>
                    <a:pt x="25" y="1"/>
                    <a:pt x="25" y="1"/>
                  </a:cubicBezTo>
                  <a:cubicBezTo>
                    <a:pt x="26" y="2"/>
                    <a:pt x="27" y="2"/>
                    <a:pt x="28" y="3"/>
                  </a:cubicBezTo>
                  <a:cubicBezTo>
                    <a:pt x="40" y="9"/>
                    <a:pt x="47" y="19"/>
                    <a:pt x="50" y="31"/>
                  </a:cubicBezTo>
                  <a:cubicBezTo>
                    <a:pt x="46" y="32"/>
                    <a:pt x="41" y="33"/>
                    <a:pt x="37" y="33"/>
                  </a:cubicBezTo>
                  <a:cubicBezTo>
                    <a:pt x="29" y="33"/>
                    <a:pt x="22" y="31"/>
                    <a:pt x="15" y="27"/>
                  </a:cubicBezTo>
                  <a:cubicBezTo>
                    <a:pt x="13" y="26"/>
                    <a:pt x="10" y="24"/>
                    <a:pt x="8" y="23"/>
                  </a:cubicBezTo>
                  <a:cubicBezTo>
                    <a:pt x="6" y="26"/>
                    <a:pt x="3" y="30"/>
                    <a:pt x="0" y="34"/>
                  </a:cubicBezTo>
                  <a:cubicBezTo>
                    <a:pt x="4" y="36"/>
                    <a:pt x="7" y="40"/>
                    <a:pt x="8" y="44"/>
                  </a:cubicBezTo>
                  <a:cubicBezTo>
                    <a:pt x="11" y="45"/>
                    <a:pt x="15" y="46"/>
                    <a:pt x="18" y="47"/>
                  </a:cubicBezTo>
                  <a:cubicBezTo>
                    <a:pt x="24" y="49"/>
                    <a:pt x="30" y="49"/>
                    <a:pt x="36" y="49"/>
                  </a:cubicBezTo>
                  <a:cubicBezTo>
                    <a:pt x="51" y="49"/>
                    <a:pt x="66" y="45"/>
                    <a:pt x="78" y="37"/>
                  </a:cubicBezTo>
                  <a:cubicBezTo>
                    <a:pt x="78" y="37"/>
                    <a:pt x="78" y="37"/>
                    <a:pt x="78" y="37"/>
                  </a:cubicBezTo>
                  <a:cubicBezTo>
                    <a:pt x="71" y="26"/>
                    <a:pt x="62" y="16"/>
                    <a:pt x="51" y="10"/>
                  </a:cubicBezTo>
                  <a:cubicBezTo>
                    <a:pt x="51" y="10"/>
                    <a:pt x="51" y="10"/>
                    <a:pt x="51" y="10"/>
                  </a:cubicBezTo>
                  <a:cubicBezTo>
                    <a:pt x="44" y="6"/>
                    <a:pt x="37" y="3"/>
                    <a:pt x="29" y="1"/>
                  </a:cubicBezTo>
                  <a:cubicBezTo>
                    <a:pt x="28" y="1"/>
                    <a:pt x="27" y="0"/>
                    <a:pt x="25"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2" name="Freeform 596"/>
            <p:cNvSpPr/>
            <p:nvPr/>
          </p:nvSpPr>
          <p:spPr bwMode="auto">
            <a:xfrm>
              <a:off x="1628776" y="5616576"/>
              <a:ext cx="104775" cy="63500"/>
            </a:xfrm>
            <a:custGeom>
              <a:avLst/>
              <a:gdLst>
                <a:gd name="T0" fmla="*/ 28 w 28"/>
                <a:gd name="T1" fmla="*/ 0 h 17"/>
                <a:gd name="T2" fmla="*/ 22 w 28"/>
                <a:gd name="T3" fmla="*/ 0 h 17"/>
                <a:gd name="T4" fmla="*/ 22 w 28"/>
                <a:gd name="T5" fmla="*/ 0 h 17"/>
                <a:gd name="T6" fmla="*/ 22 w 28"/>
                <a:gd name="T7" fmla="*/ 0 h 17"/>
                <a:gd name="T8" fmla="*/ 22 w 28"/>
                <a:gd name="T9" fmla="*/ 1 h 17"/>
                <a:gd name="T10" fmla="*/ 0 w 28"/>
                <a:gd name="T11" fmla="*/ 16 h 17"/>
                <a:gd name="T12" fmla="*/ 2 w 28"/>
                <a:gd name="T13" fmla="*/ 17 h 17"/>
                <a:gd name="T14" fmla="*/ 20 w 28"/>
                <a:gd name="T15" fmla="*/ 17 h 17"/>
                <a:gd name="T16" fmla="*/ 28 w 28"/>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17">
                  <a:moveTo>
                    <a:pt x="28" y="0"/>
                  </a:moveTo>
                  <a:cubicBezTo>
                    <a:pt x="26" y="0"/>
                    <a:pt x="24" y="0"/>
                    <a:pt x="22" y="0"/>
                  </a:cubicBezTo>
                  <a:cubicBezTo>
                    <a:pt x="22" y="0"/>
                    <a:pt x="22" y="0"/>
                    <a:pt x="22" y="0"/>
                  </a:cubicBezTo>
                  <a:cubicBezTo>
                    <a:pt x="22" y="0"/>
                    <a:pt x="22" y="0"/>
                    <a:pt x="22" y="0"/>
                  </a:cubicBezTo>
                  <a:cubicBezTo>
                    <a:pt x="22" y="0"/>
                    <a:pt x="22" y="0"/>
                    <a:pt x="22" y="1"/>
                  </a:cubicBezTo>
                  <a:cubicBezTo>
                    <a:pt x="12" y="3"/>
                    <a:pt x="4" y="9"/>
                    <a:pt x="0" y="16"/>
                  </a:cubicBezTo>
                  <a:cubicBezTo>
                    <a:pt x="0" y="17"/>
                    <a:pt x="1" y="17"/>
                    <a:pt x="2" y="17"/>
                  </a:cubicBezTo>
                  <a:cubicBezTo>
                    <a:pt x="20" y="17"/>
                    <a:pt x="20" y="17"/>
                    <a:pt x="20" y="17"/>
                  </a:cubicBezTo>
                  <a:cubicBezTo>
                    <a:pt x="22" y="11"/>
                    <a:pt x="25" y="5"/>
                    <a:pt x="28"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3" name="Freeform 597"/>
            <p:cNvSpPr/>
            <p:nvPr/>
          </p:nvSpPr>
          <p:spPr bwMode="auto">
            <a:xfrm>
              <a:off x="1441451" y="5383213"/>
              <a:ext cx="160338" cy="57150"/>
            </a:xfrm>
            <a:custGeom>
              <a:avLst/>
              <a:gdLst>
                <a:gd name="T0" fmla="*/ 39 w 43"/>
                <a:gd name="T1" fmla="*/ 0 h 15"/>
                <a:gd name="T2" fmla="*/ 0 w 43"/>
                <a:gd name="T3" fmla="*/ 0 h 15"/>
                <a:gd name="T4" fmla="*/ 17 w 43"/>
                <a:gd name="T5" fmla="*/ 15 h 15"/>
                <a:gd name="T6" fmla="*/ 39 w 43"/>
                <a:gd name="T7" fmla="*/ 6 h 15"/>
                <a:gd name="T8" fmla="*/ 43 w 43"/>
                <a:gd name="T9" fmla="*/ 5 h 15"/>
                <a:gd name="T10" fmla="*/ 39 w 43"/>
                <a:gd name="T11" fmla="*/ 0 h 15"/>
              </a:gdLst>
              <a:ahLst/>
              <a:cxnLst>
                <a:cxn ang="0">
                  <a:pos x="T0" y="T1"/>
                </a:cxn>
                <a:cxn ang="0">
                  <a:pos x="T2" y="T3"/>
                </a:cxn>
                <a:cxn ang="0">
                  <a:pos x="T4" y="T5"/>
                </a:cxn>
                <a:cxn ang="0">
                  <a:pos x="T6" y="T7"/>
                </a:cxn>
                <a:cxn ang="0">
                  <a:pos x="T8" y="T9"/>
                </a:cxn>
                <a:cxn ang="0">
                  <a:pos x="T10" y="T11"/>
                </a:cxn>
              </a:cxnLst>
              <a:rect l="0" t="0" r="r" b="b"/>
              <a:pathLst>
                <a:path w="43" h="15">
                  <a:moveTo>
                    <a:pt x="39" y="0"/>
                  </a:moveTo>
                  <a:cubicBezTo>
                    <a:pt x="0" y="0"/>
                    <a:pt x="0" y="0"/>
                    <a:pt x="0" y="0"/>
                  </a:cubicBezTo>
                  <a:cubicBezTo>
                    <a:pt x="4" y="6"/>
                    <a:pt x="10" y="11"/>
                    <a:pt x="17" y="15"/>
                  </a:cubicBezTo>
                  <a:cubicBezTo>
                    <a:pt x="24" y="11"/>
                    <a:pt x="31" y="8"/>
                    <a:pt x="39" y="6"/>
                  </a:cubicBezTo>
                  <a:cubicBezTo>
                    <a:pt x="40" y="6"/>
                    <a:pt x="41" y="5"/>
                    <a:pt x="43" y="5"/>
                  </a:cubicBezTo>
                  <a:cubicBezTo>
                    <a:pt x="41" y="3"/>
                    <a:pt x="40" y="2"/>
                    <a:pt x="39"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4" name="Freeform 598"/>
            <p:cNvSpPr/>
            <p:nvPr/>
          </p:nvSpPr>
          <p:spPr bwMode="auto">
            <a:xfrm>
              <a:off x="1403351" y="5402263"/>
              <a:ext cx="292100" cy="184150"/>
            </a:xfrm>
            <a:custGeom>
              <a:avLst/>
              <a:gdLst>
                <a:gd name="T0" fmla="*/ 53 w 78"/>
                <a:gd name="T1" fmla="*/ 0 h 49"/>
                <a:gd name="T2" fmla="*/ 49 w 78"/>
                <a:gd name="T3" fmla="*/ 1 h 49"/>
                <a:gd name="T4" fmla="*/ 27 w 78"/>
                <a:gd name="T5" fmla="*/ 10 h 49"/>
                <a:gd name="T6" fmla="*/ 27 w 78"/>
                <a:gd name="T7" fmla="*/ 10 h 49"/>
                <a:gd name="T8" fmla="*/ 0 w 78"/>
                <a:gd name="T9" fmla="*/ 37 h 49"/>
                <a:gd name="T10" fmla="*/ 0 w 78"/>
                <a:gd name="T11" fmla="*/ 37 h 49"/>
                <a:gd name="T12" fmla="*/ 0 w 78"/>
                <a:gd name="T13" fmla="*/ 37 h 49"/>
                <a:gd name="T14" fmla="*/ 0 w 78"/>
                <a:gd name="T15" fmla="*/ 37 h 49"/>
                <a:gd name="T16" fmla="*/ 0 w 78"/>
                <a:gd name="T17" fmla="*/ 37 h 49"/>
                <a:gd name="T18" fmla="*/ 0 w 78"/>
                <a:gd name="T19" fmla="*/ 37 h 49"/>
                <a:gd name="T20" fmla="*/ 1 w 78"/>
                <a:gd name="T21" fmla="*/ 38 h 49"/>
                <a:gd name="T22" fmla="*/ 1 w 78"/>
                <a:gd name="T23" fmla="*/ 38 h 49"/>
                <a:gd name="T24" fmla="*/ 42 w 78"/>
                <a:gd name="T25" fmla="*/ 49 h 49"/>
                <a:gd name="T26" fmla="*/ 42 w 78"/>
                <a:gd name="T27" fmla="*/ 49 h 49"/>
                <a:gd name="T28" fmla="*/ 42 w 78"/>
                <a:gd name="T29" fmla="*/ 49 h 49"/>
                <a:gd name="T30" fmla="*/ 60 w 78"/>
                <a:gd name="T31" fmla="*/ 47 h 49"/>
                <a:gd name="T32" fmla="*/ 60 w 78"/>
                <a:gd name="T33" fmla="*/ 47 h 49"/>
                <a:gd name="T34" fmla="*/ 60 w 78"/>
                <a:gd name="T35" fmla="*/ 47 h 49"/>
                <a:gd name="T36" fmla="*/ 60 w 78"/>
                <a:gd name="T37" fmla="*/ 47 h 49"/>
                <a:gd name="T38" fmla="*/ 70 w 78"/>
                <a:gd name="T39" fmla="*/ 44 h 49"/>
                <a:gd name="T40" fmla="*/ 78 w 78"/>
                <a:gd name="T41" fmla="*/ 34 h 49"/>
                <a:gd name="T42" fmla="*/ 70 w 78"/>
                <a:gd name="T43" fmla="*/ 23 h 49"/>
                <a:gd name="T44" fmla="*/ 63 w 78"/>
                <a:gd name="T45" fmla="*/ 27 h 49"/>
                <a:gd name="T46" fmla="*/ 41 w 78"/>
                <a:gd name="T47" fmla="*/ 33 h 49"/>
                <a:gd name="T48" fmla="*/ 28 w 78"/>
                <a:gd name="T49" fmla="*/ 31 h 49"/>
                <a:gd name="T50" fmla="*/ 50 w 78"/>
                <a:gd name="T51" fmla="*/ 3 h 49"/>
                <a:gd name="T52" fmla="*/ 53 w 78"/>
                <a:gd name="T53" fmla="*/ 1 h 49"/>
                <a:gd name="T54" fmla="*/ 53 w 78"/>
                <a:gd name="T55"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8" h="49">
                  <a:moveTo>
                    <a:pt x="53" y="0"/>
                  </a:moveTo>
                  <a:cubicBezTo>
                    <a:pt x="51" y="0"/>
                    <a:pt x="50" y="1"/>
                    <a:pt x="49" y="1"/>
                  </a:cubicBezTo>
                  <a:cubicBezTo>
                    <a:pt x="41" y="3"/>
                    <a:pt x="34" y="6"/>
                    <a:pt x="27" y="10"/>
                  </a:cubicBezTo>
                  <a:cubicBezTo>
                    <a:pt x="27" y="10"/>
                    <a:pt x="27" y="10"/>
                    <a:pt x="27" y="10"/>
                  </a:cubicBezTo>
                  <a:cubicBezTo>
                    <a:pt x="16" y="16"/>
                    <a:pt x="7" y="26"/>
                    <a:pt x="0" y="37"/>
                  </a:cubicBezTo>
                  <a:cubicBezTo>
                    <a:pt x="0" y="37"/>
                    <a:pt x="0" y="37"/>
                    <a:pt x="0" y="37"/>
                  </a:cubicBezTo>
                  <a:cubicBezTo>
                    <a:pt x="0" y="37"/>
                    <a:pt x="0" y="37"/>
                    <a:pt x="0" y="37"/>
                  </a:cubicBezTo>
                  <a:cubicBezTo>
                    <a:pt x="0" y="37"/>
                    <a:pt x="0" y="37"/>
                    <a:pt x="0" y="37"/>
                  </a:cubicBezTo>
                  <a:cubicBezTo>
                    <a:pt x="0" y="37"/>
                    <a:pt x="0" y="37"/>
                    <a:pt x="0" y="37"/>
                  </a:cubicBezTo>
                  <a:cubicBezTo>
                    <a:pt x="0" y="37"/>
                    <a:pt x="0" y="37"/>
                    <a:pt x="0" y="37"/>
                  </a:cubicBezTo>
                  <a:cubicBezTo>
                    <a:pt x="0" y="37"/>
                    <a:pt x="0" y="37"/>
                    <a:pt x="1" y="38"/>
                  </a:cubicBezTo>
                  <a:cubicBezTo>
                    <a:pt x="1" y="38"/>
                    <a:pt x="1" y="38"/>
                    <a:pt x="1" y="38"/>
                  </a:cubicBezTo>
                  <a:cubicBezTo>
                    <a:pt x="13" y="45"/>
                    <a:pt x="27" y="49"/>
                    <a:pt x="42" y="49"/>
                  </a:cubicBezTo>
                  <a:cubicBezTo>
                    <a:pt x="42" y="49"/>
                    <a:pt x="42" y="49"/>
                    <a:pt x="42" y="49"/>
                  </a:cubicBezTo>
                  <a:cubicBezTo>
                    <a:pt x="42" y="49"/>
                    <a:pt x="42" y="49"/>
                    <a:pt x="42" y="49"/>
                  </a:cubicBezTo>
                  <a:cubicBezTo>
                    <a:pt x="48" y="49"/>
                    <a:pt x="54" y="49"/>
                    <a:pt x="60" y="47"/>
                  </a:cubicBezTo>
                  <a:cubicBezTo>
                    <a:pt x="60" y="47"/>
                    <a:pt x="60" y="47"/>
                    <a:pt x="60" y="47"/>
                  </a:cubicBezTo>
                  <a:cubicBezTo>
                    <a:pt x="60" y="47"/>
                    <a:pt x="60" y="47"/>
                    <a:pt x="60" y="47"/>
                  </a:cubicBezTo>
                  <a:cubicBezTo>
                    <a:pt x="60" y="47"/>
                    <a:pt x="60" y="47"/>
                    <a:pt x="60" y="47"/>
                  </a:cubicBezTo>
                  <a:cubicBezTo>
                    <a:pt x="64" y="46"/>
                    <a:pt x="67" y="45"/>
                    <a:pt x="70" y="44"/>
                  </a:cubicBezTo>
                  <a:cubicBezTo>
                    <a:pt x="71" y="40"/>
                    <a:pt x="74" y="36"/>
                    <a:pt x="78" y="34"/>
                  </a:cubicBezTo>
                  <a:cubicBezTo>
                    <a:pt x="75" y="30"/>
                    <a:pt x="72" y="26"/>
                    <a:pt x="70" y="23"/>
                  </a:cubicBezTo>
                  <a:cubicBezTo>
                    <a:pt x="68" y="24"/>
                    <a:pt x="65" y="26"/>
                    <a:pt x="63" y="27"/>
                  </a:cubicBezTo>
                  <a:cubicBezTo>
                    <a:pt x="56" y="31"/>
                    <a:pt x="49" y="33"/>
                    <a:pt x="41" y="33"/>
                  </a:cubicBezTo>
                  <a:cubicBezTo>
                    <a:pt x="37" y="33"/>
                    <a:pt x="32" y="32"/>
                    <a:pt x="28" y="31"/>
                  </a:cubicBezTo>
                  <a:cubicBezTo>
                    <a:pt x="31" y="19"/>
                    <a:pt x="38" y="9"/>
                    <a:pt x="50" y="3"/>
                  </a:cubicBezTo>
                  <a:cubicBezTo>
                    <a:pt x="51" y="2"/>
                    <a:pt x="52" y="2"/>
                    <a:pt x="53" y="1"/>
                  </a:cubicBezTo>
                  <a:cubicBezTo>
                    <a:pt x="53" y="1"/>
                    <a:pt x="53" y="0"/>
                    <a:pt x="53"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5" name="Freeform 605"/>
            <p:cNvSpPr/>
            <p:nvPr/>
          </p:nvSpPr>
          <p:spPr bwMode="auto">
            <a:xfrm>
              <a:off x="3463926" y="5383213"/>
              <a:ext cx="60325" cy="4763"/>
            </a:xfrm>
            <a:custGeom>
              <a:avLst/>
              <a:gdLst>
                <a:gd name="T0" fmla="*/ 16 w 16"/>
                <a:gd name="T1" fmla="*/ 0 h 1"/>
                <a:gd name="T2" fmla="*/ 0 w 16"/>
                <a:gd name="T3" fmla="*/ 0 h 1"/>
                <a:gd name="T4" fmla="*/ 2 w 16"/>
                <a:gd name="T5" fmla="*/ 0 h 1"/>
                <a:gd name="T6" fmla="*/ 8 w 16"/>
                <a:gd name="T7" fmla="*/ 1 h 1"/>
                <a:gd name="T8" fmla="*/ 16 w 16"/>
                <a:gd name="T9" fmla="*/ 0 h 1"/>
              </a:gdLst>
              <a:ahLst/>
              <a:cxnLst>
                <a:cxn ang="0">
                  <a:pos x="T0" y="T1"/>
                </a:cxn>
                <a:cxn ang="0">
                  <a:pos x="T2" y="T3"/>
                </a:cxn>
                <a:cxn ang="0">
                  <a:pos x="T4" y="T5"/>
                </a:cxn>
                <a:cxn ang="0">
                  <a:pos x="T6" y="T7"/>
                </a:cxn>
                <a:cxn ang="0">
                  <a:pos x="T8" y="T9"/>
                </a:cxn>
              </a:cxnLst>
              <a:rect l="0" t="0" r="r" b="b"/>
              <a:pathLst>
                <a:path w="16" h="1">
                  <a:moveTo>
                    <a:pt x="16" y="0"/>
                  </a:moveTo>
                  <a:cubicBezTo>
                    <a:pt x="0" y="0"/>
                    <a:pt x="0" y="0"/>
                    <a:pt x="0" y="0"/>
                  </a:cubicBezTo>
                  <a:cubicBezTo>
                    <a:pt x="1" y="0"/>
                    <a:pt x="2" y="0"/>
                    <a:pt x="2" y="0"/>
                  </a:cubicBezTo>
                  <a:cubicBezTo>
                    <a:pt x="4" y="1"/>
                    <a:pt x="6" y="1"/>
                    <a:pt x="8" y="1"/>
                  </a:cubicBezTo>
                  <a:cubicBezTo>
                    <a:pt x="11" y="1"/>
                    <a:pt x="14" y="1"/>
                    <a:pt x="16"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6" name="Freeform 610"/>
            <p:cNvSpPr/>
            <p:nvPr/>
          </p:nvSpPr>
          <p:spPr bwMode="auto">
            <a:xfrm>
              <a:off x="3122613" y="5470525"/>
              <a:ext cx="85725" cy="127000"/>
            </a:xfrm>
            <a:custGeom>
              <a:avLst/>
              <a:gdLst>
                <a:gd name="T0" fmla="*/ 8 w 23"/>
                <a:gd name="T1" fmla="*/ 0 h 34"/>
                <a:gd name="T2" fmla="*/ 1 w 23"/>
                <a:gd name="T3" fmla="*/ 4 h 34"/>
                <a:gd name="T4" fmla="*/ 3 w 23"/>
                <a:gd name="T5" fmla="*/ 20 h 34"/>
                <a:gd name="T6" fmla="*/ 20 w 23"/>
                <a:gd name="T7" fmla="*/ 34 h 34"/>
                <a:gd name="T8" fmla="*/ 21 w 23"/>
                <a:gd name="T9" fmla="*/ 33 h 34"/>
                <a:gd name="T10" fmla="*/ 19 w 23"/>
                <a:gd name="T11" fmla="*/ 12 h 34"/>
                <a:gd name="T12" fmla="*/ 8 w 23"/>
                <a:gd name="T13" fmla="*/ 0 h 34"/>
              </a:gdLst>
              <a:ahLst/>
              <a:cxnLst>
                <a:cxn ang="0">
                  <a:pos x="T0" y="T1"/>
                </a:cxn>
                <a:cxn ang="0">
                  <a:pos x="T2" y="T3"/>
                </a:cxn>
                <a:cxn ang="0">
                  <a:pos x="T4" y="T5"/>
                </a:cxn>
                <a:cxn ang="0">
                  <a:pos x="T6" y="T7"/>
                </a:cxn>
                <a:cxn ang="0">
                  <a:pos x="T8" y="T9"/>
                </a:cxn>
                <a:cxn ang="0">
                  <a:pos x="T10" y="T11"/>
                </a:cxn>
                <a:cxn ang="0">
                  <a:pos x="T12" y="T13"/>
                </a:cxn>
              </a:cxnLst>
              <a:rect l="0" t="0" r="r" b="b"/>
              <a:pathLst>
                <a:path w="23" h="34">
                  <a:moveTo>
                    <a:pt x="8" y="0"/>
                  </a:moveTo>
                  <a:cubicBezTo>
                    <a:pt x="6" y="1"/>
                    <a:pt x="3" y="2"/>
                    <a:pt x="1" y="4"/>
                  </a:cubicBezTo>
                  <a:cubicBezTo>
                    <a:pt x="0" y="9"/>
                    <a:pt x="1" y="14"/>
                    <a:pt x="3" y="20"/>
                  </a:cubicBezTo>
                  <a:cubicBezTo>
                    <a:pt x="7" y="26"/>
                    <a:pt x="13" y="31"/>
                    <a:pt x="20" y="34"/>
                  </a:cubicBezTo>
                  <a:cubicBezTo>
                    <a:pt x="20" y="34"/>
                    <a:pt x="20" y="34"/>
                    <a:pt x="21" y="33"/>
                  </a:cubicBezTo>
                  <a:cubicBezTo>
                    <a:pt x="23" y="26"/>
                    <a:pt x="23" y="19"/>
                    <a:pt x="19" y="12"/>
                  </a:cubicBezTo>
                  <a:cubicBezTo>
                    <a:pt x="17" y="6"/>
                    <a:pt x="13" y="2"/>
                    <a:pt x="8"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7" name="Freeform 612"/>
            <p:cNvSpPr/>
            <p:nvPr/>
          </p:nvSpPr>
          <p:spPr bwMode="auto">
            <a:xfrm>
              <a:off x="2789238" y="5424488"/>
              <a:ext cx="77788" cy="79375"/>
            </a:xfrm>
            <a:custGeom>
              <a:avLst/>
              <a:gdLst>
                <a:gd name="T0" fmla="*/ 2 w 21"/>
                <a:gd name="T1" fmla="*/ 0 h 21"/>
                <a:gd name="T2" fmla="*/ 0 w 21"/>
                <a:gd name="T3" fmla="*/ 14 h 21"/>
                <a:gd name="T4" fmla="*/ 2 w 21"/>
                <a:gd name="T5" fmla="*/ 14 h 21"/>
                <a:gd name="T6" fmla="*/ 21 w 21"/>
                <a:gd name="T7" fmla="*/ 21 h 21"/>
                <a:gd name="T8" fmla="*/ 19 w 21"/>
                <a:gd name="T9" fmla="*/ 14 h 21"/>
                <a:gd name="T10" fmla="*/ 2 w 21"/>
                <a:gd name="T11" fmla="*/ 0 h 21"/>
              </a:gdLst>
              <a:ahLst/>
              <a:cxnLst>
                <a:cxn ang="0">
                  <a:pos x="T0" y="T1"/>
                </a:cxn>
                <a:cxn ang="0">
                  <a:pos x="T2" y="T3"/>
                </a:cxn>
                <a:cxn ang="0">
                  <a:pos x="T4" y="T5"/>
                </a:cxn>
                <a:cxn ang="0">
                  <a:pos x="T6" y="T7"/>
                </a:cxn>
                <a:cxn ang="0">
                  <a:pos x="T8" y="T9"/>
                </a:cxn>
                <a:cxn ang="0">
                  <a:pos x="T10" y="T11"/>
                </a:cxn>
              </a:cxnLst>
              <a:rect l="0" t="0" r="r" b="b"/>
              <a:pathLst>
                <a:path w="21" h="21">
                  <a:moveTo>
                    <a:pt x="2" y="0"/>
                  </a:moveTo>
                  <a:cubicBezTo>
                    <a:pt x="0" y="4"/>
                    <a:pt x="0" y="9"/>
                    <a:pt x="0" y="14"/>
                  </a:cubicBezTo>
                  <a:cubicBezTo>
                    <a:pt x="1" y="14"/>
                    <a:pt x="2" y="14"/>
                    <a:pt x="2" y="14"/>
                  </a:cubicBezTo>
                  <a:cubicBezTo>
                    <a:pt x="9" y="15"/>
                    <a:pt x="16" y="17"/>
                    <a:pt x="21" y="21"/>
                  </a:cubicBezTo>
                  <a:cubicBezTo>
                    <a:pt x="21" y="19"/>
                    <a:pt x="20" y="16"/>
                    <a:pt x="19" y="14"/>
                  </a:cubicBezTo>
                  <a:cubicBezTo>
                    <a:pt x="15" y="7"/>
                    <a:pt x="9" y="2"/>
                    <a:pt x="2"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8" name="Freeform 613"/>
            <p:cNvSpPr/>
            <p:nvPr/>
          </p:nvSpPr>
          <p:spPr bwMode="auto">
            <a:xfrm>
              <a:off x="4437063" y="5424488"/>
              <a:ext cx="36513" cy="34925"/>
            </a:xfrm>
            <a:custGeom>
              <a:avLst/>
              <a:gdLst>
                <a:gd name="T0" fmla="*/ 5 w 10"/>
                <a:gd name="T1" fmla="*/ 0 h 9"/>
                <a:gd name="T2" fmla="*/ 0 w 10"/>
                <a:gd name="T3" fmla="*/ 2 h 9"/>
                <a:gd name="T4" fmla="*/ 10 w 10"/>
                <a:gd name="T5" fmla="*/ 9 h 9"/>
                <a:gd name="T6" fmla="*/ 10 w 10"/>
                <a:gd name="T7" fmla="*/ 8 h 9"/>
                <a:gd name="T8" fmla="*/ 5 w 10"/>
                <a:gd name="T9" fmla="*/ 0 h 9"/>
              </a:gdLst>
              <a:ahLst/>
              <a:cxnLst>
                <a:cxn ang="0">
                  <a:pos x="T0" y="T1"/>
                </a:cxn>
                <a:cxn ang="0">
                  <a:pos x="T2" y="T3"/>
                </a:cxn>
                <a:cxn ang="0">
                  <a:pos x="T4" y="T5"/>
                </a:cxn>
                <a:cxn ang="0">
                  <a:pos x="T6" y="T7"/>
                </a:cxn>
                <a:cxn ang="0">
                  <a:pos x="T8" y="T9"/>
                </a:cxn>
              </a:cxnLst>
              <a:rect l="0" t="0" r="r" b="b"/>
              <a:pathLst>
                <a:path w="10" h="9">
                  <a:moveTo>
                    <a:pt x="5" y="0"/>
                  </a:moveTo>
                  <a:cubicBezTo>
                    <a:pt x="4" y="1"/>
                    <a:pt x="2" y="1"/>
                    <a:pt x="0" y="2"/>
                  </a:cubicBezTo>
                  <a:cubicBezTo>
                    <a:pt x="3" y="5"/>
                    <a:pt x="6" y="7"/>
                    <a:pt x="10" y="9"/>
                  </a:cubicBezTo>
                  <a:cubicBezTo>
                    <a:pt x="10" y="9"/>
                    <a:pt x="10" y="9"/>
                    <a:pt x="10" y="8"/>
                  </a:cubicBezTo>
                  <a:cubicBezTo>
                    <a:pt x="8" y="6"/>
                    <a:pt x="7" y="3"/>
                    <a:pt x="5"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9" name="Freeform 621"/>
            <p:cNvSpPr/>
            <p:nvPr/>
          </p:nvSpPr>
          <p:spPr bwMode="auto">
            <a:xfrm>
              <a:off x="1695450" y="54594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0" name="Freeform 625"/>
            <p:cNvSpPr/>
            <p:nvPr/>
          </p:nvSpPr>
          <p:spPr bwMode="auto">
            <a:xfrm>
              <a:off x="3906838" y="5402263"/>
              <a:ext cx="123825" cy="87313"/>
            </a:xfrm>
            <a:custGeom>
              <a:avLst/>
              <a:gdLst>
                <a:gd name="T0" fmla="*/ 6 w 33"/>
                <a:gd name="T1" fmla="*/ 0 h 23"/>
                <a:gd name="T2" fmla="*/ 0 w 33"/>
                <a:gd name="T3" fmla="*/ 1 h 23"/>
                <a:gd name="T4" fmla="*/ 12 w 33"/>
                <a:gd name="T5" fmla="*/ 19 h 23"/>
                <a:gd name="T6" fmla="*/ 27 w 33"/>
                <a:gd name="T7" fmla="*/ 23 h 23"/>
                <a:gd name="T8" fmla="*/ 33 w 33"/>
                <a:gd name="T9" fmla="*/ 23 h 23"/>
                <a:gd name="T10" fmla="*/ 21 w 33"/>
                <a:gd name="T11" fmla="*/ 4 h 23"/>
                <a:gd name="T12" fmla="*/ 6 w 33"/>
                <a:gd name="T13" fmla="*/ 0 h 23"/>
              </a:gdLst>
              <a:ahLst/>
              <a:cxnLst>
                <a:cxn ang="0">
                  <a:pos x="T0" y="T1"/>
                </a:cxn>
                <a:cxn ang="0">
                  <a:pos x="T2" y="T3"/>
                </a:cxn>
                <a:cxn ang="0">
                  <a:pos x="T4" y="T5"/>
                </a:cxn>
                <a:cxn ang="0">
                  <a:pos x="T6" y="T7"/>
                </a:cxn>
                <a:cxn ang="0">
                  <a:pos x="T8" y="T9"/>
                </a:cxn>
                <a:cxn ang="0">
                  <a:pos x="T10" y="T11"/>
                </a:cxn>
                <a:cxn ang="0">
                  <a:pos x="T12" y="T13"/>
                </a:cxn>
              </a:cxnLst>
              <a:rect l="0" t="0" r="r" b="b"/>
              <a:pathLst>
                <a:path w="33" h="23">
                  <a:moveTo>
                    <a:pt x="6" y="0"/>
                  </a:moveTo>
                  <a:cubicBezTo>
                    <a:pt x="4" y="0"/>
                    <a:pt x="2" y="0"/>
                    <a:pt x="0" y="1"/>
                  </a:cubicBezTo>
                  <a:cubicBezTo>
                    <a:pt x="1" y="8"/>
                    <a:pt x="5" y="15"/>
                    <a:pt x="12" y="19"/>
                  </a:cubicBezTo>
                  <a:cubicBezTo>
                    <a:pt x="17" y="22"/>
                    <a:pt x="22" y="23"/>
                    <a:pt x="27" y="23"/>
                  </a:cubicBezTo>
                  <a:cubicBezTo>
                    <a:pt x="29" y="23"/>
                    <a:pt x="31" y="23"/>
                    <a:pt x="33" y="23"/>
                  </a:cubicBezTo>
                  <a:cubicBezTo>
                    <a:pt x="32" y="15"/>
                    <a:pt x="28" y="9"/>
                    <a:pt x="21" y="4"/>
                  </a:cubicBezTo>
                  <a:cubicBezTo>
                    <a:pt x="16" y="1"/>
                    <a:pt x="11" y="0"/>
                    <a:pt x="6"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1" name="Freeform 626"/>
            <p:cNvSpPr/>
            <p:nvPr/>
          </p:nvSpPr>
          <p:spPr bwMode="auto">
            <a:xfrm>
              <a:off x="4387850" y="5507038"/>
              <a:ext cx="123825" cy="87313"/>
            </a:xfrm>
            <a:custGeom>
              <a:avLst/>
              <a:gdLst>
                <a:gd name="T0" fmla="*/ 6 w 33"/>
                <a:gd name="T1" fmla="*/ 0 h 23"/>
                <a:gd name="T2" fmla="*/ 0 w 33"/>
                <a:gd name="T3" fmla="*/ 0 h 23"/>
                <a:gd name="T4" fmla="*/ 12 w 33"/>
                <a:gd name="T5" fmla="*/ 19 h 23"/>
                <a:gd name="T6" fmla="*/ 12 w 33"/>
                <a:gd name="T7" fmla="*/ 19 h 23"/>
                <a:gd name="T8" fmla="*/ 12 w 33"/>
                <a:gd name="T9" fmla="*/ 19 h 23"/>
                <a:gd name="T10" fmla="*/ 27 w 33"/>
                <a:gd name="T11" fmla="*/ 23 h 23"/>
                <a:gd name="T12" fmla="*/ 29 w 33"/>
                <a:gd name="T13" fmla="*/ 23 h 23"/>
                <a:gd name="T14" fmla="*/ 32 w 33"/>
                <a:gd name="T15" fmla="*/ 23 h 23"/>
                <a:gd name="T16" fmla="*/ 32 w 33"/>
                <a:gd name="T17" fmla="*/ 23 h 23"/>
                <a:gd name="T18" fmla="*/ 33 w 33"/>
                <a:gd name="T19" fmla="*/ 22 h 23"/>
                <a:gd name="T20" fmla="*/ 33 w 33"/>
                <a:gd name="T21" fmla="*/ 22 h 23"/>
                <a:gd name="T22" fmla="*/ 33 w 33"/>
                <a:gd name="T23" fmla="*/ 22 h 23"/>
                <a:gd name="T24" fmla="*/ 33 w 33"/>
                <a:gd name="T25" fmla="*/ 22 h 23"/>
                <a:gd name="T26" fmla="*/ 33 w 33"/>
                <a:gd name="T27" fmla="*/ 22 h 23"/>
                <a:gd name="T28" fmla="*/ 31 w 33"/>
                <a:gd name="T29" fmla="*/ 16 h 23"/>
                <a:gd name="T30" fmla="*/ 31 w 33"/>
                <a:gd name="T31" fmla="*/ 16 h 23"/>
                <a:gd name="T32" fmla="*/ 23 w 33"/>
                <a:gd name="T33" fmla="*/ 6 h 23"/>
                <a:gd name="T34" fmla="*/ 21 w 33"/>
                <a:gd name="T35" fmla="*/ 4 h 23"/>
                <a:gd name="T36" fmla="*/ 6 w 33"/>
                <a:gd name="T3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23">
                  <a:moveTo>
                    <a:pt x="6" y="0"/>
                  </a:moveTo>
                  <a:cubicBezTo>
                    <a:pt x="4" y="0"/>
                    <a:pt x="2" y="0"/>
                    <a:pt x="0" y="0"/>
                  </a:cubicBezTo>
                  <a:cubicBezTo>
                    <a:pt x="1" y="8"/>
                    <a:pt x="5" y="14"/>
                    <a:pt x="12" y="19"/>
                  </a:cubicBezTo>
                  <a:cubicBezTo>
                    <a:pt x="12" y="19"/>
                    <a:pt x="12" y="19"/>
                    <a:pt x="12" y="19"/>
                  </a:cubicBezTo>
                  <a:cubicBezTo>
                    <a:pt x="12" y="19"/>
                    <a:pt x="12" y="19"/>
                    <a:pt x="12" y="19"/>
                  </a:cubicBezTo>
                  <a:cubicBezTo>
                    <a:pt x="17" y="22"/>
                    <a:pt x="22" y="23"/>
                    <a:pt x="27" y="23"/>
                  </a:cubicBezTo>
                  <a:cubicBezTo>
                    <a:pt x="28" y="23"/>
                    <a:pt x="29" y="23"/>
                    <a:pt x="29" y="23"/>
                  </a:cubicBezTo>
                  <a:cubicBezTo>
                    <a:pt x="30" y="23"/>
                    <a:pt x="31" y="23"/>
                    <a:pt x="32" y="23"/>
                  </a:cubicBezTo>
                  <a:cubicBezTo>
                    <a:pt x="32" y="23"/>
                    <a:pt x="32" y="23"/>
                    <a:pt x="32" y="23"/>
                  </a:cubicBezTo>
                  <a:cubicBezTo>
                    <a:pt x="32" y="23"/>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0"/>
                    <a:pt x="32" y="18"/>
                    <a:pt x="31" y="16"/>
                  </a:cubicBezTo>
                  <a:cubicBezTo>
                    <a:pt x="31" y="16"/>
                    <a:pt x="31" y="16"/>
                    <a:pt x="31" y="16"/>
                  </a:cubicBezTo>
                  <a:cubicBezTo>
                    <a:pt x="30" y="12"/>
                    <a:pt x="27" y="8"/>
                    <a:pt x="23" y="6"/>
                  </a:cubicBezTo>
                  <a:cubicBezTo>
                    <a:pt x="22" y="5"/>
                    <a:pt x="22" y="5"/>
                    <a:pt x="21" y="4"/>
                  </a:cubicBezTo>
                  <a:cubicBezTo>
                    <a:pt x="16" y="1"/>
                    <a:pt x="11" y="0"/>
                    <a:pt x="6"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2" name="Freeform 627"/>
            <p:cNvSpPr/>
            <p:nvPr/>
          </p:nvSpPr>
          <p:spPr bwMode="auto">
            <a:xfrm>
              <a:off x="4456113" y="5391150"/>
              <a:ext cx="206375" cy="134938"/>
            </a:xfrm>
            <a:custGeom>
              <a:avLst/>
              <a:gdLst>
                <a:gd name="T0" fmla="*/ 14 w 55"/>
                <a:gd name="T1" fmla="*/ 0 h 36"/>
                <a:gd name="T2" fmla="*/ 3 w 55"/>
                <a:gd name="T3" fmla="*/ 7 h 36"/>
                <a:gd name="T4" fmla="*/ 0 w 55"/>
                <a:gd name="T5" fmla="*/ 9 h 36"/>
                <a:gd name="T6" fmla="*/ 5 w 55"/>
                <a:gd name="T7" fmla="*/ 17 h 36"/>
                <a:gd name="T8" fmla="*/ 13 w 55"/>
                <a:gd name="T9" fmla="*/ 26 h 36"/>
                <a:gd name="T10" fmla="*/ 20 w 55"/>
                <a:gd name="T11" fmla="*/ 30 h 36"/>
                <a:gd name="T12" fmla="*/ 42 w 55"/>
                <a:gd name="T13" fmla="*/ 36 h 36"/>
                <a:gd name="T14" fmla="*/ 55 w 55"/>
                <a:gd name="T15" fmla="*/ 34 h 36"/>
                <a:gd name="T16" fmla="*/ 33 w 55"/>
                <a:gd name="T17" fmla="*/ 6 h 36"/>
                <a:gd name="T18" fmla="*/ 30 w 55"/>
                <a:gd name="T19" fmla="*/ 4 h 36"/>
                <a:gd name="T20" fmla="*/ 14 w 55"/>
                <a:gd name="T21"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36">
                  <a:moveTo>
                    <a:pt x="14" y="0"/>
                  </a:moveTo>
                  <a:cubicBezTo>
                    <a:pt x="11" y="3"/>
                    <a:pt x="7" y="5"/>
                    <a:pt x="3" y="7"/>
                  </a:cubicBezTo>
                  <a:cubicBezTo>
                    <a:pt x="2" y="8"/>
                    <a:pt x="1" y="8"/>
                    <a:pt x="0" y="9"/>
                  </a:cubicBezTo>
                  <a:cubicBezTo>
                    <a:pt x="2" y="12"/>
                    <a:pt x="3" y="15"/>
                    <a:pt x="5" y="17"/>
                  </a:cubicBezTo>
                  <a:cubicBezTo>
                    <a:pt x="8" y="20"/>
                    <a:pt x="10" y="23"/>
                    <a:pt x="13" y="26"/>
                  </a:cubicBezTo>
                  <a:cubicBezTo>
                    <a:pt x="15" y="27"/>
                    <a:pt x="18" y="29"/>
                    <a:pt x="20" y="30"/>
                  </a:cubicBezTo>
                  <a:cubicBezTo>
                    <a:pt x="27" y="34"/>
                    <a:pt x="34" y="36"/>
                    <a:pt x="42" y="36"/>
                  </a:cubicBezTo>
                  <a:cubicBezTo>
                    <a:pt x="46" y="36"/>
                    <a:pt x="51" y="35"/>
                    <a:pt x="55" y="34"/>
                  </a:cubicBezTo>
                  <a:cubicBezTo>
                    <a:pt x="52" y="22"/>
                    <a:pt x="45" y="12"/>
                    <a:pt x="33" y="6"/>
                  </a:cubicBezTo>
                  <a:cubicBezTo>
                    <a:pt x="32" y="5"/>
                    <a:pt x="31" y="5"/>
                    <a:pt x="30" y="4"/>
                  </a:cubicBezTo>
                  <a:cubicBezTo>
                    <a:pt x="25" y="2"/>
                    <a:pt x="19" y="1"/>
                    <a:pt x="14"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3" name="Freeform 629"/>
            <p:cNvSpPr/>
            <p:nvPr/>
          </p:nvSpPr>
          <p:spPr bwMode="auto">
            <a:xfrm>
              <a:off x="2795588" y="5556250"/>
              <a:ext cx="134938" cy="117475"/>
            </a:xfrm>
            <a:custGeom>
              <a:avLst/>
              <a:gdLst>
                <a:gd name="T0" fmla="*/ 22 w 36"/>
                <a:gd name="T1" fmla="*/ 0 h 31"/>
                <a:gd name="T2" fmla="*/ 2 w 36"/>
                <a:gd name="T3" fmla="*/ 5 h 31"/>
                <a:gd name="T4" fmla="*/ 0 w 36"/>
                <a:gd name="T5" fmla="*/ 5 h 31"/>
                <a:gd name="T6" fmla="*/ 8 w 36"/>
                <a:gd name="T7" fmla="*/ 19 h 31"/>
                <a:gd name="T8" fmla="*/ 36 w 36"/>
                <a:gd name="T9" fmla="*/ 31 h 31"/>
                <a:gd name="T10" fmla="*/ 25 w 36"/>
                <a:gd name="T11" fmla="*/ 3 h 31"/>
                <a:gd name="T12" fmla="*/ 22 w 36"/>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36" h="31">
                  <a:moveTo>
                    <a:pt x="22" y="0"/>
                  </a:moveTo>
                  <a:cubicBezTo>
                    <a:pt x="16" y="3"/>
                    <a:pt x="9" y="5"/>
                    <a:pt x="2" y="5"/>
                  </a:cubicBezTo>
                  <a:cubicBezTo>
                    <a:pt x="1" y="5"/>
                    <a:pt x="0" y="5"/>
                    <a:pt x="0" y="5"/>
                  </a:cubicBezTo>
                  <a:cubicBezTo>
                    <a:pt x="1" y="10"/>
                    <a:pt x="4" y="15"/>
                    <a:pt x="8" y="19"/>
                  </a:cubicBezTo>
                  <a:cubicBezTo>
                    <a:pt x="16" y="27"/>
                    <a:pt x="26" y="31"/>
                    <a:pt x="36" y="31"/>
                  </a:cubicBezTo>
                  <a:cubicBezTo>
                    <a:pt x="36" y="21"/>
                    <a:pt x="32" y="11"/>
                    <a:pt x="25" y="3"/>
                  </a:cubicBezTo>
                  <a:cubicBezTo>
                    <a:pt x="24" y="2"/>
                    <a:pt x="23" y="1"/>
                    <a:pt x="22"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4" name="Freeform 631"/>
            <p:cNvSpPr/>
            <p:nvPr/>
          </p:nvSpPr>
          <p:spPr bwMode="auto">
            <a:xfrm>
              <a:off x="1662113" y="559435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A2ABB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5" name="Freeform 632"/>
            <p:cNvSpPr/>
            <p:nvPr/>
          </p:nvSpPr>
          <p:spPr bwMode="auto">
            <a:xfrm>
              <a:off x="1658938" y="5591175"/>
              <a:ext cx="3175" cy="3175"/>
            </a:xfrm>
            <a:custGeom>
              <a:avLst/>
              <a:gdLst>
                <a:gd name="T0" fmla="*/ 0 w 1"/>
                <a:gd name="T1" fmla="*/ 0 h 1"/>
                <a:gd name="T2" fmla="*/ 1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0"/>
                    <a:pt x="1" y="1"/>
                  </a:cubicBezTo>
                  <a:cubicBezTo>
                    <a:pt x="1" y="1"/>
                    <a:pt x="1" y="1"/>
                    <a:pt x="1" y="1"/>
                  </a:cubicBezTo>
                  <a:cubicBezTo>
                    <a:pt x="0" y="0"/>
                    <a:pt x="0" y="0"/>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6" name="Freeform 636"/>
            <p:cNvSpPr/>
            <p:nvPr/>
          </p:nvSpPr>
          <p:spPr bwMode="auto">
            <a:xfrm>
              <a:off x="2943225" y="5514975"/>
              <a:ext cx="88900" cy="93663"/>
            </a:xfrm>
            <a:custGeom>
              <a:avLst/>
              <a:gdLst>
                <a:gd name="T0" fmla="*/ 1 w 24"/>
                <a:gd name="T1" fmla="*/ 0 h 25"/>
                <a:gd name="T2" fmla="*/ 7 w 24"/>
                <a:gd name="T3" fmla="*/ 18 h 25"/>
                <a:gd name="T4" fmla="*/ 24 w 24"/>
                <a:gd name="T5" fmla="*/ 25 h 25"/>
                <a:gd name="T6" fmla="*/ 18 w 24"/>
                <a:gd name="T7" fmla="*/ 8 h 25"/>
                <a:gd name="T8" fmla="*/ 1 w 24"/>
                <a:gd name="T9" fmla="*/ 0 h 25"/>
              </a:gdLst>
              <a:ahLst/>
              <a:cxnLst>
                <a:cxn ang="0">
                  <a:pos x="T0" y="T1"/>
                </a:cxn>
                <a:cxn ang="0">
                  <a:pos x="T2" y="T3"/>
                </a:cxn>
                <a:cxn ang="0">
                  <a:pos x="T4" y="T5"/>
                </a:cxn>
                <a:cxn ang="0">
                  <a:pos x="T6" y="T7"/>
                </a:cxn>
                <a:cxn ang="0">
                  <a:pos x="T8" y="T9"/>
                </a:cxn>
              </a:cxnLst>
              <a:rect l="0" t="0" r="r" b="b"/>
              <a:pathLst>
                <a:path w="24" h="25">
                  <a:moveTo>
                    <a:pt x="1" y="0"/>
                  </a:moveTo>
                  <a:cubicBezTo>
                    <a:pt x="0" y="7"/>
                    <a:pt x="3" y="13"/>
                    <a:pt x="7" y="18"/>
                  </a:cubicBezTo>
                  <a:cubicBezTo>
                    <a:pt x="12" y="23"/>
                    <a:pt x="18" y="25"/>
                    <a:pt x="24" y="25"/>
                  </a:cubicBezTo>
                  <a:cubicBezTo>
                    <a:pt x="24" y="19"/>
                    <a:pt x="22" y="12"/>
                    <a:pt x="18" y="8"/>
                  </a:cubicBezTo>
                  <a:cubicBezTo>
                    <a:pt x="13" y="3"/>
                    <a:pt x="7" y="0"/>
                    <a:pt x="1"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7" name="Freeform 639"/>
            <p:cNvSpPr/>
            <p:nvPr/>
          </p:nvSpPr>
          <p:spPr bwMode="auto">
            <a:xfrm>
              <a:off x="1658938" y="5507038"/>
              <a:ext cx="123825" cy="87313"/>
            </a:xfrm>
            <a:custGeom>
              <a:avLst/>
              <a:gdLst>
                <a:gd name="T0" fmla="*/ 27 w 33"/>
                <a:gd name="T1" fmla="*/ 0 h 23"/>
                <a:gd name="T2" fmla="*/ 12 w 33"/>
                <a:gd name="T3" fmla="*/ 4 h 23"/>
                <a:gd name="T4" fmla="*/ 10 w 33"/>
                <a:gd name="T5" fmla="*/ 6 h 23"/>
                <a:gd name="T6" fmla="*/ 2 w 33"/>
                <a:gd name="T7" fmla="*/ 16 h 23"/>
                <a:gd name="T8" fmla="*/ 2 w 33"/>
                <a:gd name="T9" fmla="*/ 16 h 23"/>
                <a:gd name="T10" fmla="*/ 0 w 33"/>
                <a:gd name="T11" fmla="*/ 22 h 23"/>
                <a:gd name="T12" fmla="*/ 0 w 33"/>
                <a:gd name="T13" fmla="*/ 22 h 23"/>
                <a:gd name="T14" fmla="*/ 0 w 33"/>
                <a:gd name="T15" fmla="*/ 22 h 23"/>
                <a:gd name="T16" fmla="*/ 1 w 33"/>
                <a:gd name="T17" fmla="*/ 23 h 23"/>
                <a:gd name="T18" fmla="*/ 1 w 33"/>
                <a:gd name="T19" fmla="*/ 23 h 23"/>
                <a:gd name="T20" fmla="*/ 6 w 33"/>
                <a:gd name="T21" fmla="*/ 23 h 23"/>
                <a:gd name="T22" fmla="*/ 21 w 33"/>
                <a:gd name="T23" fmla="*/ 19 h 23"/>
                <a:gd name="T24" fmla="*/ 21 w 33"/>
                <a:gd name="T25" fmla="*/ 19 h 23"/>
                <a:gd name="T26" fmla="*/ 21 w 33"/>
                <a:gd name="T27" fmla="*/ 19 h 23"/>
                <a:gd name="T28" fmla="*/ 33 w 33"/>
                <a:gd name="T29" fmla="*/ 0 h 23"/>
                <a:gd name="T30" fmla="*/ 27 w 33"/>
                <a:gd name="T31"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 h="23">
                  <a:moveTo>
                    <a:pt x="27" y="0"/>
                  </a:moveTo>
                  <a:cubicBezTo>
                    <a:pt x="22" y="0"/>
                    <a:pt x="17" y="1"/>
                    <a:pt x="12" y="4"/>
                  </a:cubicBezTo>
                  <a:cubicBezTo>
                    <a:pt x="11" y="5"/>
                    <a:pt x="11" y="5"/>
                    <a:pt x="10" y="6"/>
                  </a:cubicBezTo>
                  <a:cubicBezTo>
                    <a:pt x="6" y="8"/>
                    <a:pt x="3" y="12"/>
                    <a:pt x="2" y="16"/>
                  </a:cubicBezTo>
                  <a:cubicBezTo>
                    <a:pt x="2" y="16"/>
                    <a:pt x="2" y="16"/>
                    <a:pt x="2" y="16"/>
                  </a:cubicBezTo>
                  <a:cubicBezTo>
                    <a:pt x="1" y="18"/>
                    <a:pt x="0" y="20"/>
                    <a:pt x="0" y="22"/>
                  </a:cubicBezTo>
                  <a:cubicBezTo>
                    <a:pt x="0" y="22"/>
                    <a:pt x="0" y="22"/>
                    <a:pt x="0" y="22"/>
                  </a:cubicBezTo>
                  <a:cubicBezTo>
                    <a:pt x="0" y="22"/>
                    <a:pt x="0" y="22"/>
                    <a:pt x="0" y="22"/>
                  </a:cubicBezTo>
                  <a:cubicBezTo>
                    <a:pt x="0" y="22"/>
                    <a:pt x="0" y="22"/>
                    <a:pt x="1" y="23"/>
                  </a:cubicBezTo>
                  <a:cubicBezTo>
                    <a:pt x="1" y="23"/>
                    <a:pt x="1" y="23"/>
                    <a:pt x="1" y="23"/>
                  </a:cubicBezTo>
                  <a:cubicBezTo>
                    <a:pt x="3" y="23"/>
                    <a:pt x="4" y="23"/>
                    <a:pt x="6" y="23"/>
                  </a:cubicBezTo>
                  <a:cubicBezTo>
                    <a:pt x="11" y="23"/>
                    <a:pt x="16" y="22"/>
                    <a:pt x="21" y="19"/>
                  </a:cubicBezTo>
                  <a:cubicBezTo>
                    <a:pt x="21" y="19"/>
                    <a:pt x="21" y="19"/>
                    <a:pt x="21" y="19"/>
                  </a:cubicBezTo>
                  <a:cubicBezTo>
                    <a:pt x="21" y="19"/>
                    <a:pt x="21" y="19"/>
                    <a:pt x="21" y="19"/>
                  </a:cubicBezTo>
                  <a:cubicBezTo>
                    <a:pt x="28" y="14"/>
                    <a:pt x="32" y="8"/>
                    <a:pt x="33" y="0"/>
                  </a:cubicBezTo>
                  <a:cubicBezTo>
                    <a:pt x="31" y="0"/>
                    <a:pt x="29" y="0"/>
                    <a:pt x="27"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8" name="Freeform 644"/>
            <p:cNvSpPr/>
            <p:nvPr/>
          </p:nvSpPr>
          <p:spPr bwMode="auto">
            <a:xfrm>
              <a:off x="3746500" y="5448300"/>
              <a:ext cx="165100" cy="165100"/>
            </a:xfrm>
            <a:custGeom>
              <a:avLst/>
              <a:gdLst>
                <a:gd name="T0" fmla="*/ 43 w 44"/>
                <a:gd name="T1" fmla="*/ 0 h 44"/>
                <a:gd name="T2" fmla="*/ 16 w 44"/>
                <a:gd name="T3" fmla="*/ 10 h 44"/>
                <a:gd name="T4" fmla="*/ 12 w 44"/>
                <a:gd name="T5" fmla="*/ 13 h 44"/>
                <a:gd name="T6" fmla="*/ 11 w 44"/>
                <a:gd name="T7" fmla="*/ 14 h 44"/>
                <a:gd name="T8" fmla="*/ 0 w 44"/>
                <a:gd name="T9" fmla="*/ 43 h 44"/>
                <a:gd name="T10" fmla="*/ 0 w 44"/>
                <a:gd name="T11" fmla="*/ 44 h 44"/>
                <a:gd name="T12" fmla="*/ 0 w 44"/>
                <a:gd name="T13" fmla="*/ 44 h 44"/>
                <a:gd name="T14" fmla="*/ 6 w 44"/>
                <a:gd name="T15" fmla="*/ 43 h 44"/>
                <a:gd name="T16" fmla="*/ 19 w 44"/>
                <a:gd name="T17" fmla="*/ 40 h 44"/>
                <a:gd name="T18" fmla="*/ 31 w 44"/>
                <a:gd name="T19" fmla="*/ 31 h 44"/>
                <a:gd name="T20" fmla="*/ 33 w 44"/>
                <a:gd name="T21" fmla="*/ 29 h 44"/>
                <a:gd name="T22" fmla="*/ 43 w 44"/>
                <a:gd name="T23" fmla="*/ 0 h 44"/>
                <a:gd name="T24" fmla="*/ 43 w 44"/>
                <a:gd name="T2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44">
                  <a:moveTo>
                    <a:pt x="43" y="0"/>
                  </a:moveTo>
                  <a:cubicBezTo>
                    <a:pt x="33" y="0"/>
                    <a:pt x="24" y="3"/>
                    <a:pt x="16" y="10"/>
                  </a:cubicBezTo>
                  <a:cubicBezTo>
                    <a:pt x="15" y="10"/>
                    <a:pt x="13" y="11"/>
                    <a:pt x="12" y="13"/>
                  </a:cubicBezTo>
                  <a:cubicBezTo>
                    <a:pt x="12" y="13"/>
                    <a:pt x="12" y="13"/>
                    <a:pt x="11" y="14"/>
                  </a:cubicBezTo>
                  <a:cubicBezTo>
                    <a:pt x="4" y="22"/>
                    <a:pt x="0" y="32"/>
                    <a:pt x="0" y="43"/>
                  </a:cubicBezTo>
                  <a:cubicBezTo>
                    <a:pt x="0" y="43"/>
                    <a:pt x="0" y="43"/>
                    <a:pt x="0" y="44"/>
                  </a:cubicBezTo>
                  <a:cubicBezTo>
                    <a:pt x="0" y="44"/>
                    <a:pt x="0" y="44"/>
                    <a:pt x="0" y="44"/>
                  </a:cubicBezTo>
                  <a:cubicBezTo>
                    <a:pt x="2" y="44"/>
                    <a:pt x="4" y="44"/>
                    <a:pt x="6" y="43"/>
                  </a:cubicBezTo>
                  <a:cubicBezTo>
                    <a:pt x="10" y="43"/>
                    <a:pt x="14" y="42"/>
                    <a:pt x="19" y="40"/>
                  </a:cubicBezTo>
                  <a:cubicBezTo>
                    <a:pt x="23" y="38"/>
                    <a:pt x="27" y="35"/>
                    <a:pt x="31" y="31"/>
                  </a:cubicBezTo>
                  <a:cubicBezTo>
                    <a:pt x="32" y="30"/>
                    <a:pt x="32" y="30"/>
                    <a:pt x="33" y="29"/>
                  </a:cubicBezTo>
                  <a:cubicBezTo>
                    <a:pt x="40" y="21"/>
                    <a:pt x="44" y="10"/>
                    <a:pt x="43" y="0"/>
                  </a:cubicBezTo>
                  <a:cubicBezTo>
                    <a:pt x="43" y="0"/>
                    <a:pt x="43" y="0"/>
                    <a:pt x="43" y="0"/>
                  </a:cubicBezTo>
                </a:path>
              </a:pathLst>
            </a:custGeom>
            <a:solidFill>
              <a:srgbClr val="53857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9" name="Freeform 647"/>
            <p:cNvSpPr/>
            <p:nvPr/>
          </p:nvSpPr>
          <p:spPr bwMode="auto">
            <a:xfrm>
              <a:off x="3581400" y="5383213"/>
              <a:ext cx="58738" cy="15875"/>
            </a:xfrm>
            <a:custGeom>
              <a:avLst/>
              <a:gdLst>
                <a:gd name="T0" fmla="*/ 16 w 16"/>
                <a:gd name="T1" fmla="*/ 0 h 4"/>
                <a:gd name="T2" fmla="*/ 1 w 16"/>
                <a:gd name="T3" fmla="*/ 0 h 4"/>
                <a:gd name="T4" fmla="*/ 0 w 16"/>
                <a:gd name="T5" fmla="*/ 4 h 4"/>
                <a:gd name="T6" fmla="*/ 1 w 16"/>
                <a:gd name="T7" fmla="*/ 4 h 4"/>
                <a:gd name="T8" fmla="*/ 16 w 16"/>
                <a:gd name="T9" fmla="*/ 0 h 4"/>
              </a:gdLst>
              <a:ahLst/>
              <a:cxnLst>
                <a:cxn ang="0">
                  <a:pos x="T0" y="T1"/>
                </a:cxn>
                <a:cxn ang="0">
                  <a:pos x="T2" y="T3"/>
                </a:cxn>
                <a:cxn ang="0">
                  <a:pos x="T4" y="T5"/>
                </a:cxn>
                <a:cxn ang="0">
                  <a:pos x="T6" y="T7"/>
                </a:cxn>
                <a:cxn ang="0">
                  <a:pos x="T8" y="T9"/>
                </a:cxn>
              </a:cxnLst>
              <a:rect l="0" t="0" r="r" b="b"/>
              <a:pathLst>
                <a:path w="16" h="4">
                  <a:moveTo>
                    <a:pt x="16" y="0"/>
                  </a:moveTo>
                  <a:cubicBezTo>
                    <a:pt x="1" y="0"/>
                    <a:pt x="1" y="0"/>
                    <a:pt x="1" y="0"/>
                  </a:cubicBezTo>
                  <a:cubicBezTo>
                    <a:pt x="0" y="1"/>
                    <a:pt x="0" y="3"/>
                    <a:pt x="0" y="4"/>
                  </a:cubicBezTo>
                  <a:cubicBezTo>
                    <a:pt x="1" y="4"/>
                    <a:pt x="1" y="4"/>
                    <a:pt x="1" y="4"/>
                  </a:cubicBezTo>
                  <a:cubicBezTo>
                    <a:pt x="6" y="4"/>
                    <a:pt x="12" y="3"/>
                    <a:pt x="16" y="0"/>
                  </a:cubicBezTo>
                </a:path>
              </a:pathLst>
            </a:custGeom>
            <a:solidFill>
              <a:srgbClr val="53857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0" name="Freeform 652"/>
            <p:cNvSpPr/>
            <p:nvPr/>
          </p:nvSpPr>
          <p:spPr bwMode="auto">
            <a:xfrm>
              <a:off x="2773363" y="5668963"/>
              <a:ext cx="49213" cy="11113"/>
            </a:xfrm>
            <a:custGeom>
              <a:avLst/>
              <a:gdLst>
                <a:gd name="T0" fmla="*/ 0 w 13"/>
                <a:gd name="T1" fmla="*/ 0 h 3"/>
                <a:gd name="T2" fmla="*/ 0 w 13"/>
                <a:gd name="T3" fmla="*/ 0 h 3"/>
                <a:gd name="T4" fmla="*/ 0 w 13"/>
                <a:gd name="T5" fmla="*/ 3 h 3"/>
                <a:gd name="T6" fmla="*/ 13 w 13"/>
                <a:gd name="T7" fmla="*/ 3 h 3"/>
                <a:gd name="T8" fmla="*/ 10 w 13"/>
                <a:gd name="T9" fmla="*/ 2 h 3"/>
                <a:gd name="T10" fmla="*/ 0 w 13"/>
                <a:gd name="T11" fmla="*/ 0 h 3"/>
              </a:gdLst>
              <a:ahLst/>
              <a:cxnLst>
                <a:cxn ang="0">
                  <a:pos x="T0" y="T1"/>
                </a:cxn>
                <a:cxn ang="0">
                  <a:pos x="T2" y="T3"/>
                </a:cxn>
                <a:cxn ang="0">
                  <a:pos x="T4" y="T5"/>
                </a:cxn>
                <a:cxn ang="0">
                  <a:pos x="T6" y="T7"/>
                </a:cxn>
                <a:cxn ang="0">
                  <a:pos x="T8" y="T9"/>
                </a:cxn>
                <a:cxn ang="0">
                  <a:pos x="T10" y="T11"/>
                </a:cxn>
              </a:cxnLst>
              <a:rect l="0" t="0" r="r" b="b"/>
              <a:pathLst>
                <a:path w="13" h="3">
                  <a:moveTo>
                    <a:pt x="0" y="0"/>
                  </a:moveTo>
                  <a:cubicBezTo>
                    <a:pt x="0" y="0"/>
                    <a:pt x="0" y="0"/>
                    <a:pt x="0" y="0"/>
                  </a:cubicBezTo>
                  <a:cubicBezTo>
                    <a:pt x="0" y="1"/>
                    <a:pt x="0" y="2"/>
                    <a:pt x="0" y="3"/>
                  </a:cubicBezTo>
                  <a:cubicBezTo>
                    <a:pt x="13" y="3"/>
                    <a:pt x="13" y="3"/>
                    <a:pt x="13" y="3"/>
                  </a:cubicBezTo>
                  <a:cubicBezTo>
                    <a:pt x="12" y="3"/>
                    <a:pt x="11" y="3"/>
                    <a:pt x="10" y="2"/>
                  </a:cubicBezTo>
                  <a:cubicBezTo>
                    <a:pt x="7" y="1"/>
                    <a:pt x="4" y="0"/>
                    <a:pt x="0" y="0"/>
                  </a:cubicBezTo>
                </a:path>
              </a:pathLst>
            </a:custGeom>
            <a:solidFill>
              <a:srgbClr val="53857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1" name="Freeform 658"/>
            <p:cNvSpPr/>
            <p:nvPr/>
          </p:nvSpPr>
          <p:spPr bwMode="auto">
            <a:xfrm>
              <a:off x="1854200" y="5338763"/>
              <a:ext cx="82550" cy="11113"/>
            </a:xfrm>
            <a:custGeom>
              <a:avLst/>
              <a:gdLst>
                <a:gd name="T0" fmla="*/ 52 w 52"/>
                <a:gd name="T1" fmla="*/ 0 h 7"/>
                <a:gd name="T2" fmla="*/ 2 w 52"/>
                <a:gd name="T3" fmla="*/ 0 h 7"/>
                <a:gd name="T4" fmla="*/ 0 w 52"/>
                <a:gd name="T5" fmla="*/ 7 h 7"/>
                <a:gd name="T6" fmla="*/ 52 w 52"/>
                <a:gd name="T7" fmla="*/ 2 h 7"/>
                <a:gd name="T8" fmla="*/ 52 w 52"/>
                <a:gd name="T9" fmla="*/ 0 h 7"/>
              </a:gdLst>
              <a:ahLst/>
              <a:cxnLst>
                <a:cxn ang="0">
                  <a:pos x="T0" y="T1"/>
                </a:cxn>
                <a:cxn ang="0">
                  <a:pos x="T2" y="T3"/>
                </a:cxn>
                <a:cxn ang="0">
                  <a:pos x="T4" y="T5"/>
                </a:cxn>
                <a:cxn ang="0">
                  <a:pos x="T6" y="T7"/>
                </a:cxn>
                <a:cxn ang="0">
                  <a:pos x="T8" y="T9"/>
                </a:cxn>
              </a:cxnLst>
              <a:rect l="0" t="0" r="r" b="b"/>
              <a:pathLst>
                <a:path w="52" h="7">
                  <a:moveTo>
                    <a:pt x="52" y="0"/>
                  </a:moveTo>
                  <a:lnTo>
                    <a:pt x="2" y="0"/>
                  </a:lnTo>
                  <a:lnTo>
                    <a:pt x="0" y="7"/>
                  </a:lnTo>
                  <a:lnTo>
                    <a:pt x="52" y="2"/>
                  </a:lnTo>
                  <a:lnTo>
                    <a:pt x="52"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2" name="Freeform 659"/>
            <p:cNvSpPr/>
            <p:nvPr/>
          </p:nvSpPr>
          <p:spPr bwMode="auto">
            <a:xfrm>
              <a:off x="1854200" y="5338763"/>
              <a:ext cx="82550" cy="11113"/>
            </a:xfrm>
            <a:custGeom>
              <a:avLst/>
              <a:gdLst>
                <a:gd name="T0" fmla="*/ 52 w 52"/>
                <a:gd name="T1" fmla="*/ 0 h 7"/>
                <a:gd name="T2" fmla="*/ 2 w 52"/>
                <a:gd name="T3" fmla="*/ 0 h 7"/>
                <a:gd name="T4" fmla="*/ 0 w 52"/>
                <a:gd name="T5" fmla="*/ 7 h 7"/>
                <a:gd name="T6" fmla="*/ 52 w 52"/>
                <a:gd name="T7" fmla="*/ 2 h 7"/>
                <a:gd name="T8" fmla="*/ 52 w 52"/>
                <a:gd name="T9" fmla="*/ 0 h 7"/>
              </a:gdLst>
              <a:ahLst/>
              <a:cxnLst>
                <a:cxn ang="0">
                  <a:pos x="T0" y="T1"/>
                </a:cxn>
                <a:cxn ang="0">
                  <a:pos x="T2" y="T3"/>
                </a:cxn>
                <a:cxn ang="0">
                  <a:pos x="T4" y="T5"/>
                </a:cxn>
                <a:cxn ang="0">
                  <a:pos x="T6" y="T7"/>
                </a:cxn>
                <a:cxn ang="0">
                  <a:pos x="T8" y="T9"/>
                </a:cxn>
              </a:cxnLst>
              <a:rect l="0" t="0" r="r" b="b"/>
              <a:pathLst>
                <a:path w="52" h="7">
                  <a:moveTo>
                    <a:pt x="52" y="0"/>
                  </a:moveTo>
                  <a:lnTo>
                    <a:pt x="2" y="0"/>
                  </a:lnTo>
                  <a:lnTo>
                    <a:pt x="0" y="7"/>
                  </a:lnTo>
                  <a:lnTo>
                    <a:pt x="52" y="2"/>
                  </a:lnTo>
                  <a:lnTo>
                    <a:pt x="5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3" name="Freeform 660"/>
            <p:cNvSpPr/>
            <p:nvPr/>
          </p:nvSpPr>
          <p:spPr bwMode="auto">
            <a:xfrm>
              <a:off x="4233863" y="5338763"/>
              <a:ext cx="82550" cy="11113"/>
            </a:xfrm>
            <a:custGeom>
              <a:avLst/>
              <a:gdLst>
                <a:gd name="T0" fmla="*/ 50 w 52"/>
                <a:gd name="T1" fmla="*/ 0 h 7"/>
                <a:gd name="T2" fmla="*/ 0 w 52"/>
                <a:gd name="T3" fmla="*/ 0 h 7"/>
                <a:gd name="T4" fmla="*/ 0 w 52"/>
                <a:gd name="T5" fmla="*/ 2 h 7"/>
                <a:gd name="T6" fmla="*/ 52 w 52"/>
                <a:gd name="T7" fmla="*/ 7 h 7"/>
                <a:gd name="T8" fmla="*/ 50 w 52"/>
                <a:gd name="T9" fmla="*/ 0 h 7"/>
              </a:gdLst>
              <a:ahLst/>
              <a:cxnLst>
                <a:cxn ang="0">
                  <a:pos x="T0" y="T1"/>
                </a:cxn>
                <a:cxn ang="0">
                  <a:pos x="T2" y="T3"/>
                </a:cxn>
                <a:cxn ang="0">
                  <a:pos x="T4" y="T5"/>
                </a:cxn>
                <a:cxn ang="0">
                  <a:pos x="T6" y="T7"/>
                </a:cxn>
                <a:cxn ang="0">
                  <a:pos x="T8" y="T9"/>
                </a:cxn>
              </a:cxnLst>
              <a:rect l="0" t="0" r="r" b="b"/>
              <a:pathLst>
                <a:path w="52" h="7">
                  <a:moveTo>
                    <a:pt x="50" y="0"/>
                  </a:moveTo>
                  <a:lnTo>
                    <a:pt x="0" y="0"/>
                  </a:lnTo>
                  <a:lnTo>
                    <a:pt x="0" y="2"/>
                  </a:lnTo>
                  <a:lnTo>
                    <a:pt x="52" y="7"/>
                  </a:lnTo>
                  <a:lnTo>
                    <a:pt x="50"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4" name="Freeform 661"/>
            <p:cNvSpPr/>
            <p:nvPr/>
          </p:nvSpPr>
          <p:spPr bwMode="auto">
            <a:xfrm>
              <a:off x="4233863" y="5338763"/>
              <a:ext cx="82550" cy="11113"/>
            </a:xfrm>
            <a:custGeom>
              <a:avLst/>
              <a:gdLst>
                <a:gd name="T0" fmla="*/ 50 w 52"/>
                <a:gd name="T1" fmla="*/ 0 h 7"/>
                <a:gd name="T2" fmla="*/ 0 w 52"/>
                <a:gd name="T3" fmla="*/ 0 h 7"/>
                <a:gd name="T4" fmla="*/ 0 w 52"/>
                <a:gd name="T5" fmla="*/ 2 h 7"/>
                <a:gd name="T6" fmla="*/ 52 w 52"/>
                <a:gd name="T7" fmla="*/ 7 h 7"/>
                <a:gd name="T8" fmla="*/ 50 w 52"/>
                <a:gd name="T9" fmla="*/ 0 h 7"/>
              </a:gdLst>
              <a:ahLst/>
              <a:cxnLst>
                <a:cxn ang="0">
                  <a:pos x="T0" y="T1"/>
                </a:cxn>
                <a:cxn ang="0">
                  <a:pos x="T2" y="T3"/>
                </a:cxn>
                <a:cxn ang="0">
                  <a:pos x="T4" y="T5"/>
                </a:cxn>
                <a:cxn ang="0">
                  <a:pos x="T6" y="T7"/>
                </a:cxn>
                <a:cxn ang="0">
                  <a:pos x="T8" y="T9"/>
                </a:cxn>
              </a:cxnLst>
              <a:rect l="0" t="0" r="r" b="b"/>
              <a:pathLst>
                <a:path w="52" h="7">
                  <a:moveTo>
                    <a:pt x="50" y="0"/>
                  </a:moveTo>
                  <a:lnTo>
                    <a:pt x="0" y="0"/>
                  </a:lnTo>
                  <a:lnTo>
                    <a:pt x="0" y="2"/>
                  </a:lnTo>
                  <a:lnTo>
                    <a:pt x="52" y="7"/>
                  </a:lnTo>
                  <a:lnTo>
                    <a:pt x="5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5" name="Freeform 662"/>
            <p:cNvSpPr/>
            <p:nvPr/>
          </p:nvSpPr>
          <p:spPr bwMode="auto">
            <a:xfrm>
              <a:off x="2998788" y="5338763"/>
              <a:ext cx="85725" cy="11113"/>
            </a:xfrm>
            <a:custGeom>
              <a:avLst/>
              <a:gdLst>
                <a:gd name="T0" fmla="*/ 52 w 54"/>
                <a:gd name="T1" fmla="*/ 0 h 7"/>
                <a:gd name="T2" fmla="*/ 2 w 54"/>
                <a:gd name="T3" fmla="*/ 0 h 7"/>
                <a:gd name="T4" fmla="*/ 0 w 54"/>
                <a:gd name="T5" fmla="*/ 2 h 7"/>
                <a:gd name="T6" fmla="*/ 54 w 54"/>
                <a:gd name="T7" fmla="*/ 7 h 7"/>
                <a:gd name="T8" fmla="*/ 52 w 54"/>
                <a:gd name="T9" fmla="*/ 0 h 7"/>
              </a:gdLst>
              <a:ahLst/>
              <a:cxnLst>
                <a:cxn ang="0">
                  <a:pos x="T0" y="T1"/>
                </a:cxn>
                <a:cxn ang="0">
                  <a:pos x="T2" y="T3"/>
                </a:cxn>
                <a:cxn ang="0">
                  <a:pos x="T4" y="T5"/>
                </a:cxn>
                <a:cxn ang="0">
                  <a:pos x="T6" y="T7"/>
                </a:cxn>
                <a:cxn ang="0">
                  <a:pos x="T8" y="T9"/>
                </a:cxn>
              </a:cxnLst>
              <a:rect l="0" t="0" r="r" b="b"/>
              <a:pathLst>
                <a:path w="54" h="7">
                  <a:moveTo>
                    <a:pt x="52" y="0"/>
                  </a:moveTo>
                  <a:lnTo>
                    <a:pt x="2" y="0"/>
                  </a:lnTo>
                  <a:lnTo>
                    <a:pt x="0" y="2"/>
                  </a:lnTo>
                  <a:lnTo>
                    <a:pt x="54" y="7"/>
                  </a:lnTo>
                  <a:lnTo>
                    <a:pt x="52"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6" name="Freeform 663"/>
            <p:cNvSpPr/>
            <p:nvPr/>
          </p:nvSpPr>
          <p:spPr bwMode="auto">
            <a:xfrm>
              <a:off x="2998788" y="5338763"/>
              <a:ext cx="85725" cy="11113"/>
            </a:xfrm>
            <a:custGeom>
              <a:avLst/>
              <a:gdLst>
                <a:gd name="T0" fmla="*/ 52 w 54"/>
                <a:gd name="T1" fmla="*/ 0 h 7"/>
                <a:gd name="T2" fmla="*/ 2 w 54"/>
                <a:gd name="T3" fmla="*/ 0 h 7"/>
                <a:gd name="T4" fmla="*/ 0 w 54"/>
                <a:gd name="T5" fmla="*/ 2 h 7"/>
                <a:gd name="T6" fmla="*/ 54 w 54"/>
                <a:gd name="T7" fmla="*/ 7 h 7"/>
                <a:gd name="T8" fmla="*/ 52 w 54"/>
                <a:gd name="T9" fmla="*/ 0 h 7"/>
              </a:gdLst>
              <a:ahLst/>
              <a:cxnLst>
                <a:cxn ang="0">
                  <a:pos x="T0" y="T1"/>
                </a:cxn>
                <a:cxn ang="0">
                  <a:pos x="T2" y="T3"/>
                </a:cxn>
                <a:cxn ang="0">
                  <a:pos x="T4" y="T5"/>
                </a:cxn>
                <a:cxn ang="0">
                  <a:pos x="T6" y="T7"/>
                </a:cxn>
                <a:cxn ang="0">
                  <a:pos x="T8" y="T9"/>
                </a:cxn>
              </a:cxnLst>
              <a:rect l="0" t="0" r="r" b="b"/>
              <a:pathLst>
                <a:path w="54" h="7">
                  <a:moveTo>
                    <a:pt x="52" y="0"/>
                  </a:moveTo>
                  <a:lnTo>
                    <a:pt x="2" y="0"/>
                  </a:lnTo>
                  <a:lnTo>
                    <a:pt x="0" y="2"/>
                  </a:lnTo>
                  <a:lnTo>
                    <a:pt x="54" y="7"/>
                  </a:lnTo>
                  <a:lnTo>
                    <a:pt x="5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7" name="Freeform 665"/>
            <p:cNvSpPr/>
            <p:nvPr/>
          </p:nvSpPr>
          <p:spPr bwMode="auto">
            <a:xfrm>
              <a:off x="2330450" y="5338763"/>
              <a:ext cx="82550" cy="11113"/>
            </a:xfrm>
            <a:custGeom>
              <a:avLst/>
              <a:gdLst>
                <a:gd name="T0" fmla="*/ 50 w 52"/>
                <a:gd name="T1" fmla="*/ 0 h 7"/>
                <a:gd name="T2" fmla="*/ 0 w 52"/>
                <a:gd name="T3" fmla="*/ 0 h 7"/>
                <a:gd name="T4" fmla="*/ 0 w 52"/>
                <a:gd name="T5" fmla="*/ 2 h 7"/>
                <a:gd name="T6" fmla="*/ 52 w 52"/>
                <a:gd name="T7" fmla="*/ 7 h 7"/>
                <a:gd name="T8" fmla="*/ 50 w 52"/>
                <a:gd name="T9" fmla="*/ 0 h 7"/>
              </a:gdLst>
              <a:ahLst/>
              <a:cxnLst>
                <a:cxn ang="0">
                  <a:pos x="T0" y="T1"/>
                </a:cxn>
                <a:cxn ang="0">
                  <a:pos x="T2" y="T3"/>
                </a:cxn>
                <a:cxn ang="0">
                  <a:pos x="T4" y="T5"/>
                </a:cxn>
                <a:cxn ang="0">
                  <a:pos x="T6" y="T7"/>
                </a:cxn>
                <a:cxn ang="0">
                  <a:pos x="T8" y="T9"/>
                </a:cxn>
              </a:cxnLst>
              <a:rect l="0" t="0" r="r" b="b"/>
              <a:pathLst>
                <a:path w="52" h="7">
                  <a:moveTo>
                    <a:pt x="50" y="0"/>
                  </a:moveTo>
                  <a:lnTo>
                    <a:pt x="0" y="0"/>
                  </a:lnTo>
                  <a:lnTo>
                    <a:pt x="0" y="2"/>
                  </a:lnTo>
                  <a:lnTo>
                    <a:pt x="52" y="7"/>
                  </a:lnTo>
                  <a:lnTo>
                    <a:pt x="5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98" name="MH_Number_1"/>
          <p:cNvSpPr/>
          <p:nvPr>
            <p:custDataLst>
              <p:tags r:id="rId1"/>
            </p:custDataLst>
          </p:nvPr>
        </p:nvSpPr>
        <p:spPr>
          <a:xfrm>
            <a:off x="4938944" y="1363326"/>
            <a:ext cx="2328304" cy="2165472"/>
          </a:xfrm>
          <a:prstGeom prst="hear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15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99" name="矩形 598"/>
          <p:cNvSpPr/>
          <p:nvPr/>
        </p:nvSpPr>
        <p:spPr>
          <a:xfrm>
            <a:off x="5633840" y="1719686"/>
            <a:ext cx="944489" cy="1569660"/>
          </a:xfrm>
          <a:prstGeom prst="rect">
            <a:avLst/>
          </a:prstGeom>
        </p:spPr>
        <p:txBody>
          <a:bodyPr wrap="none">
            <a:spAutoFit/>
          </a:bodyPr>
          <a:lstStyle/>
          <a:p>
            <a:pPr algn="ctr"/>
            <a:r>
              <a:rPr lang="en-US" altLang="zh-CN" sz="96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2</a:t>
            </a:r>
            <a:endParaRPr lang="zh-CN" altLang="en-US" sz="96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98"/>
                                        </p:tgtEl>
                                        <p:attrNameLst>
                                          <p:attrName>style.visibility</p:attrName>
                                        </p:attrNameLst>
                                      </p:cBhvr>
                                      <p:to>
                                        <p:strVal val="visible"/>
                                      </p:to>
                                    </p:set>
                                    <p:anim calcmode="lin" valueType="num">
                                      <p:cBhvr>
                                        <p:cTn id="12" dur="500" fill="hold"/>
                                        <p:tgtEl>
                                          <p:spTgt spid="598"/>
                                        </p:tgtEl>
                                        <p:attrNameLst>
                                          <p:attrName>ppt_w</p:attrName>
                                        </p:attrNameLst>
                                      </p:cBhvr>
                                      <p:tavLst>
                                        <p:tav tm="0">
                                          <p:val>
                                            <p:fltVal val="0"/>
                                          </p:val>
                                        </p:tav>
                                        <p:tav tm="100000">
                                          <p:val>
                                            <p:strVal val="#ppt_w"/>
                                          </p:val>
                                        </p:tav>
                                      </p:tavLst>
                                    </p:anim>
                                    <p:anim calcmode="lin" valueType="num">
                                      <p:cBhvr>
                                        <p:cTn id="13" dur="500" fill="hold"/>
                                        <p:tgtEl>
                                          <p:spTgt spid="598"/>
                                        </p:tgtEl>
                                        <p:attrNameLst>
                                          <p:attrName>ppt_h</p:attrName>
                                        </p:attrNameLst>
                                      </p:cBhvr>
                                      <p:tavLst>
                                        <p:tav tm="0">
                                          <p:val>
                                            <p:fltVal val="0"/>
                                          </p:val>
                                        </p:tav>
                                        <p:tav tm="100000">
                                          <p:val>
                                            <p:strVal val="#ppt_h"/>
                                          </p:val>
                                        </p:tav>
                                      </p:tavLst>
                                    </p:anim>
                                    <p:animEffect transition="in" filter="fade">
                                      <p:cBhvr>
                                        <p:cTn id="14" dur="500"/>
                                        <p:tgtEl>
                                          <p:spTgt spid="59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99"/>
                                        </p:tgtEl>
                                        <p:attrNameLst>
                                          <p:attrName>style.visibility</p:attrName>
                                        </p:attrNameLst>
                                      </p:cBhvr>
                                      <p:to>
                                        <p:strVal val="visible"/>
                                      </p:to>
                                    </p:set>
                                    <p:anim calcmode="lin" valueType="num">
                                      <p:cBhvr>
                                        <p:cTn id="17" dur="500" fill="hold"/>
                                        <p:tgtEl>
                                          <p:spTgt spid="599"/>
                                        </p:tgtEl>
                                        <p:attrNameLst>
                                          <p:attrName>ppt_w</p:attrName>
                                        </p:attrNameLst>
                                      </p:cBhvr>
                                      <p:tavLst>
                                        <p:tav tm="0">
                                          <p:val>
                                            <p:fltVal val="0"/>
                                          </p:val>
                                        </p:tav>
                                        <p:tav tm="100000">
                                          <p:val>
                                            <p:strVal val="#ppt_w"/>
                                          </p:val>
                                        </p:tav>
                                      </p:tavLst>
                                    </p:anim>
                                    <p:anim calcmode="lin" valueType="num">
                                      <p:cBhvr>
                                        <p:cTn id="18" dur="500" fill="hold"/>
                                        <p:tgtEl>
                                          <p:spTgt spid="599"/>
                                        </p:tgtEl>
                                        <p:attrNameLst>
                                          <p:attrName>ppt_h</p:attrName>
                                        </p:attrNameLst>
                                      </p:cBhvr>
                                      <p:tavLst>
                                        <p:tav tm="0">
                                          <p:val>
                                            <p:fltVal val="0"/>
                                          </p:val>
                                        </p:tav>
                                        <p:tav tm="100000">
                                          <p:val>
                                            <p:strVal val="#ppt_h"/>
                                          </p:val>
                                        </p:tav>
                                      </p:tavLst>
                                    </p:anim>
                                    <p:animEffect transition="in" filter="fade">
                                      <p:cBhvr>
                                        <p:cTn id="19" dur="500"/>
                                        <p:tgtEl>
                                          <p:spTgt spid="599"/>
                                        </p:tgtEl>
                                      </p:cBhvr>
                                    </p:animEffect>
                                  </p:childTnLst>
                                </p:cTn>
                              </p:par>
                              <p:par>
                                <p:cTn id="20" presetID="16" presetClass="entr" presetSubtype="37"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500"/>
                                        <p:tgtEl>
                                          <p:spTgt spid="5"/>
                                        </p:tgtEl>
                                      </p:cBhvr>
                                    </p:animEffect>
                                  </p:childTnLst>
                                </p:cTn>
                              </p:par>
                              <p:par>
                                <p:cTn id="23" presetID="16" presetClass="entr" presetSubtype="37"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outVertical)">
                                      <p:cBhvr>
                                        <p:cTn id="2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598" grpId="0" animBg="1"/>
      <p:bldP spid="59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72405" y="267028"/>
            <a:ext cx="3775393" cy="523220"/>
          </a:xfrm>
          <a:prstGeom prst="rect">
            <a:avLst/>
          </a:prstGeom>
          <a:noFill/>
        </p:spPr>
        <p:txBody>
          <a:bodyPr wrap="none">
            <a:spAutoFit/>
          </a:bodyPr>
          <a:lstStyle/>
          <a:p>
            <a:pPr algn="ctr"/>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sp>
        <p:nvSpPr>
          <p:cNvPr id="5" name="MH_Number_1"/>
          <p:cNvSpPr/>
          <p:nvPr>
            <p:custDataLst>
              <p:tags r:id="rId1"/>
            </p:custDataLst>
          </p:nvPr>
        </p:nvSpPr>
        <p:spPr>
          <a:xfrm>
            <a:off x="257776" y="194313"/>
            <a:ext cx="718929" cy="668650"/>
          </a:xfrm>
          <a:prstGeom prst="roundRec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2</a:t>
            </a:r>
            <a:endParaRPr lang="zh-CN" altLang="en-US"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 name="圆角矩形 5"/>
          <p:cNvSpPr/>
          <p:nvPr/>
        </p:nvSpPr>
        <p:spPr>
          <a:xfrm>
            <a:off x="1077955" y="220371"/>
            <a:ext cx="3982575" cy="616535"/>
          </a:xfrm>
          <a:prstGeom prst="roundRect">
            <a:avLst/>
          </a:prstGeom>
          <a:noFill/>
          <a:ln>
            <a:solidFill>
              <a:srgbClr val="04B5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图文框 6"/>
          <p:cNvSpPr/>
          <p:nvPr/>
        </p:nvSpPr>
        <p:spPr>
          <a:xfrm>
            <a:off x="114300" y="85497"/>
            <a:ext cx="11993965" cy="6697266"/>
          </a:xfrm>
          <a:prstGeom prst="frame">
            <a:avLst>
              <a:gd name="adj1" fmla="val 709"/>
            </a:avLst>
          </a:prstGeom>
          <a:solidFill>
            <a:srgbClr val="1C34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latin typeface="宋体" panose="02010600030101010101" pitchFamily="2" charset="-122"/>
              <a:ea typeface="宋体" panose="02010600030101010101" pitchFamily="2" charset="-122"/>
            </a:endParaRPr>
          </a:p>
        </p:txBody>
      </p:sp>
      <p:sp>
        <p:nvSpPr>
          <p:cNvPr id="8" name="圆角矩形 7"/>
          <p:cNvSpPr/>
          <p:nvPr/>
        </p:nvSpPr>
        <p:spPr>
          <a:xfrm>
            <a:off x="1962150" y="1556792"/>
            <a:ext cx="2609850" cy="3290887"/>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圆角矩形 8"/>
          <p:cNvSpPr/>
          <p:nvPr/>
        </p:nvSpPr>
        <p:spPr>
          <a:xfrm>
            <a:off x="4803775" y="1556792"/>
            <a:ext cx="2611438" cy="3975100"/>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圆角矩形 9"/>
          <p:cNvSpPr/>
          <p:nvPr/>
        </p:nvSpPr>
        <p:spPr>
          <a:xfrm>
            <a:off x="7646988" y="1556792"/>
            <a:ext cx="2611437" cy="3290887"/>
          </a:xfrm>
          <a:prstGeom prst="round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1" name="组合 10"/>
          <p:cNvGrpSpPr/>
          <p:nvPr/>
        </p:nvGrpSpPr>
        <p:grpSpPr bwMode="auto">
          <a:xfrm>
            <a:off x="2325688" y="1772816"/>
            <a:ext cx="1790700" cy="2800767"/>
            <a:chOff x="2259496" y="1859351"/>
            <a:chExt cx="1789452" cy="2801023"/>
          </a:xfrm>
        </p:grpSpPr>
        <p:sp>
          <p:nvSpPr>
            <p:cNvPr id="12" name="文本框 11"/>
            <p:cNvSpPr txBox="1">
              <a:spLocks noChangeArrowheads="1"/>
            </p:cNvSpPr>
            <p:nvPr/>
          </p:nvSpPr>
          <p:spPr bwMode="auto">
            <a:xfrm>
              <a:off x="2259496" y="1987826"/>
              <a:ext cx="78187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b="1" dirty="0">
                <a:latin typeface="微软雅黑" panose="020B0503020204020204" pitchFamily="34" charset="-122"/>
                <a:ea typeface="微软雅黑" panose="020B0503020204020204" pitchFamily="34" charset="-122"/>
              </a:endParaRPr>
            </a:p>
          </p:txBody>
        </p:sp>
        <p:sp>
          <p:nvSpPr>
            <p:cNvPr id="13" name="TextBox 35"/>
            <p:cNvSpPr txBox="1">
              <a:spLocks noChangeArrowheads="1"/>
            </p:cNvSpPr>
            <p:nvPr/>
          </p:nvSpPr>
          <p:spPr bwMode="auto">
            <a:xfrm>
              <a:off x="2307104" y="1859351"/>
              <a:ext cx="1741844" cy="2801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dirty="0" smtClean="0">
                  <a:solidFill>
                    <a:srgbClr val="000000"/>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4D4D4D"/>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bwMode="auto">
          <a:xfrm>
            <a:off x="5145266" y="2204864"/>
            <a:ext cx="1906587" cy="2308324"/>
            <a:chOff x="5036235" y="2291470"/>
            <a:chExt cx="1907087" cy="2308775"/>
          </a:xfrm>
        </p:grpSpPr>
        <p:sp>
          <p:nvSpPr>
            <p:cNvPr id="15" name="文本框 14"/>
            <p:cNvSpPr txBox="1">
              <a:spLocks noChangeArrowheads="1"/>
            </p:cNvSpPr>
            <p:nvPr/>
          </p:nvSpPr>
          <p:spPr bwMode="auto">
            <a:xfrm>
              <a:off x="5102087" y="2323492"/>
              <a:ext cx="78187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b="1" dirty="0">
                <a:latin typeface="微软雅黑" panose="020B0503020204020204" pitchFamily="34" charset="-122"/>
                <a:ea typeface="微软雅黑" panose="020B0503020204020204" pitchFamily="34" charset="-122"/>
              </a:endParaRPr>
            </a:p>
          </p:txBody>
        </p:sp>
        <p:sp>
          <p:nvSpPr>
            <p:cNvPr id="16" name="TextBox 35"/>
            <p:cNvSpPr txBox="1">
              <a:spLocks noChangeArrowheads="1"/>
            </p:cNvSpPr>
            <p:nvPr/>
          </p:nvSpPr>
          <p:spPr bwMode="auto">
            <a:xfrm>
              <a:off x="5036235" y="2291470"/>
              <a:ext cx="1907087" cy="230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dirty="0" smtClean="0">
                  <a:solidFill>
                    <a:srgbClr val="000000"/>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4D4D4D"/>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bwMode="auto">
          <a:xfrm>
            <a:off x="8081962" y="1771244"/>
            <a:ext cx="1741487" cy="2800767"/>
            <a:chOff x="8014660" y="2387936"/>
            <a:chExt cx="1741844" cy="2801022"/>
          </a:xfrm>
        </p:grpSpPr>
        <p:sp>
          <p:nvSpPr>
            <p:cNvPr id="18" name="文本框 17"/>
            <p:cNvSpPr txBox="1">
              <a:spLocks noChangeArrowheads="1"/>
            </p:cNvSpPr>
            <p:nvPr/>
          </p:nvSpPr>
          <p:spPr bwMode="auto">
            <a:xfrm>
              <a:off x="8014660" y="2395429"/>
              <a:ext cx="78187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b="1" dirty="0">
                <a:latin typeface="微软雅黑" panose="020B0503020204020204" pitchFamily="34" charset="-122"/>
                <a:ea typeface="微软雅黑" panose="020B0503020204020204" pitchFamily="34" charset="-122"/>
              </a:endParaRPr>
            </a:p>
          </p:txBody>
        </p:sp>
        <p:sp>
          <p:nvSpPr>
            <p:cNvPr id="19" name="TextBox 35"/>
            <p:cNvSpPr txBox="1">
              <a:spLocks noChangeArrowheads="1"/>
            </p:cNvSpPr>
            <p:nvPr/>
          </p:nvSpPr>
          <p:spPr bwMode="auto">
            <a:xfrm>
              <a:off x="8014660" y="2387936"/>
              <a:ext cx="1741844" cy="280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dirty="0" smtClean="0">
                  <a:solidFill>
                    <a:srgbClr val="000000"/>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4D4D4D"/>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bwMode="auto">
          <a:xfrm>
            <a:off x="2717800" y="4066629"/>
            <a:ext cx="1100138" cy="1100138"/>
            <a:chOff x="2650435" y="4152807"/>
            <a:chExt cx="1099930" cy="1099930"/>
          </a:xfrm>
        </p:grpSpPr>
        <p:sp>
          <p:nvSpPr>
            <p:cNvPr id="21" name="椭圆 20"/>
            <p:cNvSpPr/>
            <p:nvPr/>
          </p:nvSpPr>
          <p:spPr>
            <a:xfrm>
              <a:off x="2650435" y="4152807"/>
              <a:ext cx="1099930" cy="109993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p>
          </p:txBody>
        </p:sp>
        <p:pic>
          <p:nvPicPr>
            <p:cNvPr id="22" name="图片 2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00998" y="4429314"/>
              <a:ext cx="598804" cy="601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3" name="组合 22"/>
          <p:cNvGrpSpPr/>
          <p:nvPr/>
        </p:nvGrpSpPr>
        <p:grpSpPr bwMode="auto">
          <a:xfrm>
            <a:off x="5559425" y="4811167"/>
            <a:ext cx="1100138" cy="1100137"/>
            <a:chOff x="5493026" y="4898055"/>
            <a:chExt cx="1099930" cy="1099930"/>
          </a:xfrm>
        </p:grpSpPr>
        <p:sp>
          <p:nvSpPr>
            <p:cNvPr id="24" name="椭圆 23"/>
            <p:cNvSpPr/>
            <p:nvPr/>
          </p:nvSpPr>
          <p:spPr>
            <a:xfrm>
              <a:off x="5493026" y="4898055"/>
              <a:ext cx="1099930" cy="109993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25" name="图片 2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03427" y="5115969"/>
              <a:ext cx="658735" cy="658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6" name="组合 25"/>
          <p:cNvGrpSpPr/>
          <p:nvPr/>
        </p:nvGrpSpPr>
        <p:grpSpPr bwMode="auto">
          <a:xfrm>
            <a:off x="8402638" y="4066629"/>
            <a:ext cx="1100137" cy="1100138"/>
            <a:chOff x="8335617" y="4152807"/>
            <a:chExt cx="1099930" cy="1099930"/>
          </a:xfrm>
        </p:grpSpPr>
        <p:sp>
          <p:nvSpPr>
            <p:cNvPr id="27" name="椭圆 26"/>
            <p:cNvSpPr/>
            <p:nvPr/>
          </p:nvSpPr>
          <p:spPr>
            <a:xfrm>
              <a:off x="8335617" y="4152807"/>
              <a:ext cx="1099930" cy="109993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28" name="图片 2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494269" y="4337057"/>
              <a:ext cx="782625" cy="785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20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22" presetClass="entr" presetSubtype="8" fill="hold" grpId="0" nodeType="withEffect">
                                  <p:stCondLst>
                                    <p:cond delay="2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500"/>
                            </p:stCondLst>
                            <p:childTnLst>
                              <p:par>
                                <p:cTn id="17" presetID="22" presetClass="entr" presetSubtype="1"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up)">
                                      <p:cBhvr>
                                        <p:cTn id="19" dur="500"/>
                                        <p:tgtEl>
                                          <p:spTgt spid="8"/>
                                        </p:tgtEl>
                                      </p:cBhvr>
                                    </p:animEffect>
                                  </p:childTnLst>
                                </p:cTn>
                              </p:par>
                            </p:childTnLst>
                          </p:cTn>
                        </p:par>
                        <p:par>
                          <p:cTn id="20" fill="hold">
                            <p:stCondLst>
                              <p:cond delay="1000"/>
                            </p:stCondLst>
                            <p:childTnLst>
                              <p:par>
                                <p:cTn id="21" presetID="22" presetClass="entr" presetSubtype="1"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childTnLst>
                          </p:cTn>
                        </p:par>
                        <p:par>
                          <p:cTn id="24" fill="hold">
                            <p:stCondLst>
                              <p:cond delay="1500"/>
                            </p:stCondLst>
                            <p:childTnLst>
                              <p:par>
                                <p:cTn id="25" presetID="22" presetClass="entr" presetSubtype="1"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up)">
                                      <p:cBhvr>
                                        <p:cTn id="27" dur="500"/>
                                        <p:tgtEl>
                                          <p:spTgt spid="10"/>
                                        </p:tgtEl>
                                      </p:cBhvr>
                                    </p:animEffect>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anim calcmode="lin" valueType="num">
                                      <p:cBhvr>
                                        <p:cTn id="32" dur="500" fill="hold"/>
                                        <p:tgtEl>
                                          <p:spTgt spid="11"/>
                                        </p:tgtEl>
                                        <p:attrNameLst>
                                          <p:attrName>ppt_x</p:attrName>
                                        </p:attrNameLst>
                                      </p:cBhvr>
                                      <p:tavLst>
                                        <p:tav tm="0">
                                          <p:val>
                                            <p:strVal val="#ppt_x"/>
                                          </p:val>
                                        </p:tav>
                                        <p:tav tm="100000">
                                          <p:val>
                                            <p:strVal val="#ppt_x"/>
                                          </p:val>
                                        </p:tav>
                                      </p:tavLst>
                                    </p:anim>
                                    <p:anim calcmode="lin" valueType="num">
                                      <p:cBhvr>
                                        <p:cTn id="33" dur="50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anim calcmode="lin" valueType="num">
                                      <p:cBhvr>
                                        <p:cTn id="38" dur="500" fill="hold"/>
                                        <p:tgtEl>
                                          <p:spTgt spid="14"/>
                                        </p:tgtEl>
                                        <p:attrNameLst>
                                          <p:attrName>ppt_x</p:attrName>
                                        </p:attrNameLst>
                                      </p:cBhvr>
                                      <p:tavLst>
                                        <p:tav tm="0">
                                          <p:val>
                                            <p:strVal val="#ppt_x"/>
                                          </p:val>
                                        </p:tav>
                                        <p:tav tm="100000">
                                          <p:val>
                                            <p:strVal val="#ppt_x"/>
                                          </p:val>
                                        </p:tav>
                                      </p:tavLst>
                                    </p:anim>
                                    <p:anim calcmode="lin" valueType="num">
                                      <p:cBhvr>
                                        <p:cTn id="39" dur="500" fill="hold"/>
                                        <p:tgtEl>
                                          <p:spTgt spid="14"/>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500"/>
                                        <p:tgtEl>
                                          <p:spTgt spid="17"/>
                                        </p:tgtEl>
                                      </p:cBhvr>
                                    </p:animEffect>
                                    <p:anim calcmode="lin" valueType="num">
                                      <p:cBhvr>
                                        <p:cTn id="44" dur="500" fill="hold"/>
                                        <p:tgtEl>
                                          <p:spTgt spid="17"/>
                                        </p:tgtEl>
                                        <p:attrNameLst>
                                          <p:attrName>ppt_x</p:attrName>
                                        </p:attrNameLst>
                                      </p:cBhvr>
                                      <p:tavLst>
                                        <p:tav tm="0">
                                          <p:val>
                                            <p:strVal val="#ppt_x"/>
                                          </p:val>
                                        </p:tav>
                                        <p:tav tm="100000">
                                          <p:val>
                                            <p:strVal val="#ppt_x"/>
                                          </p:val>
                                        </p:tav>
                                      </p:tavLst>
                                    </p:anim>
                                    <p:anim calcmode="lin" valueType="num">
                                      <p:cBhvr>
                                        <p:cTn id="45" dur="500" fill="hold"/>
                                        <p:tgtEl>
                                          <p:spTgt spid="17"/>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23" presetClass="entr" presetSubtype="36" fill="hold"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fill="hold"/>
                                        <p:tgtEl>
                                          <p:spTgt spid="20"/>
                                        </p:tgtEl>
                                        <p:attrNameLst>
                                          <p:attrName>ppt_w</p:attrName>
                                        </p:attrNameLst>
                                      </p:cBhvr>
                                      <p:tavLst>
                                        <p:tav tm="0">
                                          <p:val>
                                            <p:strVal val="(6*min(max(#ppt_w*#ppt_h,.3),1)-7.4)/-.7*#ppt_w"/>
                                          </p:val>
                                        </p:tav>
                                        <p:tav tm="100000">
                                          <p:val>
                                            <p:strVal val="#ppt_w"/>
                                          </p:val>
                                        </p:tav>
                                      </p:tavLst>
                                    </p:anim>
                                    <p:anim calcmode="lin" valueType="num">
                                      <p:cBhvr>
                                        <p:cTn id="50" dur="500" fill="hold"/>
                                        <p:tgtEl>
                                          <p:spTgt spid="20"/>
                                        </p:tgtEl>
                                        <p:attrNameLst>
                                          <p:attrName>ppt_h</p:attrName>
                                        </p:attrNameLst>
                                      </p:cBhvr>
                                      <p:tavLst>
                                        <p:tav tm="0">
                                          <p:val>
                                            <p:strVal val="(6*min(max(#ppt_w*#ppt_h,.3),1)-7.4)/-.7*#ppt_h"/>
                                          </p:val>
                                        </p:tav>
                                        <p:tav tm="100000">
                                          <p:val>
                                            <p:strVal val="#ppt_h"/>
                                          </p:val>
                                        </p:tav>
                                      </p:tavLst>
                                    </p:anim>
                                    <p:anim calcmode="lin" valueType="num">
                                      <p:cBhvr>
                                        <p:cTn id="51" dur="500" fill="hold"/>
                                        <p:tgtEl>
                                          <p:spTgt spid="20"/>
                                        </p:tgtEl>
                                        <p:attrNameLst>
                                          <p:attrName>ppt_x</p:attrName>
                                        </p:attrNameLst>
                                      </p:cBhvr>
                                      <p:tavLst>
                                        <p:tav tm="0">
                                          <p:val>
                                            <p:fltVal val="0.5"/>
                                          </p:val>
                                        </p:tav>
                                        <p:tav tm="100000">
                                          <p:val>
                                            <p:strVal val="#ppt_x"/>
                                          </p:val>
                                        </p:tav>
                                      </p:tavLst>
                                    </p:anim>
                                    <p:anim calcmode="lin" valueType="num">
                                      <p:cBhvr>
                                        <p:cTn id="52" dur="500" fill="hold"/>
                                        <p:tgtEl>
                                          <p:spTgt spid="20"/>
                                        </p:tgtEl>
                                        <p:attrNameLst>
                                          <p:attrName>ppt_y</p:attrName>
                                        </p:attrNameLst>
                                      </p:cBhvr>
                                      <p:tavLst>
                                        <p:tav tm="0">
                                          <p:val>
                                            <p:strVal val="1+(6*min(max(#ppt_w*#ppt_h,.3),1)-7.4)/-.7*#ppt_h/2"/>
                                          </p:val>
                                        </p:tav>
                                        <p:tav tm="100000">
                                          <p:val>
                                            <p:strVal val="#ppt_y"/>
                                          </p:val>
                                        </p:tav>
                                      </p:tavLst>
                                    </p:anim>
                                  </p:childTnLst>
                                </p:cTn>
                              </p:par>
                            </p:childTnLst>
                          </p:cTn>
                        </p:par>
                        <p:par>
                          <p:cTn id="53" fill="hold">
                            <p:stCondLst>
                              <p:cond delay="4000"/>
                            </p:stCondLst>
                            <p:childTnLst>
                              <p:par>
                                <p:cTn id="54" presetID="23" presetClass="entr" presetSubtype="36" fill="hold" nodeType="after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p:cTn id="56" dur="500" fill="hold"/>
                                        <p:tgtEl>
                                          <p:spTgt spid="23"/>
                                        </p:tgtEl>
                                        <p:attrNameLst>
                                          <p:attrName>ppt_w</p:attrName>
                                        </p:attrNameLst>
                                      </p:cBhvr>
                                      <p:tavLst>
                                        <p:tav tm="0">
                                          <p:val>
                                            <p:strVal val="(6*min(max(#ppt_w*#ppt_h,.3),1)-7.4)/-.7*#ppt_w"/>
                                          </p:val>
                                        </p:tav>
                                        <p:tav tm="100000">
                                          <p:val>
                                            <p:strVal val="#ppt_w"/>
                                          </p:val>
                                        </p:tav>
                                      </p:tavLst>
                                    </p:anim>
                                    <p:anim calcmode="lin" valueType="num">
                                      <p:cBhvr>
                                        <p:cTn id="57" dur="500" fill="hold"/>
                                        <p:tgtEl>
                                          <p:spTgt spid="23"/>
                                        </p:tgtEl>
                                        <p:attrNameLst>
                                          <p:attrName>ppt_h</p:attrName>
                                        </p:attrNameLst>
                                      </p:cBhvr>
                                      <p:tavLst>
                                        <p:tav tm="0">
                                          <p:val>
                                            <p:strVal val="(6*min(max(#ppt_w*#ppt_h,.3),1)-7.4)/-.7*#ppt_h"/>
                                          </p:val>
                                        </p:tav>
                                        <p:tav tm="100000">
                                          <p:val>
                                            <p:strVal val="#ppt_h"/>
                                          </p:val>
                                        </p:tav>
                                      </p:tavLst>
                                    </p:anim>
                                    <p:anim calcmode="lin" valueType="num">
                                      <p:cBhvr>
                                        <p:cTn id="58" dur="500" fill="hold"/>
                                        <p:tgtEl>
                                          <p:spTgt spid="23"/>
                                        </p:tgtEl>
                                        <p:attrNameLst>
                                          <p:attrName>ppt_x</p:attrName>
                                        </p:attrNameLst>
                                      </p:cBhvr>
                                      <p:tavLst>
                                        <p:tav tm="0">
                                          <p:val>
                                            <p:fltVal val="0.5"/>
                                          </p:val>
                                        </p:tav>
                                        <p:tav tm="100000">
                                          <p:val>
                                            <p:strVal val="#ppt_x"/>
                                          </p:val>
                                        </p:tav>
                                      </p:tavLst>
                                    </p:anim>
                                    <p:anim calcmode="lin" valueType="num">
                                      <p:cBhvr>
                                        <p:cTn id="59" dur="500" fill="hold"/>
                                        <p:tgtEl>
                                          <p:spTgt spid="23"/>
                                        </p:tgtEl>
                                        <p:attrNameLst>
                                          <p:attrName>ppt_y</p:attrName>
                                        </p:attrNameLst>
                                      </p:cBhvr>
                                      <p:tavLst>
                                        <p:tav tm="0">
                                          <p:val>
                                            <p:strVal val="1+(6*min(max(#ppt_w*#ppt_h,.3),1)-7.4)/-.7*#ppt_h/2"/>
                                          </p:val>
                                        </p:tav>
                                        <p:tav tm="100000">
                                          <p:val>
                                            <p:strVal val="#ppt_y"/>
                                          </p:val>
                                        </p:tav>
                                      </p:tavLst>
                                    </p:anim>
                                  </p:childTnLst>
                                </p:cTn>
                              </p:par>
                            </p:childTnLst>
                          </p:cTn>
                        </p:par>
                        <p:par>
                          <p:cTn id="60" fill="hold">
                            <p:stCondLst>
                              <p:cond delay="4500"/>
                            </p:stCondLst>
                            <p:childTnLst>
                              <p:par>
                                <p:cTn id="61" presetID="23" presetClass="entr" presetSubtype="36"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p:cTn id="63" dur="500" fill="hold"/>
                                        <p:tgtEl>
                                          <p:spTgt spid="26"/>
                                        </p:tgtEl>
                                        <p:attrNameLst>
                                          <p:attrName>ppt_w</p:attrName>
                                        </p:attrNameLst>
                                      </p:cBhvr>
                                      <p:tavLst>
                                        <p:tav tm="0">
                                          <p:val>
                                            <p:strVal val="(6*min(max(#ppt_w*#ppt_h,.3),1)-7.4)/-.7*#ppt_w"/>
                                          </p:val>
                                        </p:tav>
                                        <p:tav tm="100000">
                                          <p:val>
                                            <p:strVal val="#ppt_w"/>
                                          </p:val>
                                        </p:tav>
                                      </p:tavLst>
                                    </p:anim>
                                    <p:anim calcmode="lin" valueType="num">
                                      <p:cBhvr>
                                        <p:cTn id="64" dur="500" fill="hold"/>
                                        <p:tgtEl>
                                          <p:spTgt spid="26"/>
                                        </p:tgtEl>
                                        <p:attrNameLst>
                                          <p:attrName>ppt_h</p:attrName>
                                        </p:attrNameLst>
                                      </p:cBhvr>
                                      <p:tavLst>
                                        <p:tav tm="0">
                                          <p:val>
                                            <p:strVal val="(6*min(max(#ppt_w*#ppt_h,.3),1)-7.4)/-.7*#ppt_h"/>
                                          </p:val>
                                        </p:tav>
                                        <p:tav tm="100000">
                                          <p:val>
                                            <p:strVal val="#ppt_h"/>
                                          </p:val>
                                        </p:tav>
                                      </p:tavLst>
                                    </p:anim>
                                    <p:anim calcmode="lin" valueType="num">
                                      <p:cBhvr>
                                        <p:cTn id="65" dur="500" fill="hold"/>
                                        <p:tgtEl>
                                          <p:spTgt spid="26"/>
                                        </p:tgtEl>
                                        <p:attrNameLst>
                                          <p:attrName>ppt_x</p:attrName>
                                        </p:attrNameLst>
                                      </p:cBhvr>
                                      <p:tavLst>
                                        <p:tav tm="0">
                                          <p:val>
                                            <p:fltVal val="0.5"/>
                                          </p:val>
                                        </p:tav>
                                        <p:tav tm="100000">
                                          <p:val>
                                            <p:strVal val="#ppt_x"/>
                                          </p:val>
                                        </p:tav>
                                      </p:tavLst>
                                    </p:anim>
                                    <p:anim calcmode="lin" valueType="num">
                                      <p:cBhvr>
                                        <p:cTn id="66" dur="500" fill="hold"/>
                                        <p:tgtEl>
                                          <p:spTgt spid="26"/>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8"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72405" y="267028"/>
            <a:ext cx="3775393" cy="523220"/>
          </a:xfrm>
          <a:prstGeom prst="rect">
            <a:avLst/>
          </a:prstGeom>
          <a:noFill/>
        </p:spPr>
        <p:txBody>
          <a:bodyPr wrap="none">
            <a:spAutoFit/>
          </a:bodyPr>
          <a:lstStyle/>
          <a:p>
            <a:pPr algn="ctr"/>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sp>
        <p:nvSpPr>
          <p:cNvPr id="5" name="MH_Number_1"/>
          <p:cNvSpPr/>
          <p:nvPr>
            <p:custDataLst>
              <p:tags r:id="rId1"/>
            </p:custDataLst>
          </p:nvPr>
        </p:nvSpPr>
        <p:spPr>
          <a:xfrm>
            <a:off x="257776" y="194313"/>
            <a:ext cx="718929" cy="668650"/>
          </a:xfrm>
          <a:prstGeom prst="roundRec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2</a:t>
            </a:r>
            <a:endParaRPr lang="zh-CN" altLang="en-US"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 name="圆角矩形 5"/>
          <p:cNvSpPr/>
          <p:nvPr/>
        </p:nvSpPr>
        <p:spPr>
          <a:xfrm>
            <a:off x="1077955" y="220371"/>
            <a:ext cx="3982575" cy="616535"/>
          </a:xfrm>
          <a:prstGeom prst="roundRect">
            <a:avLst/>
          </a:prstGeom>
          <a:noFill/>
          <a:ln>
            <a:solidFill>
              <a:srgbClr val="04B5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图文框 6"/>
          <p:cNvSpPr/>
          <p:nvPr/>
        </p:nvSpPr>
        <p:spPr>
          <a:xfrm>
            <a:off x="114300" y="85497"/>
            <a:ext cx="11993965" cy="6697266"/>
          </a:xfrm>
          <a:prstGeom prst="frame">
            <a:avLst>
              <a:gd name="adj1" fmla="val 709"/>
            </a:avLst>
          </a:prstGeom>
          <a:solidFill>
            <a:srgbClr val="1C34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latin typeface="宋体" panose="02010600030101010101" pitchFamily="2" charset="-122"/>
              <a:ea typeface="宋体" panose="02010600030101010101" pitchFamily="2" charset="-122"/>
            </a:endParaRPr>
          </a:p>
        </p:txBody>
      </p:sp>
      <p:sp>
        <p:nvSpPr>
          <p:cNvPr id="8" name="Freeform 8"/>
          <p:cNvSpPr/>
          <p:nvPr/>
        </p:nvSpPr>
        <p:spPr bwMode="auto">
          <a:xfrm>
            <a:off x="6632212" y="5210176"/>
            <a:ext cx="4514850" cy="900112"/>
          </a:xfrm>
          <a:custGeom>
            <a:avLst/>
            <a:gdLst>
              <a:gd name="T0" fmla="*/ 1064 w 1064"/>
              <a:gd name="T1" fmla="*/ 172 h 212"/>
              <a:gd name="T2" fmla="*/ 1024 w 1064"/>
              <a:gd name="T3" fmla="*/ 212 h 212"/>
              <a:gd name="T4" fmla="*/ 41 w 1064"/>
              <a:gd name="T5" fmla="*/ 212 h 212"/>
              <a:gd name="T6" fmla="*/ 0 w 1064"/>
              <a:gd name="T7" fmla="*/ 172 h 212"/>
              <a:gd name="T8" fmla="*/ 0 w 1064"/>
              <a:gd name="T9" fmla="*/ 41 h 212"/>
              <a:gd name="T10" fmla="*/ 41 w 1064"/>
              <a:gd name="T11" fmla="*/ 0 h 212"/>
              <a:gd name="T12" fmla="*/ 1024 w 1064"/>
              <a:gd name="T13" fmla="*/ 0 h 212"/>
              <a:gd name="T14" fmla="*/ 1064 w 1064"/>
              <a:gd name="T15" fmla="*/ 41 h 212"/>
              <a:gd name="T16" fmla="*/ 1064 w 1064"/>
              <a:gd name="T17" fmla="*/ 172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4" h="212">
                <a:moveTo>
                  <a:pt x="1064" y="172"/>
                </a:moveTo>
                <a:cubicBezTo>
                  <a:pt x="1064" y="194"/>
                  <a:pt x="1046" y="212"/>
                  <a:pt x="1024" y="212"/>
                </a:cubicBezTo>
                <a:cubicBezTo>
                  <a:pt x="41" y="212"/>
                  <a:pt x="41" y="212"/>
                  <a:pt x="41" y="212"/>
                </a:cubicBezTo>
                <a:cubicBezTo>
                  <a:pt x="19" y="212"/>
                  <a:pt x="0" y="194"/>
                  <a:pt x="0" y="172"/>
                </a:cubicBezTo>
                <a:cubicBezTo>
                  <a:pt x="0" y="41"/>
                  <a:pt x="0" y="41"/>
                  <a:pt x="0" y="41"/>
                </a:cubicBezTo>
                <a:cubicBezTo>
                  <a:pt x="0" y="19"/>
                  <a:pt x="19" y="0"/>
                  <a:pt x="41" y="0"/>
                </a:cubicBezTo>
                <a:cubicBezTo>
                  <a:pt x="1024" y="0"/>
                  <a:pt x="1024" y="0"/>
                  <a:pt x="1024" y="0"/>
                </a:cubicBezTo>
                <a:cubicBezTo>
                  <a:pt x="1046" y="0"/>
                  <a:pt x="1064" y="19"/>
                  <a:pt x="1064" y="41"/>
                </a:cubicBezTo>
                <a:lnTo>
                  <a:pt x="1064" y="172"/>
                </a:lnTo>
                <a:close/>
              </a:path>
            </a:pathLst>
          </a:custGeom>
          <a:solidFill>
            <a:schemeClr val="bg1">
              <a:lumMod val="85000"/>
            </a:schemeClr>
          </a:solidFill>
          <a:ln>
            <a:noFill/>
          </a:ln>
        </p:spPr>
        <p:txBody>
          <a:bodyPr/>
          <a:lstStyle/>
          <a:p>
            <a:pPr>
              <a:defRPr/>
            </a:pPr>
            <a:endParaRPr lang="zh-CN" altLang="en-US"/>
          </a:p>
        </p:txBody>
      </p:sp>
      <p:sp>
        <p:nvSpPr>
          <p:cNvPr id="9" name="Freeform 8"/>
          <p:cNvSpPr/>
          <p:nvPr/>
        </p:nvSpPr>
        <p:spPr bwMode="auto">
          <a:xfrm>
            <a:off x="6632212" y="3857626"/>
            <a:ext cx="4514850" cy="900112"/>
          </a:xfrm>
          <a:custGeom>
            <a:avLst/>
            <a:gdLst>
              <a:gd name="T0" fmla="*/ 1064 w 1064"/>
              <a:gd name="T1" fmla="*/ 172 h 212"/>
              <a:gd name="T2" fmla="*/ 1024 w 1064"/>
              <a:gd name="T3" fmla="*/ 212 h 212"/>
              <a:gd name="T4" fmla="*/ 41 w 1064"/>
              <a:gd name="T5" fmla="*/ 212 h 212"/>
              <a:gd name="T6" fmla="*/ 0 w 1064"/>
              <a:gd name="T7" fmla="*/ 172 h 212"/>
              <a:gd name="T8" fmla="*/ 0 w 1064"/>
              <a:gd name="T9" fmla="*/ 41 h 212"/>
              <a:gd name="T10" fmla="*/ 41 w 1064"/>
              <a:gd name="T11" fmla="*/ 0 h 212"/>
              <a:gd name="T12" fmla="*/ 1024 w 1064"/>
              <a:gd name="T13" fmla="*/ 0 h 212"/>
              <a:gd name="T14" fmla="*/ 1064 w 1064"/>
              <a:gd name="T15" fmla="*/ 41 h 212"/>
              <a:gd name="T16" fmla="*/ 1064 w 1064"/>
              <a:gd name="T17" fmla="*/ 172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4" h="212">
                <a:moveTo>
                  <a:pt x="1064" y="172"/>
                </a:moveTo>
                <a:cubicBezTo>
                  <a:pt x="1064" y="194"/>
                  <a:pt x="1046" y="212"/>
                  <a:pt x="1024" y="212"/>
                </a:cubicBezTo>
                <a:cubicBezTo>
                  <a:pt x="41" y="212"/>
                  <a:pt x="41" y="212"/>
                  <a:pt x="41" y="212"/>
                </a:cubicBezTo>
                <a:cubicBezTo>
                  <a:pt x="19" y="212"/>
                  <a:pt x="0" y="194"/>
                  <a:pt x="0" y="172"/>
                </a:cubicBezTo>
                <a:cubicBezTo>
                  <a:pt x="0" y="41"/>
                  <a:pt x="0" y="41"/>
                  <a:pt x="0" y="41"/>
                </a:cubicBezTo>
                <a:cubicBezTo>
                  <a:pt x="0" y="19"/>
                  <a:pt x="19" y="0"/>
                  <a:pt x="41" y="0"/>
                </a:cubicBezTo>
                <a:cubicBezTo>
                  <a:pt x="1024" y="0"/>
                  <a:pt x="1024" y="0"/>
                  <a:pt x="1024" y="0"/>
                </a:cubicBezTo>
                <a:cubicBezTo>
                  <a:pt x="1046" y="0"/>
                  <a:pt x="1064" y="19"/>
                  <a:pt x="1064" y="41"/>
                </a:cubicBezTo>
                <a:lnTo>
                  <a:pt x="1064" y="172"/>
                </a:lnTo>
                <a:close/>
              </a:path>
            </a:pathLst>
          </a:custGeom>
          <a:solidFill>
            <a:schemeClr val="bg1">
              <a:lumMod val="85000"/>
            </a:schemeClr>
          </a:solidFill>
          <a:ln>
            <a:noFill/>
          </a:ln>
        </p:spPr>
        <p:txBody>
          <a:bodyPr/>
          <a:lstStyle/>
          <a:p>
            <a:pPr>
              <a:defRPr/>
            </a:pPr>
            <a:endParaRPr lang="zh-CN" altLang="en-US"/>
          </a:p>
        </p:txBody>
      </p:sp>
      <p:sp>
        <p:nvSpPr>
          <p:cNvPr id="10" name="Freeform 11"/>
          <p:cNvSpPr/>
          <p:nvPr/>
        </p:nvSpPr>
        <p:spPr bwMode="auto">
          <a:xfrm>
            <a:off x="6625862" y="2522538"/>
            <a:ext cx="4513262" cy="900113"/>
          </a:xfrm>
          <a:custGeom>
            <a:avLst/>
            <a:gdLst>
              <a:gd name="T0" fmla="*/ 1064 w 1064"/>
              <a:gd name="T1" fmla="*/ 172 h 212"/>
              <a:gd name="T2" fmla="*/ 1024 w 1064"/>
              <a:gd name="T3" fmla="*/ 212 h 212"/>
              <a:gd name="T4" fmla="*/ 41 w 1064"/>
              <a:gd name="T5" fmla="*/ 212 h 212"/>
              <a:gd name="T6" fmla="*/ 0 w 1064"/>
              <a:gd name="T7" fmla="*/ 172 h 212"/>
              <a:gd name="T8" fmla="*/ 0 w 1064"/>
              <a:gd name="T9" fmla="*/ 41 h 212"/>
              <a:gd name="T10" fmla="*/ 41 w 1064"/>
              <a:gd name="T11" fmla="*/ 0 h 212"/>
              <a:gd name="T12" fmla="*/ 1024 w 1064"/>
              <a:gd name="T13" fmla="*/ 0 h 212"/>
              <a:gd name="T14" fmla="*/ 1064 w 1064"/>
              <a:gd name="T15" fmla="*/ 41 h 212"/>
              <a:gd name="T16" fmla="*/ 1064 w 1064"/>
              <a:gd name="T17" fmla="*/ 172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4" h="212">
                <a:moveTo>
                  <a:pt x="1064" y="172"/>
                </a:moveTo>
                <a:cubicBezTo>
                  <a:pt x="1064" y="194"/>
                  <a:pt x="1046" y="212"/>
                  <a:pt x="1024" y="212"/>
                </a:cubicBezTo>
                <a:cubicBezTo>
                  <a:pt x="41" y="212"/>
                  <a:pt x="41" y="212"/>
                  <a:pt x="41" y="212"/>
                </a:cubicBezTo>
                <a:cubicBezTo>
                  <a:pt x="19" y="212"/>
                  <a:pt x="0" y="194"/>
                  <a:pt x="0" y="172"/>
                </a:cubicBezTo>
                <a:cubicBezTo>
                  <a:pt x="0" y="41"/>
                  <a:pt x="0" y="41"/>
                  <a:pt x="0" y="41"/>
                </a:cubicBezTo>
                <a:cubicBezTo>
                  <a:pt x="0" y="19"/>
                  <a:pt x="19" y="0"/>
                  <a:pt x="41" y="0"/>
                </a:cubicBezTo>
                <a:cubicBezTo>
                  <a:pt x="1024" y="0"/>
                  <a:pt x="1024" y="0"/>
                  <a:pt x="1024" y="0"/>
                </a:cubicBezTo>
                <a:cubicBezTo>
                  <a:pt x="1046" y="0"/>
                  <a:pt x="1064" y="19"/>
                  <a:pt x="1064" y="41"/>
                </a:cubicBezTo>
                <a:lnTo>
                  <a:pt x="1064" y="172"/>
                </a:lnTo>
                <a:close/>
              </a:path>
            </a:pathLst>
          </a:custGeom>
          <a:solidFill>
            <a:schemeClr val="bg1">
              <a:lumMod val="85000"/>
            </a:schemeClr>
          </a:solidFill>
          <a:ln>
            <a:noFill/>
          </a:ln>
        </p:spPr>
        <p:txBody>
          <a:bodyPr/>
          <a:lstStyle/>
          <a:p>
            <a:pPr>
              <a:defRPr/>
            </a:pPr>
            <a:endParaRPr lang="zh-CN" altLang="en-US"/>
          </a:p>
        </p:txBody>
      </p:sp>
      <p:sp>
        <p:nvSpPr>
          <p:cNvPr id="11" name="Freeform 14"/>
          <p:cNvSpPr/>
          <p:nvPr/>
        </p:nvSpPr>
        <p:spPr bwMode="auto">
          <a:xfrm>
            <a:off x="6629037" y="1130301"/>
            <a:ext cx="4513262" cy="900112"/>
          </a:xfrm>
          <a:custGeom>
            <a:avLst/>
            <a:gdLst>
              <a:gd name="T0" fmla="*/ 1064 w 1064"/>
              <a:gd name="T1" fmla="*/ 172 h 212"/>
              <a:gd name="T2" fmla="*/ 1024 w 1064"/>
              <a:gd name="T3" fmla="*/ 212 h 212"/>
              <a:gd name="T4" fmla="*/ 41 w 1064"/>
              <a:gd name="T5" fmla="*/ 212 h 212"/>
              <a:gd name="T6" fmla="*/ 0 w 1064"/>
              <a:gd name="T7" fmla="*/ 172 h 212"/>
              <a:gd name="T8" fmla="*/ 0 w 1064"/>
              <a:gd name="T9" fmla="*/ 41 h 212"/>
              <a:gd name="T10" fmla="*/ 41 w 1064"/>
              <a:gd name="T11" fmla="*/ 0 h 212"/>
              <a:gd name="T12" fmla="*/ 1024 w 1064"/>
              <a:gd name="T13" fmla="*/ 0 h 212"/>
              <a:gd name="T14" fmla="*/ 1064 w 1064"/>
              <a:gd name="T15" fmla="*/ 41 h 212"/>
              <a:gd name="T16" fmla="*/ 1064 w 1064"/>
              <a:gd name="T17" fmla="*/ 172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4" h="212">
                <a:moveTo>
                  <a:pt x="1064" y="172"/>
                </a:moveTo>
                <a:cubicBezTo>
                  <a:pt x="1064" y="194"/>
                  <a:pt x="1046" y="212"/>
                  <a:pt x="1024" y="212"/>
                </a:cubicBezTo>
                <a:cubicBezTo>
                  <a:pt x="41" y="212"/>
                  <a:pt x="41" y="212"/>
                  <a:pt x="41" y="212"/>
                </a:cubicBezTo>
                <a:cubicBezTo>
                  <a:pt x="19" y="212"/>
                  <a:pt x="0" y="194"/>
                  <a:pt x="0" y="172"/>
                </a:cubicBezTo>
                <a:cubicBezTo>
                  <a:pt x="0" y="41"/>
                  <a:pt x="0" y="41"/>
                  <a:pt x="0" y="41"/>
                </a:cubicBezTo>
                <a:cubicBezTo>
                  <a:pt x="0" y="19"/>
                  <a:pt x="19" y="0"/>
                  <a:pt x="41" y="0"/>
                </a:cubicBezTo>
                <a:cubicBezTo>
                  <a:pt x="1024" y="0"/>
                  <a:pt x="1024" y="0"/>
                  <a:pt x="1024" y="0"/>
                </a:cubicBezTo>
                <a:cubicBezTo>
                  <a:pt x="1046" y="0"/>
                  <a:pt x="1064" y="19"/>
                  <a:pt x="1064" y="41"/>
                </a:cubicBezTo>
                <a:lnTo>
                  <a:pt x="1064" y="172"/>
                </a:lnTo>
                <a:close/>
              </a:path>
            </a:pathLst>
          </a:custGeom>
          <a:solidFill>
            <a:schemeClr val="bg1">
              <a:lumMod val="85000"/>
            </a:schemeClr>
          </a:solidFill>
          <a:ln>
            <a:noFill/>
          </a:ln>
        </p:spPr>
        <p:txBody>
          <a:bodyPr/>
          <a:lstStyle/>
          <a:p>
            <a:pPr>
              <a:defRPr/>
            </a:pPr>
            <a:endParaRPr lang="zh-CN" altLang="en-US"/>
          </a:p>
        </p:txBody>
      </p:sp>
      <p:grpSp>
        <p:nvGrpSpPr>
          <p:cNvPr id="12" name="组合 11"/>
          <p:cNvGrpSpPr/>
          <p:nvPr/>
        </p:nvGrpSpPr>
        <p:grpSpPr>
          <a:xfrm>
            <a:off x="10464438" y="1347673"/>
            <a:ext cx="373063" cy="454026"/>
            <a:chOff x="5969001" y="1333500"/>
            <a:chExt cx="373063" cy="454026"/>
          </a:xfrm>
          <a:solidFill>
            <a:schemeClr val="bg1"/>
          </a:solidFill>
        </p:grpSpPr>
        <p:sp>
          <p:nvSpPr>
            <p:cNvPr id="13" name="Oval 17"/>
            <p:cNvSpPr>
              <a:spLocks noChangeArrowheads="1"/>
            </p:cNvSpPr>
            <p:nvPr/>
          </p:nvSpPr>
          <p:spPr bwMode="auto">
            <a:xfrm>
              <a:off x="6065838" y="1333500"/>
              <a:ext cx="169863" cy="2238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14" name="Freeform 18"/>
            <p:cNvSpPr/>
            <p:nvPr/>
          </p:nvSpPr>
          <p:spPr bwMode="auto">
            <a:xfrm>
              <a:off x="5969001" y="1566863"/>
              <a:ext cx="373063" cy="220663"/>
            </a:xfrm>
            <a:custGeom>
              <a:avLst/>
              <a:gdLst>
                <a:gd name="T0" fmla="*/ 58 w 88"/>
                <a:gd name="T1" fmla="*/ 0 h 52"/>
                <a:gd name="T2" fmla="*/ 48 w 88"/>
                <a:gd name="T3" fmla="*/ 17 h 52"/>
                <a:gd name="T4" fmla="*/ 48 w 88"/>
                <a:gd name="T5" fmla="*/ 17 h 52"/>
                <a:gd name="T6" fmla="*/ 48 w 88"/>
                <a:gd name="T7" fmla="*/ 3 h 52"/>
                <a:gd name="T8" fmla="*/ 49 w 88"/>
                <a:gd name="T9" fmla="*/ 2 h 52"/>
                <a:gd name="T10" fmla="*/ 44 w 88"/>
                <a:gd name="T11" fmla="*/ 0 h 52"/>
                <a:gd name="T12" fmla="*/ 39 w 88"/>
                <a:gd name="T13" fmla="*/ 2 h 52"/>
                <a:gd name="T14" fmla="*/ 41 w 88"/>
                <a:gd name="T15" fmla="*/ 3 h 52"/>
                <a:gd name="T16" fmla="*/ 41 w 88"/>
                <a:gd name="T17" fmla="*/ 17 h 52"/>
                <a:gd name="T18" fmla="*/ 39 w 88"/>
                <a:gd name="T19" fmla="*/ 17 h 52"/>
                <a:gd name="T20" fmla="*/ 30 w 88"/>
                <a:gd name="T21" fmla="*/ 0 h 52"/>
                <a:gd name="T22" fmla="*/ 0 w 88"/>
                <a:gd name="T23" fmla="*/ 22 h 52"/>
                <a:gd name="T24" fmla="*/ 0 w 88"/>
                <a:gd name="T25" fmla="*/ 22 h 52"/>
                <a:gd name="T26" fmla="*/ 0 w 88"/>
                <a:gd name="T27" fmla="*/ 52 h 52"/>
                <a:gd name="T28" fmla="*/ 88 w 88"/>
                <a:gd name="T29" fmla="*/ 52 h 52"/>
                <a:gd name="T30" fmla="*/ 88 w 88"/>
                <a:gd name="T31" fmla="*/ 22 h 52"/>
                <a:gd name="T32" fmla="*/ 88 w 88"/>
                <a:gd name="T33" fmla="*/ 22 h 52"/>
                <a:gd name="T34" fmla="*/ 58 w 88"/>
                <a:gd name="T35"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8" h="52">
                  <a:moveTo>
                    <a:pt x="58" y="0"/>
                  </a:moveTo>
                  <a:cubicBezTo>
                    <a:pt x="48" y="17"/>
                    <a:pt x="48" y="17"/>
                    <a:pt x="48" y="17"/>
                  </a:cubicBezTo>
                  <a:cubicBezTo>
                    <a:pt x="48" y="17"/>
                    <a:pt x="48" y="17"/>
                    <a:pt x="48" y="17"/>
                  </a:cubicBezTo>
                  <a:cubicBezTo>
                    <a:pt x="48" y="3"/>
                    <a:pt x="48" y="3"/>
                    <a:pt x="48" y="3"/>
                  </a:cubicBezTo>
                  <a:cubicBezTo>
                    <a:pt x="49" y="3"/>
                    <a:pt x="49" y="2"/>
                    <a:pt x="49" y="2"/>
                  </a:cubicBezTo>
                  <a:cubicBezTo>
                    <a:pt x="49" y="1"/>
                    <a:pt x="47" y="0"/>
                    <a:pt x="44" y="0"/>
                  </a:cubicBezTo>
                  <a:cubicBezTo>
                    <a:pt x="41" y="0"/>
                    <a:pt x="39" y="1"/>
                    <a:pt x="39" y="2"/>
                  </a:cubicBezTo>
                  <a:cubicBezTo>
                    <a:pt x="39" y="2"/>
                    <a:pt x="40" y="3"/>
                    <a:pt x="41" y="3"/>
                  </a:cubicBezTo>
                  <a:cubicBezTo>
                    <a:pt x="41" y="17"/>
                    <a:pt x="41" y="17"/>
                    <a:pt x="41" y="17"/>
                  </a:cubicBezTo>
                  <a:cubicBezTo>
                    <a:pt x="39" y="17"/>
                    <a:pt x="39" y="17"/>
                    <a:pt x="39" y="17"/>
                  </a:cubicBezTo>
                  <a:cubicBezTo>
                    <a:pt x="30" y="0"/>
                    <a:pt x="30" y="0"/>
                    <a:pt x="30" y="0"/>
                  </a:cubicBezTo>
                  <a:cubicBezTo>
                    <a:pt x="14" y="3"/>
                    <a:pt x="3" y="12"/>
                    <a:pt x="0" y="22"/>
                  </a:cubicBezTo>
                  <a:cubicBezTo>
                    <a:pt x="0" y="22"/>
                    <a:pt x="0" y="22"/>
                    <a:pt x="0" y="22"/>
                  </a:cubicBezTo>
                  <a:cubicBezTo>
                    <a:pt x="0" y="52"/>
                    <a:pt x="0" y="52"/>
                    <a:pt x="0" y="52"/>
                  </a:cubicBezTo>
                  <a:cubicBezTo>
                    <a:pt x="88" y="52"/>
                    <a:pt x="88" y="52"/>
                    <a:pt x="88" y="52"/>
                  </a:cubicBezTo>
                  <a:cubicBezTo>
                    <a:pt x="88" y="22"/>
                    <a:pt x="88" y="22"/>
                    <a:pt x="88" y="22"/>
                  </a:cubicBezTo>
                  <a:cubicBezTo>
                    <a:pt x="88" y="22"/>
                    <a:pt x="88" y="22"/>
                    <a:pt x="88" y="22"/>
                  </a:cubicBezTo>
                  <a:cubicBezTo>
                    <a:pt x="85" y="12"/>
                    <a:pt x="73" y="3"/>
                    <a:pt x="5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15" name="组合 14"/>
          <p:cNvGrpSpPr/>
          <p:nvPr/>
        </p:nvGrpSpPr>
        <p:grpSpPr>
          <a:xfrm>
            <a:off x="10448081" y="2709748"/>
            <a:ext cx="360363" cy="496888"/>
            <a:chOff x="5489576" y="2695575"/>
            <a:chExt cx="360363" cy="496888"/>
          </a:xfrm>
          <a:solidFill>
            <a:schemeClr val="bg1"/>
          </a:solidFill>
        </p:grpSpPr>
        <p:sp>
          <p:nvSpPr>
            <p:cNvPr id="16" name="Rectangle 19"/>
            <p:cNvSpPr>
              <a:spLocks noChangeArrowheads="1"/>
            </p:cNvSpPr>
            <p:nvPr/>
          </p:nvSpPr>
          <p:spPr bwMode="auto">
            <a:xfrm>
              <a:off x="5489576" y="2959100"/>
              <a:ext cx="93663" cy="233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17" name="Rectangle 20"/>
            <p:cNvSpPr>
              <a:spLocks noChangeArrowheads="1"/>
            </p:cNvSpPr>
            <p:nvPr/>
          </p:nvSpPr>
          <p:spPr bwMode="auto">
            <a:xfrm>
              <a:off x="5624513" y="2911475"/>
              <a:ext cx="93663" cy="2809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18" name="Rectangle 21"/>
            <p:cNvSpPr>
              <a:spLocks noChangeArrowheads="1"/>
            </p:cNvSpPr>
            <p:nvPr/>
          </p:nvSpPr>
          <p:spPr bwMode="auto">
            <a:xfrm>
              <a:off x="5756276" y="2852738"/>
              <a:ext cx="93663" cy="3397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19" name="Freeform 22"/>
            <p:cNvSpPr/>
            <p:nvPr/>
          </p:nvSpPr>
          <p:spPr bwMode="auto">
            <a:xfrm>
              <a:off x="5489576" y="2763838"/>
              <a:ext cx="309563" cy="173038"/>
            </a:xfrm>
            <a:custGeom>
              <a:avLst/>
              <a:gdLst>
                <a:gd name="T0" fmla="*/ 0 w 73"/>
                <a:gd name="T1" fmla="*/ 41 h 41"/>
                <a:gd name="T2" fmla="*/ 0 w 73"/>
                <a:gd name="T3" fmla="*/ 37 h 41"/>
                <a:gd name="T4" fmla="*/ 71 w 73"/>
                <a:gd name="T5" fmla="*/ 0 h 41"/>
                <a:gd name="T6" fmla="*/ 73 w 73"/>
                <a:gd name="T7" fmla="*/ 3 h 41"/>
                <a:gd name="T8" fmla="*/ 0 w 73"/>
                <a:gd name="T9" fmla="*/ 41 h 41"/>
              </a:gdLst>
              <a:ahLst/>
              <a:cxnLst>
                <a:cxn ang="0">
                  <a:pos x="T0" y="T1"/>
                </a:cxn>
                <a:cxn ang="0">
                  <a:pos x="T2" y="T3"/>
                </a:cxn>
                <a:cxn ang="0">
                  <a:pos x="T4" y="T5"/>
                </a:cxn>
                <a:cxn ang="0">
                  <a:pos x="T6" y="T7"/>
                </a:cxn>
                <a:cxn ang="0">
                  <a:pos x="T8" y="T9"/>
                </a:cxn>
              </a:cxnLst>
              <a:rect l="0" t="0" r="r" b="b"/>
              <a:pathLst>
                <a:path w="73" h="41">
                  <a:moveTo>
                    <a:pt x="0" y="41"/>
                  </a:moveTo>
                  <a:cubicBezTo>
                    <a:pt x="0" y="37"/>
                    <a:pt x="0" y="37"/>
                    <a:pt x="0" y="37"/>
                  </a:cubicBezTo>
                  <a:cubicBezTo>
                    <a:pt x="0" y="37"/>
                    <a:pt x="40" y="37"/>
                    <a:pt x="71" y="0"/>
                  </a:cubicBezTo>
                  <a:cubicBezTo>
                    <a:pt x="73" y="3"/>
                    <a:pt x="73" y="3"/>
                    <a:pt x="73" y="3"/>
                  </a:cubicBezTo>
                  <a:cubicBezTo>
                    <a:pt x="41" y="40"/>
                    <a:pt x="0" y="41"/>
                    <a:pt x="0"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0" name="Freeform 23"/>
            <p:cNvSpPr/>
            <p:nvPr/>
          </p:nvSpPr>
          <p:spPr bwMode="auto">
            <a:xfrm>
              <a:off x="5713413" y="2695575"/>
              <a:ext cx="136525" cy="147638"/>
            </a:xfrm>
            <a:custGeom>
              <a:avLst/>
              <a:gdLst>
                <a:gd name="T0" fmla="*/ 32 w 32"/>
                <a:gd name="T1" fmla="*/ 0 h 35"/>
                <a:gd name="T2" fmla="*/ 27 w 32"/>
                <a:gd name="T3" fmla="*/ 35 h 35"/>
                <a:gd name="T4" fmla="*/ 17 w 32"/>
                <a:gd name="T5" fmla="*/ 20 h 35"/>
                <a:gd name="T6" fmla="*/ 0 w 32"/>
                <a:gd name="T7" fmla="*/ 15 h 35"/>
                <a:gd name="T8" fmla="*/ 32 w 32"/>
                <a:gd name="T9" fmla="*/ 0 h 35"/>
              </a:gdLst>
              <a:ahLst/>
              <a:cxnLst>
                <a:cxn ang="0">
                  <a:pos x="T0" y="T1"/>
                </a:cxn>
                <a:cxn ang="0">
                  <a:pos x="T2" y="T3"/>
                </a:cxn>
                <a:cxn ang="0">
                  <a:pos x="T4" y="T5"/>
                </a:cxn>
                <a:cxn ang="0">
                  <a:pos x="T6" y="T7"/>
                </a:cxn>
                <a:cxn ang="0">
                  <a:pos x="T8" y="T9"/>
                </a:cxn>
              </a:cxnLst>
              <a:rect l="0" t="0" r="r" b="b"/>
              <a:pathLst>
                <a:path w="32" h="35">
                  <a:moveTo>
                    <a:pt x="32" y="0"/>
                  </a:moveTo>
                  <a:cubicBezTo>
                    <a:pt x="29" y="10"/>
                    <a:pt x="27" y="25"/>
                    <a:pt x="27" y="35"/>
                  </a:cubicBezTo>
                  <a:cubicBezTo>
                    <a:pt x="17" y="20"/>
                    <a:pt x="17" y="20"/>
                    <a:pt x="17" y="20"/>
                  </a:cubicBezTo>
                  <a:cubicBezTo>
                    <a:pt x="0" y="15"/>
                    <a:pt x="0" y="15"/>
                    <a:pt x="0" y="15"/>
                  </a:cubicBezTo>
                  <a:cubicBezTo>
                    <a:pt x="10" y="12"/>
                    <a:pt x="23" y="6"/>
                    <a:pt x="3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grpSp>
        <p:nvGrpSpPr>
          <p:cNvPr id="21" name="组合 20"/>
          <p:cNvGrpSpPr/>
          <p:nvPr/>
        </p:nvGrpSpPr>
        <p:grpSpPr>
          <a:xfrm>
            <a:off x="10506523" y="4029469"/>
            <a:ext cx="454026" cy="581025"/>
            <a:chOff x="4954588" y="4040188"/>
            <a:chExt cx="454026" cy="581025"/>
          </a:xfrm>
          <a:solidFill>
            <a:schemeClr val="bg1"/>
          </a:solidFill>
        </p:grpSpPr>
        <p:sp>
          <p:nvSpPr>
            <p:cNvPr id="22" name="Freeform 24"/>
            <p:cNvSpPr>
              <a:spLocks noEditPoints="1"/>
            </p:cNvSpPr>
            <p:nvPr/>
          </p:nvSpPr>
          <p:spPr bwMode="auto">
            <a:xfrm>
              <a:off x="5018088" y="4146550"/>
              <a:ext cx="309563" cy="373063"/>
            </a:xfrm>
            <a:custGeom>
              <a:avLst/>
              <a:gdLst>
                <a:gd name="T0" fmla="*/ 56 w 73"/>
                <a:gd name="T1" fmla="*/ 88 h 88"/>
                <a:gd name="T2" fmla="*/ 18 w 73"/>
                <a:gd name="T3" fmla="*/ 88 h 88"/>
                <a:gd name="T4" fmla="*/ 18 w 73"/>
                <a:gd name="T5" fmla="*/ 68 h 88"/>
                <a:gd name="T6" fmla="*/ 0 w 73"/>
                <a:gd name="T7" fmla="*/ 36 h 88"/>
                <a:gd name="T8" fmla="*/ 37 w 73"/>
                <a:gd name="T9" fmla="*/ 0 h 88"/>
                <a:gd name="T10" fmla="*/ 73 w 73"/>
                <a:gd name="T11" fmla="*/ 36 h 88"/>
                <a:gd name="T12" fmla="*/ 56 w 73"/>
                <a:gd name="T13" fmla="*/ 68 h 88"/>
                <a:gd name="T14" fmla="*/ 56 w 73"/>
                <a:gd name="T15" fmla="*/ 88 h 88"/>
                <a:gd name="T16" fmla="*/ 23 w 73"/>
                <a:gd name="T17" fmla="*/ 83 h 88"/>
                <a:gd name="T18" fmla="*/ 51 w 73"/>
                <a:gd name="T19" fmla="*/ 83 h 88"/>
                <a:gd name="T20" fmla="*/ 51 w 73"/>
                <a:gd name="T21" fmla="*/ 65 h 88"/>
                <a:gd name="T22" fmla="*/ 52 w 73"/>
                <a:gd name="T23" fmla="*/ 64 h 88"/>
                <a:gd name="T24" fmla="*/ 69 w 73"/>
                <a:gd name="T25" fmla="*/ 36 h 88"/>
                <a:gd name="T26" fmla="*/ 37 w 73"/>
                <a:gd name="T27" fmla="*/ 4 h 88"/>
                <a:gd name="T28" fmla="*/ 5 w 73"/>
                <a:gd name="T29" fmla="*/ 36 h 88"/>
                <a:gd name="T30" fmla="*/ 21 w 73"/>
                <a:gd name="T31" fmla="*/ 64 h 88"/>
                <a:gd name="T32" fmla="*/ 23 w 73"/>
                <a:gd name="T33" fmla="*/ 65 h 88"/>
                <a:gd name="T34" fmla="*/ 23 w 73"/>
                <a:gd name="T35" fmla="*/ 83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 h="88">
                  <a:moveTo>
                    <a:pt x="56" y="88"/>
                  </a:moveTo>
                  <a:cubicBezTo>
                    <a:pt x="18" y="88"/>
                    <a:pt x="18" y="88"/>
                    <a:pt x="18" y="88"/>
                  </a:cubicBezTo>
                  <a:cubicBezTo>
                    <a:pt x="18" y="68"/>
                    <a:pt x="18" y="68"/>
                    <a:pt x="18" y="68"/>
                  </a:cubicBezTo>
                  <a:cubicBezTo>
                    <a:pt x="7" y="61"/>
                    <a:pt x="0" y="49"/>
                    <a:pt x="0" y="36"/>
                  </a:cubicBezTo>
                  <a:cubicBezTo>
                    <a:pt x="0" y="16"/>
                    <a:pt x="17" y="0"/>
                    <a:pt x="37" y="0"/>
                  </a:cubicBezTo>
                  <a:cubicBezTo>
                    <a:pt x="57" y="0"/>
                    <a:pt x="73" y="16"/>
                    <a:pt x="73" y="36"/>
                  </a:cubicBezTo>
                  <a:cubicBezTo>
                    <a:pt x="73" y="49"/>
                    <a:pt x="67" y="61"/>
                    <a:pt x="56" y="68"/>
                  </a:cubicBezTo>
                  <a:lnTo>
                    <a:pt x="56" y="88"/>
                  </a:lnTo>
                  <a:close/>
                  <a:moveTo>
                    <a:pt x="23" y="83"/>
                  </a:moveTo>
                  <a:cubicBezTo>
                    <a:pt x="51" y="83"/>
                    <a:pt x="51" y="83"/>
                    <a:pt x="51" y="83"/>
                  </a:cubicBezTo>
                  <a:cubicBezTo>
                    <a:pt x="51" y="65"/>
                    <a:pt x="51" y="65"/>
                    <a:pt x="51" y="65"/>
                  </a:cubicBezTo>
                  <a:cubicBezTo>
                    <a:pt x="52" y="64"/>
                    <a:pt x="52" y="64"/>
                    <a:pt x="52" y="64"/>
                  </a:cubicBezTo>
                  <a:cubicBezTo>
                    <a:pt x="62" y="59"/>
                    <a:pt x="69" y="48"/>
                    <a:pt x="69" y="36"/>
                  </a:cubicBezTo>
                  <a:cubicBezTo>
                    <a:pt x="69" y="19"/>
                    <a:pt x="54" y="4"/>
                    <a:pt x="37" y="4"/>
                  </a:cubicBezTo>
                  <a:cubicBezTo>
                    <a:pt x="19" y="4"/>
                    <a:pt x="5" y="19"/>
                    <a:pt x="5" y="36"/>
                  </a:cubicBezTo>
                  <a:cubicBezTo>
                    <a:pt x="5" y="48"/>
                    <a:pt x="11" y="59"/>
                    <a:pt x="21" y="64"/>
                  </a:cubicBezTo>
                  <a:cubicBezTo>
                    <a:pt x="23" y="65"/>
                    <a:pt x="23" y="65"/>
                    <a:pt x="23" y="65"/>
                  </a:cubicBezTo>
                  <a:lnTo>
                    <a:pt x="23" y="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3" name="Rectangle 25"/>
            <p:cNvSpPr>
              <a:spLocks noChangeArrowheads="1"/>
            </p:cNvSpPr>
            <p:nvPr/>
          </p:nvSpPr>
          <p:spPr bwMode="auto">
            <a:xfrm>
              <a:off x="5094288" y="4524375"/>
              <a:ext cx="16192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24" name="Rectangle 26"/>
            <p:cNvSpPr>
              <a:spLocks noChangeArrowheads="1"/>
            </p:cNvSpPr>
            <p:nvPr/>
          </p:nvSpPr>
          <p:spPr bwMode="auto">
            <a:xfrm>
              <a:off x="5094288" y="4554538"/>
              <a:ext cx="16192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p>
          </p:txBody>
        </p:sp>
        <p:sp>
          <p:nvSpPr>
            <p:cNvPr id="25" name="Freeform 27"/>
            <p:cNvSpPr/>
            <p:nvPr/>
          </p:nvSpPr>
          <p:spPr bwMode="auto">
            <a:xfrm>
              <a:off x="5137151" y="4570413"/>
              <a:ext cx="76200" cy="42863"/>
            </a:xfrm>
            <a:custGeom>
              <a:avLst/>
              <a:gdLst>
                <a:gd name="T0" fmla="*/ 18 w 18"/>
                <a:gd name="T1" fmla="*/ 3 h 10"/>
                <a:gd name="T2" fmla="*/ 9 w 18"/>
                <a:gd name="T3" fmla="*/ 10 h 10"/>
                <a:gd name="T4" fmla="*/ 0 w 18"/>
                <a:gd name="T5" fmla="*/ 3 h 10"/>
                <a:gd name="T6" fmla="*/ 1 w 18"/>
                <a:gd name="T7" fmla="*/ 0 h 10"/>
                <a:gd name="T8" fmla="*/ 17 w 18"/>
                <a:gd name="T9" fmla="*/ 0 h 10"/>
                <a:gd name="T10" fmla="*/ 18 w 18"/>
                <a:gd name="T11" fmla="*/ 3 h 10"/>
              </a:gdLst>
              <a:ahLst/>
              <a:cxnLst>
                <a:cxn ang="0">
                  <a:pos x="T0" y="T1"/>
                </a:cxn>
                <a:cxn ang="0">
                  <a:pos x="T2" y="T3"/>
                </a:cxn>
                <a:cxn ang="0">
                  <a:pos x="T4" y="T5"/>
                </a:cxn>
                <a:cxn ang="0">
                  <a:pos x="T6" y="T7"/>
                </a:cxn>
                <a:cxn ang="0">
                  <a:pos x="T8" y="T9"/>
                </a:cxn>
                <a:cxn ang="0">
                  <a:pos x="T10" y="T11"/>
                </a:cxn>
              </a:cxnLst>
              <a:rect l="0" t="0" r="r" b="b"/>
              <a:pathLst>
                <a:path w="18" h="10">
                  <a:moveTo>
                    <a:pt x="18" y="3"/>
                  </a:moveTo>
                  <a:cubicBezTo>
                    <a:pt x="18" y="7"/>
                    <a:pt x="14" y="10"/>
                    <a:pt x="9" y="10"/>
                  </a:cubicBezTo>
                  <a:cubicBezTo>
                    <a:pt x="4" y="10"/>
                    <a:pt x="0" y="7"/>
                    <a:pt x="0" y="3"/>
                  </a:cubicBezTo>
                  <a:cubicBezTo>
                    <a:pt x="0" y="2"/>
                    <a:pt x="1" y="1"/>
                    <a:pt x="1" y="0"/>
                  </a:cubicBezTo>
                  <a:cubicBezTo>
                    <a:pt x="17" y="0"/>
                    <a:pt x="17" y="0"/>
                    <a:pt x="17" y="0"/>
                  </a:cubicBezTo>
                  <a:cubicBezTo>
                    <a:pt x="17" y="1"/>
                    <a:pt x="18" y="2"/>
                    <a:pt x="18"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6" name="Freeform 28"/>
            <p:cNvSpPr>
              <a:spLocks noEditPoints="1"/>
            </p:cNvSpPr>
            <p:nvPr/>
          </p:nvSpPr>
          <p:spPr bwMode="auto">
            <a:xfrm>
              <a:off x="5132388" y="4567238"/>
              <a:ext cx="85725" cy="53975"/>
            </a:xfrm>
            <a:custGeom>
              <a:avLst/>
              <a:gdLst>
                <a:gd name="T0" fmla="*/ 10 w 20"/>
                <a:gd name="T1" fmla="*/ 13 h 13"/>
                <a:gd name="T2" fmla="*/ 0 w 20"/>
                <a:gd name="T3" fmla="*/ 4 h 13"/>
                <a:gd name="T4" fmla="*/ 1 w 20"/>
                <a:gd name="T5" fmla="*/ 0 h 13"/>
                <a:gd name="T6" fmla="*/ 1 w 20"/>
                <a:gd name="T7" fmla="*/ 0 h 13"/>
                <a:gd name="T8" fmla="*/ 19 w 20"/>
                <a:gd name="T9" fmla="*/ 0 h 13"/>
                <a:gd name="T10" fmla="*/ 19 w 20"/>
                <a:gd name="T11" fmla="*/ 0 h 13"/>
                <a:gd name="T12" fmla="*/ 20 w 20"/>
                <a:gd name="T13" fmla="*/ 4 h 13"/>
                <a:gd name="T14" fmla="*/ 10 w 20"/>
                <a:gd name="T15" fmla="*/ 13 h 13"/>
                <a:gd name="T16" fmla="*/ 3 w 20"/>
                <a:gd name="T17" fmla="*/ 3 h 13"/>
                <a:gd name="T18" fmla="*/ 3 w 20"/>
                <a:gd name="T19" fmla="*/ 4 h 13"/>
                <a:gd name="T20" fmla="*/ 10 w 20"/>
                <a:gd name="T21" fmla="*/ 10 h 13"/>
                <a:gd name="T22" fmla="*/ 17 w 20"/>
                <a:gd name="T23" fmla="*/ 4 h 13"/>
                <a:gd name="T24" fmla="*/ 17 w 20"/>
                <a:gd name="T25" fmla="*/ 3 h 13"/>
                <a:gd name="T26" fmla="*/ 3 w 20"/>
                <a:gd name="T2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 h="13">
                  <a:moveTo>
                    <a:pt x="10" y="13"/>
                  </a:moveTo>
                  <a:cubicBezTo>
                    <a:pt x="4" y="13"/>
                    <a:pt x="0" y="9"/>
                    <a:pt x="0" y="4"/>
                  </a:cubicBezTo>
                  <a:cubicBezTo>
                    <a:pt x="0" y="3"/>
                    <a:pt x="0" y="2"/>
                    <a:pt x="1" y="0"/>
                  </a:cubicBezTo>
                  <a:cubicBezTo>
                    <a:pt x="1" y="0"/>
                    <a:pt x="1" y="0"/>
                    <a:pt x="1" y="0"/>
                  </a:cubicBezTo>
                  <a:cubicBezTo>
                    <a:pt x="19" y="0"/>
                    <a:pt x="19" y="0"/>
                    <a:pt x="19" y="0"/>
                  </a:cubicBezTo>
                  <a:cubicBezTo>
                    <a:pt x="19" y="0"/>
                    <a:pt x="19" y="0"/>
                    <a:pt x="19" y="0"/>
                  </a:cubicBezTo>
                  <a:cubicBezTo>
                    <a:pt x="20" y="2"/>
                    <a:pt x="20" y="3"/>
                    <a:pt x="20" y="4"/>
                  </a:cubicBezTo>
                  <a:cubicBezTo>
                    <a:pt x="20" y="9"/>
                    <a:pt x="16" y="13"/>
                    <a:pt x="10" y="13"/>
                  </a:cubicBezTo>
                  <a:close/>
                  <a:moveTo>
                    <a:pt x="3" y="3"/>
                  </a:moveTo>
                  <a:cubicBezTo>
                    <a:pt x="3" y="3"/>
                    <a:pt x="3" y="4"/>
                    <a:pt x="3" y="4"/>
                  </a:cubicBezTo>
                  <a:cubicBezTo>
                    <a:pt x="3" y="7"/>
                    <a:pt x="6" y="10"/>
                    <a:pt x="10" y="10"/>
                  </a:cubicBezTo>
                  <a:cubicBezTo>
                    <a:pt x="14" y="10"/>
                    <a:pt x="17" y="7"/>
                    <a:pt x="17" y="4"/>
                  </a:cubicBezTo>
                  <a:cubicBezTo>
                    <a:pt x="17" y="4"/>
                    <a:pt x="17" y="3"/>
                    <a:pt x="17" y="3"/>
                  </a:cubicBezTo>
                  <a:lnTo>
                    <a:pt x="3"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7" name="Freeform 29"/>
            <p:cNvSpPr/>
            <p:nvPr/>
          </p:nvSpPr>
          <p:spPr bwMode="auto">
            <a:xfrm>
              <a:off x="5195888" y="4176713"/>
              <a:ext cx="103188" cy="182563"/>
            </a:xfrm>
            <a:custGeom>
              <a:avLst/>
              <a:gdLst>
                <a:gd name="T0" fmla="*/ 19 w 24"/>
                <a:gd name="T1" fmla="*/ 43 h 43"/>
                <a:gd name="T2" fmla="*/ 15 w 24"/>
                <a:gd name="T3" fmla="*/ 43 h 43"/>
                <a:gd name="T4" fmla="*/ 0 w 24"/>
                <a:gd name="T5" fmla="*/ 3 h 43"/>
                <a:gd name="T6" fmla="*/ 1 w 24"/>
                <a:gd name="T7" fmla="*/ 0 h 43"/>
                <a:gd name="T8" fmla="*/ 19 w 24"/>
                <a:gd name="T9" fmla="*/ 43 h 43"/>
              </a:gdLst>
              <a:ahLst/>
              <a:cxnLst>
                <a:cxn ang="0">
                  <a:pos x="T0" y="T1"/>
                </a:cxn>
                <a:cxn ang="0">
                  <a:pos x="T2" y="T3"/>
                </a:cxn>
                <a:cxn ang="0">
                  <a:pos x="T4" y="T5"/>
                </a:cxn>
                <a:cxn ang="0">
                  <a:pos x="T6" y="T7"/>
                </a:cxn>
                <a:cxn ang="0">
                  <a:pos x="T8" y="T9"/>
                </a:cxn>
              </a:cxnLst>
              <a:rect l="0" t="0" r="r" b="b"/>
              <a:pathLst>
                <a:path w="24" h="43">
                  <a:moveTo>
                    <a:pt x="19" y="43"/>
                  </a:moveTo>
                  <a:cubicBezTo>
                    <a:pt x="15" y="43"/>
                    <a:pt x="15" y="43"/>
                    <a:pt x="15" y="43"/>
                  </a:cubicBezTo>
                  <a:cubicBezTo>
                    <a:pt x="20" y="13"/>
                    <a:pt x="0" y="3"/>
                    <a:pt x="0" y="3"/>
                  </a:cubicBezTo>
                  <a:cubicBezTo>
                    <a:pt x="1" y="0"/>
                    <a:pt x="1" y="0"/>
                    <a:pt x="1" y="0"/>
                  </a:cubicBezTo>
                  <a:cubicBezTo>
                    <a:pt x="2" y="0"/>
                    <a:pt x="24" y="11"/>
                    <a:pt x="19"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8" name="Freeform 30"/>
            <p:cNvSpPr/>
            <p:nvPr/>
          </p:nvSpPr>
          <p:spPr bwMode="auto">
            <a:xfrm>
              <a:off x="5327651" y="4176713"/>
              <a:ext cx="80963" cy="46038"/>
            </a:xfrm>
            <a:custGeom>
              <a:avLst/>
              <a:gdLst>
                <a:gd name="T0" fmla="*/ 3 w 51"/>
                <a:gd name="T1" fmla="*/ 29 h 29"/>
                <a:gd name="T2" fmla="*/ 0 w 51"/>
                <a:gd name="T3" fmla="*/ 24 h 29"/>
                <a:gd name="T4" fmla="*/ 48 w 51"/>
                <a:gd name="T5" fmla="*/ 0 h 29"/>
                <a:gd name="T6" fmla="*/ 51 w 51"/>
                <a:gd name="T7" fmla="*/ 8 h 29"/>
                <a:gd name="T8" fmla="*/ 3 w 51"/>
                <a:gd name="T9" fmla="*/ 29 h 29"/>
              </a:gdLst>
              <a:ahLst/>
              <a:cxnLst>
                <a:cxn ang="0">
                  <a:pos x="T0" y="T1"/>
                </a:cxn>
                <a:cxn ang="0">
                  <a:pos x="T2" y="T3"/>
                </a:cxn>
                <a:cxn ang="0">
                  <a:pos x="T4" y="T5"/>
                </a:cxn>
                <a:cxn ang="0">
                  <a:pos x="T6" y="T7"/>
                </a:cxn>
                <a:cxn ang="0">
                  <a:pos x="T8" y="T9"/>
                </a:cxn>
              </a:cxnLst>
              <a:rect l="0" t="0" r="r" b="b"/>
              <a:pathLst>
                <a:path w="51" h="29">
                  <a:moveTo>
                    <a:pt x="3" y="29"/>
                  </a:moveTo>
                  <a:lnTo>
                    <a:pt x="0" y="24"/>
                  </a:lnTo>
                  <a:lnTo>
                    <a:pt x="48" y="0"/>
                  </a:lnTo>
                  <a:lnTo>
                    <a:pt x="51" y="8"/>
                  </a:lnTo>
                  <a:lnTo>
                    <a:pt x="3"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29" name="Freeform 31"/>
            <p:cNvSpPr/>
            <p:nvPr/>
          </p:nvSpPr>
          <p:spPr bwMode="auto">
            <a:xfrm>
              <a:off x="5281613" y="4090988"/>
              <a:ext cx="63500" cy="73025"/>
            </a:xfrm>
            <a:custGeom>
              <a:avLst/>
              <a:gdLst>
                <a:gd name="T0" fmla="*/ 5 w 40"/>
                <a:gd name="T1" fmla="*/ 46 h 46"/>
                <a:gd name="T2" fmla="*/ 0 w 40"/>
                <a:gd name="T3" fmla="*/ 40 h 46"/>
                <a:gd name="T4" fmla="*/ 35 w 40"/>
                <a:gd name="T5" fmla="*/ 0 h 46"/>
                <a:gd name="T6" fmla="*/ 40 w 40"/>
                <a:gd name="T7" fmla="*/ 6 h 46"/>
                <a:gd name="T8" fmla="*/ 5 w 40"/>
                <a:gd name="T9" fmla="*/ 46 h 46"/>
              </a:gdLst>
              <a:ahLst/>
              <a:cxnLst>
                <a:cxn ang="0">
                  <a:pos x="T0" y="T1"/>
                </a:cxn>
                <a:cxn ang="0">
                  <a:pos x="T2" y="T3"/>
                </a:cxn>
                <a:cxn ang="0">
                  <a:pos x="T4" y="T5"/>
                </a:cxn>
                <a:cxn ang="0">
                  <a:pos x="T6" y="T7"/>
                </a:cxn>
                <a:cxn ang="0">
                  <a:pos x="T8" y="T9"/>
                </a:cxn>
              </a:cxnLst>
              <a:rect l="0" t="0" r="r" b="b"/>
              <a:pathLst>
                <a:path w="40" h="46">
                  <a:moveTo>
                    <a:pt x="5" y="46"/>
                  </a:moveTo>
                  <a:lnTo>
                    <a:pt x="0" y="40"/>
                  </a:lnTo>
                  <a:lnTo>
                    <a:pt x="35" y="0"/>
                  </a:lnTo>
                  <a:lnTo>
                    <a:pt x="40" y="6"/>
                  </a:lnTo>
                  <a:lnTo>
                    <a:pt x="5" y="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30" name="Freeform 32"/>
            <p:cNvSpPr/>
            <p:nvPr/>
          </p:nvSpPr>
          <p:spPr bwMode="auto">
            <a:xfrm>
              <a:off x="5213351" y="4044950"/>
              <a:ext cx="34925" cy="84138"/>
            </a:xfrm>
            <a:custGeom>
              <a:avLst/>
              <a:gdLst>
                <a:gd name="T0" fmla="*/ 8 w 22"/>
                <a:gd name="T1" fmla="*/ 53 h 53"/>
                <a:gd name="T2" fmla="*/ 0 w 22"/>
                <a:gd name="T3" fmla="*/ 51 h 53"/>
                <a:gd name="T4" fmla="*/ 14 w 22"/>
                <a:gd name="T5" fmla="*/ 0 h 53"/>
                <a:gd name="T6" fmla="*/ 22 w 22"/>
                <a:gd name="T7" fmla="*/ 3 h 53"/>
                <a:gd name="T8" fmla="*/ 8 w 22"/>
                <a:gd name="T9" fmla="*/ 53 h 53"/>
              </a:gdLst>
              <a:ahLst/>
              <a:cxnLst>
                <a:cxn ang="0">
                  <a:pos x="T0" y="T1"/>
                </a:cxn>
                <a:cxn ang="0">
                  <a:pos x="T2" y="T3"/>
                </a:cxn>
                <a:cxn ang="0">
                  <a:pos x="T4" y="T5"/>
                </a:cxn>
                <a:cxn ang="0">
                  <a:pos x="T6" y="T7"/>
                </a:cxn>
                <a:cxn ang="0">
                  <a:pos x="T8" y="T9"/>
                </a:cxn>
              </a:cxnLst>
              <a:rect l="0" t="0" r="r" b="b"/>
              <a:pathLst>
                <a:path w="22" h="53">
                  <a:moveTo>
                    <a:pt x="8" y="53"/>
                  </a:moveTo>
                  <a:lnTo>
                    <a:pt x="0" y="51"/>
                  </a:lnTo>
                  <a:lnTo>
                    <a:pt x="14" y="0"/>
                  </a:lnTo>
                  <a:lnTo>
                    <a:pt x="22" y="3"/>
                  </a:lnTo>
                  <a:lnTo>
                    <a:pt x="8" y="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31" name="Freeform 33"/>
            <p:cNvSpPr/>
            <p:nvPr/>
          </p:nvSpPr>
          <p:spPr bwMode="auto">
            <a:xfrm>
              <a:off x="5124451" y="4040188"/>
              <a:ext cx="30163" cy="85725"/>
            </a:xfrm>
            <a:custGeom>
              <a:avLst/>
              <a:gdLst>
                <a:gd name="T0" fmla="*/ 11 w 19"/>
                <a:gd name="T1" fmla="*/ 54 h 54"/>
                <a:gd name="T2" fmla="*/ 0 w 19"/>
                <a:gd name="T3" fmla="*/ 0 h 54"/>
                <a:gd name="T4" fmla="*/ 8 w 19"/>
                <a:gd name="T5" fmla="*/ 0 h 54"/>
                <a:gd name="T6" fmla="*/ 19 w 19"/>
                <a:gd name="T7" fmla="*/ 51 h 54"/>
                <a:gd name="T8" fmla="*/ 11 w 19"/>
                <a:gd name="T9" fmla="*/ 54 h 54"/>
              </a:gdLst>
              <a:ahLst/>
              <a:cxnLst>
                <a:cxn ang="0">
                  <a:pos x="T0" y="T1"/>
                </a:cxn>
                <a:cxn ang="0">
                  <a:pos x="T2" y="T3"/>
                </a:cxn>
                <a:cxn ang="0">
                  <a:pos x="T4" y="T5"/>
                </a:cxn>
                <a:cxn ang="0">
                  <a:pos x="T6" y="T7"/>
                </a:cxn>
                <a:cxn ang="0">
                  <a:pos x="T8" y="T9"/>
                </a:cxn>
              </a:cxnLst>
              <a:rect l="0" t="0" r="r" b="b"/>
              <a:pathLst>
                <a:path w="19" h="54">
                  <a:moveTo>
                    <a:pt x="11" y="54"/>
                  </a:moveTo>
                  <a:lnTo>
                    <a:pt x="0" y="0"/>
                  </a:lnTo>
                  <a:lnTo>
                    <a:pt x="8" y="0"/>
                  </a:lnTo>
                  <a:lnTo>
                    <a:pt x="19" y="51"/>
                  </a:lnTo>
                  <a:lnTo>
                    <a:pt x="11"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32" name="Freeform 34"/>
            <p:cNvSpPr/>
            <p:nvPr/>
          </p:nvSpPr>
          <p:spPr bwMode="auto">
            <a:xfrm>
              <a:off x="5027613" y="4078288"/>
              <a:ext cx="53975" cy="76200"/>
            </a:xfrm>
            <a:custGeom>
              <a:avLst/>
              <a:gdLst>
                <a:gd name="T0" fmla="*/ 29 w 34"/>
                <a:gd name="T1" fmla="*/ 48 h 48"/>
                <a:gd name="T2" fmla="*/ 0 w 34"/>
                <a:gd name="T3" fmla="*/ 6 h 48"/>
                <a:gd name="T4" fmla="*/ 5 w 34"/>
                <a:gd name="T5" fmla="*/ 0 h 48"/>
                <a:gd name="T6" fmla="*/ 34 w 34"/>
                <a:gd name="T7" fmla="*/ 43 h 48"/>
                <a:gd name="T8" fmla="*/ 29 w 34"/>
                <a:gd name="T9" fmla="*/ 48 h 48"/>
              </a:gdLst>
              <a:ahLst/>
              <a:cxnLst>
                <a:cxn ang="0">
                  <a:pos x="T0" y="T1"/>
                </a:cxn>
                <a:cxn ang="0">
                  <a:pos x="T2" y="T3"/>
                </a:cxn>
                <a:cxn ang="0">
                  <a:pos x="T4" y="T5"/>
                </a:cxn>
                <a:cxn ang="0">
                  <a:pos x="T6" y="T7"/>
                </a:cxn>
                <a:cxn ang="0">
                  <a:pos x="T8" y="T9"/>
                </a:cxn>
              </a:cxnLst>
              <a:rect l="0" t="0" r="r" b="b"/>
              <a:pathLst>
                <a:path w="34" h="48">
                  <a:moveTo>
                    <a:pt x="29" y="48"/>
                  </a:moveTo>
                  <a:lnTo>
                    <a:pt x="0" y="6"/>
                  </a:lnTo>
                  <a:lnTo>
                    <a:pt x="5" y="0"/>
                  </a:lnTo>
                  <a:lnTo>
                    <a:pt x="34" y="43"/>
                  </a:lnTo>
                  <a:lnTo>
                    <a:pt x="29"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sp>
          <p:nvSpPr>
            <p:cNvPr id="33" name="Freeform 35"/>
            <p:cNvSpPr/>
            <p:nvPr/>
          </p:nvSpPr>
          <p:spPr bwMode="auto">
            <a:xfrm>
              <a:off x="4954588" y="4159250"/>
              <a:ext cx="76200" cy="50800"/>
            </a:xfrm>
            <a:custGeom>
              <a:avLst/>
              <a:gdLst>
                <a:gd name="T0" fmla="*/ 46 w 48"/>
                <a:gd name="T1" fmla="*/ 32 h 32"/>
                <a:gd name="T2" fmla="*/ 0 w 48"/>
                <a:gd name="T3" fmla="*/ 5 h 32"/>
                <a:gd name="T4" fmla="*/ 3 w 48"/>
                <a:gd name="T5" fmla="*/ 0 h 32"/>
                <a:gd name="T6" fmla="*/ 48 w 48"/>
                <a:gd name="T7" fmla="*/ 27 h 32"/>
                <a:gd name="T8" fmla="*/ 46 w 48"/>
                <a:gd name="T9" fmla="*/ 32 h 32"/>
              </a:gdLst>
              <a:ahLst/>
              <a:cxnLst>
                <a:cxn ang="0">
                  <a:pos x="T0" y="T1"/>
                </a:cxn>
                <a:cxn ang="0">
                  <a:pos x="T2" y="T3"/>
                </a:cxn>
                <a:cxn ang="0">
                  <a:pos x="T4" y="T5"/>
                </a:cxn>
                <a:cxn ang="0">
                  <a:pos x="T6" y="T7"/>
                </a:cxn>
                <a:cxn ang="0">
                  <a:pos x="T8" y="T9"/>
                </a:cxn>
              </a:cxnLst>
              <a:rect l="0" t="0" r="r" b="b"/>
              <a:pathLst>
                <a:path w="48" h="32">
                  <a:moveTo>
                    <a:pt x="46" y="32"/>
                  </a:moveTo>
                  <a:lnTo>
                    <a:pt x="0" y="5"/>
                  </a:lnTo>
                  <a:lnTo>
                    <a:pt x="3" y="0"/>
                  </a:lnTo>
                  <a:lnTo>
                    <a:pt x="48" y="27"/>
                  </a:lnTo>
                  <a:lnTo>
                    <a:pt x="46"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p>
          </p:txBody>
        </p:sp>
      </p:grpSp>
      <p:sp>
        <p:nvSpPr>
          <p:cNvPr id="34" name="Freeform 36"/>
          <p:cNvSpPr/>
          <p:nvPr/>
        </p:nvSpPr>
        <p:spPr bwMode="auto">
          <a:xfrm>
            <a:off x="10556512" y="5397501"/>
            <a:ext cx="236537" cy="471487"/>
          </a:xfrm>
          <a:custGeom>
            <a:avLst/>
            <a:gdLst>
              <a:gd name="T0" fmla="*/ 2147483646 w 56"/>
              <a:gd name="T1" fmla="*/ 2147483646 h 111"/>
              <a:gd name="T2" fmla="*/ 2147483646 w 56"/>
              <a:gd name="T3" fmla="*/ 2147483646 h 111"/>
              <a:gd name="T4" fmla="*/ 2147483646 w 56"/>
              <a:gd name="T5" fmla="*/ 2147483646 h 111"/>
              <a:gd name="T6" fmla="*/ 2147483646 w 56"/>
              <a:gd name="T7" fmla="*/ 2147483646 h 111"/>
              <a:gd name="T8" fmla="*/ 2147483646 w 56"/>
              <a:gd name="T9" fmla="*/ 2147483646 h 111"/>
              <a:gd name="T10" fmla="*/ 2147483646 w 56"/>
              <a:gd name="T11" fmla="*/ 2147483646 h 111"/>
              <a:gd name="T12" fmla="*/ 2147483646 w 56"/>
              <a:gd name="T13" fmla="*/ 2147483646 h 111"/>
              <a:gd name="T14" fmla="*/ 2147483646 w 56"/>
              <a:gd name="T15" fmla="*/ 0 h 111"/>
              <a:gd name="T16" fmla="*/ 2147483646 w 56"/>
              <a:gd name="T17" fmla="*/ 0 h 111"/>
              <a:gd name="T18" fmla="*/ 2147483646 w 56"/>
              <a:gd name="T19" fmla="*/ 2147483646 h 111"/>
              <a:gd name="T20" fmla="*/ 2147483646 w 56"/>
              <a:gd name="T21" fmla="*/ 2147483646 h 111"/>
              <a:gd name="T22" fmla="*/ 2147483646 w 56"/>
              <a:gd name="T23" fmla="*/ 2147483646 h 111"/>
              <a:gd name="T24" fmla="*/ 2147483646 w 56"/>
              <a:gd name="T25" fmla="*/ 2147483646 h 111"/>
              <a:gd name="T26" fmla="*/ 2147483646 w 56"/>
              <a:gd name="T27" fmla="*/ 2147483646 h 111"/>
              <a:gd name="T28" fmla="*/ 2147483646 w 56"/>
              <a:gd name="T29" fmla="*/ 2147483646 h 111"/>
              <a:gd name="T30" fmla="*/ 0 w 56"/>
              <a:gd name="T31" fmla="*/ 2147483646 h 111"/>
              <a:gd name="T32" fmla="*/ 2147483646 w 56"/>
              <a:gd name="T33" fmla="*/ 2147483646 h 111"/>
              <a:gd name="T34" fmla="*/ 2147483646 w 56"/>
              <a:gd name="T35" fmla="*/ 2147483646 h 111"/>
              <a:gd name="T36" fmla="*/ 2147483646 w 56"/>
              <a:gd name="T37" fmla="*/ 2147483646 h 111"/>
              <a:gd name="T38" fmla="*/ 2147483646 w 56"/>
              <a:gd name="T39" fmla="*/ 2147483646 h 111"/>
              <a:gd name="T40" fmla="*/ 2147483646 w 56"/>
              <a:gd name="T41" fmla="*/ 2147483646 h 111"/>
              <a:gd name="T42" fmla="*/ 2147483646 w 56"/>
              <a:gd name="T43" fmla="*/ 2147483646 h 11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56" h="111">
                <a:moveTo>
                  <a:pt x="56" y="77"/>
                </a:moveTo>
                <a:cubicBezTo>
                  <a:pt x="56" y="64"/>
                  <a:pt x="48" y="56"/>
                  <a:pt x="33" y="50"/>
                </a:cubicBezTo>
                <a:cubicBezTo>
                  <a:pt x="20" y="45"/>
                  <a:pt x="14" y="41"/>
                  <a:pt x="14" y="32"/>
                </a:cubicBezTo>
                <a:cubicBezTo>
                  <a:pt x="14" y="26"/>
                  <a:pt x="19" y="18"/>
                  <a:pt x="32" y="18"/>
                </a:cubicBezTo>
                <a:cubicBezTo>
                  <a:pt x="40" y="18"/>
                  <a:pt x="46" y="21"/>
                  <a:pt x="49" y="23"/>
                </a:cubicBezTo>
                <a:cubicBezTo>
                  <a:pt x="53" y="13"/>
                  <a:pt x="53" y="13"/>
                  <a:pt x="53" y="13"/>
                </a:cubicBezTo>
                <a:cubicBezTo>
                  <a:pt x="49" y="11"/>
                  <a:pt x="42" y="9"/>
                  <a:pt x="34" y="9"/>
                </a:cubicBezTo>
                <a:cubicBezTo>
                  <a:pt x="34" y="0"/>
                  <a:pt x="34" y="0"/>
                  <a:pt x="34" y="0"/>
                </a:cubicBezTo>
                <a:cubicBezTo>
                  <a:pt x="26" y="0"/>
                  <a:pt x="26" y="0"/>
                  <a:pt x="26" y="0"/>
                </a:cubicBezTo>
                <a:cubicBezTo>
                  <a:pt x="26" y="9"/>
                  <a:pt x="26" y="9"/>
                  <a:pt x="26" y="9"/>
                </a:cubicBezTo>
                <a:cubicBezTo>
                  <a:pt x="11" y="11"/>
                  <a:pt x="2" y="21"/>
                  <a:pt x="2" y="34"/>
                </a:cubicBezTo>
                <a:cubicBezTo>
                  <a:pt x="2" y="47"/>
                  <a:pt x="12" y="54"/>
                  <a:pt x="27" y="60"/>
                </a:cubicBezTo>
                <a:cubicBezTo>
                  <a:pt x="39" y="65"/>
                  <a:pt x="44" y="69"/>
                  <a:pt x="44" y="78"/>
                </a:cubicBezTo>
                <a:cubicBezTo>
                  <a:pt x="44" y="87"/>
                  <a:pt x="37" y="94"/>
                  <a:pt x="25" y="94"/>
                </a:cubicBezTo>
                <a:cubicBezTo>
                  <a:pt x="16" y="94"/>
                  <a:pt x="9" y="91"/>
                  <a:pt x="3" y="88"/>
                </a:cubicBezTo>
                <a:cubicBezTo>
                  <a:pt x="0" y="98"/>
                  <a:pt x="0" y="98"/>
                  <a:pt x="0" y="98"/>
                </a:cubicBezTo>
                <a:cubicBezTo>
                  <a:pt x="5" y="101"/>
                  <a:pt x="15" y="104"/>
                  <a:pt x="24" y="104"/>
                </a:cubicBezTo>
                <a:cubicBezTo>
                  <a:pt x="25" y="104"/>
                  <a:pt x="25" y="104"/>
                  <a:pt x="26" y="104"/>
                </a:cubicBezTo>
                <a:cubicBezTo>
                  <a:pt x="26" y="111"/>
                  <a:pt x="26" y="111"/>
                  <a:pt x="26" y="111"/>
                </a:cubicBezTo>
                <a:cubicBezTo>
                  <a:pt x="34" y="111"/>
                  <a:pt x="34" y="111"/>
                  <a:pt x="34" y="111"/>
                </a:cubicBezTo>
                <a:cubicBezTo>
                  <a:pt x="34" y="103"/>
                  <a:pt x="34" y="103"/>
                  <a:pt x="34" y="103"/>
                </a:cubicBezTo>
                <a:cubicBezTo>
                  <a:pt x="49" y="99"/>
                  <a:pt x="56" y="89"/>
                  <a:pt x="56" y="7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5" name="流程图: 手动输入 34"/>
          <p:cNvSpPr/>
          <p:nvPr/>
        </p:nvSpPr>
        <p:spPr>
          <a:xfrm rot="5400000">
            <a:off x="7960949" y="2451101"/>
            <a:ext cx="1052513" cy="3716337"/>
          </a:xfrm>
          <a:prstGeom prst="flowChartManualInp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6" name="流程图: 手动输入 35"/>
          <p:cNvSpPr/>
          <p:nvPr/>
        </p:nvSpPr>
        <p:spPr>
          <a:xfrm rot="5400000">
            <a:off x="7960950" y="3786188"/>
            <a:ext cx="1052512" cy="3716337"/>
          </a:xfrm>
          <a:prstGeom prst="flowChartManualInp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7" name="流程图: 手动输入 36"/>
          <p:cNvSpPr/>
          <p:nvPr/>
        </p:nvSpPr>
        <p:spPr>
          <a:xfrm rot="5400000">
            <a:off x="7956187" y="1116013"/>
            <a:ext cx="1052512" cy="3716338"/>
          </a:xfrm>
          <a:prstGeom prst="flowChartManualInp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8" name="流程图: 手动输入 37"/>
          <p:cNvSpPr/>
          <p:nvPr/>
        </p:nvSpPr>
        <p:spPr>
          <a:xfrm rot="5400000">
            <a:off x="7973650" y="-280987"/>
            <a:ext cx="1052512" cy="3716337"/>
          </a:xfrm>
          <a:prstGeom prst="flowChartManualInp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9" name="矩形 30"/>
          <p:cNvSpPr>
            <a:spLocks noChangeArrowheads="1"/>
          </p:cNvSpPr>
          <p:nvPr/>
        </p:nvSpPr>
        <p:spPr bwMode="auto">
          <a:xfrm>
            <a:off x="6975112" y="1311276"/>
            <a:ext cx="20304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2400" b="1">
                <a:solidFill>
                  <a:srgbClr val="000000"/>
                </a:solidFill>
                <a:latin typeface="微软雅黑" panose="020B0503020204020204" pitchFamily="34" charset="-122"/>
                <a:ea typeface="微软雅黑" panose="020B0503020204020204" pitchFamily="34" charset="-122"/>
              </a:rPr>
              <a:t>点击添加标题</a:t>
            </a:r>
          </a:p>
        </p:txBody>
      </p:sp>
      <p:sp>
        <p:nvSpPr>
          <p:cNvPr id="40" name="矩形 30"/>
          <p:cNvSpPr>
            <a:spLocks noChangeArrowheads="1"/>
          </p:cNvSpPr>
          <p:nvPr/>
        </p:nvSpPr>
        <p:spPr bwMode="auto">
          <a:xfrm>
            <a:off x="6975112" y="2719388"/>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2400" b="1">
                <a:solidFill>
                  <a:srgbClr val="000000"/>
                </a:solidFill>
                <a:latin typeface="微软雅黑" panose="020B0503020204020204" pitchFamily="34" charset="-122"/>
                <a:ea typeface="微软雅黑" panose="020B0503020204020204" pitchFamily="34" charset="-122"/>
              </a:rPr>
              <a:t>点击添加标题</a:t>
            </a:r>
          </a:p>
        </p:txBody>
      </p:sp>
      <p:sp>
        <p:nvSpPr>
          <p:cNvPr id="41" name="矩形 30"/>
          <p:cNvSpPr>
            <a:spLocks noChangeArrowheads="1"/>
          </p:cNvSpPr>
          <p:nvPr/>
        </p:nvSpPr>
        <p:spPr bwMode="auto">
          <a:xfrm>
            <a:off x="6975112" y="4046538"/>
            <a:ext cx="2030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2400" b="1">
                <a:solidFill>
                  <a:srgbClr val="000000"/>
                </a:solidFill>
                <a:latin typeface="微软雅黑" panose="020B0503020204020204" pitchFamily="34" charset="-122"/>
                <a:ea typeface="微软雅黑" panose="020B0503020204020204" pitchFamily="34" charset="-122"/>
              </a:rPr>
              <a:t>点击添加标题</a:t>
            </a:r>
          </a:p>
        </p:txBody>
      </p:sp>
      <p:sp>
        <p:nvSpPr>
          <p:cNvPr id="42" name="矩形 30"/>
          <p:cNvSpPr>
            <a:spLocks noChangeArrowheads="1"/>
          </p:cNvSpPr>
          <p:nvPr/>
        </p:nvSpPr>
        <p:spPr bwMode="auto">
          <a:xfrm>
            <a:off x="6975112" y="5429251"/>
            <a:ext cx="20304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2400" b="1">
                <a:solidFill>
                  <a:srgbClr val="000000"/>
                </a:solidFill>
                <a:latin typeface="微软雅黑" panose="020B0503020204020204" pitchFamily="34" charset="-122"/>
                <a:ea typeface="微软雅黑" panose="020B0503020204020204" pitchFamily="34" charset="-122"/>
              </a:rPr>
              <a:t>点击添加标题</a:t>
            </a:r>
          </a:p>
        </p:txBody>
      </p:sp>
      <p:sp>
        <p:nvSpPr>
          <p:cNvPr id="43" name="矩形 51"/>
          <p:cNvSpPr>
            <a:spLocks noChangeArrowheads="1"/>
          </p:cNvSpPr>
          <p:nvPr/>
        </p:nvSpPr>
        <p:spPr bwMode="auto">
          <a:xfrm>
            <a:off x="1237284" y="1996675"/>
            <a:ext cx="26463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2400" b="1" dirty="0">
                <a:solidFill>
                  <a:srgbClr val="000000"/>
                </a:solidFill>
                <a:latin typeface="微软雅黑" panose="020B0503020204020204" pitchFamily="34" charset="-122"/>
                <a:ea typeface="微软雅黑" panose="020B0503020204020204" pitchFamily="34" charset="-122"/>
              </a:rPr>
              <a:t>点击此处添加标题</a:t>
            </a:r>
          </a:p>
        </p:txBody>
      </p:sp>
      <p:sp>
        <p:nvSpPr>
          <p:cNvPr id="44" name="矩形 52"/>
          <p:cNvSpPr>
            <a:spLocks noChangeArrowheads="1"/>
          </p:cNvSpPr>
          <p:nvPr/>
        </p:nvSpPr>
        <p:spPr bwMode="auto">
          <a:xfrm>
            <a:off x="1237284" y="2628500"/>
            <a:ext cx="3827463" cy="3859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buFont typeface="Arial" panose="020B0604020202020204" pitchFamily="34" charset="0"/>
              <a:buNone/>
            </a:pPr>
            <a:r>
              <a:rPr lang="zh-CN" altLang="en-US" sz="1600" dirty="0" smtClean="0">
                <a:solidFill>
                  <a:srgbClr val="000000"/>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000000"/>
              </a:solidFill>
              <a:latin typeface="宋体" panose="02010600030101010101" pitchFamily="2" charset="-122"/>
            </a:endParaRPr>
          </a:p>
        </p:txBody>
      </p:sp>
      <p:cxnSp>
        <p:nvCxnSpPr>
          <p:cNvPr id="45" name="直接连接符 44"/>
          <p:cNvCxnSpPr/>
          <p:nvPr/>
        </p:nvCxnSpPr>
        <p:spPr>
          <a:xfrm>
            <a:off x="1345234" y="2506263"/>
            <a:ext cx="2525713"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20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22" presetClass="entr" presetSubtype="8" fill="hold" grpId="0" nodeType="withEffect">
                                  <p:stCondLst>
                                    <p:cond delay="2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fade">
                                      <p:cBhvr>
                                        <p:cTn id="19" dur="500"/>
                                        <p:tgtEl>
                                          <p:spTgt spid="43"/>
                                        </p:tgtEl>
                                      </p:cBhvr>
                                    </p:animEffect>
                                  </p:childTnLst>
                                </p:cTn>
                              </p:par>
                              <p:par>
                                <p:cTn id="20" presetID="10" presetClass="entr" presetSubtype="0"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500"/>
                                        <p:tgtEl>
                                          <p:spTgt spid="45"/>
                                        </p:tgtEl>
                                      </p:cBhvr>
                                    </p:animEffect>
                                  </p:childTnLst>
                                </p:cTn>
                              </p:par>
                              <p:par>
                                <p:cTn id="23" presetID="10" presetClass="entr" presetSubtype="0" fill="hold" grpId="0" nodeType="withEffect">
                                  <p:stCondLst>
                                    <p:cond delay="300"/>
                                  </p:stCondLst>
                                  <p:childTnLst>
                                    <p:set>
                                      <p:cBhvr>
                                        <p:cTn id="24" dur="1" fill="hold">
                                          <p:stCondLst>
                                            <p:cond delay="0"/>
                                          </p:stCondLst>
                                        </p:cTn>
                                        <p:tgtEl>
                                          <p:spTgt spid="44"/>
                                        </p:tgtEl>
                                        <p:attrNameLst>
                                          <p:attrName>style.visibility</p:attrName>
                                        </p:attrNameLst>
                                      </p:cBhvr>
                                      <p:to>
                                        <p:strVal val="visible"/>
                                      </p:to>
                                    </p:set>
                                    <p:animEffect transition="in" filter="fade">
                                      <p:cBhvr>
                                        <p:cTn id="25" dur="500"/>
                                        <p:tgtEl>
                                          <p:spTgt spid="44"/>
                                        </p:tgtEl>
                                      </p:cBhvr>
                                    </p:animEffect>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39"/>
                                        </p:tgtEl>
                                        <p:attrNameLst>
                                          <p:attrName>style.visibility</p:attrName>
                                        </p:attrNameLst>
                                      </p:cBhvr>
                                      <p:to>
                                        <p:strVal val="visible"/>
                                      </p:to>
                                    </p:set>
                                    <p:animEffect transition="in" filter="fade">
                                      <p:cBhvr>
                                        <p:cTn id="29" dur="500"/>
                                        <p:tgtEl>
                                          <p:spTgt spid="39"/>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par>
                                <p:cTn id="33" presetID="10" presetClass="entr" presetSubtype="0"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500"/>
                                        <p:tgtEl>
                                          <p:spTgt spid="1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fade">
                                      <p:cBhvr>
                                        <p:cTn id="38" dur="500"/>
                                        <p:tgtEl>
                                          <p:spTgt spid="38"/>
                                        </p:tgtEl>
                                      </p:cBhvr>
                                    </p:animEffect>
                                  </p:childTnLst>
                                </p:cTn>
                              </p:par>
                            </p:childTnLst>
                          </p:cTn>
                        </p:par>
                        <p:par>
                          <p:cTn id="39" fill="hold">
                            <p:stCondLst>
                              <p:cond delay="1500"/>
                            </p:stCondLst>
                            <p:childTnLst>
                              <p:par>
                                <p:cTn id="40" presetID="10" presetClass="entr" presetSubtype="0" fill="hold" grpId="0" nodeType="after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fade">
                                      <p:cBhvr>
                                        <p:cTn id="42" dur="500"/>
                                        <p:tgtEl>
                                          <p:spTgt spid="4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500"/>
                                        <p:tgtEl>
                                          <p:spTgt spid="10"/>
                                        </p:tgtEl>
                                      </p:cBhvr>
                                    </p:animEffect>
                                  </p:childTnLst>
                                </p:cTn>
                              </p:par>
                              <p:par>
                                <p:cTn id="46" presetID="10" presetClass="entr" presetSubtype="0" fill="hold"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fade">
                                      <p:cBhvr>
                                        <p:cTn id="51" dur="500"/>
                                        <p:tgtEl>
                                          <p:spTgt spid="37"/>
                                        </p:tgtEl>
                                      </p:cBhvr>
                                    </p:animEffect>
                                  </p:childTnLst>
                                </p:cTn>
                              </p:par>
                            </p:childTnLst>
                          </p:cTn>
                        </p:par>
                        <p:par>
                          <p:cTn id="52" fill="hold">
                            <p:stCondLst>
                              <p:cond delay="2000"/>
                            </p:stCondLst>
                            <p:childTnLst>
                              <p:par>
                                <p:cTn id="53" presetID="10" presetClass="entr" presetSubtype="0" fill="hold" grpId="0" nodeType="afterEffect">
                                  <p:stCondLst>
                                    <p:cond delay="0"/>
                                  </p:stCondLst>
                                  <p:childTnLst>
                                    <p:set>
                                      <p:cBhvr>
                                        <p:cTn id="54" dur="1" fill="hold">
                                          <p:stCondLst>
                                            <p:cond delay="0"/>
                                          </p:stCondLst>
                                        </p:cTn>
                                        <p:tgtEl>
                                          <p:spTgt spid="41"/>
                                        </p:tgtEl>
                                        <p:attrNameLst>
                                          <p:attrName>style.visibility</p:attrName>
                                        </p:attrNameLst>
                                      </p:cBhvr>
                                      <p:to>
                                        <p:strVal val="visible"/>
                                      </p:to>
                                    </p:set>
                                    <p:animEffect transition="in" filter="fade">
                                      <p:cBhvr>
                                        <p:cTn id="55" dur="500"/>
                                        <p:tgtEl>
                                          <p:spTgt spid="41"/>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fade">
                                      <p:cBhvr>
                                        <p:cTn id="58" dur="500"/>
                                        <p:tgtEl>
                                          <p:spTgt spid="9"/>
                                        </p:tgtEl>
                                      </p:cBhvr>
                                    </p:animEffect>
                                  </p:childTnLst>
                                </p:cTn>
                              </p:par>
                              <p:par>
                                <p:cTn id="59" presetID="10" presetClass="entr" presetSubtype="0"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500"/>
                                        <p:tgtEl>
                                          <p:spTgt spid="21"/>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fade">
                                      <p:cBhvr>
                                        <p:cTn id="64" dur="500"/>
                                        <p:tgtEl>
                                          <p:spTgt spid="35"/>
                                        </p:tgtEl>
                                      </p:cBhvr>
                                    </p:animEffect>
                                  </p:childTnLst>
                                </p:cTn>
                              </p:par>
                            </p:childTnLst>
                          </p:cTn>
                        </p:par>
                        <p:par>
                          <p:cTn id="65" fill="hold">
                            <p:stCondLst>
                              <p:cond delay="2500"/>
                            </p:stCondLst>
                            <p:childTnLst>
                              <p:par>
                                <p:cTn id="66" presetID="10" presetClass="entr" presetSubtype="0" fill="hold" grpId="0" nodeType="afterEffect">
                                  <p:stCondLst>
                                    <p:cond delay="0"/>
                                  </p:stCondLst>
                                  <p:childTnLst>
                                    <p:set>
                                      <p:cBhvr>
                                        <p:cTn id="67" dur="1" fill="hold">
                                          <p:stCondLst>
                                            <p:cond delay="0"/>
                                          </p:stCondLst>
                                        </p:cTn>
                                        <p:tgtEl>
                                          <p:spTgt spid="42"/>
                                        </p:tgtEl>
                                        <p:attrNameLst>
                                          <p:attrName>style.visibility</p:attrName>
                                        </p:attrNameLst>
                                      </p:cBhvr>
                                      <p:to>
                                        <p:strVal val="visible"/>
                                      </p:to>
                                    </p:set>
                                    <p:animEffect transition="in" filter="fade">
                                      <p:cBhvr>
                                        <p:cTn id="68" dur="500"/>
                                        <p:tgtEl>
                                          <p:spTgt spid="42"/>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fade">
                                      <p:cBhvr>
                                        <p:cTn id="71" dur="500"/>
                                        <p:tgtEl>
                                          <p:spTgt spid="8"/>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4"/>
                                        </p:tgtEl>
                                        <p:attrNameLst>
                                          <p:attrName>style.visibility</p:attrName>
                                        </p:attrNameLst>
                                      </p:cBhvr>
                                      <p:to>
                                        <p:strVal val="visible"/>
                                      </p:to>
                                    </p:set>
                                    <p:animEffect transition="in" filter="fade">
                                      <p:cBhvr>
                                        <p:cTn id="74" dur="500"/>
                                        <p:tgtEl>
                                          <p:spTgt spid="34"/>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8" grpId="0" animBg="1"/>
      <p:bldP spid="9" grpId="0" animBg="1"/>
      <p:bldP spid="10" grpId="0" animBg="1"/>
      <p:bldP spid="11" grpId="0" animBg="1"/>
      <p:bldP spid="34" grpId="0" animBg="1"/>
      <p:bldP spid="35" grpId="0" animBg="1"/>
      <p:bldP spid="36" grpId="0" animBg="1"/>
      <p:bldP spid="37" grpId="0" animBg="1"/>
      <p:bldP spid="38" grpId="0" animBg="1"/>
      <p:bldP spid="39" grpId="0"/>
      <p:bldP spid="40" grpId="0"/>
      <p:bldP spid="41" grpId="0"/>
      <p:bldP spid="42" grpId="0"/>
      <p:bldP spid="43" grpId="0"/>
      <p:bldP spid="4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72405" y="267028"/>
            <a:ext cx="3775393" cy="523220"/>
          </a:xfrm>
          <a:prstGeom prst="rect">
            <a:avLst/>
          </a:prstGeom>
          <a:noFill/>
        </p:spPr>
        <p:txBody>
          <a:bodyPr wrap="none">
            <a:spAutoFit/>
          </a:bodyPr>
          <a:lstStyle/>
          <a:p>
            <a:pPr algn="ctr"/>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sp>
        <p:nvSpPr>
          <p:cNvPr id="5" name="MH_Number_1"/>
          <p:cNvSpPr/>
          <p:nvPr>
            <p:custDataLst>
              <p:tags r:id="rId1"/>
            </p:custDataLst>
          </p:nvPr>
        </p:nvSpPr>
        <p:spPr>
          <a:xfrm>
            <a:off x="257776" y="194313"/>
            <a:ext cx="718929" cy="668650"/>
          </a:xfrm>
          <a:prstGeom prst="roundRec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2</a:t>
            </a:r>
            <a:endParaRPr lang="zh-CN" altLang="en-US"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 name="圆角矩形 5"/>
          <p:cNvSpPr/>
          <p:nvPr/>
        </p:nvSpPr>
        <p:spPr>
          <a:xfrm>
            <a:off x="1077955" y="220371"/>
            <a:ext cx="3982575" cy="616535"/>
          </a:xfrm>
          <a:prstGeom prst="roundRect">
            <a:avLst/>
          </a:prstGeom>
          <a:noFill/>
          <a:ln>
            <a:solidFill>
              <a:srgbClr val="04B5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图文框 6"/>
          <p:cNvSpPr/>
          <p:nvPr/>
        </p:nvSpPr>
        <p:spPr>
          <a:xfrm>
            <a:off x="114300" y="85497"/>
            <a:ext cx="11993965" cy="6697266"/>
          </a:xfrm>
          <a:prstGeom prst="frame">
            <a:avLst>
              <a:gd name="adj1" fmla="val 709"/>
            </a:avLst>
          </a:prstGeom>
          <a:solidFill>
            <a:srgbClr val="1C34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latin typeface="宋体" panose="02010600030101010101" pitchFamily="2" charset="-122"/>
              <a:ea typeface="宋体" panose="02010600030101010101" pitchFamily="2" charset="-122"/>
            </a:endParaRPr>
          </a:p>
        </p:txBody>
      </p:sp>
      <p:sp>
        <p:nvSpPr>
          <p:cNvPr id="8" name="矩形 7"/>
          <p:cNvSpPr/>
          <p:nvPr/>
        </p:nvSpPr>
        <p:spPr>
          <a:xfrm>
            <a:off x="827773" y="1274941"/>
            <a:ext cx="3484344" cy="313783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312117" y="1274941"/>
            <a:ext cx="3484344" cy="313783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7796461" y="1274941"/>
            <a:ext cx="3484344" cy="313783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Group 11"/>
          <p:cNvGrpSpPr>
            <a:grpSpLocks noChangeAspect="1"/>
          </p:cNvGrpSpPr>
          <p:nvPr/>
        </p:nvGrpSpPr>
        <p:grpSpPr bwMode="auto">
          <a:xfrm>
            <a:off x="5298983" y="1708078"/>
            <a:ext cx="1536288" cy="1090762"/>
            <a:chOff x="1407" y="1098"/>
            <a:chExt cx="800" cy="568"/>
          </a:xfrm>
          <a:solidFill>
            <a:schemeClr val="bg1"/>
          </a:solidFill>
        </p:grpSpPr>
        <p:sp>
          <p:nvSpPr>
            <p:cNvPr id="12" name="Freeform 12"/>
            <p:cNvSpPr>
              <a:spLocks noEditPoints="1"/>
            </p:cNvSpPr>
            <p:nvPr/>
          </p:nvSpPr>
          <p:spPr bwMode="auto">
            <a:xfrm>
              <a:off x="1494" y="1098"/>
              <a:ext cx="626" cy="423"/>
            </a:xfrm>
            <a:custGeom>
              <a:avLst/>
              <a:gdLst>
                <a:gd name="T0" fmla="*/ 621 w 628"/>
                <a:gd name="T1" fmla="*/ 7 h 423"/>
                <a:gd name="T2" fmla="*/ 605 w 628"/>
                <a:gd name="T3" fmla="*/ 0 h 423"/>
                <a:gd name="T4" fmla="*/ 23 w 628"/>
                <a:gd name="T5" fmla="*/ 0 h 423"/>
                <a:gd name="T6" fmla="*/ 7 w 628"/>
                <a:gd name="T7" fmla="*/ 7 h 423"/>
                <a:gd name="T8" fmla="*/ 0 w 628"/>
                <a:gd name="T9" fmla="*/ 23 h 423"/>
                <a:gd name="T10" fmla="*/ 0 w 628"/>
                <a:gd name="T11" fmla="*/ 423 h 423"/>
                <a:gd name="T12" fmla="*/ 628 w 628"/>
                <a:gd name="T13" fmla="*/ 423 h 423"/>
                <a:gd name="T14" fmla="*/ 628 w 628"/>
                <a:gd name="T15" fmla="*/ 23 h 423"/>
                <a:gd name="T16" fmla="*/ 621 w 628"/>
                <a:gd name="T17" fmla="*/ 7 h 423"/>
                <a:gd name="T18" fmla="*/ 314 w 628"/>
                <a:gd name="T19" fmla="*/ 13 h 423"/>
                <a:gd name="T20" fmla="*/ 321 w 628"/>
                <a:gd name="T21" fmla="*/ 20 h 423"/>
                <a:gd name="T22" fmla="*/ 314 w 628"/>
                <a:gd name="T23" fmla="*/ 27 h 423"/>
                <a:gd name="T24" fmla="*/ 307 w 628"/>
                <a:gd name="T25" fmla="*/ 20 h 423"/>
                <a:gd name="T26" fmla="*/ 314 w 628"/>
                <a:gd name="T27" fmla="*/ 13 h 423"/>
                <a:gd name="T28" fmla="*/ 587 w 628"/>
                <a:gd name="T29" fmla="*/ 382 h 423"/>
                <a:gd name="T30" fmla="*/ 41 w 628"/>
                <a:gd name="T31" fmla="*/ 382 h 423"/>
                <a:gd name="T32" fmla="*/ 41 w 628"/>
                <a:gd name="T33" fmla="*/ 41 h 423"/>
                <a:gd name="T34" fmla="*/ 587 w 628"/>
                <a:gd name="T35" fmla="*/ 41 h 423"/>
                <a:gd name="T36" fmla="*/ 587 w 628"/>
                <a:gd name="T37" fmla="*/ 382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28" h="423">
                  <a:moveTo>
                    <a:pt x="621" y="7"/>
                  </a:moveTo>
                  <a:cubicBezTo>
                    <a:pt x="617" y="2"/>
                    <a:pt x="611" y="0"/>
                    <a:pt x="605" y="0"/>
                  </a:cubicBezTo>
                  <a:cubicBezTo>
                    <a:pt x="23" y="0"/>
                    <a:pt x="23" y="0"/>
                    <a:pt x="23" y="0"/>
                  </a:cubicBezTo>
                  <a:cubicBezTo>
                    <a:pt x="17" y="0"/>
                    <a:pt x="11" y="2"/>
                    <a:pt x="7" y="7"/>
                  </a:cubicBezTo>
                  <a:cubicBezTo>
                    <a:pt x="2" y="11"/>
                    <a:pt x="0" y="17"/>
                    <a:pt x="0" y="23"/>
                  </a:cubicBezTo>
                  <a:cubicBezTo>
                    <a:pt x="0" y="423"/>
                    <a:pt x="0" y="423"/>
                    <a:pt x="0" y="423"/>
                  </a:cubicBezTo>
                  <a:cubicBezTo>
                    <a:pt x="628" y="423"/>
                    <a:pt x="628" y="423"/>
                    <a:pt x="628" y="423"/>
                  </a:cubicBezTo>
                  <a:cubicBezTo>
                    <a:pt x="628" y="23"/>
                    <a:pt x="628" y="23"/>
                    <a:pt x="628" y="23"/>
                  </a:cubicBezTo>
                  <a:cubicBezTo>
                    <a:pt x="628" y="17"/>
                    <a:pt x="626" y="11"/>
                    <a:pt x="621" y="7"/>
                  </a:cubicBezTo>
                  <a:close/>
                  <a:moveTo>
                    <a:pt x="314" y="13"/>
                  </a:moveTo>
                  <a:cubicBezTo>
                    <a:pt x="318" y="13"/>
                    <a:pt x="321" y="16"/>
                    <a:pt x="321" y="20"/>
                  </a:cubicBezTo>
                  <a:cubicBezTo>
                    <a:pt x="321" y="24"/>
                    <a:pt x="318" y="27"/>
                    <a:pt x="314" y="27"/>
                  </a:cubicBezTo>
                  <a:cubicBezTo>
                    <a:pt x="310" y="27"/>
                    <a:pt x="307" y="24"/>
                    <a:pt x="307" y="20"/>
                  </a:cubicBezTo>
                  <a:cubicBezTo>
                    <a:pt x="307" y="16"/>
                    <a:pt x="310" y="13"/>
                    <a:pt x="314" y="13"/>
                  </a:cubicBezTo>
                  <a:close/>
                  <a:moveTo>
                    <a:pt x="587" y="382"/>
                  </a:moveTo>
                  <a:cubicBezTo>
                    <a:pt x="41" y="382"/>
                    <a:pt x="41" y="382"/>
                    <a:pt x="41" y="382"/>
                  </a:cubicBezTo>
                  <a:cubicBezTo>
                    <a:pt x="41" y="41"/>
                    <a:pt x="41" y="41"/>
                    <a:pt x="41" y="41"/>
                  </a:cubicBezTo>
                  <a:cubicBezTo>
                    <a:pt x="587" y="41"/>
                    <a:pt x="587" y="41"/>
                    <a:pt x="587" y="41"/>
                  </a:cubicBezTo>
                  <a:lnTo>
                    <a:pt x="587" y="3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13" name="Freeform 13"/>
            <p:cNvSpPr>
              <a:spLocks noEditPoints="1"/>
            </p:cNvSpPr>
            <p:nvPr/>
          </p:nvSpPr>
          <p:spPr bwMode="auto">
            <a:xfrm>
              <a:off x="1407" y="1538"/>
              <a:ext cx="800" cy="97"/>
            </a:xfrm>
            <a:custGeom>
              <a:avLst/>
              <a:gdLst>
                <a:gd name="T0" fmla="*/ 87 w 802"/>
                <a:gd name="T1" fmla="*/ 0 h 97"/>
                <a:gd name="T2" fmla="*/ 4 w 802"/>
                <a:gd name="T3" fmla="*/ 83 h 97"/>
                <a:gd name="T4" fmla="*/ 2 w 802"/>
                <a:gd name="T5" fmla="*/ 92 h 97"/>
                <a:gd name="T6" fmla="*/ 10 w 802"/>
                <a:gd name="T7" fmla="*/ 97 h 97"/>
                <a:gd name="T8" fmla="*/ 792 w 802"/>
                <a:gd name="T9" fmla="*/ 97 h 97"/>
                <a:gd name="T10" fmla="*/ 800 w 802"/>
                <a:gd name="T11" fmla="*/ 92 h 97"/>
                <a:gd name="T12" fmla="*/ 798 w 802"/>
                <a:gd name="T13" fmla="*/ 83 h 97"/>
                <a:gd name="T14" fmla="*/ 715 w 802"/>
                <a:gd name="T15" fmla="*/ 0 h 97"/>
                <a:gd name="T16" fmla="*/ 87 w 802"/>
                <a:gd name="T17" fmla="*/ 0 h 97"/>
                <a:gd name="T18" fmla="*/ 711 w 802"/>
                <a:gd name="T19" fmla="*/ 47 h 97"/>
                <a:gd name="T20" fmla="*/ 712 w 802"/>
                <a:gd name="T21" fmla="*/ 54 h 97"/>
                <a:gd name="T22" fmla="*/ 706 w 802"/>
                <a:gd name="T23" fmla="*/ 58 h 97"/>
                <a:gd name="T24" fmla="*/ 484 w 802"/>
                <a:gd name="T25" fmla="*/ 58 h 97"/>
                <a:gd name="T26" fmla="*/ 485 w 802"/>
                <a:gd name="T27" fmla="*/ 64 h 97"/>
                <a:gd name="T28" fmla="*/ 484 w 802"/>
                <a:gd name="T29" fmla="*/ 67 h 97"/>
                <a:gd name="T30" fmla="*/ 481 w 802"/>
                <a:gd name="T31" fmla="*/ 69 h 97"/>
                <a:gd name="T32" fmla="*/ 321 w 802"/>
                <a:gd name="T33" fmla="*/ 69 h 97"/>
                <a:gd name="T34" fmla="*/ 318 w 802"/>
                <a:gd name="T35" fmla="*/ 67 h 97"/>
                <a:gd name="T36" fmla="*/ 317 w 802"/>
                <a:gd name="T37" fmla="*/ 64 h 97"/>
                <a:gd name="T38" fmla="*/ 318 w 802"/>
                <a:gd name="T39" fmla="*/ 58 h 97"/>
                <a:gd name="T40" fmla="*/ 96 w 802"/>
                <a:gd name="T41" fmla="*/ 58 h 97"/>
                <a:gd name="T42" fmla="*/ 90 w 802"/>
                <a:gd name="T43" fmla="*/ 54 h 97"/>
                <a:gd name="T44" fmla="*/ 91 w 802"/>
                <a:gd name="T45" fmla="*/ 47 h 97"/>
                <a:gd name="T46" fmla="*/ 113 w 802"/>
                <a:gd name="T47" fmla="*/ 20 h 97"/>
                <a:gd name="T48" fmla="*/ 689 w 802"/>
                <a:gd name="T49" fmla="*/ 20 h 97"/>
                <a:gd name="T50" fmla="*/ 711 w 802"/>
                <a:gd name="T51" fmla="*/ 4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2" h="97">
                  <a:moveTo>
                    <a:pt x="87" y="0"/>
                  </a:moveTo>
                  <a:cubicBezTo>
                    <a:pt x="4" y="83"/>
                    <a:pt x="4" y="83"/>
                    <a:pt x="4" y="83"/>
                  </a:cubicBezTo>
                  <a:cubicBezTo>
                    <a:pt x="1" y="85"/>
                    <a:pt x="0" y="89"/>
                    <a:pt x="2" y="92"/>
                  </a:cubicBezTo>
                  <a:cubicBezTo>
                    <a:pt x="3" y="95"/>
                    <a:pt x="6" y="97"/>
                    <a:pt x="10" y="97"/>
                  </a:cubicBezTo>
                  <a:cubicBezTo>
                    <a:pt x="792" y="97"/>
                    <a:pt x="792" y="97"/>
                    <a:pt x="792" y="97"/>
                  </a:cubicBezTo>
                  <a:cubicBezTo>
                    <a:pt x="796" y="97"/>
                    <a:pt x="799" y="95"/>
                    <a:pt x="800" y="92"/>
                  </a:cubicBezTo>
                  <a:cubicBezTo>
                    <a:pt x="802" y="89"/>
                    <a:pt x="801" y="85"/>
                    <a:pt x="798" y="83"/>
                  </a:cubicBezTo>
                  <a:cubicBezTo>
                    <a:pt x="715" y="0"/>
                    <a:pt x="715" y="0"/>
                    <a:pt x="715" y="0"/>
                  </a:cubicBezTo>
                  <a:lnTo>
                    <a:pt x="87" y="0"/>
                  </a:lnTo>
                  <a:close/>
                  <a:moveTo>
                    <a:pt x="711" y="47"/>
                  </a:moveTo>
                  <a:cubicBezTo>
                    <a:pt x="713" y="49"/>
                    <a:pt x="713" y="51"/>
                    <a:pt x="712" y="54"/>
                  </a:cubicBezTo>
                  <a:cubicBezTo>
                    <a:pt x="711" y="56"/>
                    <a:pt x="709" y="58"/>
                    <a:pt x="706" y="58"/>
                  </a:cubicBezTo>
                  <a:cubicBezTo>
                    <a:pt x="484" y="58"/>
                    <a:pt x="484" y="58"/>
                    <a:pt x="484" y="58"/>
                  </a:cubicBezTo>
                  <a:cubicBezTo>
                    <a:pt x="485" y="64"/>
                    <a:pt x="485" y="64"/>
                    <a:pt x="485" y="64"/>
                  </a:cubicBezTo>
                  <a:cubicBezTo>
                    <a:pt x="485" y="65"/>
                    <a:pt x="485" y="66"/>
                    <a:pt x="484" y="67"/>
                  </a:cubicBezTo>
                  <a:cubicBezTo>
                    <a:pt x="483" y="68"/>
                    <a:pt x="482" y="69"/>
                    <a:pt x="481" y="69"/>
                  </a:cubicBezTo>
                  <a:cubicBezTo>
                    <a:pt x="321" y="69"/>
                    <a:pt x="321" y="69"/>
                    <a:pt x="321" y="69"/>
                  </a:cubicBezTo>
                  <a:cubicBezTo>
                    <a:pt x="320" y="69"/>
                    <a:pt x="319" y="68"/>
                    <a:pt x="318" y="67"/>
                  </a:cubicBezTo>
                  <a:cubicBezTo>
                    <a:pt x="317" y="66"/>
                    <a:pt x="317" y="65"/>
                    <a:pt x="317" y="64"/>
                  </a:cubicBezTo>
                  <a:cubicBezTo>
                    <a:pt x="318" y="58"/>
                    <a:pt x="318" y="58"/>
                    <a:pt x="318" y="58"/>
                  </a:cubicBezTo>
                  <a:cubicBezTo>
                    <a:pt x="96" y="58"/>
                    <a:pt x="96" y="58"/>
                    <a:pt x="96" y="58"/>
                  </a:cubicBezTo>
                  <a:cubicBezTo>
                    <a:pt x="93" y="58"/>
                    <a:pt x="91" y="56"/>
                    <a:pt x="90" y="54"/>
                  </a:cubicBezTo>
                  <a:cubicBezTo>
                    <a:pt x="89" y="51"/>
                    <a:pt x="89" y="49"/>
                    <a:pt x="91" y="47"/>
                  </a:cubicBezTo>
                  <a:cubicBezTo>
                    <a:pt x="113" y="20"/>
                    <a:pt x="113" y="20"/>
                    <a:pt x="113" y="20"/>
                  </a:cubicBezTo>
                  <a:cubicBezTo>
                    <a:pt x="689" y="20"/>
                    <a:pt x="689" y="20"/>
                    <a:pt x="689" y="20"/>
                  </a:cubicBezTo>
                  <a:lnTo>
                    <a:pt x="711" y="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14" name="Freeform 14"/>
            <p:cNvSpPr>
              <a:spLocks noEditPoints="1"/>
            </p:cNvSpPr>
            <p:nvPr/>
          </p:nvSpPr>
          <p:spPr bwMode="auto">
            <a:xfrm>
              <a:off x="1408" y="1637"/>
              <a:ext cx="798" cy="29"/>
            </a:xfrm>
            <a:custGeom>
              <a:avLst/>
              <a:gdLst>
                <a:gd name="T0" fmla="*/ 791 w 800"/>
                <a:gd name="T1" fmla="*/ 3 h 29"/>
                <a:gd name="T2" fmla="*/ 469 w 800"/>
                <a:gd name="T3" fmla="*/ 3 h 29"/>
                <a:gd name="T4" fmla="*/ 468 w 800"/>
                <a:gd name="T5" fmla="*/ 6 h 29"/>
                <a:gd name="T6" fmla="*/ 461 w 800"/>
                <a:gd name="T7" fmla="*/ 9 h 29"/>
                <a:gd name="T8" fmla="*/ 339 w 800"/>
                <a:gd name="T9" fmla="*/ 9 h 29"/>
                <a:gd name="T10" fmla="*/ 332 w 800"/>
                <a:gd name="T11" fmla="*/ 6 h 29"/>
                <a:gd name="T12" fmla="*/ 331 w 800"/>
                <a:gd name="T13" fmla="*/ 3 h 29"/>
                <a:gd name="T14" fmla="*/ 9 w 800"/>
                <a:gd name="T15" fmla="*/ 3 h 29"/>
                <a:gd name="T16" fmla="*/ 0 w 800"/>
                <a:gd name="T17" fmla="*/ 0 h 29"/>
                <a:gd name="T18" fmla="*/ 0 w 800"/>
                <a:gd name="T19" fmla="*/ 9 h 29"/>
                <a:gd name="T20" fmla="*/ 6 w 800"/>
                <a:gd name="T21" fmla="*/ 23 h 29"/>
                <a:gd name="T22" fmla="*/ 21 w 800"/>
                <a:gd name="T23" fmla="*/ 29 h 29"/>
                <a:gd name="T24" fmla="*/ 779 w 800"/>
                <a:gd name="T25" fmla="*/ 29 h 29"/>
                <a:gd name="T26" fmla="*/ 794 w 800"/>
                <a:gd name="T27" fmla="*/ 23 h 29"/>
                <a:gd name="T28" fmla="*/ 800 w 800"/>
                <a:gd name="T29" fmla="*/ 9 h 29"/>
                <a:gd name="T30" fmla="*/ 800 w 800"/>
                <a:gd name="T31" fmla="*/ 0 h 29"/>
                <a:gd name="T32" fmla="*/ 791 w 800"/>
                <a:gd name="T33" fmla="*/ 3 h 29"/>
                <a:gd name="T34" fmla="*/ 72 w 800"/>
                <a:gd name="T35" fmla="*/ 21 h 29"/>
                <a:gd name="T36" fmla="*/ 68 w 800"/>
                <a:gd name="T37" fmla="*/ 16 h 29"/>
                <a:gd name="T38" fmla="*/ 72 w 800"/>
                <a:gd name="T39" fmla="*/ 12 h 29"/>
                <a:gd name="T40" fmla="*/ 77 w 800"/>
                <a:gd name="T41" fmla="*/ 16 h 29"/>
                <a:gd name="T42" fmla="*/ 72 w 800"/>
                <a:gd name="T43" fmla="*/ 21 h 29"/>
                <a:gd name="T44" fmla="*/ 94 w 800"/>
                <a:gd name="T45" fmla="*/ 21 h 29"/>
                <a:gd name="T46" fmla="*/ 89 w 800"/>
                <a:gd name="T47" fmla="*/ 16 h 29"/>
                <a:gd name="T48" fmla="*/ 94 w 800"/>
                <a:gd name="T49" fmla="*/ 12 h 29"/>
                <a:gd name="T50" fmla="*/ 98 w 800"/>
                <a:gd name="T51" fmla="*/ 16 h 29"/>
                <a:gd name="T52" fmla="*/ 94 w 800"/>
                <a:gd name="T53" fmla="*/ 21 h 29"/>
                <a:gd name="T54" fmla="*/ 115 w 800"/>
                <a:gd name="T55" fmla="*/ 21 h 29"/>
                <a:gd name="T56" fmla="*/ 111 w 800"/>
                <a:gd name="T57" fmla="*/ 16 h 29"/>
                <a:gd name="T58" fmla="*/ 115 w 800"/>
                <a:gd name="T59" fmla="*/ 12 h 29"/>
                <a:gd name="T60" fmla="*/ 120 w 800"/>
                <a:gd name="T61" fmla="*/ 16 h 29"/>
                <a:gd name="T62" fmla="*/ 115 w 800"/>
                <a:gd name="T63"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00" h="29">
                  <a:moveTo>
                    <a:pt x="791" y="3"/>
                  </a:moveTo>
                  <a:cubicBezTo>
                    <a:pt x="469" y="3"/>
                    <a:pt x="469" y="3"/>
                    <a:pt x="469" y="3"/>
                  </a:cubicBezTo>
                  <a:cubicBezTo>
                    <a:pt x="469" y="4"/>
                    <a:pt x="468" y="5"/>
                    <a:pt x="468" y="6"/>
                  </a:cubicBezTo>
                  <a:cubicBezTo>
                    <a:pt x="466" y="8"/>
                    <a:pt x="463" y="9"/>
                    <a:pt x="461" y="9"/>
                  </a:cubicBezTo>
                  <a:cubicBezTo>
                    <a:pt x="339" y="9"/>
                    <a:pt x="339" y="9"/>
                    <a:pt x="339" y="9"/>
                  </a:cubicBezTo>
                  <a:cubicBezTo>
                    <a:pt x="337" y="9"/>
                    <a:pt x="334" y="8"/>
                    <a:pt x="332" y="6"/>
                  </a:cubicBezTo>
                  <a:cubicBezTo>
                    <a:pt x="332" y="5"/>
                    <a:pt x="331" y="4"/>
                    <a:pt x="331" y="3"/>
                  </a:cubicBezTo>
                  <a:cubicBezTo>
                    <a:pt x="9" y="3"/>
                    <a:pt x="9" y="3"/>
                    <a:pt x="9" y="3"/>
                  </a:cubicBezTo>
                  <a:cubicBezTo>
                    <a:pt x="5" y="3"/>
                    <a:pt x="2" y="2"/>
                    <a:pt x="0" y="0"/>
                  </a:cubicBezTo>
                  <a:cubicBezTo>
                    <a:pt x="0" y="9"/>
                    <a:pt x="0" y="9"/>
                    <a:pt x="0" y="9"/>
                  </a:cubicBezTo>
                  <a:cubicBezTo>
                    <a:pt x="0" y="14"/>
                    <a:pt x="2" y="19"/>
                    <a:pt x="6" y="23"/>
                  </a:cubicBezTo>
                  <a:cubicBezTo>
                    <a:pt x="10" y="27"/>
                    <a:pt x="15" y="29"/>
                    <a:pt x="21" y="29"/>
                  </a:cubicBezTo>
                  <a:cubicBezTo>
                    <a:pt x="779" y="29"/>
                    <a:pt x="779" y="29"/>
                    <a:pt x="779" y="29"/>
                  </a:cubicBezTo>
                  <a:cubicBezTo>
                    <a:pt x="785" y="29"/>
                    <a:pt x="790" y="27"/>
                    <a:pt x="794" y="23"/>
                  </a:cubicBezTo>
                  <a:cubicBezTo>
                    <a:pt x="798" y="19"/>
                    <a:pt x="800" y="14"/>
                    <a:pt x="800" y="9"/>
                  </a:cubicBezTo>
                  <a:cubicBezTo>
                    <a:pt x="800" y="0"/>
                    <a:pt x="800" y="0"/>
                    <a:pt x="800" y="0"/>
                  </a:cubicBezTo>
                  <a:cubicBezTo>
                    <a:pt x="798" y="2"/>
                    <a:pt x="795" y="3"/>
                    <a:pt x="791" y="3"/>
                  </a:cubicBezTo>
                  <a:close/>
                  <a:moveTo>
                    <a:pt x="72" y="21"/>
                  </a:moveTo>
                  <a:cubicBezTo>
                    <a:pt x="70" y="21"/>
                    <a:pt x="68" y="19"/>
                    <a:pt x="68" y="16"/>
                  </a:cubicBezTo>
                  <a:cubicBezTo>
                    <a:pt x="68" y="14"/>
                    <a:pt x="70" y="12"/>
                    <a:pt x="72" y="12"/>
                  </a:cubicBezTo>
                  <a:cubicBezTo>
                    <a:pt x="75" y="12"/>
                    <a:pt x="77" y="14"/>
                    <a:pt x="77" y="16"/>
                  </a:cubicBezTo>
                  <a:cubicBezTo>
                    <a:pt x="77" y="19"/>
                    <a:pt x="75" y="21"/>
                    <a:pt x="72" y="21"/>
                  </a:cubicBezTo>
                  <a:close/>
                  <a:moveTo>
                    <a:pt x="94" y="21"/>
                  </a:moveTo>
                  <a:cubicBezTo>
                    <a:pt x="91" y="21"/>
                    <a:pt x="89" y="19"/>
                    <a:pt x="89" y="16"/>
                  </a:cubicBezTo>
                  <a:cubicBezTo>
                    <a:pt x="89" y="14"/>
                    <a:pt x="91" y="12"/>
                    <a:pt x="94" y="12"/>
                  </a:cubicBezTo>
                  <a:cubicBezTo>
                    <a:pt x="96" y="12"/>
                    <a:pt x="98" y="14"/>
                    <a:pt x="98" y="16"/>
                  </a:cubicBezTo>
                  <a:cubicBezTo>
                    <a:pt x="98" y="19"/>
                    <a:pt x="96" y="21"/>
                    <a:pt x="94" y="21"/>
                  </a:cubicBezTo>
                  <a:close/>
                  <a:moveTo>
                    <a:pt x="115" y="21"/>
                  </a:moveTo>
                  <a:cubicBezTo>
                    <a:pt x="113" y="21"/>
                    <a:pt x="111" y="19"/>
                    <a:pt x="111" y="16"/>
                  </a:cubicBezTo>
                  <a:cubicBezTo>
                    <a:pt x="111" y="14"/>
                    <a:pt x="113" y="12"/>
                    <a:pt x="115" y="12"/>
                  </a:cubicBezTo>
                  <a:cubicBezTo>
                    <a:pt x="118" y="12"/>
                    <a:pt x="120" y="14"/>
                    <a:pt x="120" y="16"/>
                  </a:cubicBezTo>
                  <a:cubicBezTo>
                    <a:pt x="120" y="19"/>
                    <a:pt x="118" y="21"/>
                    <a:pt x="115"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15" name="Freeform 15"/>
            <p:cNvSpPr/>
            <p:nvPr/>
          </p:nvSpPr>
          <p:spPr bwMode="auto">
            <a:xfrm>
              <a:off x="1624" y="1386"/>
              <a:ext cx="48" cy="56"/>
            </a:xfrm>
            <a:custGeom>
              <a:avLst/>
              <a:gdLst>
                <a:gd name="T0" fmla="*/ 48 w 48"/>
                <a:gd name="T1" fmla="*/ 56 h 56"/>
                <a:gd name="T2" fmla="*/ 0 w 48"/>
                <a:gd name="T3" fmla="*/ 56 h 56"/>
                <a:gd name="T4" fmla="*/ 0 w 48"/>
                <a:gd name="T5" fmla="*/ 5 h 56"/>
                <a:gd name="T6" fmla="*/ 2 w 48"/>
                <a:gd name="T7" fmla="*/ 2 h 56"/>
                <a:gd name="T8" fmla="*/ 5 w 48"/>
                <a:gd name="T9" fmla="*/ 0 h 56"/>
                <a:gd name="T10" fmla="*/ 43 w 48"/>
                <a:gd name="T11" fmla="*/ 0 h 56"/>
                <a:gd name="T12" fmla="*/ 47 w 48"/>
                <a:gd name="T13" fmla="*/ 2 h 56"/>
                <a:gd name="T14" fmla="*/ 48 w 48"/>
                <a:gd name="T15" fmla="*/ 5 h 56"/>
                <a:gd name="T16" fmla="*/ 48 w 48"/>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56">
                  <a:moveTo>
                    <a:pt x="48" y="56"/>
                  </a:moveTo>
                  <a:cubicBezTo>
                    <a:pt x="0" y="56"/>
                    <a:pt x="0" y="56"/>
                    <a:pt x="0" y="56"/>
                  </a:cubicBezTo>
                  <a:cubicBezTo>
                    <a:pt x="0" y="5"/>
                    <a:pt x="0" y="5"/>
                    <a:pt x="0" y="5"/>
                  </a:cubicBezTo>
                  <a:cubicBezTo>
                    <a:pt x="0" y="4"/>
                    <a:pt x="1" y="3"/>
                    <a:pt x="2" y="2"/>
                  </a:cubicBezTo>
                  <a:cubicBezTo>
                    <a:pt x="3" y="1"/>
                    <a:pt x="4" y="0"/>
                    <a:pt x="5" y="0"/>
                  </a:cubicBezTo>
                  <a:cubicBezTo>
                    <a:pt x="43" y="0"/>
                    <a:pt x="43" y="0"/>
                    <a:pt x="43" y="0"/>
                  </a:cubicBezTo>
                  <a:cubicBezTo>
                    <a:pt x="44" y="0"/>
                    <a:pt x="46" y="1"/>
                    <a:pt x="47" y="2"/>
                  </a:cubicBezTo>
                  <a:cubicBezTo>
                    <a:pt x="48" y="3"/>
                    <a:pt x="48" y="4"/>
                    <a:pt x="48" y="5"/>
                  </a:cubicBezTo>
                  <a:cubicBezTo>
                    <a:pt x="48" y="56"/>
                    <a:pt x="48" y="56"/>
                    <a:pt x="48"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16" name="Freeform 16"/>
            <p:cNvSpPr/>
            <p:nvPr/>
          </p:nvSpPr>
          <p:spPr bwMode="auto">
            <a:xfrm>
              <a:off x="1723" y="1314"/>
              <a:ext cx="47" cy="128"/>
            </a:xfrm>
            <a:custGeom>
              <a:avLst/>
              <a:gdLst>
                <a:gd name="T0" fmla="*/ 47 w 47"/>
                <a:gd name="T1" fmla="*/ 128 h 128"/>
                <a:gd name="T2" fmla="*/ 0 w 47"/>
                <a:gd name="T3" fmla="*/ 128 h 128"/>
                <a:gd name="T4" fmla="*/ 0 w 47"/>
                <a:gd name="T5" fmla="*/ 5 h 128"/>
                <a:gd name="T6" fmla="*/ 1 w 47"/>
                <a:gd name="T7" fmla="*/ 2 h 128"/>
                <a:gd name="T8" fmla="*/ 5 w 47"/>
                <a:gd name="T9" fmla="*/ 0 h 128"/>
                <a:gd name="T10" fmla="*/ 42 w 47"/>
                <a:gd name="T11" fmla="*/ 0 h 128"/>
                <a:gd name="T12" fmla="*/ 46 w 47"/>
                <a:gd name="T13" fmla="*/ 2 h 128"/>
                <a:gd name="T14" fmla="*/ 47 w 47"/>
                <a:gd name="T15" fmla="*/ 5 h 128"/>
                <a:gd name="T16" fmla="*/ 47 w 47"/>
                <a:gd name="T1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28">
                  <a:moveTo>
                    <a:pt x="47" y="128"/>
                  </a:moveTo>
                  <a:cubicBezTo>
                    <a:pt x="0" y="128"/>
                    <a:pt x="0" y="128"/>
                    <a:pt x="0" y="128"/>
                  </a:cubicBezTo>
                  <a:cubicBezTo>
                    <a:pt x="0" y="5"/>
                    <a:pt x="0" y="5"/>
                    <a:pt x="0" y="5"/>
                  </a:cubicBezTo>
                  <a:cubicBezTo>
                    <a:pt x="0" y="4"/>
                    <a:pt x="0" y="3"/>
                    <a:pt x="1" y="2"/>
                  </a:cubicBezTo>
                  <a:cubicBezTo>
                    <a:pt x="2" y="1"/>
                    <a:pt x="3" y="0"/>
                    <a:pt x="5" y="0"/>
                  </a:cubicBezTo>
                  <a:cubicBezTo>
                    <a:pt x="42" y="0"/>
                    <a:pt x="42" y="0"/>
                    <a:pt x="42" y="0"/>
                  </a:cubicBezTo>
                  <a:cubicBezTo>
                    <a:pt x="44" y="0"/>
                    <a:pt x="45" y="1"/>
                    <a:pt x="46" y="2"/>
                  </a:cubicBezTo>
                  <a:cubicBezTo>
                    <a:pt x="47" y="3"/>
                    <a:pt x="47" y="4"/>
                    <a:pt x="47" y="5"/>
                  </a:cubicBezTo>
                  <a:lnTo>
                    <a:pt x="47"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17" name="Freeform 17"/>
            <p:cNvSpPr/>
            <p:nvPr/>
          </p:nvSpPr>
          <p:spPr bwMode="auto">
            <a:xfrm>
              <a:off x="1821" y="1353"/>
              <a:ext cx="48" cy="89"/>
            </a:xfrm>
            <a:custGeom>
              <a:avLst/>
              <a:gdLst>
                <a:gd name="T0" fmla="*/ 48 w 48"/>
                <a:gd name="T1" fmla="*/ 89 h 89"/>
                <a:gd name="T2" fmla="*/ 0 w 48"/>
                <a:gd name="T3" fmla="*/ 89 h 89"/>
                <a:gd name="T4" fmla="*/ 0 w 48"/>
                <a:gd name="T5" fmla="*/ 6 h 89"/>
                <a:gd name="T6" fmla="*/ 1 w 48"/>
                <a:gd name="T7" fmla="*/ 2 h 89"/>
                <a:gd name="T8" fmla="*/ 5 w 48"/>
                <a:gd name="T9" fmla="*/ 0 h 89"/>
                <a:gd name="T10" fmla="*/ 43 w 48"/>
                <a:gd name="T11" fmla="*/ 0 h 89"/>
                <a:gd name="T12" fmla="*/ 46 w 48"/>
                <a:gd name="T13" fmla="*/ 2 h 89"/>
                <a:gd name="T14" fmla="*/ 48 w 48"/>
                <a:gd name="T15" fmla="*/ 6 h 89"/>
                <a:gd name="T16" fmla="*/ 48 w 48"/>
                <a:gd name="T17" fmla="*/ 8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89">
                  <a:moveTo>
                    <a:pt x="48" y="89"/>
                  </a:moveTo>
                  <a:cubicBezTo>
                    <a:pt x="0" y="89"/>
                    <a:pt x="0" y="89"/>
                    <a:pt x="0" y="89"/>
                  </a:cubicBezTo>
                  <a:cubicBezTo>
                    <a:pt x="0" y="6"/>
                    <a:pt x="0" y="6"/>
                    <a:pt x="0" y="6"/>
                  </a:cubicBezTo>
                  <a:cubicBezTo>
                    <a:pt x="0" y="4"/>
                    <a:pt x="0" y="3"/>
                    <a:pt x="1" y="2"/>
                  </a:cubicBezTo>
                  <a:cubicBezTo>
                    <a:pt x="2" y="1"/>
                    <a:pt x="4" y="0"/>
                    <a:pt x="5" y="0"/>
                  </a:cubicBezTo>
                  <a:cubicBezTo>
                    <a:pt x="43" y="0"/>
                    <a:pt x="43" y="0"/>
                    <a:pt x="43" y="0"/>
                  </a:cubicBezTo>
                  <a:cubicBezTo>
                    <a:pt x="44" y="0"/>
                    <a:pt x="45" y="1"/>
                    <a:pt x="46" y="2"/>
                  </a:cubicBezTo>
                  <a:cubicBezTo>
                    <a:pt x="47" y="3"/>
                    <a:pt x="48" y="4"/>
                    <a:pt x="48" y="6"/>
                  </a:cubicBezTo>
                  <a:cubicBezTo>
                    <a:pt x="48" y="89"/>
                    <a:pt x="48" y="89"/>
                    <a:pt x="48"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18" name="Freeform 18"/>
            <p:cNvSpPr/>
            <p:nvPr/>
          </p:nvSpPr>
          <p:spPr bwMode="auto">
            <a:xfrm>
              <a:off x="1901" y="1205"/>
              <a:ext cx="84" cy="237"/>
            </a:xfrm>
            <a:custGeom>
              <a:avLst/>
              <a:gdLst>
                <a:gd name="T0" fmla="*/ 79 w 84"/>
                <a:gd name="T1" fmla="*/ 64 h 237"/>
                <a:gd name="T2" fmla="*/ 84 w 84"/>
                <a:gd name="T3" fmla="*/ 62 h 237"/>
                <a:gd name="T4" fmla="*/ 83 w 84"/>
                <a:gd name="T5" fmla="*/ 56 h 237"/>
                <a:gd name="T6" fmla="*/ 46 w 84"/>
                <a:gd name="T7" fmla="*/ 2 h 237"/>
                <a:gd name="T8" fmla="*/ 42 w 84"/>
                <a:gd name="T9" fmla="*/ 0 h 237"/>
                <a:gd name="T10" fmla="*/ 38 w 84"/>
                <a:gd name="T11" fmla="*/ 2 h 237"/>
                <a:gd name="T12" fmla="*/ 1 w 84"/>
                <a:gd name="T13" fmla="*/ 56 h 237"/>
                <a:gd name="T14" fmla="*/ 1 w 84"/>
                <a:gd name="T15" fmla="*/ 62 h 237"/>
                <a:gd name="T16" fmla="*/ 5 w 84"/>
                <a:gd name="T17" fmla="*/ 64 h 237"/>
                <a:gd name="T18" fmla="*/ 18 w 84"/>
                <a:gd name="T19" fmla="*/ 64 h 237"/>
                <a:gd name="T20" fmla="*/ 18 w 84"/>
                <a:gd name="T21" fmla="*/ 237 h 237"/>
                <a:gd name="T22" fmla="*/ 66 w 84"/>
                <a:gd name="T23" fmla="*/ 237 h 237"/>
                <a:gd name="T24" fmla="*/ 66 w 84"/>
                <a:gd name="T25" fmla="*/ 64 h 237"/>
                <a:gd name="T26" fmla="*/ 79 w 84"/>
                <a:gd name="T27" fmla="*/ 64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 h="237">
                  <a:moveTo>
                    <a:pt x="79" y="64"/>
                  </a:moveTo>
                  <a:cubicBezTo>
                    <a:pt x="81" y="64"/>
                    <a:pt x="83" y="63"/>
                    <a:pt x="84" y="62"/>
                  </a:cubicBezTo>
                  <a:cubicBezTo>
                    <a:pt x="84" y="60"/>
                    <a:pt x="84" y="58"/>
                    <a:pt x="83" y="56"/>
                  </a:cubicBezTo>
                  <a:cubicBezTo>
                    <a:pt x="46" y="2"/>
                    <a:pt x="46" y="2"/>
                    <a:pt x="46" y="2"/>
                  </a:cubicBezTo>
                  <a:cubicBezTo>
                    <a:pt x="45" y="1"/>
                    <a:pt x="44" y="0"/>
                    <a:pt x="42" y="0"/>
                  </a:cubicBezTo>
                  <a:cubicBezTo>
                    <a:pt x="40" y="0"/>
                    <a:pt x="39" y="1"/>
                    <a:pt x="38" y="2"/>
                  </a:cubicBezTo>
                  <a:cubicBezTo>
                    <a:pt x="1" y="56"/>
                    <a:pt x="1" y="56"/>
                    <a:pt x="1" y="56"/>
                  </a:cubicBezTo>
                  <a:cubicBezTo>
                    <a:pt x="0" y="58"/>
                    <a:pt x="0" y="60"/>
                    <a:pt x="1" y="62"/>
                  </a:cubicBezTo>
                  <a:cubicBezTo>
                    <a:pt x="1" y="63"/>
                    <a:pt x="3" y="64"/>
                    <a:pt x="5" y="64"/>
                  </a:cubicBezTo>
                  <a:cubicBezTo>
                    <a:pt x="18" y="64"/>
                    <a:pt x="18" y="64"/>
                    <a:pt x="18" y="64"/>
                  </a:cubicBezTo>
                  <a:cubicBezTo>
                    <a:pt x="18" y="237"/>
                    <a:pt x="18" y="237"/>
                    <a:pt x="18" y="237"/>
                  </a:cubicBezTo>
                  <a:cubicBezTo>
                    <a:pt x="66" y="237"/>
                    <a:pt x="66" y="237"/>
                    <a:pt x="66" y="237"/>
                  </a:cubicBezTo>
                  <a:cubicBezTo>
                    <a:pt x="66" y="64"/>
                    <a:pt x="66" y="64"/>
                    <a:pt x="66" y="64"/>
                  </a:cubicBezTo>
                  <a:lnTo>
                    <a:pt x="79" y="6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19" name="Freeform 19"/>
            <p:cNvSpPr/>
            <p:nvPr/>
          </p:nvSpPr>
          <p:spPr bwMode="auto">
            <a:xfrm>
              <a:off x="1552" y="1187"/>
              <a:ext cx="510" cy="276"/>
            </a:xfrm>
            <a:custGeom>
              <a:avLst/>
              <a:gdLst>
                <a:gd name="T0" fmla="*/ 8 w 512"/>
                <a:gd name="T1" fmla="*/ 268 h 276"/>
                <a:gd name="T2" fmla="*/ 8 w 512"/>
                <a:gd name="T3" fmla="*/ 4 h 276"/>
                <a:gd name="T4" fmla="*/ 7 w 512"/>
                <a:gd name="T5" fmla="*/ 1 h 276"/>
                <a:gd name="T6" fmla="*/ 4 w 512"/>
                <a:gd name="T7" fmla="*/ 0 h 276"/>
                <a:gd name="T8" fmla="*/ 4 w 512"/>
                <a:gd name="T9" fmla="*/ 0 h 276"/>
                <a:gd name="T10" fmla="*/ 1 w 512"/>
                <a:gd name="T11" fmla="*/ 1 h 276"/>
                <a:gd name="T12" fmla="*/ 0 w 512"/>
                <a:gd name="T13" fmla="*/ 4 h 276"/>
                <a:gd name="T14" fmla="*/ 0 w 512"/>
                <a:gd name="T15" fmla="*/ 276 h 276"/>
                <a:gd name="T16" fmla="*/ 508 w 512"/>
                <a:gd name="T17" fmla="*/ 276 h 276"/>
                <a:gd name="T18" fmla="*/ 511 w 512"/>
                <a:gd name="T19" fmla="*/ 275 h 276"/>
                <a:gd name="T20" fmla="*/ 512 w 512"/>
                <a:gd name="T21" fmla="*/ 272 h 276"/>
                <a:gd name="T22" fmla="*/ 512 w 512"/>
                <a:gd name="T23" fmla="*/ 272 h 276"/>
                <a:gd name="T24" fmla="*/ 511 w 512"/>
                <a:gd name="T25" fmla="*/ 269 h 276"/>
                <a:gd name="T26" fmla="*/ 508 w 512"/>
                <a:gd name="T27" fmla="*/ 268 h 276"/>
                <a:gd name="T28" fmla="*/ 8 w 512"/>
                <a:gd name="T29" fmla="*/ 268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2" h="276">
                  <a:moveTo>
                    <a:pt x="8" y="268"/>
                  </a:moveTo>
                  <a:cubicBezTo>
                    <a:pt x="8" y="4"/>
                    <a:pt x="8" y="4"/>
                    <a:pt x="8" y="4"/>
                  </a:cubicBezTo>
                  <a:cubicBezTo>
                    <a:pt x="8" y="3"/>
                    <a:pt x="8" y="2"/>
                    <a:pt x="7" y="1"/>
                  </a:cubicBezTo>
                  <a:cubicBezTo>
                    <a:pt x="6" y="1"/>
                    <a:pt x="5" y="0"/>
                    <a:pt x="4" y="0"/>
                  </a:cubicBezTo>
                  <a:cubicBezTo>
                    <a:pt x="4" y="0"/>
                    <a:pt x="4" y="0"/>
                    <a:pt x="4" y="0"/>
                  </a:cubicBezTo>
                  <a:cubicBezTo>
                    <a:pt x="3" y="0"/>
                    <a:pt x="2" y="1"/>
                    <a:pt x="1" y="1"/>
                  </a:cubicBezTo>
                  <a:cubicBezTo>
                    <a:pt x="0" y="2"/>
                    <a:pt x="0" y="3"/>
                    <a:pt x="0" y="4"/>
                  </a:cubicBezTo>
                  <a:cubicBezTo>
                    <a:pt x="0" y="276"/>
                    <a:pt x="0" y="276"/>
                    <a:pt x="0" y="276"/>
                  </a:cubicBezTo>
                  <a:cubicBezTo>
                    <a:pt x="508" y="276"/>
                    <a:pt x="508" y="276"/>
                    <a:pt x="508" y="276"/>
                  </a:cubicBezTo>
                  <a:cubicBezTo>
                    <a:pt x="509" y="276"/>
                    <a:pt x="510" y="276"/>
                    <a:pt x="511" y="275"/>
                  </a:cubicBezTo>
                  <a:cubicBezTo>
                    <a:pt x="512" y="274"/>
                    <a:pt x="512" y="273"/>
                    <a:pt x="512" y="272"/>
                  </a:cubicBezTo>
                  <a:cubicBezTo>
                    <a:pt x="512" y="272"/>
                    <a:pt x="512" y="272"/>
                    <a:pt x="512" y="272"/>
                  </a:cubicBezTo>
                  <a:cubicBezTo>
                    <a:pt x="512" y="271"/>
                    <a:pt x="512" y="270"/>
                    <a:pt x="511" y="269"/>
                  </a:cubicBezTo>
                  <a:cubicBezTo>
                    <a:pt x="510" y="268"/>
                    <a:pt x="509" y="268"/>
                    <a:pt x="508" y="268"/>
                  </a:cubicBezTo>
                  <a:cubicBezTo>
                    <a:pt x="8" y="268"/>
                    <a:pt x="8" y="268"/>
                    <a:pt x="8" y="2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20" name="Group 32"/>
          <p:cNvGrpSpPr>
            <a:grpSpLocks noChangeAspect="1"/>
          </p:cNvGrpSpPr>
          <p:nvPr/>
        </p:nvGrpSpPr>
        <p:grpSpPr bwMode="auto">
          <a:xfrm>
            <a:off x="8850038" y="1708077"/>
            <a:ext cx="1536286" cy="1090764"/>
            <a:chOff x="4354" y="1098"/>
            <a:chExt cx="800" cy="568"/>
          </a:xfrm>
          <a:solidFill>
            <a:schemeClr val="bg1"/>
          </a:solidFill>
        </p:grpSpPr>
        <p:sp>
          <p:nvSpPr>
            <p:cNvPr id="21" name="Freeform 33"/>
            <p:cNvSpPr>
              <a:spLocks noEditPoints="1"/>
            </p:cNvSpPr>
            <p:nvPr/>
          </p:nvSpPr>
          <p:spPr bwMode="auto">
            <a:xfrm>
              <a:off x="4441" y="1098"/>
              <a:ext cx="626" cy="423"/>
            </a:xfrm>
            <a:custGeom>
              <a:avLst/>
              <a:gdLst>
                <a:gd name="T0" fmla="*/ 621 w 628"/>
                <a:gd name="T1" fmla="*/ 7 h 423"/>
                <a:gd name="T2" fmla="*/ 605 w 628"/>
                <a:gd name="T3" fmla="*/ 0 h 423"/>
                <a:gd name="T4" fmla="*/ 24 w 628"/>
                <a:gd name="T5" fmla="*/ 0 h 423"/>
                <a:gd name="T6" fmla="*/ 7 w 628"/>
                <a:gd name="T7" fmla="*/ 7 h 423"/>
                <a:gd name="T8" fmla="*/ 0 w 628"/>
                <a:gd name="T9" fmla="*/ 23 h 423"/>
                <a:gd name="T10" fmla="*/ 0 w 628"/>
                <a:gd name="T11" fmla="*/ 423 h 423"/>
                <a:gd name="T12" fmla="*/ 628 w 628"/>
                <a:gd name="T13" fmla="*/ 423 h 423"/>
                <a:gd name="T14" fmla="*/ 628 w 628"/>
                <a:gd name="T15" fmla="*/ 23 h 423"/>
                <a:gd name="T16" fmla="*/ 621 w 628"/>
                <a:gd name="T17" fmla="*/ 7 h 423"/>
                <a:gd name="T18" fmla="*/ 314 w 628"/>
                <a:gd name="T19" fmla="*/ 13 h 423"/>
                <a:gd name="T20" fmla="*/ 321 w 628"/>
                <a:gd name="T21" fmla="*/ 20 h 423"/>
                <a:gd name="T22" fmla="*/ 314 w 628"/>
                <a:gd name="T23" fmla="*/ 27 h 423"/>
                <a:gd name="T24" fmla="*/ 307 w 628"/>
                <a:gd name="T25" fmla="*/ 20 h 423"/>
                <a:gd name="T26" fmla="*/ 314 w 628"/>
                <a:gd name="T27" fmla="*/ 13 h 423"/>
                <a:gd name="T28" fmla="*/ 587 w 628"/>
                <a:gd name="T29" fmla="*/ 382 h 423"/>
                <a:gd name="T30" fmla="*/ 41 w 628"/>
                <a:gd name="T31" fmla="*/ 382 h 423"/>
                <a:gd name="T32" fmla="*/ 41 w 628"/>
                <a:gd name="T33" fmla="*/ 41 h 423"/>
                <a:gd name="T34" fmla="*/ 587 w 628"/>
                <a:gd name="T35" fmla="*/ 41 h 423"/>
                <a:gd name="T36" fmla="*/ 587 w 628"/>
                <a:gd name="T37" fmla="*/ 382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28" h="423">
                  <a:moveTo>
                    <a:pt x="621" y="7"/>
                  </a:moveTo>
                  <a:cubicBezTo>
                    <a:pt x="617" y="2"/>
                    <a:pt x="611" y="0"/>
                    <a:pt x="605" y="0"/>
                  </a:cubicBezTo>
                  <a:cubicBezTo>
                    <a:pt x="24" y="0"/>
                    <a:pt x="24" y="0"/>
                    <a:pt x="24" y="0"/>
                  </a:cubicBezTo>
                  <a:cubicBezTo>
                    <a:pt x="17" y="0"/>
                    <a:pt x="11" y="2"/>
                    <a:pt x="7" y="7"/>
                  </a:cubicBezTo>
                  <a:cubicBezTo>
                    <a:pt x="2" y="11"/>
                    <a:pt x="0" y="17"/>
                    <a:pt x="0" y="23"/>
                  </a:cubicBezTo>
                  <a:cubicBezTo>
                    <a:pt x="0" y="423"/>
                    <a:pt x="0" y="423"/>
                    <a:pt x="0" y="423"/>
                  </a:cubicBezTo>
                  <a:cubicBezTo>
                    <a:pt x="628" y="423"/>
                    <a:pt x="628" y="423"/>
                    <a:pt x="628" y="423"/>
                  </a:cubicBezTo>
                  <a:cubicBezTo>
                    <a:pt x="628" y="23"/>
                    <a:pt x="628" y="23"/>
                    <a:pt x="628" y="23"/>
                  </a:cubicBezTo>
                  <a:cubicBezTo>
                    <a:pt x="628" y="17"/>
                    <a:pt x="626" y="11"/>
                    <a:pt x="621" y="7"/>
                  </a:cubicBezTo>
                  <a:close/>
                  <a:moveTo>
                    <a:pt x="314" y="13"/>
                  </a:moveTo>
                  <a:cubicBezTo>
                    <a:pt x="318" y="13"/>
                    <a:pt x="321" y="16"/>
                    <a:pt x="321" y="20"/>
                  </a:cubicBezTo>
                  <a:cubicBezTo>
                    <a:pt x="321" y="24"/>
                    <a:pt x="318" y="27"/>
                    <a:pt x="314" y="27"/>
                  </a:cubicBezTo>
                  <a:cubicBezTo>
                    <a:pt x="310" y="27"/>
                    <a:pt x="307" y="24"/>
                    <a:pt x="307" y="20"/>
                  </a:cubicBezTo>
                  <a:cubicBezTo>
                    <a:pt x="307" y="16"/>
                    <a:pt x="310" y="13"/>
                    <a:pt x="314" y="13"/>
                  </a:cubicBezTo>
                  <a:close/>
                  <a:moveTo>
                    <a:pt x="587" y="382"/>
                  </a:moveTo>
                  <a:cubicBezTo>
                    <a:pt x="41" y="382"/>
                    <a:pt x="41" y="382"/>
                    <a:pt x="41" y="382"/>
                  </a:cubicBezTo>
                  <a:cubicBezTo>
                    <a:pt x="41" y="41"/>
                    <a:pt x="41" y="41"/>
                    <a:pt x="41" y="41"/>
                  </a:cubicBezTo>
                  <a:cubicBezTo>
                    <a:pt x="587" y="41"/>
                    <a:pt x="587" y="41"/>
                    <a:pt x="587" y="41"/>
                  </a:cubicBezTo>
                  <a:lnTo>
                    <a:pt x="587" y="3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22" name="Freeform 34"/>
            <p:cNvSpPr>
              <a:spLocks noEditPoints="1"/>
            </p:cNvSpPr>
            <p:nvPr/>
          </p:nvSpPr>
          <p:spPr bwMode="auto">
            <a:xfrm>
              <a:off x="4354" y="1538"/>
              <a:ext cx="800" cy="97"/>
            </a:xfrm>
            <a:custGeom>
              <a:avLst/>
              <a:gdLst>
                <a:gd name="T0" fmla="*/ 87 w 802"/>
                <a:gd name="T1" fmla="*/ 0 h 97"/>
                <a:gd name="T2" fmla="*/ 4 w 802"/>
                <a:gd name="T3" fmla="*/ 83 h 97"/>
                <a:gd name="T4" fmla="*/ 2 w 802"/>
                <a:gd name="T5" fmla="*/ 92 h 97"/>
                <a:gd name="T6" fmla="*/ 10 w 802"/>
                <a:gd name="T7" fmla="*/ 97 h 97"/>
                <a:gd name="T8" fmla="*/ 792 w 802"/>
                <a:gd name="T9" fmla="*/ 97 h 97"/>
                <a:gd name="T10" fmla="*/ 800 w 802"/>
                <a:gd name="T11" fmla="*/ 92 h 97"/>
                <a:gd name="T12" fmla="*/ 798 w 802"/>
                <a:gd name="T13" fmla="*/ 83 h 97"/>
                <a:gd name="T14" fmla="*/ 715 w 802"/>
                <a:gd name="T15" fmla="*/ 0 h 97"/>
                <a:gd name="T16" fmla="*/ 87 w 802"/>
                <a:gd name="T17" fmla="*/ 0 h 97"/>
                <a:gd name="T18" fmla="*/ 711 w 802"/>
                <a:gd name="T19" fmla="*/ 47 h 97"/>
                <a:gd name="T20" fmla="*/ 712 w 802"/>
                <a:gd name="T21" fmla="*/ 54 h 97"/>
                <a:gd name="T22" fmla="*/ 706 w 802"/>
                <a:gd name="T23" fmla="*/ 58 h 97"/>
                <a:gd name="T24" fmla="*/ 484 w 802"/>
                <a:gd name="T25" fmla="*/ 58 h 97"/>
                <a:gd name="T26" fmla="*/ 485 w 802"/>
                <a:gd name="T27" fmla="*/ 64 h 97"/>
                <a:gd name="T28" fmla="*/ 484 w 802"/>
                <a:gd name="T29" fmla="*/ 67 h 97"/>
                <a:gd name="T30" fmla="*/ 481 w 802"/>
                <a:gd name="T31" fmla="*/ 69 h 97"/>
                <a:gd name="T32" fmla="*/ 321 w 802"/>
                <a:gd name="T33" fmla="*/ 69 h 97"/>
                <a:gd name="T34" fmla="*/ 318 w 802"/>
                <a:gd name="T35" fmla="*/ 67 h 97"/>
                <a:gd name="T36" fmla="*/ 317 w 802"/>
                <a:gd name="T37" fmla="*/ 64 h 97"/>
                <a:gd name="T38" fmla="*/ 318 w 802"/>
                <a:gd name="T39" fmla="*/ 58 h 97"/>
                <a:gd name="T40" fmla="*/ 96 w 802"/>
                <a:gd name="T41" fmla="*/ 58 h 97"/>
                <a:gd name="T42" fmla="*/ 90 w 802"/>
                <a:gd name="T43" fmla="*/ 54 h 97"/>
                <a:gd name="T44" fmla="*/ 91 w 802"/>
                <a:gd name="T45" fmla="*/ 47 h 97"/>
                <a:gd name="T46" fmla="*/ 113 w 802"/>
                <a:gd name="T47" fmla="*/ 20 h 97"/>
                <a:gd name="T48" fmla="*/ 689 w 802"/>
                <a:gd name="T49" fmla="*/ 20 h 97"/>
                <a:gd name="T50" fmla="*/ 711 w 802"/>
                <a:gd name="T51" fmla="*/ 4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2" h="97">
                  <a:moveTo>
                    <a:pt x="87" y="0"/>
                  </a:moveTo>
                  <a:cubicBezTo>
                    <a:pt x="4" y="83"/>
                    <a:pt x="4" y="83"/>
                    <a:pt x="4" y="83"/>
                  </a:cubicBezTo>
                  <a:cubicBezTo>
                    <a:pt x="1" y="85"/>
                    <a:pt x="0" y="89"/>
                    <a:pt x="2" y="92"/>
                  </a:cubicBezTo>
                  <a:cubicBezTo>
                    <a:pt x="3" y="95"/>
                    <a:pt x="6" y="97"/>
                    <a:pt x="10" y="97"/>
                  </a:cubicBezTo>
                  <a:cubicBezTo>
                    <a:pt x="792" y="97"/>
                    <a:pt x="792" y="97"/>
                    <a:pt x="792" y="97"/>
                  </a:cubicBezTo>
                  <a:cubicBezTo>
                    <a:pt x="796" y="97"/>
                    <a:pt x="799" y="95"/>
                    <a:pt x="800" y="92"/>
                  </a:cubicBezTo>
                  <a:cubicBezTo>
                    <a:pt x="802" y="89"/>
                    <a:pt x="801" y="85"/>
                    <a:pt x="798" y="83"/>
                  </a:cubicBezTo>
                  <a:cubicBezTo>
                    <a:pt x="715" y="0"/>
                    <a:pt x="715" y="0"/>
                    <a:pt x="715" y="0"/>
                  </a:cubicBezTo>
                  <a:lnTo>
                    <a:pt x="87" y="0"/>
                  </a:lnTo>
                  <a:close/>
                  <a:moveTo>
                    <a:pt x="711" y="47"/>
                  </a:moveTo>
                  <a:cubicBezTo>
                    <a:pt x="713" y="49"/>
                    <a:pt x="713" y="51"/>
                    <a:pt x="712" y="54"/>
                  </a:cubicBezTo>
                  <a:cubicBezTo>
                    <a:pt x="711" y="56"/>
                    <a:pt x="709" y="58"/>
                    <a:pt x="706" y="58"/>
                  </a:cubicBezTo>
                  <a:cubicBezTo>
                    <a:pt x="484" y="58"/>
                    <a:pt x="484" y="58"/>
                    <a:pt x="484" y="58"/>
                  </a:cubicBezTo>
                  <a:cubicBezTo>
                    <a:pt x="485" y="64"/>
                    <a:pt x="485" y="64"/>
                    <a:pt x="485" y="64"/>
                  </a:cubicBezTo>
                  <a:cubicBezTo>
                    <a:pt x="485" y="65"/>
                    <a:pt x="485" y="66"/>
                    <a:pt x="484" y="67"/>
                  </a:cubicBezTo>
                  <a:cubicBezTo>
                    <a:pt x="483" y="68"/>
                    <a:pt x="482" y="69"/>
                    <a:pt x="481" y="69"/>
                  </a:cubicBezTo>
                  <a:cubicBezTo>
                    <a:pt x="321" y="69"/>
                    <a:pt x="321" y="69"/>
                    <a:pt x="321" y="69"/>
                  </a:cubicBezTo>
                  <a:cubicBezTo>
                    <a:pt x="320" y="69"/>
                    <a:pt x="319" y="68"/>
                    <a:pt x="318" y="67"/>
                  </a:cubicBezTo>
                  <a:cubicBezTo>
                    <a:pt x="317" y="66"/>
                    <a:pt x="317" y="65"/>
                    <a:pt x="317" y="64"/>
                  </a:cubicBezTo>
                  <a:cubicBezTo>
                    <a:pt x="318" y="58"/>
                    <a:pt x="318" y="58"/>
                    <a:pt x="318" y="58"/>
                  </a:cubicBezTo>
                  <a:cubicBezTo>
                    <a:pt x="96" y="58"/>
                    <a:pt x="96" y="58"/>
                    <a:pt x="96" y="58"/>
                  </a:cubicBezTo>
                  <a:cubicBezTo>
                    <a:pt x="93" y="58"/>
                    <a:pt x="91" y="56"/>
                    <a:pt x="90" y="54"/>
                  </a:cubicBezTo>
                  <a:cubicBezTo>
                    <a:pt x="89" y="51"/>
                    <a:pt x="89" y="49"/>
                    <a:pt x="91" y="47"/>
                  </a:cubicBezTo>
                  <a:cubicBezTo>
                    <a:pt x="113" y="20"/>
                    <a:pt x="113" y="20"/>
                    <a:pt x="113" y="20"/>
                  </a:cubicBezTo>
                  <a:cubicBezTo>
                    <a:pt x="689" y="20"/>
                    <a:pt x="689" y="20"/>
                    <a:pt x="689" y="20"/>
                  </a:cubicBezTo>
                  <a:lnTo>
                    <a:pt x="711" y="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schemeClr val="bg1"/>
                </a:solidFill>
              </a:endParaRPr>
            </a:p>
          </p:txBody>
        </p:sp>
        <p:sp>
          <p:nvSpPr>
            <p:cNvPr id="23" name="Freeform 35"/>
            <p:cNvSpPr>
              <a:spLocks noEditPoints="1"/>
            </p:cNvSpPr>
            <p:nvPr/>
          </p:nvSpPr>
          <p:spPr bwMode="auto">
            <a:xfrm>
              <a:off x="4355" y="1637"/>
              <a:ext cx="798" cy="29"/>
            </a:xfrm>
            <a:custGeom>
              <a:avLst/>
              <a:gdLst>
                <a:gd name="T0" fmla="*/ 791 w 800"/>
                <a:gd name="T1" fmla="*/ 3 h 29"/>
                <a:gd name="T2" fmla="*/ 469 w 800"/>
                <a:gd name="T3" fmla="*/ 3 h 29"/>
                <a:gd name="T4" fmla="*/ 468 w 800"/>
                <a:gd name="T5" fmla="*/ 6 h 29"/>
                <a:gd name="T6" fmla="*/ 461 w 800"/>
                <a:gd name="T7" fmla="*/ 9 h 29"/>
                <a:gd name="T8" fmla="*/ 339 w 800"/>
                <a:gd name="T9" fmla="*/ 9 h 29"/>
                <a:gd name="T10" fmla="*/ 332 w 800"/>
                <a:gd name="T11" fmla="*/ 6 h 29"/>
                <a:gd name="T12" fmla="*/ 331 w 800"/>
                <a:gd name="T13" fmla="*/ 3 h 29"/>
                <a:gd name="T14" fmla="*/ 9 w 800"/>
                <a:gd name="T15" fmla="*/ 3 h 29"/>
                <a:gd name="T16" fmla="*/ 0 w 800"/>
                <a:gd name="T17" fmla="*/ 0 h 29"/>
                <a:gd name="T18" fmla="*/ 0 w 800"/>
                <a:gd name="T19" fmla="*/ 9 h 29"/>
                <a:gd name="T20" fmla="*/ 6 w 800"/>
                <a:gd name="T21" fmla="*/ 23 h 29"/>
                <a:gd name="T22" fmla="*/ 21 w 800"/>
                <a:gd name="T23" fmla="*/ 29 h 29"/>
                <a:gd name="T24" fmla="*/ 779 w 800"/>
                <a:gd name="T25" fmla="*/ 29 h 29"/>
                <a:gd name="T26" fmla="*/ 794 w 800"/>
                <a:gd name="T27" fmla="*/ 23 h 29"/>
                <a:gd name="T28" fmla="*/ 800 w 800"/>
                <a:gd name="T29" fmla="*/ 9 h 29"/>
                <a:gd name="T30" fmla="*/ 800 w 800"/>
                <a:gd name="T31" fmla="*/ 0 h 29"/>
                <a:gd name="T32" fmla="*/ 791 w 800"/>
                <a:gd name="T33" fmla="*/ 3 h 29"/>
                <a:gd name="T34" fmla="*/ 72 w 800"/>
                <a:gd name="T35" fmla="*/ 21 h 29"/>
                <a:gd name="T36" fmla="*/ 68 w 800"/>
                <a:gd name="T37" fmla="*/ 16 h 29"/>
                <a:gd name="T38" fmla="*/ 72 w 800"/>
                <a:gd name="T39" fmla="*/ 12 h 29"/>
                <a:gd name="T40" fmla="*/ 77 w 800"/>
                <a:gd name="T41" fmla="*/ 16 h 29"/>
                <a:gd name="T42" fmla="*/ 72 w 800"/>
                <a:gd name="T43" fmla="*/ 21 h 29"/>
                <a:gd name="T44" fmla="*/ 94 w 800"/>
                <a:gd name="T45" fmla="*/ 21 h 29"/>
                <a:gd name="T46" fmla="*/ 89 w 800"/>
                <a:gd name="T47" fmla="*/ 16 h 29"/>
                <a:gd name="T48" fmla="*/ 94 w 800"/>
                <a:gd name="T49" fmla="*/ 12 h 29"/>
                <a:gd name="T50" fmla="*/ 98 w 800"/>
                <a:gd name="T51" fmla="*/ 16 h 29"/>
                <a:gd name="T52" fmla="*/ 94 w 800"/>
                <a:gd name="T53" fmla="*/ 21 h 29"/>
                <a:gd name="T54" fmla="*/ 115 w 800"/>
                <a:gd name="T55" fmla="*/ 21 h 29"/>
                <a:gd name="T56" fmla="*/ 111 w 800"/>
                <a:gd name="T57" fmla="*/ 16 h 29"/>
                <a:gd name="T58" fmla="*/ 115 w 800"/>
                <a:gd name="T59" fmla="*/ 12 h 29"/>
                <a:gd name="T60" fmla="*/ 120 w 800"/>
                <a:gd name="T61" fmla="*/ 16 h 29"/>
                <a:gd name="T62" fmla="*/ 115 w 800"/>
                <a:gd name="T63"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00" h="29">
                  <a:moveTo>
                    <a:pt x="791" y="3"/>
                  </a:moveTo>
                  <a:cubicBezTo>
                    <a:pt x="469" y="3"/>
                    <a:pt x="469" y="3"/>
                    <a:pt x="469" y="3"/>
                  </a:cubicBezTo>
                  <a:cubicBezTo>
                    <a:pt x="469" y="4"/>
                    <a:pt x="468" y="5"/>
                    <a:pt x="468" y="6"/>
                  </a:cubicBezTo>
                  <a:cubicBezTo>
                    <a:pt x="466" y="8"/>
                    <a:pt x="463" y="9"/>
                    <a:pt x="461" y="9"/>
                  </a:cubicBezTo>
                  <a:cubicBezTo>
                    <a:pt x="339" y="9"/>
                    <a:pt x="339" y="9"/>
                    <a:pt x="339" y="9"/>
                  </a:cubicBezTo>
                  <a:cubicBezTo>
                    <a:pt x="337" y="9"/>
                    <a:pt x="334" y="8"/>
                    <a:pt x="332" y="6"/>
                  </a:cubicBezTo>
                  <a:cubicBezTo>
                    <a:pt x="332" y="5"/>
                    <a:pt x="331" y="4"/>
                    <a:pt x="331" y="3"/>
                  </a:cubicBezTo>
                  <a:cubicBezTo>
                    <a:pt x="9" y="3"/>
                    <a:pt x="9" y="3"/>
                    <a:pt x="9" y="3"/>
                  </a:cubicBezTo>
                  <a:cubicBezTo>
                    <a:pt x="5" y="3"/>
                    <a:pt x="2" y="2"/>
                    <a:pt x="0" y="0"/>
                  </a:cubicBezTo>
                  <a:cubicBezTo>
                    <a:pt x="0" y="9"/>
                    <a:pt x="0" y="9"/>
                    <a:pt x="0" y="9"/>
                  </a:cubicBezTo>
                  <a:cubicBezTo>
                    <a:pt x="0" y="14"/>
                    <a:pt x="2" y="19"/>
                    <a:pt x="6" y="23"/>
                  </a:cubicBezTo>
                  <a:cubicBezTo>
                    <a:pt x="10" y="27"/>
                    <a:pt x="15" y="29"/>
                    <a:pt x="21" y="29"/>
                  </a:cubicBezTo>
                  <a:cubicBezTo>
                    <a:pt x="779" y="29"/>
                    <a:pt x="779" y="29"/>
                    <a:pt x="779" y="29"/>
                  </a:cubicBezTo>
                  <a:cubicBezTo>
                    <a:pt x="785" y="29"/>
                    <a:pt x="790" y="27"/>
                    <a:pt x="794" y="23"/>
                  </a:cubicBezTo>
                  <a:cubicBezTo>
                    <a:pt x="798" y="19"/>
                    <a:pt x="800" y="14"/>
                    <a:pt x="800" y="9"/>
                  </a:cubicBezTo>
                  <a:cubicBezTo>
                    <a:pt x="800" y="0"/>
                    <a:pt x="800" y="0"/>
                    <a:pt x="800" y="0"/>
                  </a:cubicBezTo>
                  <a:cubicBezTo>
                    <a:pt x="798" y="2"/>
                    <a:pt x="795" y="3"/>
                    <a:pt x="791" y="3"/>
                  </a:cubicBezTo>
                  <a:close/>
                  <a:moveTo>
                    <a:pt x="72" y="21"/>
                  </a:moveTo>
                  <a:cubicBezTo>
                    <a:pt x="70" y="21"/>
                    <a:pt x="68" y="19"/>
                    <a:pt x="68" y="16"/>
                  </a:cubicBezTo>
                  <a:cubicBezTo>
                    <a:pt x="68" y="14"/>
                    <a:pt x="70" y="12"/>
                    <a:pt x="72" y="12"/>
                  </a:cubicBezTo>
                  <a:cubicBezTo>
                    <a:pt x="75" y="12"/>
                    <a:pt x="77" y="14"/>
                    <a:pt x="77" y="16"/>
                  </a:cubicBezTo>
                  <a:cubicBezTo>
                    <a:pt x="77" y="19"/>
                    <a:pt x="75" y="21"/>
                    <a:pt x="72" y="21"/>
                  </a:cubicBezTo>
                  <a:close/>
                  <a:moveTo>
                    <a:pt x="94" y="21"/>
                  </a:moveTo>
                  <a:cubicBezTo>
                    <a:pt x="91" y="21"/>
                    <a:pt x="89" y="19"/>
                    <a:pt x="89" y="16"/>
                  </a:cubicBezTo>
                  <a:cubicBezTo>
                    <a:pt x="89" y="14"/>
                    <a:pt x="91" y="12"/>
                    <a:pt x="94" y="12"/>
                  </a:cubicBezTo>
                  <a:cubicBezTo>
                    <a:pt x="96" y="12"/>
                    <a:pt x="98" y="14"/>
                    <a:pt x="98" y="16"/>
                  </a:cubicBezTo>
                  <a:cubicBezTo>
                    <a:pt x="98" y="19"/>
                    <a:pt x="96" y="21"/>
                    <a:pt x="94" y="21"/>
                  </a:cubicBezTo>
                  <a:close/>
                  <a:moveTo>
                    <a:pt x="115" y="21"/>
                  </a:moveTo>
                  <a:cubicBezTo>
                    <a:pt x="113" y="21"/>
                    <a:pt x="111" y="19"/>
                    <a:pt x="111" y="16"/>
                  </a:cubicBezTo>
                  <a:cubicBezTo>
                    <a:pt x="111" y="14"/>
                    <a:pt x="113" y="12"/>
                    <a:pt x="115" y="12"/>
                  </a:cubicBezTo>
                  <a:cubicBezTo>
                    <a:pt x="118" y="12"/>
                    <a:pt x="120" y="14"/>
                    <a:pt x="120" y="16"/>
                  </a:cubicBezTo>
                  <a:cubicBezTo>
                    <a:pt x="120" y="19"/>
                    <a:pt x="118" y="21"/>
                    <a:pt x="115"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24" name="Freeform 36"/>
            <p:cNvSpPr/>
            <p:nvPr/>
          </p:nvSpPr>
          <p:spPr bwMode="auto">
            <a:xfrm>
              <a:off x="4702" y="1225"/>
              <a:ext cx="50" cy="48"/>
            </a:xfrm>
            <a:custGeom>
              <a:avLst/>
              <a:gdLst>
                <a:gd name="T0" fmla="*/ 50 w 50"/>
                <a:gd name="T1" fmla="*/ 24 h 48"/>
                <a:gd name="T2" fmla="*/ 47 w 50"/>
                <a:gd name="T3" fmla="*/ 36 h 48"/>
                <a:gd name="T4" fmla="*/ 40 w 50"/>
                <a:gd name="T5" fmla="*/ 30 h 48"/>
                <a:gd name="T6" fmla="*/ 41 w 50"/>
                <a:gd name="T7" fmla="*/ 24 h 48"/>
                <a:gd name="T8" fmla="*/ 25 w 50"/>
                <a:gd name="T9" fmla="*/ 8 h 48"/>
                <a:gd name="T10" fmla="*/ 9 w 50"/>
                <a:gd name="T11" fmla="*/ 24 h 48"/>
                <a:gd name="T12" fmla="*/ 19 w 50"/>
                <a:gd name="T13" fmla="*/ 40 h 48"/>
                <a:gd name="T14" fmla="*/ 19 w 50"/>
                <a:gd name="T15" fmla="*/ 48 h 48"/>
                <a:gd name="T16" fmla="*/ 0 w 50"/>
                <a:gd name="T17" fmla="*/ 24 h 48"/>
                <a:gd name="T18" fmla="*/ 25 w 50"/>
                <a:gd name="T19" fmla="*/ 0 h 48"/>
                <a:gd name="T20" fmla="*/ 50 w 50"/>
                <a:gd name="T2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48">
                  <a:moveTo>
                    <a:pt x="50" y="24"/>
                  </a:moveTo>
                  <a:cubicBezTo>
                    <a:pt x="50" y="29"/>
                    <a:pt x="48" y="33"/>
                    <a:pt x="47" y="36"/>
                  </a:cubicBezTo>
                  <a:cubicBezTo>
                    <a:pt x="40" y="30"/>
                    <a:pt x="40" y="30"/>
                    <a:pt x="40" y="30"/>
                  </a:cubicBezTo>
                  <a:cubicBezTo>
                    <a:pt x="41" y="28"/>
                    <a:pt x="41" y="26"/>
                    <a:pt x="41" y="24"/>
                  </a:cubicBezTo>
                  <a:cubicBezTo>
                    <a:pt x="41" y="15"/>
                    <a:pt x="34" y="8"/>
                    <a:pt x="25" y="8"/>
                  </a:cubicBezTo>
                  <a:cubicBezTo>
                    <a:pt x="16" y="8"/>
                    <a:pt x="9" y="15"/>
                    <a:pt x="9" y="24"/>
                  </a:cubicBezTo>
                  <a:cubicBezTo>
                    <a:pt x="9" y="31"/>
                    <a:pt x="13" y="37"/>
                    <a:pt x="19" y="40"/>
                  </a:cubicBezTo>
                  <a:cubicBezTo>
                    <a:pt x="19" y="48"/>
                    <a:pt x="19" y="48"/>
                    <a:pt x="19" y="48"/>
                  </a:cubicBezTo>
                  <a:cubicBezTo>
                    <a:pt x="8" y="45"/>
                    <a:pt x="0" y="36"/>
                    <a:pt x="0" y="24"/>
                  </a:cubicBezTo>
                  <a:cubicBezTo>
                    <a:pt x="0" y="11"/>
                    <a:pt x="11" y="0"/>
                    <a:pt x="25" y="0"/>
                  </a:cubicBezTo>
                  <a:cubicBezTo>
                    <a:pt x="39" y="0"/>
                    <a:pt x="50" y="11"/>
                    <a:pt x="5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25" name="Freeform 37"/>
            <p:cNvSpPr/>
            <p:nvPr/>
          </p:nvSpPr>
          <p:spPr bwMode="auto">
            <a:xfrm>
              <a:off x="4682" y="1204"/>
              <a:ext cx="90" cy="90"/>
            </a:xfrm>
            <a:custGeom>
              <a:avLst/>
              <a:gdLst>
                <a:gd name="T0" fmla="*/ 45 w 90"/>
                <a:gd name="T1" fmla="*/ 0 h 90"/>
                <a:gd name="T2" fmla="*/ 0 w 90"/>
                <a:gd name="T3" fmla="*/ 45 h 90"/>
                <a:gd name="T4" fmla="*/ 39 w 90"/>
                <a:gd name="T5" fmla="*/ 90 h 90"/>
                <a:gd name="T6" fmla="*/ 39 w 90"/>
                <a:gd name="T7" fmla="*/ 82 h 90"/>
                <a:gd name="T8" fmla="*/ 8 w 90"/>
                <a:gd name="T9" fmla="*/ 45 h 90"/>
                <a:gd name="T10" fmla="*/ 45 w 90"/>
                <a:gd name="T11" fmla="*/ 9 h 90"/>
                <a:gd name="T12" fmla="*/ 82 w 90"/>
                <a:gd name="T13" fmla="*/ 45 h 90"/>
                <a:gd name="T14" fmla="*/ 75 w 90"/>
                <a:gd name="T15" fmla="*/ 66 h 90"/>
                <a:gd name="T16" fmla="*/ 81 w 90"/>
                <a:gd name="T17" fmla="*/ 72 h 90"/>
                <a:gd name="T18" fmla="*/ 90 w 90"/>
                <a:gd name="T19" fmla="*/ 45 h 90"/>
                <a:gd name="T20" fmla="*/ 45 w 90"/>
                <a:gd name="T21"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90">
                  <a:moveTo>
                    <a:pt x="45" y="0"/>
                  </a:moveTo>
                  <a:cubicBezTo>
                    <a:pt x="20" y="0"/>
                    <a:pt x="0" y="21"/>
                    <a:pt x="0" y="45"/>
                  </a:cubicBezTo>
                  <a:cubicBezTo>
                    <a:pt x="0" y="68"/>
                    <a:pt x="17" y="87"/>
                    <a:pt x="39" y="90"/>
                  </a:cubicBezTo>
                  <a:cubicBezTo>
                    <a:pt x="39" y="82"/>
                    <a:pt x="39" y="82"/>
                    <a:pt x="39" y="82"/>
                  </a:cubicBezTo>
                  <a:cubicBezTo>
                    <a:pt x="21" y="79"/>
                    <a:pt x="8" y="64"/>
                    <a:pt x="8" y="45"/>
                  </a:cubicBezTo>
                  <a:cubicBezTo>
                    <a:pt x="8" y="25"/>
                    <a:pt x="25" y="9"/>
                    <a:pt x="45" y="9"/>
                  </a:cubicBezTo>
                  <a:cubicBezTo>
                    <a:pt x="65" y="9"/>
                    <a:pt x="82" y="25"/>
                    <a:pt x="82" y="45"/>
                  </a:cubicBezTo>
                  <a:cubicBezTo>
                    <a:pt x="82" y="53"/>
                    <a:pt x="79" y="60"/>
                    <a:pt x="75" y="66"/>
                  </a:cubicBezTo>
                  <a:cubicBezTo>
                    <a:pt x="81" y="72"/>
                    <a:pt x="81" y="72"/>
                    <a:pt x="81" y="72"/>
                  </a:cubicBezTo>
                  <a:cubicBezTo>
                    <a:pt x="87" y="65"/>
                    <a:pt x="90" y="55"/>
                    <a:pt x="90" y="45"/>
                  </a:cubicBezTo>
                  <a:cubicBezTo>
                    <a:pt x="90" y="21"/>
                    <a:pt x="70" y="0"/>
                    <a:pt x="4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26" name="Freeform 38"/>
            <p:cNvSpPr/>
            <p:nvPr/>
          </p:nvSpPr>
          <p:spPr bwMode="auto">
            <a:xfrm>
              <a:off x="4727" y="1248"/>
              <a:ext cx="99" cy="167"/>
            </a:xfrm>
            <a:custGeom>
              <a:avLst/>
              <a:gdLst>
                <a:gd name="T0" fmla="*/ 0 w 99"/>
                <a:gd name="T1" fmla="*/ 1 h 167"/>
                <a:gd name="T2" fmla="*/ 0 w 99"/>
                <a:gd name="T3" fmla="*/ 1 h 167"/>
                <a:gd name="T4" fmla="*/ 0 w 99"/>
                <a:gd name="T5" fmla="*/ 143 h 167"/>
                <a:gd name="T6" fmla="*/ 0 w 99"/>
                <a:gd name="T7" fmla="*/ 143 h 167"/>
                <a:gd name="T8" fmla="*/ 1 w 99"/>
                <a:gd name="T9" fmla="*/ 143 h 167"/>
                <a:gd name="T10" fmla="*/ 1 w 99"/>
                <a:gd name="T11" fmla="*/ 143 h 167"/>
                <a:gd name="T12" fmla="*/ 29 w 99"/>
                <a:gd name="T13" fmla="*/ 119 h 167"/>
                <a:gd name="T14" fmla="*/ 29 w 99"/>
                <a:gd name="T15" fmla="*/ 119 h 167"/>
                <a:gd name="T16" fmla="*/ 29 w 99"/>
                <a:gd name="T17" fmla="*/ 119 h 167"/>
                <a:gd name="T18" fmla="*/ 30 w 99"/>
                <a:gd name="T19" fmla="*/ 119 h 167"/>
                <a:gd name="T20" fmla="*/ 47 w 99"/>
                <a:gd name="T21" fmla="*/ 163 h 167"/>
                <a:gd name="T22" fmla="*/ 50 w 99"/>
                <a:gd name="T23" fmla="*/ 166 h 167"/>
                <a:gd name="T24" fmla="*/ 54 w 99"/>
                <a:gd name="T25" fmla="*/ 166 h 167"/>
                <a:gd name="T26" fmla="*/ 76 w 99"/>
                <a:gd name="T27" fmla="*/ 157 h 167"/>
                <a:gd name="T28" fmla="*/ 79 w 99"/>
                <a:gd name="T29" fmla="*/ 155 h 167"/>
                <a:gd name="T30" fmla="*/ 79 w 99"/>
                <a:gd name="T31" fmla="*/ 151 h 167"/>
                <a:gd name="T32" fmla="*/ 61 w 99"/>
                <a:gd name="T33" fmla="*/ 107 h 167"/>
                <a:gd name="T34" fmla="*/ 61 w 99"/>
                <a:gd name="T35" fmla="*/ 106 h 167"/>
                <a:gd name="T36" fmla="*/ 61 w 99"/>
                <a:gd name="T37" fmla="*/ 106 h 167"/>
                <a:gd name="T38" fmla="*/ 62 w 99"/>
                <a:gd name="T39" fmla="*/ 106 h 167"/>
                <a:gd name="T40" fmla="*/ 98 w 99"/>
                <a:gd name="T41" fmla="*/ 104 h 167"/>
                <a:gd name="T42" fmla="*/ 99 w 99"/>
                <a:gd name="T43" fmla="*/ 104 h 167"/>
                <a:gd name="T44" fmla="*/ 99 w 99"/>
                <a:gd name="T45" fmla="*/ 104 h 167"/>
                <a:gd name="T46" fmla="*/ 99 w 99"/>
                <a:gd name="T47" fmla="*/ 103 h 167"/>
                <a:gd name="T48" fmla="*/ 1 w 99"/>
                <a:gd name="T49" fmla="*/ 1 h 167"/>
                <a:gd name="T50" fmla="*/ 0 w 99"/>
                <a:gd name="T51" fmla="*/ 1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9" h="167">
                  <a:moveTo>
                    <a:pt x="0" y="1"/>
                  </a:moveTo>
                  <a:cubicBezTo>
                    <a:pt x="0" y="1"/>
                    <a:pt x="0" y="1"/>
                    <a:pt x="0" y="1"/>
                  </a:cubicBezTo>
                  <a:cubicBezTo>
                    <a:pt x="0" y="143"/>
                    <a:pt x="0" y="143"/>
                    <a:pt x="0" y="143"/>
                  </a:cubicBezTo>
                  <a:cubicBezTo>
                    <a:pt x="0" y="143"/>
                    <a:pt x="0" y="143"/>
                    <a:pt x="0" y="143"/>
                  </a:cubicBezTo>
                  <a:cubicBezTo>
                    <a:pt x="1" y="143"/>
                    <a:pt x="1" y="143"/>
                    <a:pt x="1" y="143"/>
                  </a:cubicBezTo>
                  <a:cubicBezTo>
                    <a:pt x="1" y="143"/>
                    <a:pt x="1" y="143"/>
                    <a:pt x="1" y="143"/>
                  </a:cubicBezTo>
                  <a:cubicBezTo>
                    <a:pt x="29" y="119"/>
                    <a:pt x="29" y="119"/>
                    <a:pt x="29" y="119"/>
                  </a:cubicBezTo>
                  <a:cubicBezTo>
                    <a:pt x="29" y="119"/>
                    <a:pt x="29" y="119"/>
                    <a:pt x="29" y="119"/>
                  </a:cubicBezTo>
                  <a:cubicBezTo>
                    <a:pt x="29" y="119"/>
                    <a:pt x="29" y="119"/>
                    <a:pt x="29" y="119"/>
                  </a:cubicBezTo>
                  <a:cubicBezTo>
                    <a:pt x="29" y="119"/>
                    <a:pt x="30" y="119"/>
                    <a:pt x="30" y="119"/>
                  </a:cubicBezTo>
                  <a:cubicBezTo>
                    <a:pt x="47" y="163"/>
                    <a:pt x="47" y="163"/>
                    <a:pt x="47" y="163"/>
                  </a:cubicBezTo>
                  <a:cubicBezTo>
                    <a:pt x="48" y="164"/>
                    <a:pt x="49" y="165"/>
                    <a:pt x="50" y="166"/>
                  </a:cubicBezTo>
                  <a:cubicBezTo>
                    <a:pt x="52" y="167"/>
                    <a:pt x="53" y="167"/>
                    <a:pt x="54" y="166"/>
                  </a:cubicBezTo>
                  <a:cubicBezTo>
                    <a:pt x="76" y="157"/>
                    <a:pt x="76" y="157"/>
                    <a:pt x="76" y="157"/>
                  </a:cubicBezTo>
                  <a:cubicBezTo>
                    <a:pt x="77" y="157"/>
                    <a:pt x="78" y="156"/>
                    <a:pt x="79" y="155"/>
                  </a:cubicBezTo>
                  <a:cubicBezTo>
                    <a:pt x="79" y="153"/>
                    <a:pt x="79" y="152"/>
                    <a:pt x="79" y="151"/>
                  </a:cubicBezTo>
                  <a:cubicBezTo>
                    <a:pt x="61" y="107"/>
                    <a:pt x="61" y="107"/>
                    <a:pt x="61" y="107"/>
                  </a:cubicBezTo>
                  <a:cubicBezTo>
                    <a:pt x="61" y="106"/>
                    <a:pt x="61" y="106"/>
                    <a:pt x="61" y="106"/>
                  </a:cubicBezTo>
                  <a:cubicBezTo>
                    <a:pt x="61" y="106"/>
                    <a:pt x="61" y="106"/>
                    <a:pt x="61" y="106"/>
                  </a:cubicBezTo>
                  <a:cubicBezTo>
                    <a:pt x="61" y="106"/>
                    <a:pt x="62" y="106"/>
                    <a:pt x="62" y="106"/>
                  </a:cubicBezTo>
                  <a:cubicBezTo>
                    <a:pt x="98" y="104"/>
                    <a:pt x="98" y="104"/>
                    <a:pt x="98" y="104"/>
                  </a:cubicBezTo>
                  <a:cubicBezTo>
                    <a:pt x="98" y="104"/>
                    <a:pt x="98" y="104"/>
                    <a:pt x="99" y="104"/>
                  </a:cubicBezTo>
                  <a:cubicBezTo>
                    <a:pt x="99" y="104"/>
                    <a:pt x="99" y="104"/>
                    <a:pt x="99" y="104"/>
                  </a:cubicBezTo>
                  <a:cubicBezTo>
                    <a:pt x="99" y="104"/>
                    <a:pt x="99" y="103"/>
                    <a:pt x="99" y="103"/>
                  </a:cubicBezTo>
                  <a:cubicBezTo>
                    <a:pt x="1" y="1"/>
                    <a:pt x="1" y="1"/>
                    <a:pt x="1" y="1"/>
                  </a:cubicBezTo>
                  <a:cubicBezTo>
                    <a:pt x="1" y="1"/>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27" name="Group 121"/>
          <p:cNvGrpSpPr>
            <a:grpSpLocks noChangeAspect="1"/>
          </p:cNvGrpSpPr>
          <p:nvPr/>
        </p:nvGrpSpPr>
        <p:grpSpPr bwMode="auto">
          <a:xfrm>
            <a:off x="1983891" y="1709998"/>
            <a:ext cx="1277036" cy="1086922"/>
            <a:chOff x="515" y="3088"/>
            <a:chExt cx="665" cy="566"/>
          </a:xfrm>
          <a:solidFill>
            <a:schemeClr val="bg1"/>
          </a:solidFill>
        </p:grpSpPr>
        <p:sp>
          <p:nvSpPr>
            <p:cNvPr id="28" name="Freeform 122"/>
            <p:cNvSpPr/>
            <p:nvPr/>
          </p:nvSpPr>
          <p:spPr bwMode="auto">
            <a:xfrm>
              <a:off x="706" y="3550"/>
              <a:ext cx="283" cy="104"/>
            </a:xfrm>
            <a:custGeom>
              <a:avLst/>
              <a:gdLst>
                <a:gd name="T0" fmla="*/ 269 w 340"/>
                <a:gd name="T1" fmla="*/ 71 h 125"/>
                <a:gd name="T2" fmla="*/ 269 w 340"/>
                <a:gd name="T3" fmla="*/ 12 h 125"/>
                <a:gd name="T4" fmla="*/ 266 w 340"/>
                <a:gd name="T5" fmla="*/ 3 h 125"/>
                <a:gd name="T6" fmla="*/ 257 w 340"/>
                <a:gd name="T7" fmla="*/ 0 h 125"/>
                <a:gd name="T8" fmla="*/ 83 w 340"/>
                <a:gd name="T9" fmla="*/ 0 h 125"/>
                <a:gd name="T10" fmla="*/ 74 w 340"/>
                <a:gd name="T11" fmla="*/ 3 h 125"/>
                <a:gd name="T12" fmla="*/ 71 w 340"/>
                <a:gd name="T13" fmla="*/ 12 h 125"/>
                <a:gd name="T14" fmla="*/ 71 w 340"/>
                <a:gd name="T15" fmla="*/ 71 h 125"/>
                <a:gd name="T16" fmla="*/ 2 w 340"/>
                <a:gd name="T17" fmla="*/ 108 h 125"/>
                <a:gd name="T18" fmla="*/ 1 w 340"/>
                <a:gd name="T19" fmla="*/ 110 h 125"/>
                <a:gd name="T20" fmla="*/ 0 w 340"/>
                <a:gd name="T21" fmla="*/ 112 h 125"/>
                <a:gd name="T22" fmla="*/ 0 w 340"/>
                <a:gd name="T23" fmla="*/ 120 h 125"/>
                <a:gd name="T24" fmla="*/ 1 w 340"/>
                <a:gd name="T25" fmla="*/ 124 h 125"/>
                <a:gd name="T26" fmla="*/ 5 w 340"/>
                <a:gd name="T27" fmla="*/ 125 h 125"/>
                <a:gd name="T28" fmla="*/ 335 w 340"/>
                <a:gd name="T29" fmla="*/ 125 h 125"/>
                <a:gd name="T30" fmla="*/ 339 w 340"/>
                <a:gd name="T31" fmla="*/ 124 h 125"/>
                <a:gd name="T32" fmla="*/ 340 w 340"/>
                <a:gd name="T33" fmla="*/ 120 h 125"/>
                <a:gd name="T34" fmla="*/ 340 w 340"/>
                <a:gd name="T35" fmla="*/ 112 h 125"/>
                <a:gd name="T36" fmla="*/ 339 w 340"/>
                <a:gd name="T37" fmla="*/ 110 h 125"/>
                <a:gd name="T38" fmla="*/ 338 w 340"/>
                <a:gd name="T39" fmla="*/ 108 h 125"/>
                <a:gd name="T40" fmla="*/ 269 w 340"/>
                <a:gd name="T41" fmla="*/ 7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125">
                  <a:moveTo>
                    <a:pt x="269" y="71"/>
                  </a:moveTo>
                  <a:cubicBezTo>
                    <a:pt x="269" y="12"/>
                    <a:pt x="269" y="12"/>
                    <a:pt x="269" y="12"/>
                  </a:cubicBezTo>
                  <a:cubicBezTo>
                    <a:pt x="269" y="9"/>
                    <a:pt x="268" y="6"/>
                    <a:pt x="266" y="3"/>
                  </a:cubicBezTo>
                  <a:cubicBezTo>
                    <a:pt x="263" y="1"/>
                    <a:pt x="260" y="0"/>
                    <a:pt x="257" y="0"/>
                  </a:cubicBezTo>
                  <a:cubicBezTo>
                    <a:pt x="83" y="0"/>
                    <a:pt x="83" y="0"/>
                    <a:pt x="83" y="0"/>
                  </a:cubicBezTo>
                  <a:cubicBezTo>
                    <a:pt x="80" y="0"/>
                    <a:pt x="77" y="1"/>
                    <a:pt x="74" y="3"/>
                  </a:cubicBezTo>
                  <a:cubicBezTo>
                    <a:pt x="72" y="6"/>
                    <a:pt x="71" y="9"/>
                    <a:pt x="71" y="12"/>
                  </a:cubicBezTo>
                  <a:cubicBezTo>
                    <a:pt x="71" y="71"/>
                    <a:pt x="71" y="71"/>
                    <a:pt x="71" y="71"/>
                  </a:cubicBezTo>
                  <a:cubicBezTo>
                    <a:pt x="2" y="108"/>
                    <a:pt x="2" y="108"/>
                    <a:pt x="2" y="108"/>
                  </a:cubicBezTo>
                  <a:cubicBezTo>
                    <a:pt x="2" y="109"/>
                    <a:pt x="1" y="109"/>
                    <a:pt x="1" y="110"/>
                  </a:cubicBezTo>
                  <a:cubicBezTo>
                    <a:pt x="0" y="111"/>
                    <a:pt x="0" y="111"/>
                    <a:pt x="0" y="112"/>
                  </a:cubicBezTo>
                  <a:cubicBezTo>
                    <a:pt x="0" y="120"/>
                    <a:pt x="0" y="120"/>
                    <a:pt x="0" y="120"/>
                  </a:cubicBezTo>
                  <a:cubicBezTo>
                    <a:pt x="0" y="122"/>
                    <a:pt x="1" y="123"/>
                    <a:pt x="1" y="124"/>
                  </a:cubicBezTo>
                  <a:cubicBezTo>
                    <a:pt x="2" y="124"/>
                    <a:pt x="3" y="125"/>
                    <a:pt x="5" y="125"/>
                  </a:cubicBezTo>
                  <a:cubicBezTo>
                    <a:pt x="335" y="125"/>
                    <a:pt x="335" y="125"/>
                    <a:pt x="335" y="125"/>
                  </a:cubicBezTo>
                  <a:cubicBezTo>
                    <a:pt x="337" y="125"/>
                    <a:pt x="338" y="124"/>
                    <a:pt x="339" y="124"/>
                  </a:cubicBezTo>
                  <a:cubicBezTo>
                    <a:pt x="339" y="123"/>
                    <a:pt x="340" y="122"/>
                    <a:pt x="340" y="120"/>
                  </a:cubicBezTo>
                  <a:cubicBezTo>
                    <a:pt x="340" y="112"/>
                    <a:pt x="340" y="112"/>
                    <a:pt x="340" y="112"/>
                  </a:cubicBezTo>
                  <a:cubicBezTo>
                    <a:pt x="340" y="111"/>
                    <a:pt x="340" y="111"/>
                    <a:pt x="339" y="110"/>
                  </a:cubicBezTo>
                  <a:cubicBezTo>
                    <a:pt x="339" y="109"/>
                    <a:pt x="338" y="109"/>
                    <a:pt x="338" y="108"/>
                  </a:cubicBezTo>
                  <a:lnTo>
                    <a:pt x="269"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29" name="Freeform 123"/>
            <p:cNvSpPr>
              <a:spLocks noEditPoints="1"/>
            </p:cNvSpPr>
            <p:nvPr/>
          </p:nvSpPr>
          <p:spPr bwMode="auto">
            <a:xfrm>
              <a:off x="515" y="3088"/>
              <a:ext cx="665" cy="449"/>
            </a:xfrm>
            <a:custGeom>
              <a:avLst/>
              <a:gdLst>
                <a:gd name="T0" fmla="*/ 791 w 800"/>
                <a:gd name="T1" fmla="*/ 9 h 539"/>
                <a:gd name="T2" fmla="*/ 770 w 800"/>
                <a:gd name="T3" fmla="*/ 0 h 539"/>
                <a:gd name="T4" fmla="*/ 30 w 800"/>
                <a:gd name="T5" fmla="*/ 0 h 539"/>
                <a:gd name="T6" fmla="*/ 9 w 800"/>
                <a:gd name="T7" fmla="*/ 9 h 539"/>
                <a:gd name="T8" fmla="*/ 0 w 800"/>
                <a:gd name="T9" fmla="*/ 30 h 539"/>
                <a:gd name="T10" fmla="*/ 0 w 800"/>
                <a:gd name="T11" fmla="*/ 509 h 539"/>
                <a:gd name="T12" fmla="*/ 9 w 800"/>
                <a:gd name="T13" fmla="*/ 530 h 539"/>
                <a:gd name="T14" fmla="*/ 30 w 800"/>
                <a:gd name="T15" fmla="*/ 539 h 539"/>
                <a:gd name="T16" fmla="*/ 770 w 800"/>
                <a:gd name="T17" fmla="*/ 539 h 539"/>
                <a:gd name="T18" fmla="*/ 791 w 800"/>
                <a:gd name="T19" fmla="*/ 530 h 539"/>
                <a:gd name="T20" fmla="*/ 800 w 800"/>
                <a:gd name="T21" fmla="*/ 509 h 539"/>
                <a:gd name="T22" fmla="*/ 800 w 800"/>
                <a:gd name="T23" fmla="*/ 30 h 539"/>
                <a:gd name="T24" fmla="*/ 791 w 800"/>
                <a:gd name="T25" fmla="*/ 9 h 539"/>
                <a:gd name="T26" fmla="*/ 400 w 800"/>
                <a:gd name="T27" fmla="*/ 526 h 539"/>
                <a:gd name="T28" fmla="*/ 387 w 800"/>
                <a:gd name="T29" fmla="*/ 513 h 539"/>
                <a:gd name="T30" fmla="*/ 400 w 800"/>
                <a:gd name="T31" fmla="*/ 500 h 539"/>
                <a:gd name="T32" fmla="*/ 413 w 800"/>
                <a:gd name="T33" fmla="*/ 513 h 539"/>
                <a:gd name="T34" fmla="*/ 400 w 800"/>
                <a:gd name="T35" fmla="*/ 526 h 539"/>
                <a:gd name="T36" fmla="*/ 748 w 800"/>
                <a:gd name="T37" fmla="*/ 487 h 539"/>
                <a:gd name="T38" fmla="*/ 52 w 800"/>
                <a:gd name="T39" fmla="*/ 487 h 539"/>
                <a:gd name="T40" fmla="*/ 52 w 800"/>
                <a:gd name="T41" fmla="*/ 52 h 539"/>
                <a:gd name="T42" fmla="*/ 748 w 800"/>
                <a:gd name="T43" fmla="*/ 52 h 539"/>
                <a:gd name="T44" fmla="*/ 748 w 800"/>
                <a:gd name="T45" fmla="*/ 487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00" h="539">
                  <a:moveTo>
                    <a:pt x="791" y="9"/>
                  </a:moveTo>
                  <a:cubicBezTo>
                    <a:pt x="785" y="3"/>
                    <a:pt x="778" y="0"/>
                    <a:pt x="770" y="0"/>
                  </a:cubicBezTo>
                  <a:cubicBezTo>
                    <a:pt x="30" y="0"/>
                    <a:pt x="30" y="0"/>
                    <a:pt x="30" y="0"/>
                  </a:cubicBezTo>
                  <a:cubicBezTo>
                    <a:pt x="22" y="0"/>
                    <a:pt x="15" y="3"/>
                    <a:pt x="9" y="9"/>
                  </a:cubicBezTo>
                  <a:cubicBezTo>
                    <a:pt x="3" y="15"/>
                    <a:pt x="0" y="23"/>
                    <a:pt x="0" y="30"/>
                  </a:cubicBezTo>
                  <a:cubicBezTo>
                    <a:pt x="0" y="509"/>
                    <a:pt x="0" y="509"/>
                    <a:pt x="0" y="509"/>
                  </a:cubicBezTo>
                  <a:cubicBezTo>
                    <a:pt x="0" y="517"/>
                    <a:pt x="3" y="525"/>
                    <a:pt x="9" y="530"/>
                  </a:cubicBezTo>
                  <a:cubicBezTo>
                    <a:pt x="15" y="536"/>
                    <a:pt x="22" y="539"/>
                    <a:pt x="30" y="539"/>
                  </a:cubicBezTo>
                  <a:cubicBezTo>
                    <a:pt x="770" y="539"/>
                    <a:pt x="770" y="539"/>
                    <a:pt x="770" y="539"/>
                  </a:cubicBezTo>
                  <a:cubicBezTo>
                    <a:pt x="778" y="539"/>
                    <a:pt x="785" y="536"/>
                    <a:pt x="791" y="530"/>
                  </a:cubicBezTo>
                  <a:cubicBezTo>
                    <a:pt x="797" y="525"/>
                    <a:pt x="800" y="517"/>
                    <a:pt x="800" y="509"/>
                  </a:cubicBezTo>
                  <a:cubicBezTo>
                    <a:pt x="800" y="30"/>
                    <a:pt x="800" y="30"/>
                    <a:pt x="800" y="30"/>
                  </a:cubicBezTo>
                  <a:cubicBezTo>
                    <a:pt x="800" y="23"/>
                    <a:pt x="797" y="15"/>
                    <a:pt x="791" y="9"/>
                  </a:cubicBezTo>
                  <a:close/>
                  <a:moveTo>
                    <a:pt x="400" y="526"/>
                  </a:moveTo>
                  <a:cubicBezTo>
                    <a:pt x="393" y="526"/>
                    <a:pt x="387" y="521"/>
                    <a:pt x="387" y="513"/>
                  </a:cubicBezTo>
                  <a:cubicBezTo>
                    <a:pt x="387" y="506"/>
                    <a:pt x="393" y="500"/>
                    <a:pt x="400" y="500"/>
                  </a:cubicBezTo>
                  <a:cubicBezTo>
                    <a:pt x="407" y="500"/>
                    <a:pt x="413" y="506"/>
                    <a:pt x="413" y="513"/>
                  </a:cubicBezTo>
                  <a:cubicBezTo>
                    <a:pt x="413" y="521"/>
                    <a:pt x="407" y="526"/>
                    <a:pt x="400" y="526"/>
                  </a:cubicBezTo>
                  <a:close/>
                  <a:moveTo>
                    <a:pt x="748" y="487"/>
                  </a:moveTo>
                  <a:cubicBezTo>
                    <a:pt x="52" y="487"/>
                    <a:pt x="52" y="487"/>
                    <a:pt x="52" y="487"/>
                  </a:cubicBezTo>
                  <a:cubicBezTo>
                    <a:pt x="52" y="52"/>
                    <a:pt x="52" y="52"/>
                    <a:pt x="52" y="52"/>
                  </a:cubicBezTo>
                  <a:cubicBezTo>
                    <a:pt x="748" y="52"/>
                    <a:pt x="748" y="52"/>
                    <a:pt x="748" y="52"/>
                  </a:cubicBezTo>
                  <a:lnTo>
                    <a:pt x="748" y="4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30" name="Freeform 124"/>
            <p:cNvSpPr/>
            <p:nvPr/>
          </p:nvSpPr>
          <p:spPr bwMode="auto">
            <a:xfrm>
              <a:off x="646" y="3459"/>
              <a:ext cx="56" cy="9"/>
            </a:xfrm>
            <a:custGeom>
              <a:avLst/>
              <a:gdLst>
                <a:gd name="T0" fmla="*/ 6 w 67"/>
                <a:gd name="T1" fmla="*/ 0 h 11"/>
                <a:gd name="T2" fmla="*/ 2 w 67"/>
                <a:gd name="T3" fmla="*/ 2 h 11"/>
                <a:gd name="T4" fmla="*/ 0 w 67"/>
                <a:gd name="T5" fmla="*/ 6 h 11"/>
                <a:gd name="T6" fmla="*/ 0 w 67"/>
                <a:gd name="T7" fmla="*/ 11 h 11"/>
                <a:gd name="T8" fmla="*/ 67 w 67"/>
                <a:gd name="T9" fmla="*/ 11 h 11"/>
                <a:gd name="T10" fmla="*/ 67 w 67"/>
                <a:gd name="T11" fmla="*/ 6 h 11"/>
                <a:gd name="T12" fmla="*/ 65 w 67"/>
                <a:gd name="T13" fmla="*/ 2 h 11"/>
                <a:gd name="T14" fmla="*/ 61 w 67"/>
                <a:gd name="T15" fmla="*/ 0 h 11"/>
                <a:gd name="T16" fmla="*/ 6 w 67"/>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11">
                  <a:moveTo>
                    <a:pt x="6" y="0"/>
                  </a:moveTo>
                  <a:cubicBezTo>
                    <a:pt x="4" y="0"/>
                    <a:pt x="3" y="1"/>
                    <a:pt x="2" y="2"/>
                  </a:cubicBezTo>
                  <a:cubicBezTo>
                    <a:pt x="0" y="3"/>
                    <a:pt x="0" y="5"/>
                    <a:pt x="0" y="6"/>
                  </a:cubicBezTo>
                  <a:cubicBezTo>
                    <a:pt x="0" y="11"/>
                    <a:pt x="0" y="11"/>
                    <a:pt x="0" y="11"/>
                  </a:cubicBezTo>
                  <a:cubicBezTo>
                    <a:pt x="67" y="11"/>
                    <a:pt x="67" y="11"/>
                    <a:pt x="67" y="11"/>
                  </a:cubicBezTo>
                  <a:cubicBezTo>
                    <a:pt x="67" y="6"/>
                    <a:pt x="67" y="6"/>
                    <a:pt x="67" y="6"/>
                  </a:cubicBezTo>
                  <a:cubicBezTo>
                    <a:pt x="67" y="5"/>
                    <a:pt x="66" y="3"/>
                    <a:pt x="65" y="2"/>
                  </a:cubicBezTo>
                  <a:cubicBezTo>
                    <a:pt x="64" y="1"/>
                    <a:pt x="62" y="0"/>
                    <a:pt x="61" y="0"/>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31" name="Freeform 125"/>
            <p:cNvSpPr/>
            <p:nvPr/>
          </p:nvSpPr>
          <p:spPr bwMode="auto">
            <a:xfrm>
              <a:off x="715" y="3395"/>
              <a:ext cx="55" cy="73"/>
            </a:xfrm>
            <a:custGeom>
              <a:avLst/>
              <a:gdLst>
                <a:gd name="T0" fmla="*/ 6 w 67"/>
                <a:gd name="T1" fmla="*/ 0 h 88"/>
                <a:gd name="T2" fmla="*/ 2 w 67"/>
                <a:gd name="T3" fmla="*/ 1 h 88"/>
                <a:gd name="T4" fmla="*/ 0 w 67"/>
                <a:gd name="T5" fmla="*/ 6 h 88"/>
                <a:gd name="T6" fmla="*/ 0 w 67"/>
                <a:gd name="T7" fmla="*/ 88 h 88"/>
                <a:gd name="T8" fmla="*/ 67 w 67"/>
                <a:gd name="T9" fmla="*/ 88 h 88"/>
                <a:gd name="T10" fmla="*/ 67 w 67"/>
                <a:gd name="T11" fmla="*/ 6 h 88"/>
                <a:gd name="T12" fmla="*/ 65 w 67"/>
                <a:gd name="T13" fmla="*/ 1 h 88"/>
                <a:gd name="T14" fmla="*/ 61 w 67"/>
                <a:gd name="T15" fmla="*/ 0 h 88"/>
                <a:gd name="T16" fmla="*/ 6 w 67"/>
                <a:gd name="T17"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88">
                  <a:moveTo>
                    <a:pt x="6" y="0"/>
                  </a:moveTo>
                  <a:cubicBezTo>
                    <a:pt x="4" y="0"/>
                    <a:pt x="3" y="0"/>
                    <a:pt x="2" y="1"/>
                  </a:cubicBezTo>
                  <a:cubicBezTo>
                    <a:pt x="0" y="3"/>
                    <a:pt x="0" y="4"/>
                    <a:pt x="0" y="6"/>
                  </a:cubicBezTo>
                  <a:cubicBezTo>
                    <a:pt x="0" y="88"/>
                    <a:pt x="0" y="88"/>
                    <a:pt x="0" y="88"/>
                  </a:cubicBezTo>
                  <a:cubicBezTo>
                    <a:pt x="67" y="88"/>
                    <a:pt x="67" y="88"/>
                    <a:pt x="67" y="88"/>
                  </a:cubicBezTo>
                  <a:cubicBezTo>
                    <a:pt x="67" y="6"/>
                    <a:pt x="67" y="6"/>
                    <a:pt x="67" y="6"/>
                  </a:cubicBezTo>
                  <a:cubicBezTo>
                    <a:pt x="67" y="4"/>
                    <a:pt x="66" y="3"/>
                    <a:pt x="65" y="1"/>
                  </a:cubicBezTo>
                  <a:cubicBezTo>
                    <a:pt x="64" y="0"/>
                    <a:pt x="62" y="0"/>
                    <a:pt x="61" y="0"/>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32" name="Freeform 126"/>
            <p:cNvSpPr/>
            <p:nvPr/>
          </p:nvSpPr>
          <p:spPr bwMode="auto">
            <a:xfrm>
              <a:off x="783" y="3368"/>
              <a:ext cx="55" cy="100"/>
            </a:xfrm>
            <a:custGeom>
              <a:avLst/>
              <a:gdLst>
                <a:gd name="T0" fmla="*/ 6 w 67"/>
                <a:gd name="T1" fmla="*/ 0 h 120"/>
                <a:gd name="T2" fmla="*/ 2 w 67"/>
                <a:gd name="T3" fmla="*/ 2 h 120"/>
                <a:gd name="T4" fmla="*/ 0 w 67"/>
                <a:gd name="T5" fmla="*/ 6 h 120"/>
                <a:gd name="T6" fmla="*/ 0 w 67"/>
                <a:gd name="T7" fmla="*/ 120 h 120"/>
                <a:gd name="T8" fmla="*/ 67 w 67"/>
                <a:gd name="T9" fmla="*/ 120 h 120"/>
                <a:gd name="T10" fmla="*/ 67 w 67"/>
                <a:gd name="T11" fmla="*/ 6 h 120"/>
                <a:gd name="T12" fmla="*/ 65 w 67"/>
                <a:gd name="T13" fmla="*/ 2 h 120"/>
                <a:gd name="T14" fmla="*/ 61 w 67"/>
                <a:gd name="T15" fmla="*/ 0 h 120"/>
                <a:gd name="T16" fmla="*/ 6 w 67"/>
                <a:gd name="T17"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120">
                  <a:moveTo>
                    <a:pt x="6" y="0"/>
                  </a:moveTo>
                  <a:cubicBezTo>
                    <a:pt x="4" y="0"/>
                    <a:pt x="3" y="0"/>
                    <a:pt x="2" y="2"/>
                  </a:cubicBezTo>
                  <a:cubicBezTo>
                    <a:pt x="0" y="3"/>
                    <a:pt x="0" y="4"/>
                    <a:pt x="0" y="6"/>
                  </a:cubicBezTo>
                  <a:cubicBezTo>
                    <a:pt x="0" y="120"/>
                    <a:pt x="0" y="120"/>
                    <a:pt x="0" y="120"/>
                  </a:cubicBezTo>
                  <a:cubicBezTo>
                    <a:pt x="67" y="120"/>
                    <a:pt x="67" y="120"/>
                    <a:pt x="67" y="120"/>
                  </a:cubicBezTo>
                  <a:cubicBezTo>
                    <a:pt x="67" y="6"/>
                    <a:pt x="67" y="6"/>
                    <a:pt x="67" y="6"/>
                  </a:cubicBezTo>
                  <a:cubicBezTo>
                    <a:pt x="67" y="4"/>
                    <a:pt x="66" y="3"/>
                    <a:pt x="65" y="2"/>
                  </a:cubicBezTo>
                  <a:cubicBezTo>
                    <a:pt x="64" y="0"/>
                    <a:pt x="62" y="0"/>
                    <a:pt x="61" y="0"/>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33" name="Freeform 127"/>
            <p:cNvSpPr/>
            <p:nvPr/>
          </p:nvSpPr>
          <p:spPr bwMode="auto">
            <a:xfrm>
              <a:off x="851" y="3379"/>
              <a:ext cx="56" cy="89"/>
            </a:xfrm>
            <a:custGeom>
              <a:avLst/>
              <a:gdLst>
                <a:gd name="T0" fmla="*/ 6 w 67"/>
                <a:gd name="T1" fmla="*/ 0 h 107"/>
                <a:gd name="T2" fmla="*/ 2 w 67"/>
                <a:gd name="T3" fmla="*/ 2 h 107"/>
                <a:gd name="T4" fmla="*/ 0 w 67"/>
                <a:gd name="T5" fmla="*/ 6 h 107"/>
                <a:gd name="T6" fmla="*/ 0 w 67"/>
                <a:gd name="T7" fmla="*/ 107 h 107"/>
                <a:gd name="T8" fmla="*/ 67 w 67"/>
                <a:gd name="T9" fmla="*/ 107 h 107"/>
                <a:gd name="T10" fmla="*/ 67 w 67"/>
                <a:gd name="T11" fmla="*/ 6 h 107"/>
                <a:gd name="T12" fmla="*/ 65 w 67"/>
                <a:gd name="T13" fmla="*/ 2 h 107"/>
                <a:gd name="T14" fmla="*/ 61 w 67"/>
                <a:gd name="T15" fmla="*/ 0 h 107"/>
                <a:gd name="T16" fmla="*/ 6 w 67"/>
                <a:gd name="T17"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107">
                  <a:moveTo>
                    <a:pt x="6" y="0"/>
                  </a:moveTo>
                  <a:cubicBezTo>
                    <a:pt x="5" y="0"/>
                    <a:pt x="3" y="0"/>
                    <a:pt x="2" y="2"/>
                  </a:cubicBezTo>
                  <a:cubicBezTo>
                    <a:pt x="0" y="3"/>
                    <a:pt x="0" y="5"/>
                    <a:pt x="0" y="6"/>
                  </a:cubicBezTo>
                  <a:cubicBezTo>
                    <a:pt x="0" y="107"/>
                    <a:pt x="0" y="107"/>
                    <a:pt x="0" y="107"/>
                  </a:cubicBezTo>
                  <a:cubicBezTo>
                    <a:pt x="67" y="107"/>
                    <a:pt x="67" y="107"/>
                    <a:pt x="67" y="107"/>
                  </a:cubicBezTo>
                  <a:cubicBezTo>
                    <a:pt x="67" y="6"/>
                    <a:pt x="67" y="6"/>
                    <a:pt x="67" y="6"/>
                  </a:cubicBezTo>
                  <a:cubicBezTo>
                    <a:pt x="67" y="5"/>
                    <a:pt x="66" y="3"/>
                    <a:pt x="65" y="2"/>
                  </a:cubicBezTo>
                  <a:cubicBezTo>
                    <a:pt x="64" y="0"/>
                    <a:pt x="62" y="0"/>
                    <a:pt x="61" y="0"/>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34" name="Freeform 128"/>
            <p:cNvSpPr/>
            <p:nvPr/>
          </p:nvSpPr>
          <p:spPr bwMode="auto">
            <a:xfrm>
              <a:off x="919" y="3337"/>
              <a:ext cx="56" cy="131"/>
            </a:xfrm>
            <a:custGeom>
              <a:avLst/>
              <a:gdLst>
                <a:gd name="T0" fmla="*/ 6 w 67"/>
                <a:gd name="T1" fmla="*/ 0 h 158"/>
                <a:gd name="T2" fmla="*/ 2 w 67"/>
                <a:gd name="T3" fmla="*/ 1 h 158"/>
                <a:gd name="T4" fmla="*/ 0 w 67"/>
                <a:gd name="T5" fmla="*/ 6 h 158"/>
                <a:gd name="T6" fmla="*/ 0 w 67"/>
                <a:gd name="T7" fmla="*/ 158 h 158"/>
                <a:gd name="T8" fmla="*/ 67 w 67"/>
                <a:gd name="T9" fmla="*/ 158 h 158"/>
                <a:gd name="T10" fmla="*/ 67 w 67"/>
                <a:gd name="T11" fmla="*/ 6 h 158"/>
                <a:gd name="T12" fmla="*/ 65 w 67"/>
                <a:gd name="T13" fmla="*/ 1 h 158"/>
                <a:gd name="T14" fmla="*/ 61 w 67"/>
                <a:gd name="T15" fmla="*/ 0 h 158"/>
                <a:gd name="T16" fmla="*/ 6 w 67"/>
                <a:gd name="T17"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158">
                  <a:moveTo>
                    <a:pt x="6" y="0"/>
                  </a:moveTo>
                  <a:cubicBezTo>
                    <a:pt x="5" y="0"/>
                    <a:pt x="3" y="0"/>
                    <a:pt x="2" y="1"/>
                  </a:cubicBezTo>
                  <a:cubicBezTo>
                    <a:pt x="0" y="3"/>
                    <a:pt x="0" y="4"/>
                    <a:pt x="0" y="6"/>
                  </a:cubicBezTo>
                  <a:cubicBezTo>
                    <a:pt x="0" y="158"/>
                    <a:pt x="0" y="158"/>
                    <a:pt x="0" y="158"/>
                  </a:cubicBezTo>
                  <a:cubicBezTo>
                    <a:pt x="67" y="158"/>
                    <a:pt x="67" y="158"/>
                    <a:pt x="67" y="158"/>
                  </a:cubicBezTo>
                  <a:cubicBezTo>
                    <a:pt x="67" y="6"/>
                    <a:pt x="67" y="6"/>
                    <a:pt x="67" y="6"/>
                  </a:cubicBezTo>
                  <a:cubicBezTo>
                    <a:pt x="67" y="4"/>
                    <a:pt x="66" y="3"/>
                    <a:pt x="65" y="1"/>
                  </a:cubicBezTo>
                  <a:cubicBezTo>
                    <a:pt x="64" y="0"/>
                    <a:pt x="62" y="0"/>
                    <a:pt x="61" y="0"/>
                  </a:cubicBezTo>
                  <a:cubicBezTo>
                    <a:pt x="6" y="0"/>
                    <a:pt x="6"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35" name="Freeform 129"/>
            <p:cNvSpPr/>
            <p:nvPr/>
          </p:nvSpPr>
          <p:spPr bwMode="auto">
            <a:xfrm>
              <a:off x="987" y="3284"/>
              <a:ext cx="56" cy="184"/>
            </a:xfrm>
            <a:custGeom>
              <a:avLst/>
              <a:gdLst>
                <a:gd name="T0" fmla="*/ 6 w 67"/>
                <a:gd name="T1" fmla="*/ 0 h 222"/>
                <a:gd name="T2" fmla="*/ 2 w 67"/>
                <a:gd name="T3" fmla="*/ 1 h 222"/>
                <a:gd name="T4" fmla="*/ 0 w 67"/>
                <a:gd name="T5" fmla="*/ 6 h 222"/>
                <a:gd name="T6" fmla="*/ 0 w 67"/>
                <a:gd name="T7" fmla="*/ 222 h 222"/>
                <a:gd name="T8" fmla="*/ 67 w 67"/>
                <a:gd name="T9" fmla="*/ 222 h 222"/>
                <a:gd name="T10" fmla="*/ 67 w 67"/>
                <a:gd name="T11" fmla="*/ 6 h 222"/>
                <a:gd name="T12" fmla="*/ 65 w 67"/>
                <a:gd name="T13" fmla="*/ 1 h 222"/>
                <a:gd name="T14" fmla="*/ 61 w 67"/>
                <a:gd name="T15" fmla="*/ 0 h 222"/>
                <a:gd name="T16" fmla="*/ 6 w 67"/>
                <a:gd name="T17"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222">
                  <a:moveTo>
                    <a:pt x="6" y="0"/>
                  </a:moveTo>
                  <a:cubicBezTo>
                    <a:pt x="5" y="0"/>
                    <a:pt x="3" y="0"/>
                    <a:pt x="2" y="1"/>
                  </a:cubicBezTo>
                  <a:cubicBezTo>
                    <a:pt x="1" y="3"/>
                    <a:pt x="0" y="4"/>
                    <a:pt x="0" y="6"/>
                  </a:cubicBezTo>
                  <a:cubicBezTo>
                    <a:pt x="0" y="222"/>
                    <a:pt x="0" y="222"/>
                    <a:pt x="0" y="222"/>
                  </a:cubicBezTo>
                  <a:cubicBezTo>
                    <a:pt x="67" y="222"/>
                    <a:pt x="67" y="222"/>
                    <a:pt x="67" y="222"/>
                  </a:cubicBezTo>
                  <a:cubicBezTo>
                    <a:pt x="67" y="6"/>
                    <a:pt x="67" y="6"/>
                    <a:pt x="67" y="6"/>
                  </a:cubicBezTo>
                  <a:cubicBezTo>
                    <a:pt x="67" y="4"/>
                    <a:pt x="66" y="3"/>
                    <a:pt x="65" y="1"/>
                  </a:cubicBezTo>
                  <a:cubicBezTo>
                    <a:pt x="64" y="0"/>
                    <a:pt x="62" y="0"/>
                    <a:pt x="61" y="0"/>
                  </a:cubicBezTo>
                  <a:cubicBezTo>
                    <a:pt x="6" y="0"/>
                    <a:pt x="6"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36" name="Freeform 130"/>
            <p:cNvSpPr/>
            <p:nvPr/>
          </p:nvSpPr>
          <p:spPr bwMode="auto">
            <a:xfrm>
              <a:off x="610" y="3178"/>
              <a:ext cx="475" cy="289"/>
            </a:xfrm>
            <a:custGeom>
              <a:avLst/>
              <a:gdLst>
                <a:gd name="T0" fmla="*/ 572 w 572"/>
                <a:gd name="T1" fmla="*/ 7 h 347"/>
                <a:gd name="T2" fmla="*/ 571 w 572"/>
                <a:gd name="T3" fmla="*/ 2 h 347"/>
                <a:gd name="T4" fmla="*/ 567 w 572"/>
                <a:gd name="T5" fmla="*/ 1 h 347"/>
                <a:gd name="T6" fmla="*/ 500 w 572"/>
                <a:gd name="T7" fmla="*/ 20 h 347"/>
                <a:gd name="T8" fmla="*/ 497 w 572"/>
                <a:gd name="T9" fmla="*/ 23 h 347"/>
                <a:gd name="T10" fmla="*/ 498 w 572"/>
                <a:gd name="T11" fmla="*/ 27 h 347"/>
                <a:gd name="T12" fmla="*/ 506 w 572"/>
                <a:gd name="T13" fmla="*/ 37 h 347"/>
                <a:gd name="T14" fmla="*/ 302 w 572"/>
                <a:gd name="T15" fmla="*/ 196 h 347"/>
                <a:gd name="T16" fmla="*/ 190 w 572"/>
                <a:gd name="T17" fmla="*/ 148 h 347"/>
                <a:gd name="T18" fmla="*/ 2 w 572"/>
                <a:gd name="T19" fmla="*/ 327 h 347"/>
                <a:gd name="T20" fmla="*/ 0 w 572"/>
                <a:gd name="T21" fmla="*/ 331 h 347"/>
                <a:gd name="T22" fmla="*/ 2 w 572"/>
                <a:gd name="T23" fmla="*/ 336 h 347"/>
                <a:gd name="T24" fmla="*/ 10 w 572"/>
                <a:gd name="T25" fmla="*/ 345 h 347"/>
                <a:gd name="T26" fmla="*/ 15 w 572"/>
                <a:gd name="T27" fmla="*/ 347 h 347"/>
                <a:gd name="T28" fmla="*/ 19 w 572"/>
                <a:gd name="T29" fmla="*/ 345 h 347"/>
                <a:gd name="T30" fmla="*/ 195 w 572"/>
                <a:gd name="T31" fmla="*/ 178 h 347"/>
                <a:gd name="T32" fmla="*/ 306 w 572"/>
                <a:gd name="T33" fmla="*/ 225 h 347"/>
                <a:gd name="T34" fmla="*/ 521 w 572"/>
                <a:gd name="T35" fmla="*/ 57 h 347"/>
                <a:gd name="T36" fmla="*/ 529 w 572"/>
                <a:gd name="T37" fmla="*/ 68 h 347"/>
                <a:gd name="T38" fmla="*/ 533 w 572"/>
                <a:gd name="T39" fmla="*/ 69 h 347"/>
                <a:gd name="T40" fmla="*/ 536 w 572"/>
                <a:gd name="T41" fmla="*/ 67 h 347"/>
                <a:gd name="T42" fmla="*/ 572 w 572"/>
                <a:gd name="T43" fmla="*/ 7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72" h="347">
                  <a:moveTo>
                    <a:pt x="572" y="7"/>
                  </a:moveTo>
                  <a:cubicBezTo>
                    <a:pt x="572" y="5"/>
                    <a:pt x="572" y="4"/>
                    <a:pt x="571" y="2"/>
                  </a:cubicBezTo>
                  <a:cubicBezTo>
                    <a:pt x="570" y="1"/>
                    <a:pt x="568" y="0"/>
                    <a:pt x="567" y="1"/>
                  </a:cubicBezTo>
                  <a:cubicBezTo>
                    <a:pt x="500" y="20"/>
                    <a:pt x="500" y="20"/>
                    <a:pt x="500" y="20"/>
                  </a:cubicBezTo>
                  <a:cubicBezTo>
                    <a:pt x="498" y="21"/>
                    <a:pt x="497" y="22"/>
                    <a:pt x="497" y="23"/>
                  </a:cubicBezTo>
                  <a:cubicBezTo>
                    <a:pt x="496" y="25"/>
                    <a:pt x="497" y="26"/>
                    <a:pt x="498" y="27"/>
                  </a:cubicBezTo>
                  <a:cubicBezTo>
                    <a:pt x="506" y="37"/>
                    <a:pt x="506" y="37"/>
                    <a:pt x="506" y="37"/>
                  </a:cubicBezTo>
                  <a:cubicBezTo>
                    <a:pt x="302" y="196"/>
                    <a:pt x="302" y="196"/>
                    <a:pt x="302" y="196"/>
                  </a:cubicBezTo>
                  <a:cubicBezTo>
                    <a:pt x="190" y="148"/>
                    <a:pt x="190" y="148"/>
                    <a:pt x="190" y="148"/>
                  </a:cubicBezTo>
                  <a:cubicBezTo>
                    <a:pt x="2" y="327"/>
                    <a:pt x="2" y="327"/>
                    <a:pt x="2" y="327"/>
                  </a:cubicBezTo>
                  <a:cubicBezTo>
                    <a:pt x="1" y="328"/>
                    <a:pt x="0" y="329"/>
                    <a:pt x="0" y="331"/>
                  </a:cubicBezTo>
                  <a:cubicBezTo>
                    <a:pt x="0" y="333"/>
                    <a:pt x="0" y="334"/>
                    <a:pt x="2" y="336"/>
                  </a:cubicBezTo>
                  <a:cubicBezTo>
                    <a:pt x="10" y="345"/>
                    <a:pt x="10" y="345"/>
                    <a:pt x="10" y="345"/>
                  </a:cubicBezTo>
                  <a:cubicBezTo>
                    <a:pt x="11" y="346"/>
                    <a:pt x="13" y="347"/>
                    <a:pt x="15" y="347"/>
                  </a:cubicBezTo>
                  <a:cubicBezTo>
                    <a:pt x="16" y="347"/>
                    <a:pt x="18" y="346"/>
                    <a:pt x="19" y="345"/>
                  </a:cubicBezTo>
                  <a:cubicBezTo>
                    <a:pt x="195" y="178"/>
                    <a:pt x="195" y="178"/>
                    <a:pt x="195" y="178"/>
                  </a:cubicBezTo>
                  <a:cubicBezTo>
                    <a:pt x="306" y="225"/>
                    <a:pt x="306" y="225"/>
                    <a:pt x="306" y="225"/>
                  </a:cubicBezTo>
                  <a:cubicBezTo>
                    <a:pt x="521" y="57"/>
                    <a:pt x="521" y="57"/>
                    <a:pt x="521" y="57"/>
                  </a:cubicBezTo>
                  <a:cubicBezTo>
                    <a:pt x="529" y="68"/>
                    <a:pt x="529" y="68"/>
                    <a:pt x="529" y="68"/>
                  </a:cubicBezTo>
                  <a:cubicBezTo>
                    <a:pt x="530" y="69"/>
                    <a:pt x="531" y="69"/>
                    <a:pt x="533" y="69"/>
                  </a:cubicBezTo>
                  <a:cubicBezTo>
                    <a:pt x="534" y="69"/>
                    <a:pt x="535" y="68"/>
                    <a:pt x="536" y="67"/>
                  </a:cubicBezTo>
                  <a:lnTo>
                    <a:pt x="572"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sp>
        <p:nvSpPr>
          <p:cNvPr id="37" name="等腰三角形 36"/>
          <p:cNvSpPr/>
          <p:nvPr/>
        </p:nvSpPr>
        <p:spPr>
          <a:xfrm rot="10800000">
            <a:off x="5578538" y="1274940"/>
            <a:ext cx="1034923" cy="200778"/>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1402992" y="2893171"/>
            <a:ext cx="2402347" cy="400110"/>
          </a:xfrm>
          <a:prstGeom prst="rect">
            <a:avLst/>
          </a:prstGeom>
        </p:spPr>
        <p:txBody>
          <a:bodyPr wrap="square">
            <a:spAutoFit/>
          </a:bodyPr>
          <a:lstStyle/>
          <a:p>
            <a:pPr algn="ctr"/>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点击此处添加标题</a:t>
            </a:r>
          </a:p>
        </p:txBody>
      </p:sp>
      <p:sp>
        <p:nvSpPr>
          <p:cNvPr id="39" name="矩形 38"/>
          <p:cNvSpPr/>
          <p:nvPr/>
        </p:nvSpPr>
        <p:spPr>
          <a:xfrm>
            <a:off x="1295536" y="3259799"/>
            <a:ext cx="2617259" cy="1815882"/>
          </a:xfrm>
          <a:prstGeom prst="rect">
            <a:avLst/>
          </a:prstGeom>
        </p:spPr>
        <p:txBody>
          <a:bodyPr wrap="square">
            <a:spAutoFit/>
          </a:bodyPr>
          <a:lstStyle/>
          <a:p>
            <a:pPr eaLnBrk="1" hangingPunct="1"/>
            <a:r>
              <a:rPr lang="zh-CN" altLang="en-US" sz="1600" dirty="0" smtClean="0">
                <a:latin typeface="宋体" panose="02010600030101010101" pitchFamily="2" charset="-122"/>
                <a:ea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latin typeface="宋体" panose="02010600030101010101" pitchFamily="2" charset="-122"/>
              <a:ea typeface="宋体" panose="02010600030101010101" pitchFamily="2" charset="-122"/>
            </a:endParaRPr>
          </a:p>
        </p:txBody>
      </p:sp>
      <p:sp>
        <p:nvSpPr>
          <p:cNvPr id="40" name="矩形 39"/>
          <p:cNvSpPr/>
          <p:nvPr/>
        </p:nvSpPr>
        <p:spPr>
          <a:xfrm>
            <a:off x="4894826" y="2893171"/>
            <a:ext cx="2402347" cy="400110"/>
          </a:xfrm>
          <a:prstGeom prst="rect">
            <a:avLst/>
          </a:prstGeom>
        </p:spPr>
        <p:txBody>
          <a:bodyPr wrap="square">
            <a:spAutoFit/>
          </a:bodyPr>
          <a:lstStyle/>
          <a:p>
            <a:pPr algn="ctr"/>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点击此处添加标题</a:t>
            </a:r>
          </a:p>
        </p:txBody>
      </p:sp>
      <p:sp>
        <p:nvSpPr>
          <p:cNvPr id="41" name="矩形 40"/>
          <p:cNvSpPr/>
          <p:nvPr/>
        </p:nvSpPr>
        <p:spPr>
          <a:xfrm>
            <a:off x="4787370" y="3259799"/>
            <a:ext cx="2617259" cy="1815882"/>
          </a:xfrm>
          <a:prstGeom prst="rect">
            <a:avLst/>
          </a:prstGeom>
        </p:spPr>
        <p:txBody>
          <a:bodyPr wrap="square">
            <a:spAutoFit/>
          </a:bodyPr>
          <a:lstStyle/>
          <a:p>
            <a:pPr eaLnBrk="1" hangingPunct="1"/>
            <a:r>
              <a:rPr lang="zh-CN" altLang="en-US" sz="1600" dirty="0" smtClean="0">
                <a:latin typeface="宋体" panose="02010600030101010101" pitchFamily="2" charset="-122"/>
                <a:ea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latin typeface="宋体" panose="02010600030101010101" pitchFamily="2" charset="-122"/>
              <a:ea typeface="宋体" panose="02010600030101010101" pitchFamily="2" charset="-122"/>
            </a:endParaRPr>
          </a:p>
        </p:txBody>
      </p:sp>
      <p:sp>
        <p:nvSpPr>
          <p:cNvPr id="42" name="矩形 41"/>
          <p:cNvSpPr/>
          <p:nvPr/>
        </p:nvSpPr>
        <p:spPr>
          <a:xfrm>
            <a:off x="8417007" y="2893171"/>
            <a:ext cx="2402347" cy="400110"/>
          </a:xfrm>
          <a:prstGeom prst="rect">
            <a:avLst/>
          </a:prstGeom>
        </p:spPr>
        <p:txBody>
          <a:bodyPr wrap="square">
            <a:spAutoFit/>
          </a:bodyPr>
          <a:lstStyle/>
          <a:p>
            <a:pPr algn="ctr"/>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点击此处添加标题</a:t>
            </a:r>
          </a:p>
        </p:txBody>
      </p:sp>
      <p:sp>
        <p:nvSpPr>
          <p:cNvPr id="43" name="矩形 42"/>
          <p:cNvSpPr/>
          <p:nvPr/>
        </p:nvSpPr>
        <p:spPr>
          <a:xfrm>
            <a:off x="8309551" y="3259799"/>
            <a:ext cx="2617259" cy="1815882"/>
          </a:xfrm>
          <a:prstGeom prst="rect">
            <a:avLst/>
          </a:prstGeom>
        </p:spPr>
        <p:txBody>
          <a:bodyPr wrap="square">
            <a:spAutoFit/>
          </a:bodyPr>
          <a:lstStyle/>
          <a:p>
            <a:pPr eaLnBrk="1" hangingPunct="1"/>
            <a:r>
              <a:rPr lang="zh-CN" altLang="en-US" sz="1600" dirty="0" smtClean="0">
                <a:latin typeface="宋体" panose="02010600030101010101" pitchFamily="2" charset="-122"/>
                <a:ea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latin typeface="宋体" panose="02010600030101010101" pitchFamily="2" charset="-122"/>
              <a:ea typeface="宋体" panose="02010600030101010101" pitchFamily="2" charset="-122"/>
            </a:endParaRPr>
          </a:p>
        </p:txBody>
      </p:sp>
      <p:sp>
        <p:nvSpPr>
          <p:cNvPr id="44" name="矩形 43"/>
          <p:cNvSpPr/>
          <p:nvPr/>
        </p:nvSpPr>
        <p:spPr>
          <a:xfrm>
            <a:off x="4312117" y="4320098"/>
            <a:ext cx="3484344" cy="887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a:spLocks noChangeArrowheads="1"/>
          </p:cNvSpPr>
          <p:nvPr/>
        </p:nvSpPr>
        <p:spPr bwMode="auto">
          <a:xfrm>
            <a:off x="1659966" y="4723114"/>
            <a:ext cx="20304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400" b="1" dirty="0">
                <a:solidFill>
                  <a:srgbClr val="262423"/>
                </a:solidFill>
                <a:latin typeface="微软雅黑" panose="020B0503020204020204" pitchFamily="34" charset="-122"/>
                <a:ea typeface="微软雅黑" panose="020B0503020204020204" pitchFamily="34" charset="-122"/>
              </a:rPr>
              <a:t>点击添加标题</a:t>
            </a:r>
          </a:p>
        </p:txBody>
      </p:sp>
      <p:sp>
        <p:nvSpPr>
          <p:cNvPr id="46" name="矩形 124"/>
          <p:cNvSpPr>
            <a:spLocks noChangeArrowheads="1"/>
          </p:cNvSpPr>
          <p:nvPr/>
        </p:nvSpPr>
        <p:spPr bwMode="auto">
          <a:xfrm>
            <a:off x="1659966" y="5235877"/>
            <a:ext cx="8878370" cy="1569660"/>
          </a:xfrm>
          <a:prstGeom prst="rect">
            <a:avLst/>
          </a:prstGeom>
          <a:no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600" dirty="0" smtClean="0">
                <a:solidFill>
                  <a:srgbClr val="262423"/>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262423"/>
              </a:solidFill>
              <a:latin typeface="宋体" panose="02010600030101010101" pitchFamily="2" charset="-122"/>
            </a:endParaRPr>
          </a:p>
        </p:txBody>
      </p:sp>
      <p:cxnSp>
        <p:nvCxnSpPr>
          <p:cNvPr id="47" name="直接连接符 46"/>
          <p:cNvCxnSpPr/>
          <p:nvPr/>
        </p:nvCxnSpPr>
        <p:spPr>
          <a:xfrm>
            <a:off x="1709394" y="5198806"/>
            <a:ext cx="1882676"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20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22" presetClass="entr" presetSubtype="8" fill="hold" grpId="0" nodeType="withEffect">
                                  <p:stCondLst>
                                    <p:cond delay="2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500"/>
                                        <p:tgtEl>
                                          <p:spTgt spid="3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fade">
                                      <p:cBhvr>
                                        <p:cTn id="28" dur="500"/>
                                        <p:tgtEl>
                                          <p:spTgt spid="39"/>
                                        </p:tgtEl>
                                      </p:cBhvr>
                                    </p:animEffect>
                                  </p:childTnLst>
                                </p:cTn>
                              </p:par>
                            </p:childTnLst>
                          </p:cTn>
                        </p:par>
                        <p:par>
                          <p:cTn id="29" fill="hold">
                            <p:stCondLst>
                              <p:cond delay="1000"/>
                            </p:stCondLst>
                            <p:childTnLst>
                              <p:par>
                                <p:cTn id="30" presetID="10" presetClass="entr" presetSubtype="0"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par>
                                <p:cTn id="33" presetID="10" presetClass="entr" presetSubtype="0"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fade">
                                      <p:cBhvr>
                                        <p:cTn id="38" dur="500"/>
                                        <p:tgtEl>
                                          <p:spTgt spid="37"/>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fade">
                                      <p:cBhvr>
                                        <p:cTn id="41" dur="500"/>
                                        <p:tgtEl>
                                          <p:spTgt spid="40"/>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fade">
                                      <p:cBhvr>
                                        <p:cTn id="44" dur="500"/>
                                        <p:tgtEl>
                                          <p:spTgt spid="41"/>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4"/>
                                        </p:tgtEl>
                                        <p:attrNameLst>
                                          <p:attrName>style.visibility</p:attrName>
                                        </p:attrNameLst>
                                      </p:cBhvr>
                                      <p:to>
                                        <p:strVal val="visible"/>
                                      </p:to>
                                    </p:set>
                                    <p:animEffect transition="in" filter="fade">
                                      <p:cBhvr>
                                        <p:cTn id="47" dur="500"/>
                                        <p:tgtEl>
                                          <p:spTgt spid="44"/>
                                        </p:tgtEl>
                                      </p:cBhvr>
                                    </p:animEffect>
                                  </p:childTnLst>
                                </p:cTn>
                              </p:par>
                            </p:childTnLst>
                          </p:cTn>
                        </p:par>
                        <p:par>
                          <p:cTn id="48" fill="hold">
                            <p:stCondLst>
                              <p:cond delay="1500"/>
                            </p:stCondLst>
                            <p:childTnLst>
                              <p:par>
                                <p:cTn id="49" presetID="10" presetClass="entr" presetSubtype="0"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childTnLst>
                                </p:cTn>
                              </p:par>
                              <p:par>
                                <p:cTn id="52" presetID="10" presetClass="entr" presetSubtype="0" fill="hold"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500"/>
                                        <p:tgtEl>
                                          <p:spTgt spid="20"/>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500"/>
                                        <p:tgtEl>
                                          <p:spTgt spid="42"/>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43"/>
                                        </p:tgtEl>
                                        <p:attrNameLst>
                                          <p:attrName>style.visibility</p:attrName>
                                        </p:attrNameLst>
                                      </p:cBhvr>
                                      <p:to>
                                        <p:strVal val="visible"/>
                                      </p:to>
                                    </p:set>
                                    <p:animEffect transition="in" filter="fade">
                                      <p:cBhvr>
                                        <p:cTn id="60" dur="500"/>
                                        <p:tgtEl>
                                          <p:spTgt spid="43"/>
                                        </p:tgtEl>
                                      </p:cBhvr>
                                    </p:animEffect>
                                  </p:childTnLst>
                                </p:cTn>
                              </p:par>
                              <p:par>
                                <p:cTn id="61" presetID="22" presetClass="entr" presetSubtype="8" fill="hold" grpId="0" nodeType="withEffect">
                                  <p:stCondLst>
                                    <p:cond delay="1200"/>
                                  </p:stCondLst>
                                  <p:childTnLst>
                                    <p:set>
                                      <p:cBhvr>
                                        <p:cTn id="62" dur="1" fill="hold">
                                          <p:stCondLst>
                                            <p:cond delay="0"/>
                                          </p:stCondLst>
                                        </p:cTn>
                                        <p:tgtEl>
                                          <p:spTgt spid="45"/>
                                        </p:tgtEl>
                                        <p:attrNameLst>
                                          <p:attrName>style.visibility</p:attrName>
                                        </p:attrNameLst>
                                      </p:cBhvr>
                                      <p:to>
                                        <p:strVal val="visible"/>
                                      </p:to>
                                    </p:set>
                                    <p:animEffect transition="in" filter="wipe(left)">
                                      <p:cBhvr>
                                        <p:cTn id="63" dur="500"/>
                                        <p:tgtEl>
                                          <p:spTgt spid="45"/>
                                        </p:tgtEl>
                                      </p:cBhvr>
                                    </p:animEffect>
                                  </p:childTnLst>
                                </p:cTn>
                              </p:par>
                              <p:par>
                                <p:cTn id="64" presetID="22" presetClass="entr" presetSubtype="8" fill="hold" nodeType="withEffect">
                                  <p:stCondLst>
                                    <p:cond delay="1200"/>
                                  </p:stCondLst>
                                  <p:childTnLst>
                                    <p:set>
                                      <p:cBhvr>
                                        <p:cTn id="65" dur="1" fill="hold">
                                          <p:stCondLst>
                                            <p:cond delay="0"/>
                                          </p:stCondLst>
                                        </p:cTn>
                                        <p:tgtEl>
                                          <p:spTgt spid="47"/>
                                        </p:tgtEl>
                                        <p:attrNameLst>
                                          <p:attrName>style.visibility</p:attrName>
                                        </p:attrNameLst>
                                      </p:cBhvr>
                                      <p:to>
                                        <p:strVal val="visible"/>
                                      </p:to>
                                    </p:set>
                                    <p:animEffect transition="in" filter="wipe(left)">
                                      <p:cBhvr>
                                        <p:cTn id="66" dur="500"/>
                                        <p:tgtEl>
                                          <p:spTgt spid="47"/>
                                        </p:tgtEl>
                                      </p:cBhvr>
                                    </p:animEffect>
                                  </p:childTnLst>
                                </p:cTn>
                              </p:par>
                              <p:par>
                                <p:cTn id="67" presetID="10" presetClass="entr" presetSubtype="0" fill="hold" grpId="0" nodeType="withEffect">
                                  <p:stCondLst>
                                    <p:cond delay="1600"/>
                                  </p:stCondLst>
                                  <p:iterate type="wd">
                                    <p:tmPct val="10000"/>
                                  </p:iterate>
                                  <p:childTnLst>
                                    <p:set>
                                      <p:cBhvr>
                                        <p:cTn id="68" dur="1" fill="hold">
                                          <p:stCondLst>
                                            <p:cond delay="0"/>
                                          </p:stCondLst>
                                        </p:cTn>
                                        <p:tgtEl>
                                          <p:spTgt spid="46"/>
                                        </p:tgtEl>
                                        <p:attrNameLst>
                                          <p:attrName>style.visibility</p:attrName>
                                        </p:attrNameLst>
                                      </p:cBhvr>
                                      <p:to>
                                        <p:strVal val="visible"/>
                                      </p:to>
                                    </p:set>
                                    <p:animEffect transition="in" filter="fade">
                                      <p:cBhvr>
                                        <p:cTn id="6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8" grpId="0" animBg="1"/>
      <p:bldP spid="9" grpId="0" animBg="1"/>
      <p:bldP spid="10" grpId="0" animBg="1"/>
      <p:bldP spid="37" grpId="0" animBg="1"/>
      <p:bldP spid="38" grpId="0"/>
      <p:bldP spid="39" grpId="0"/>
      <p:bldP spid="40" grpId="0"/>
      <p:bldP spid="41" grpId="0"/>
      <p:bldP spid="42" grpId="0"/>
      <p:bldP spid="43" grpId="0"/>
      <p:bldP spid="44" grpId="0" animBg="1"/>
      <p:bldP spid="45" grpId="0"/>
      <p:bldP spid="4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114300" y="85497"/>
            <a:ext cx="11993965" cy="6697266"/>
          </a:xfrm>
          <a:prstGeom prst="frame">
            <a:avLst>
              <a:gd name="adj1" fmla="val 709"/>
            </a:avLst>
          </a:prstGeom>
          <a:solidFill>
            <a:srgbClr val="1C34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latin typeface="宋体" panose="02010600030101010101" pitchFamily="2" charset="-122"/>
              <a:ea typeface="宋体" panose="02010600030101010101" pitchFamily="2" charset="-122"/>
            </a:endParaRPr>
          </a:p>
        </p:txBody>
      </p:sp>
      <p:grpSp>
        <p:nvGrpSpPr>
          <p:cNvPr id="5" name="组合 4"/>
          <p:cNvGrpSpPr/>
          <p:nvPr/>
        </p:nvGrpSpPr>
        <p:grpSpPr>
          <a:xfrm>
            <a:off x="1055335" y="4301487"/>
            <a:ext cx="10111894" cy="1084423"/>
            <a:chOff x="2641600" y="4672013"/>
            <a:chExt cx="6838951" cy="733425"/>
          </a:xfrm>
        </p:grpSpPr>
        <p:sp>
          <p:nvSpPr>
            <p:cNvPr id="6" name="Freeform 52"/>
            <p:cNvSpPr/>
            <p:nvPr/>
          </p:nvSpPr>
          <p:spPr bwMode="auto">
            <a:xfrm>
              <a:off x="3178175" y="4672013"/>
              <a:ext cx="5765800" cy="733425"/>
            </a:xfrm>
            <a:custGeom>
              <a:avLst/>
              <a:gdLst>
                <a:gd name="T0" fmla="*/ 0 w 3632"/>
                <a:gd name="T1" fmla="*/ 462 h 462"/>
                <a:gd name="T2" fmla="*/ 457 w 3632"/>
                <a:gd name="T3" fmla="*/ 0 h 462"/>
                <a:gd name="T4" fmla="*/ 3175 w 3632"/>
                <a:gd name="T5" fmla="*/ 0 h 462"/>
                <a:gd name="T6" fmla="*/ 3632 w 3632"/>
                <a:gd name="T7" fmla="*/ 462 h 462"/>
              </a:gdLst>
              <a:ahLst/>
              <a:cxnLst>
                <a:cxn ang="0">
                  <a:pos x="T0" y="T1"/>
                </a:cxn>
                <a:cxn ang="0">
                  <a:pos x="T2" y="T3"/>
                </a:cxn>
                <a:cxn ang="0">
                  <a:pos x="T4" y="T5"/>
                </a:cxn>
                <a:cxn ang="0">
                  <a:pos x="T6" y="T7"/>
                </a:cxn>
              </a:cxnLst>
              <a:rect l="0" t="0" r="r" b="b"/>
              <a:pathLst>
                <a:path w="3632" h="462">
                  <a:moveTo>
                    <a:pt x="0" y="462"/>
                  </a:moveTo>
                  <a:lnTo>
                    <a:pt x="457" y="0"/>
                  </a:lnTo>
                  <a:lnTo>
                    <a:pt x="3175" y="0"/>
                  </a:lnTo>
                  <a:lnTo>
                    <a:pt x="3632" y="462"/>
                  </a:lnTo>
                </a:path>
              </a:pathLst>
            </a:custGeom>
            <a:noFill/>
            <a:ln w="46038" cap="flat">
              <a:solidFill>
                <a:srgbClr val="1C344D"/>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 name="Line 53"/>
            <p:cNvSpPr>
              <a:spLocks noChangeShapeType="1"/>
            </p:cNvSpPr>
            <p:nvPr/>
          </p:nvSpPr>
          <p:spPr bwMode="auto">
            <a:xfrm flipH="1">
              <a:off x="2997200" y="4672013"/>
              <a:ext cx="728663"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8" name="Line 54"/>
            <p:cNvSpPr>
              <a:spLocks noChangeShapeType="1"/>
            </p:cNvSpPr>
            <p:nvPr/>
          </p:nvSpPr>
          <p:spPr bwMode="auto">
            <a:xfrm flipH="1">
              <a:off x="2820988" y="4672013"/>
              <a:ext cx="725488"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9" name="Line 55"/>
            <p:cNvSpPr>
              <a:spLocks noChangeShapeType="1"/>
            </p:cNvSpPr>
            <p:nvPr/>
          </p:nvSpPr>
          <p:spPr bwMode="auto">
            <a:xfrm flipH="1">
              <a:off x="2641600" y="4672013"/>
              <a:ext cx="728663"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0" name="Line 56"/>
            <p:cNvSpPr>
              <a:spLocks noChangeShapeType="1"/>
            </p:cNvSpPr>
            <p:nvPr/>
          </p:nvSpPr>
          <p:spPr bwMode="auto">
            <a:xfrm flipH="1">
              <a:off x="8751888" y="4672013"/>
              <a:ext cx="728663"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1" name="Line 57"/>
            <p:cNvSpPr>
              <a:spLocks noChangeShapeType="1"/>
            </p:cNvSpPr>
            <p:nvPr/>
          </p:nvSpPr>
          <p:spPr bwMode="auto">
            <a:xfrm flipH="1">
              <a:off x="8575675" y="4672013"/>
              <a:ext cx="725488"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2" name="Line 58"/>
            <p:cNvSpPr>
              <a:spLocks noChangeShapeType="1"/>
            </p:cNvSpPr>
            <p:nvPr/>
          </p:nvSpPr>
          <p:spPr bwMode="auto">
            <a:xfrm flipH="1">
              <a:off x="8394700" y="4672013"/>
              <a:ext cx="725488"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3" name="Freeform 59"/>
            <p:cNvSpPr/>
            <p:nvPr/>
          </p:nvSpPr>
          <p:spPr bwMode="auto">
            <a:xfrm>
              <a:off x="3178175" y="4672013"/>
              <a:ext cx="5765800" cy="733425"/>
            </a:xfrm>
            <a:custGeom>
              <a:avLst/>
              <a:gdLst>
                <a:gd name="T0" fmla="*/ 3632 w 3632"/>
                <a:gd name="T1" fmla="*/ 0 h 462"/>
                <a:gd name="T2" fmla="*/ 3175 w 3632"/>
                <a:gd name="T3" fmla="*/ 462 h 462"/>
                <a:gd name="T4" fmla="*/ 457 w 3632"/>
                <a:gd name="T5" fmla="*/ 462 h 462"/>
                <a:gd name="T6" fmla="*/ 0 w 3632"/>
                <a:gd name="T7" fmla="*/ 0 h 462"/>
              </a:gdLst>
              <a:ahLst/>
              <a:cxnLst>
                <a:cxn ang="0">
                  <a:pos x="T0" y="T1"/>
                </a:cxn>
                <a:cxn ang="0">
                  <a:pos x="T2" y="T3"/>
                </a:cxn>
                <a:cxn ang="0">
                  <a:pos x="T4" y="T5"/>
                </a:cxn>
                <a:cxn ang="0">
                  <a:pos x="T6" y="T7"/>
                </a:cxn>
              </a:cxnLst>
              <a:rect l="0" t="0" r="r" b="b"/>
              <a:pathLst>
                <a:path w="3632" h="462">
                  <a:moveTo>
                    <a:pt x="3632" y="0"/>
                  </a:moveTo>
                  <a:lnTo>
                    <a:pt x="3175" y="462"/>
                  </a:lnTo>
                  <a:lnTo>
                    <a:pt x="457" y="462"/>
                  </a:lnTo>
                  <a:lnTo>
                    <a:pt x="0" y="0"/>
                  </a:lnTo>
                </a:path>
              </a:pathLst>
            </a:custGeom>
            <a:noFill/>
            <a:ln w="46038" cap="flat">
              <a:solidFill>
                <a:srgbClr val="1C344D"/>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sp>
        <p:nvSpPr>
          <p:cNvPr id="14" name="矩形 13"/>
          <p:cNvSpPr/>
          <p:nvPr/>
        </p:nvSpPr>
        <p:spPr>
          <a:xfrm>
            <a:off x="3187349" y="4463446"/>
            <a:ext cx="5827236" cy="769441"/>
          </a:xfrm>
          <a:prstGeom prst="rect">
            <a:avLst/>
          </a:prstGeom>
          <a:noFill/>
        </p:spPr>
        <p:txBody>
          <a:bodyPr wrap="none">
            <a:spAutoFit/>
          </a:bodyPr>
          <a:lstStyle/>
          <a:p>
            <a:pPr algn="ctr"/>
            <a:r>
              <a:rPr lang="zh-CN" altLang="en-US" sz="44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grpSp>
        <p:nvGrpSpPr>
          <p:cNvPr id="16" name="组合 15"/>
          <p:cNvGrpSpPr/>
          <p:nvPr/>
        </p:nvGrpSpPr>
        <p:grpSpPr>
          <a:xfrm>
            <a:off x="4253542" y="994360"/>
            <a:ext cx="3604532" cy="3028158"/>
            <a:chOff x="735013" y="3030538"/>
            <a:chExt cx="4576762" cy="3844925"/>
          </a:xfrm>
        </p:grpSpPr>
        <p:sp>
          <p:nvSpPr>
            <p:cNvPr id="23" name="Freeform 23"/>
            <p:cNvSpPr/>
            <p:nvPr/>
          </p:nvSpPr>
          <p:spPr bwMode="auto">
            <a:xfrm>
              <a:off x="4737100" y="3297238"/>
              <a:ext cx="442913" cy="563563"/>
            </a:xfrm>
            <a:custGeom>
              <a:avLst/>
              <a:gdLst>
                <a:gd name="T0" fmla="*/ 279 w 279"/>
                <a:gd name="T1" fmla="*/ 0 h 355"/>
                <a:gd name="T2" fmla="*/ 0 w 279"/>
                <a:gd name="T3" fmla="*/ 310 h 355"/>
                <a:gd name="T4" fmla="*/ 9 w 279"/>
                <a:gd name="T5" fmla="*/ 355 h 355"/>
                <a:gd name="T6" fmla="*/ 279 w 279"/>
                <a:gd name="T7" fmla="*/ 0 h 355"/>
              </a:gdLst>
              <a:ahLst/>
              <a:cxnLst>
                <a:cxn ang="0">
                  <a:pos x="T0" y="T1"/>
                </a:cxn>
                <a:cxn ang="0">
                  <a:pos x="T2" y="T3"/>
                </a:cxn>
                <a:cxn ang="0">
                  <a:pos x="T4" y="T5"/>
                </a:cxn>
                <a:cxn ang="0">
                  <a:pos x="T6" y="T7"/>
                </a:cxn>
              </a:cxnLst>
              <a:rect l="0" t="0" r="r" b="b"/>
              <a:pathLst>
                <a:path w="279" h="355">
                  <a:moveTo>
                    <a:pt x="279" y="0"/>
                  </a:moveTo>
                  <a:lnTo>
                    <a:pt x="0" y="310"/>
                  </a:lnTo>
                  <a:lnTo>
                    <a:pt x="9" y="355"/>
                  </a:lnTo>
                  <a:lnTo>
                    <a:pt x="279"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4"/>
            <p:cNvSpPr/>
            <p:nvPr/>
          </p:nvSpPr>
          <p:spPr bwMode="auto">
            <a:xfrm>
              <a:off x="4968875" y="3417888"/>
              <a:ext cx="342900" cy="146050"/>
            </a:xfrm>
            <a:custGeom>
              <a:avLst/>
              <a:gdLst>
                <a:gd name="T0" fmla="*/ 17 w 216"/>
                <a:gd name="T1" fmla="*/ 68 h 92"/>
                <a:gd name="T2" fmla="*/ 216 w 216"/>
                <a:gd name="T3" fmla="*/ 0 h 92"/>
                <a:gd name="T4" fmla="*/ 0 w 216"/>
                <a:gd name="T5" fmla="*/ 92 h 92"/>
                <a:gd name="T6" fmla="*/ 17 w 216"/>
                <a:gd name="T7" fmla="*/ 68 h 92"/>
              </a:gdLst>
              <a:ahLst/>
              <a:cxnLst>
                <a:cxn ang="0">
                  <a:pos x="T0" y="T1"/>
                </a:cxn>
                <a:cxn ang="0">
                  <a:pos x="T2" y="T3"/>
                </a:cxn>
                <a:cxn ang="0">
                  <a:pos x="T4" y="T5"/>
                </a:cxn>
                <a:cxn ang="0">
                  <a:pos x="T6" y="T7"/>
                </a:cxn>
              </a:cxnLst>
              <a:rect l="0" t="0" r="r" b="b"/>
              <a:pathLst>
                <a:path w="216" h="92">
                  <a:moveTo>
                    <a:pt x="17" y="68"/>
                  </a:moveTo>
                  <a:lnTo>
                    <a:pt x="216" y="0"/>
                  </a:lnTo>
                  <a:lnTo>
                    <a:pt x="0" y="92"/>
                  </a:lnTo>
                  <a:lnTo>
                    <a:pt x="17" y="68"/>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5"/>
            <p:cNvSpPr/>
            <p:nvPr/>
          </p:nvSpPr>
          <p:spPr bwMode="auto">
            <a:xfrm>
              <a:off x="4999038" y="3236913"/>
              <a:ext cx="95250" cy="203200"/>
            </a:xfrm>
            <a:custGeom>
              <a:avLst/>
              <a:gdLst>
                <a:gd name="T0" fmla="*/ 24 w 25"/>
                <a:gd name="T1" fmla="*/ 26 h 54"/>
                <a:gd name="T2" fmla="*/ 10 w 25"/>
                <a:gd name="T3" fmla="*/ 0 h 54"/>
                <a:gd name="T4" fmla="*/ 1 w 25"/>
                <a:gd name="T5" fmla="*/ 28 h 54"/>
                <a:gd name="T6" fmla="*/ 15 w 25"/>
                <a:gd name="T7" fmla="*/ 54 h 54"/>
                <a:gd name="T8" fmla="*/ 24 w 25"/>
                <a:gd name="T9" fmla="*/ 26 h 54"/>
              </a:gdLst>
              <a:ahLst/>
              <a:cxnLst>
                <a:cxn ang="0">
                  <a:pos x="T0" y="T1"/>
                </a:cxn>
                <a:cxn ang="0">
                  <a:pos x="T2" y="T3"/>
                </a:cxn>
                <a:cxn ang="0">
                  <a:pos x="T4" y="T5"/>
                </a:cxn>
                <a:cxn ang="0">
                  <a:pos x="T6" y="T7"/>
                </a:cxn>
                <a:cxn ang="0">
                  <a:pos x="T8" y="T9"/>
                </a:cxn>
              </a:cxnLst>
              <a:rect l="0" t="0" r="r" b="b"/>
              <a:pathLst>
                <a:path w="25" h="54">
                  <a:moveTo>
                    <a:pt x="24" y="26"/>
                  </a:moveTo>
                  <a:cubicBezTo>
                    <a:pt x="23" y="15"/>
                    <a:pt x="17" y="6"/>
                    <a:pt x="10" y="0"/>
                  </a:cubicBezTo>
                  <a:cubicBezTo>
                    <a:pt x="3" y="7"/>
                    <a:pt x="0" y="17"/>
                    <a:pt x="1" y="28"/>
                  </a:cubicBezTo>
                  <a:cubicBezTo>
                    <a:pt x="2" y="39"/>
                    <a:pt x="7" y="48"/>
                    <a:pt x="15" y="54"/>
                  </a:cubicBezTo>
                  <a:cubicBezTo>
                    <a:pt x="21" y="47"/>
                    <a:pt x="25" y="37"/>
                    <a:pt x="24"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6"/>
            <p:cNvSpPr/>
            <p:nvPr/>
          </p:nvSpPr>
          <p:spPr bwMode="auto">
            <a:xfrm>
              <a:off x="5135563" y="3484563"/>
              <a:ext cx="127000" cy="106363"/>
            </a:xfrm>
            <a:custGeom>
              <a:avLst/>
              <a:gdLst>
                <a:gd name="T0" fmla="*/ 22 w 34"/>
                <a:gd name="T1" fmla="*/ 7 h 28"/>
                <a:gd name="T2" fmla="*/ 34 w 34"/>
                <a:gd name="T3" fmla="*/ 27 h 28"/>
                <a:gd name="T4" fmla="*/ 12 w 34"/>
                <a:gd name="T5" fmla="*/ 21 h 28"/>
                <a:gd name="T6" fmla="*/ 0 w 34"/>
                <a:gd name="T7" fmla="*/ 2 h 28"/>
                <a:gd name="T8" fmla="*/ 22 w 34"/>
                <a:gd name="T9" fmla="*/ 7 h 28"/>
              </a:gdLst>
              <a:ahLst/>
              <a:cxnLst>
                <a:cxn ang="0">
                  <a:pos x="T0" y="T1"/>
                </a:cxn>
                <a:cxn ang="0">
                  <a:pos x="T2" y="T3"/>
                </a:cxn>
                <a:cxn ang="0">
                  <a:pos x="T4" y="T5"/>
                </a:cxn>
                <a:cxn ang="0">
                  <a:pos x="T6" y="T7"/>
                </a:cxn>
                <a:cxn ang="0">
                  <a:pos x="T8" y="T9"/>
                </a:cxn>
              </a:cxnLst>
              <a:rect l="0" t="0" r="r" b="b"/>
              <a:pathLst>
                <a:path w="34" h="28">
                  <a:moveTo>
                    <a:pt x="22" y="7"/>
                  </a:moveTo>
                  <a:cubicBezTo>
                    <a:pt x="29" y="12"/>
                    <a:pt x="33" y="19"/>
                    <a:pt x="34" y="27"/>
                  </a:cubicBezTo>
                  <a:cubicBezTo>
                    <a:pt x="26" y="28"/>
                    <a:pt x="18" y="26"/>
                    <a:pt x="12" y="21"/>
                  </a:cubicBezTo>
                  <a:cubicBezTo>
                    <a:pt x="5" y="16"/>
                    <a:pt x="1" y="9"/>
                    <a:pt x="0" y="2"/>
                  </a:cubicBezTo>
                  <a:cubicBezTo>
                    <a:pt x="7" y="0"/>
                    <a:pt x="16" y="2"/>
                    <a:pt x="22" y="7"/>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7"/>
            <p:cNvSpPr/>
            <p:nvPr/>
          </p:nvSpPr>
          <p:spPr bwMode="auto">
            <a:xfrm>
              <a:off x="5122863" y="3341688"/>
              <a:ext cx="112713" cy="57150"/>
            </a:xfrm>
            <a:custGeom>
              <a:avLst/>
              <a:gdLst>
                <a:gd name="T0" fmla="*/ 14 w 30"/>
                <a:gd name="T1" fmla="*/ 1 h 15"/>
                <a:gd name="T2" fmla="*/ 30 w 30"/>
                <a:gd name="T3" fmla="*/ 5 h 15"/>
                <a:gd name="T4" fmla="*/ 16 w 30"/>
                <a:gd name="T5" fmla="*/ 14 h 15"/>
                <a:gd name="T6" fmla="*/ 0 w 30"/>
                <a:gd name="T7" fmla="*/ 10 h 15"/>
                <a:gd name="T8" fmla="*/ 14 w 30"/>
                <a:gd name="T9" fmla="*/ 1 h 15"/>
              </a:gdLst>
              <a:ahLst/>
              <a:cxnLst>
                <a:cxn ang="0">
                  <a:pos x="T0" y="T1"/>
                </a:cxn>
                <a:cxn ang="0">
                  <a:pos x="T2" y="T3"/>
                </a:cxn>
                <a:cxn ang="0">
                  <a:pos x="T4" y="T5"/>
                </a:cxn>
                <a:cxn ang="0">
                  <a:pos x="T6" y="T7"/>
                </a:cxn>
                <a:cxn ang="0">
                  <a:pos x="T8" y="T9"/>
                </a:cxn>
              </a:cxnLst>
              <a:rect l="0" t="0" r="r" b="b"/>
              <a:pathLst>
                <a:path w="30" h="15">
                  <a:moveTo>
                    <a:pt x="14" y="1"/>
                  </a:moveTo>
                  <a:cubicBezTo>
                    <a:pt x="20" y="0"/>
                    <a:pt x="26" y="2"/>
                    <a:pt x="30" y="5"/>
                  </a:cubicBezTo>
                  <a:cubicBezTo>
                    <a:pt x="27" y="10"/>
                    <a:pt x="22" y="13"/>
                    <a:pt x="16" y="14"/>
                  </a:cubicBezTo>
                  <a:cubicBezTo>
                    <a:pt x="10" y="15"/>
                    <a:pt x="4" y="13"/>
                    <a:pt x="0" y="10"/>
                  </a:cubicBezTo>
                  <a:cubicBezTo>
                    <a:pt x="3" y="5"/>
                    <a:pt x="8" y="2"/>
                    <a:pt x="14" y="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8"/>
            <p:cNvSpPr/>
            <p:nvPr/>
          </p:nvSpPr>
          <p:spPr bwMode="auto">
            <a:xfrm>
              <a:off x="866775" y="4056063"/>
              <a:ext cx="442913" cy="565150"/>
            </a:xfrm>
            <a:custGeom>
              <a:avLst/>
              <a:gdLst>
                <a:gd name="T0" fmla="*/ 0 w 279"/>
                <a:gd name="T1" fmla="*/ 0 h 356"/>
                <a:gd name="T2" fmla="*/ 279 w 279"/>
                <a:gd name="T3" fmla="*/ 311 h 356"/>
                <a:gd name="T4" fmla="*/ 269 w 279"/>
                <a:gd name="T5" fmla="*/ 356 h 356"/>
                <a:gd name="T6" fmla="*/ 0 w 279"/>
                <a:gd name="T7" fmla="*/ 0 h 356"/>
              </a:gdLst>
              <a:ahLst/>
              <a:cxnLst>
                <a:cxn ang="0">
                  <a:pos x="T0" y="T1"/>
                </a:cxn>
                <a:cxn ang="0">
                  <a:pos x="T2" y="T3"/>
                </a:cxn>
                <a:cxn ang="0">
                  <a:pos x="T4" y="T5"/>
                </a:cxn>
                <a:cxn ang="0">
                  <a:pos x="T6" y="T7"/>
                </a:cxn>
              </a:cxnLst>
              <a:rect l="0" t="0" r="r" b="b"/>
              <a:pathLst>
                <a:path w="279" h="356">
                  <a:moveTo>
                    <a:pt x="0" y="0"/>
                  </a:moveTo>
                  <a:lnTo>
                    <a:pt x="279" y="311"/>
                  </a:lnTo>
                  <a:lnTo>
                    <a:pt x="269" y="356"/>
                  </a:lnTo>
                  <a:lnTo>
                    <a:pt x="0"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9"/>
            <p:cNvSpPr/>
            <p:nvPr/>
          </p:nvSpPr>
          <p:spPr bwMode="auto">
            <a:xfrm>
              <a:off x="735013" y="4176713"/>
              <a:ext cx="341313" cy="146050"/>
            </a:xfrm>
            <a:custGeom>
              <a:avLst/>
              <a:gdLst>
                <a:gd name="T0" fmla="*/ 199 w 215"/>
                <a:gd name="T1" fmla="*/ 69 h 92"/>
                <a:gd name="T2" fmla="*/ 0 w 215"/>
                <a:gd name="T3" fmla="*/ 0 h 92"/>
                <a:gd name="T4" fmla="*/ 215 w 215"/>
                <a:gd name="T5" fmla="*/ 92 h 92"/>
                <a:gd name="T6" fmla="*/ 199 w 215"/>
                <a:gd name="T7" fmla="*/ 69 h 92"/>
              </a:gdLst>
              <a:ahLst/>
              <a:cxnLst>
                <a:cxn ang="0">
                  <a:pos x="T0" y="T1"/>
                </a:cxn>
                <a:cxn ang="0">
                  <a:pos x="T2" y="T3"/>
                </a:cxn>
                <a:cxn ang="0">
                  <a:pos x="T4" y="T5"/>
                </a:cxn>
                <a:cxn ang="0">
                  <a:pos x="T6" y="T7"/>
                </a:cxn>
              </a:cxnLst>
              <a:rect l="0" t="0" r="r" b="b"/>
              <a:pathLst>
                <a:path w="215" h="92">
                  <a:moveTo>
                    <a:pt x="199" y="69"/>
                  </a:moveTo>
                  <a:lnTo>
                    <a:pt x="0" y="0"/>
                  </a:lnTo>
                  <a:lnTo>
                    <a:pt x="215" y="92"/>
                  </a:lnTo>
                  <a:lnTo>
                    <a:pt x="199" y="69"/>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0"/>
            <p:cNvSpPr/>
            <p:nvPr/>
          </p:nvSpPr>
          <p:spPr bwMode="auto">
            <a:xfrm>
              <a:off x="952500" y="3995738"/>
              <a:ext cx="93663" cy="207963"/>
            </a:xfrm>
            <a:custGeom>
              <a:avLst/>
              <a:gdLst>
                <a:gd name="T0" fmla="*/ 1 w 25"/>
                <a:gd name="T1" fmla="*/ 26 h 55"/>
                <a:gd name="T2" fmla="*/ 15 w 25"/>
                <a:gd name="T3" fmla="*/ 0 h 55"/>
                <a:gd name="T4" fmla="*/ 24 w 25"/>
                <a:gd name="T5" fmla="*/ 28 h 55"/>
                <a:gd name="T6" fmla="*/ 10 w 25"/>
                <a:gd name="T7" fmla="*/ 55 h 55"/>
                <a:gd name="T8" fmla="*/ 1 w 25"/>
                <a:gd name="T9" fmla="*/ 26 h 55"/>
              </a:gdLst>
              <a:ahLst/>
              <a:cxnLst>
                <a:cxn ang="0">
                  <a:pos x="T0" y="T1"/>
                </a:cxn>
                <a:cxn ang="0">
                  <a:pos x="T2" y="T3"/>
                </a:cxn>
                <a:cxn ang="0">
                  <a:pos x="T4" y="T5"/>
                </a:cxn>
                <a:cxn ang="0">
                  <a:pos x="T6" y="T7"/>
                </a:cxn>
                <a:cxn ang="0">
                  <a:pos x="T8" y="T9"/>
                </a:cxn>
              </a:cxnLst>
              <a:rect l="0" t="0" r="r" b="b"/>
              <a:pathLst>
                <a:path w="25" h="55">
                  <a:moveTo>
                    <a:pt x="1" y="26"/>
                  </a:moveTo>
                  <a:cubicBezTo>
                    <a:pt x="2" y="15"/>
                    <a:pt x="8" y="6"/>
                    <a:pt x="15" y="0"/>
                  </a:cubicBezTo>
                  <a:cubicBezTo>
                    <a:pt x="22" y="7"/>
                    <a:pt x="25" y="18"/>
                    <a:pt x="24" y="28"/>
                  </a:cubicBezTo>
                  <a:cubicBezTo>
                    <a:pt x="23" y="39"/>
                    <a:pt x="18" y="48"/>
                    <a:pt x="10" y="55"/>
                  </a:cubicBezTo>
                  <a:cubicBezTo>
                    <a:pt x="4" y="47"/>
                    <a:pt x="0" y="37"/>
                    <a:pt x="1"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1"/>
            <p:cNvSpPr/>
            <p:nvPr/>
          </p:nvSpPr>
          <p:spPr bwMode="auto">
            <a:xfrm>
              <a:off x="784225" y="4244976"/>
              <a:ext cx="127000" cy="104775"/>
            </a:xfrm>
            <a:custGeom>
              <a:avLst/>
              <a:gdLst>
                <a:gd name="T0" fmla="*/ 12 w 34"/>
                <a:gd name="T1" fmla="*/ 7 h 28"/>
                <a:gd name="T2" fmla="*/ 0 w 34"/>
                <a:gd name="T3" fmla="*/ 27 h 28"/>
                <a:gd name="T4" fmla="*/ 22 w 34"/>
                <a:gd name="T5" fmla="*/ 21 h 28"/>
                <a:gd name="T6" fmla="*/ 34 w 34"/>
                <a:gd name="T7" fmla="*/ 2 h 28"/>
                <a:gd name="T8" fmla="*/ 12 w 34"/>
                <a:gd name="T9" fmla="*/ 7 h 28"/>
              </a:gdLst>
              <a:ahLst/>
              <a:cxnLst>
                <a:cxn ang="0">
                  <a:pos x="T0" y="T1"/>
                </a:cxn>
                <a:cxn ang="0">
                  <a:pos x="T2" y="T3"/>
                </a:cxn>
                <a:cxn ang="0">
                  <a:pos x="T4" y="T5"/>
                </a:cxn>
                <a:cxn ang="0">
                  <a:pos x="T6" y="T7"/>
                </a:cxn>
                <a:cxn ang="0">
                  <a:pos x="T8" y="T9"/>
                </a:cxn>
              </a:cxnLst>
              <a:rect l="0" t="0" r="r" b="b"/>
              <a:pathLst>
                <a:path w="34" h="28">
                  <a:moveTo>
                    <a:pt x="12" y="7"/>
                  </a:moveTo>
                  <a:cubicBezTo>
                    <a:pt x="5" y="12"/>
                    <a:pt x="1" y="19"/>
                    <a:pt x="0" y="27"/>
                  </a:cubicBezTo>
                  <a:cubicBezTo>
                    <a:pt x="8" y="28"/>
                    <a:pt x="16" y="26"/>
                    <a:pt x="22" y="21"/>
                  </a:cubicBezTo>
                  <a:cubicBezTo>
                    <a:pt x="29" y="17"/>
                    <a:pt x="33" y="9"/>
                    <a:pt x="34" y="2"/>
                  </a:cubicBezTo>
                  <a:cubicBezTo>
                    <a:pt x="27" y="0"/>
                    <a:pt x="18" y="2"/>
                    <a:pt x="12" y="7"/>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2"/>
            <p:cNvSpPr/>
            <p:nvPr/>
          </p:nvSpPr>
          <p:spPr bwMode="auto">
            <a:xfrm>
              <a:off x="809625" y="4102101"/>
              <a:ext cx="112713" cy="55563"/>
            </a:xfrm>
            <a:custGeom>
              <a:avLst/>
              <a:gdLst>
                <a:gd name="T0" fmla="*/ 16 w 30"/>
                <a:gd name="T1" fmla="*/ 1 h 15"/>
                <a:gd name="T2" fmla="*/ 0 w 30"/>
                <a:gd name="T3" fmla="*/ 5 h 15"/>
                <a:gd name="T4" fmla="*/ 14 w 30"/>
                <a:gd name="T5" fmla="*/ 14 h 15"/>
                <a:gd name="T6" fmla="*/ 30 w 30"/>
                <a:gd name="T7" fmla="*/ 10 h 15"/>
                <a:gd name="T8" fmla="*/ 16 w 30"/>
                <a:gd name="T9" fmla="*/ 1 h 15"/>
              </a:gdLst>
              <a:ahLst/>
              <a:cxnLst>
                <a:cxn ang="0">
                  <a:pos x="T0" y="T1"/>
                </a:cxn>
                <a:cxn ang="0">
                  <a:pos x="T2" y="T3"/>
                </a:cxn>
                <a:cxn ang="0">
                  <a:pos x="T4" y="T5"/>
                </a:cxn>
                <a:cxn ang="0">
                  <a:pos x="T6" y="T7"/>
                </a:cxn>
                <a:cxn ang="0">
                  <a:pos x="T8" y="T9"/>
                </a:cxn>
              </a:cxnLst>
              <a:rect l="0" t="0" r="r" b="b"/>
              <a:pathLst>
                <a:path w="30" h="15">
                  <a:moveTo>
                    <a:pt x="16" y="1"/>
                  </a:moveTo>
                  <a:cubicBezTo>
                    <a:pt x="10" y="0"/>
                    <a:pt x="4" y="2"/>
                    <a:pt x="0" y="5"/>
                  </a:cubicBezTo>
                  <a:cubicBezTo>
                    <a:pt x="3" y="10"/>
                    <a:pt x="8" y="13"/>
                    <a:pt x="14" y="14"/>
                  </a:cubicBezTo>
                  <a:cubicBezTo>
                    <a:pt x="20" y="15"/>
                    <a:pt x="26" y="13"/>
                    <a:pt x="30" y="10"/>
                  </a:cubicBezTo>
                  <a:cubicBezTo>
                    <a:pt x="27" y="6"/>
                    <a:pt x="22" y="2"/>
                    <a:pt x="16" y="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3"/>
            <p:cNvSpPr/>
            <p:nvPr/>
          </p:nvSpPr>
          <p:spPr bwMode="auto">
            <a:xfrm>
              <a:off x="4184650" y="5767388"/>
              <a:ext cx="593725" cy="49213"/>
            </a:xfrm>
            <a:custGeom>
              <a:avLst/>
              <a:gdLst>
                <a:gd name="T0" fmla="*/ 374 w 374"/>
                <a:gd name="T1" fmla="*/ 7 h 31"/>
                <a:gd name="T2" fmla="*/ 24 w 374"/>
                <a:gd name="T3" fmla="*/ 0 h 31"/>
                <a:gd name="T4" fmla="*/ 0 w 374"/>
                <a:gd name="T5" fmla="*/ 31 h 31"/>
                <a:gd name="T6" fmla="*/ 374 w 374"/>
                <a:gd name="T7" fmla="*/ 7 h 31"/>
              </a:gdLst>
              <a:ahLst/>
              <a:cxnLst>
                <a:cxn ang="0">
                  <a:pos x="T0" y="T1"/>
                </a:cxn>
                <a:cxn ang="0">
                  <a:pos x="T2" y="T3"/>
                </a:cxn>
                <a:cxn ang="0">
                  <a:pos x="T4" y="T5"/>
                </a:cxn>
                <a:cxn ang="0">
                  <a:pos x="T6" y="T7"/>
                </a:cxn>
              </a:cxnLst>
              <a:rect l="0" t="0" r="r" b="b"/>
              <a:pathLst>
                <a:path w="374" h="31">
                  <a:moveTo>
                    <a:pt x="374" y="7"/>
                  </a:moveTo>
                  <a:lnTo>
                    <a:pt x="24" y="0"/>
                  </a:lnTo>
                  <a:lnTo>
                    <a:pt x="0" y="31"/>
                  </a:lnTo>
                  <a:lnTo>
                    <a:pt x="374" y="7"/>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4"/>
            <p:cNvSpPr/>
            <p:nvPr/>
          </p:nvSpPr>
          <p:spPr bwMode="auto">
            <a:xfrm>
              <a:off x="4492625" y="5789613"/>
              <a:ext cx="282575" cy="134938"/>
            </a:xfrm>
            <a:custGeom>
              <a:avLst/>
              <a:gdLst>
                <a:gd name="T0" fmla="*/ 26 w 178"/>
                <a:gd name="T1" fmla="*/ 0 h 85"/>
                <a:gd name="T2" fmla="*/ 178 w 178"/>
                <a:gd name="T3" fmla="*/ 85 h 85"/>
                <a:gd name="T4" fmla="*/ 0 w 178"/>
                <a:gd name="T5" fmla="*/ 0 h 85"/>
                <a:gd name="T6" fmla="*/ 26 w 178"/>
                <a:gd name="T7" fmla="*/ 0 h 85"/>
              </a:gdLst>
              <a:ahLst/>
              <a:cxnLst>
                <a:cxn ang="0">
                  <a:pos x="T0" y="T1"/>
                </a:cxn>
                <a:cxn ang="0">
                  <a:pos x="T2" y="T3"/>
                </a:cxn>
                <a:cxn ang="0">
                  <a:pos x="T4" y="T5"/>
                </a:cxn>
                <a:cxn ang="0">
                  <a:pos x="T6" y="T7"/>
                </a:cxn>
              </a:cxnLst>
              <a:rect l="0" t="0" r="r" b="b"/>
              <a:pathLst>
                <a:path w="178" h="85">
                  <a:moveTo>
                    <a:pt x="26" y="0"/>
                  </a:moveTo>
                  <a:lnTo>
                    <a:pt x="178" y="85"/>
                  </a:lnTo>
                  <a:lnTo>
                    <a:pt x="0" y="0"/>
                  </a:lnTo>
                  <a:lnTo>
                    <a:pt x="26"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5"/>
            <p:cNvSpPr/>
            <p:nvPr/>
          </p:nvSpPr>
          <p:spPr bwMode="auto">
            <a:xfrm>
              <a:off x="4616450" y="5649913"/>
              <a:ext cx="123825" cy="128588"/>
            </a:xfrm>
            <a:custGeom>
              <a:avLst/>
              <a:gdLst>
                <a:gd name="T0" fmla="*/ 24 w 33"/>
                <a:gd name="T1" fmla="*/ 24 h 34"/>
                <a:gd name="T2" fmla="*/ 33 w 33"/>
                <a:gd name="T3" fmla="*/ 0 h 34"/>
                <a:gd name="T4" fmla="*/ 10 w 33"/>
                <a:gd name="T5" fmla="*/ 10 h 34"/>
                <a:gd name="T6" fmla="*/ 1 w 33"/>
                <a:gd name="T7" fmla="*/ 34 h 34"/>
                <a:gd name="T8" fmla="*/ 24 w 33"/>
                <a:gd name="T9" fmla="*/ 24 h 34"/>
              </a:gdLst>
              <a:ahLst/>
              <a:cxnLst>
                <a:cxn ang="0">
                  <a:pos x="T0" y="T1"/>
                </a:cxn>
                <a:cxn ang="0">
                  <a:pos x="T2" y="T3"/>
                </a:cxn>
                <a:cxn ang="0">
                  <a:pos x="T4" y="T5"/>
                </a:cxn>
                <a:cxn ang="0">
                  <a:pos x="T6" y="T7"/>
                </a:cxn>
                <a:cxn ang="0">
                  <a:pos x="T8" y="T9"/>
                </a:cxn>
              </a:cxnLst>
              <a:rect l="0" t="0" r="r" b="b"/>
              <a:pathLst>
                <a:path w="33" h="34">
                  <a:moveTo>
                    <a:pt x="24" y="24"/>
                  </a:moveTo>
                  <a:cubicBezTo>
                    <a:pt x="30" y="17"/>
                    <a:pt x="33" y="9"/>
                    <a:pt x="33" y="0"/>
                  </a:cubicBezTo>
                  <a:cubicBezTo>
                    <a:pt x="24" y="0"/>
                    <a:pt x="16" y="4"/>
                    <a:pt x="10" y="10"/>
                  </a:cubicBezTo>
                  <a:cubicBezTo>
                    <a:pt x="3" y="17"/>
                    <a:pt x="0" y="25"/>
                    <a:pt x="1" y="34"/>
                  </a:cubicBezTo>
                  <a:cubicBezTo>
                    <a:pt x="9" y="34"/>
                    <a:pt x="17" y="30"/>
                    <a:pt x="24" y="24"/>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6"/>
            <p:cNvSpPr/>
            <p:nvPr/>
          </p:nvSpPr>
          <p:spPr bwMode="auto">
            <a:xfrm>
              <a:off x="4605338" y="5857876"/>
              <a:ext cx="60325" cy="131763"/>
            </a:xfrm>
            <a:custGeom>
              <a:avLst/>
              <a:gdLst>
                <a:gd name="T0" fmla="*/ 16 w 16"/>
                <a:gd name="T1" fmla="*/ 17 h 35"/>
                <a:gd name="T2" fmla="*/ 10 w 16"/>
                <a:gd name="T3" fmla="*/ 35 h 35"/>
                <a:gd name="T4" fmla="*/ 1 w 16"/>
                <a:gd name="T5" fmla="*/ 18 h 35"/>
                <a:gd name="T6" fmla="*/ 7 w 16"/>
                <a:gd name="T7" fmla="*/ 0 h 35"/>
                <a:gd name="T8" fmla="*/ 16 w 16"/>
                <a:gd name="T9" fmla="*/ 17 h 35"/>
              </a:gdLst>
              <a:ahLst/>
              <a:cxnLst>
                <a:cxn ang="0">
                  <a:pos x="T0" y="T1"/>
                </a:cxn>
                <a:cxn ang="0">
                  <a:pos x="T2" y="T3"/>
                </a:cxn>
                <a:cxn ang="0">
                  <a:pos x="T4" y="T5"/>
                </a:cxn>
                <a:cxn ang="0">
                  <a:pos x="T6" y="T7"/>
                </a:cxn>
                <a:cxn ang="0">
                  <a:pos x="T8" y="T9"/>
                </a:cxn>
              </a:cxnLst>
              <a:rect l="0" t="0" r="r" b="b"/>
              <a:pathLst>
                <a:path w="16" h="35">
                  <a:moveTo>
                    <a:pt x="16" y="17"/>
                  </a:moveTo>
                  <a:cubicBezTo>
                    <a:pt x="16" y="24"/>
                    <a:pt x="14" y="30"/>
                    <a:pt x="10" y="35"/>
                  </a:cubicBezTo>
                  <a:cubicBezTo>
                    <a:pt x="5" y="31"/>
                    <a:pt x="1" y="25"/>
                    <a:pt x="1" y="18"/>
                  </a:cubicBezTo>
                  <a:cubicBezTo>
                    <a:pt x="0" y="11"/>
                    <a:pt x="3" y="4"/>
                    <a:pt x="7" y="0"/>
                  </a:cubicBezTo>
                  <a:cubicBezTo>
                    <a:pt x="12" y="4"/>
                    <a:pt x="15" y="10"/>
                    <a:pt x="16" y="17"/>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7"/>
            <p:cNvSpPr/>
            <p:nvPr/>
          </p:nvSpPr>
          <p:spPr bwMode="auto">
            <a:xfrm>
              <a:off x="4695825" y="5786438"/>
              <a:ext cx="74613" cy="66675"/>
            </a:xfrm>
            <a:custGeom>
              <a:avLst/>
              <a:gdLst>
                <a:gd name="T0" fmla="*/ 14 w 20"/>
                <a:gd name="T1" fmla="*/ 5 h 18"/>
                <a:gd name="T2" fmla="*/ 20 w 20"/>
                <a:gd name="T3" fmla="*/ 17 h 18"/>
                <a:gd name="T4" fmla="*/ 7 w 20"/>
                <a:gd name="T5" fmla="*/ 13 h 18"/>
                <a:gd name="T6" fmla="*/ 0 w 20"/>
                <a:gd name="T7" fmla="*/ 0 h 18"/>
                <a:gd name="T8" fmla="*/ 14 w 20"/>
                <a:gd name="T9" fmla="*/ 5 h 18"/>
              </a:gdLst>
              <a:ahLst/>
              <a:cxnLst>
                <a:cxn ang="0">
                  <a:pos x="T0" y="T1"/>
                </a:cxn>
                <a:cxn ang="0">
                  <a:pos x="T2" y="T3"/>
                </a:cxn>
                <a:cxn ang="0">
                  <a:pos x="T4" y="T5"/>
                </a:cxn>
                <a:cxn ang="0">
                  <a:pos x="T6" y="T7"/>
                </a:cxn>
                <a:cxn ang="0">
                  <a:pos x="T8" y="T9"/>
                </a:cxn>
              </a:cxnLst>
              <a:rect l="0" t="0" r="r" b="b"/>
              <a:pathLst>
                <a:path w="20" h="18">
                  <a:moveTo>
                    <a:pt x="14" y="5"/>
                  </a:moveTo>
                  <a:cubicBezTo>
                    <a:pt x="17" y="8"/>
                    <a:pt x="20" y="12"/>
                    <a:pt x="20" y="17"/>
                  </a:cubicBezTo>
                  <a:cubicBezTo>
                    <a:pt x="15" y="18"/>
                    <a:pt x="10" y="16"/>
                    <a:pt x="7" y="13"/>
                  </a:cubicBezTo>
                  <a:cubicBezTo>
                    <a:pt x="3" y="10"/>
                    <a:pt x="1" y="5"/>
                    <a:pt x="0" y="0"/>
                  </a:cubicBezTo>
                  <a:cubicBezTo>
                    <a:pt x="5" y="0"/>
                    <a:pt x="10" y="1"/>
                    <a:pt x="14" y="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8"/>
            <p:cNvSpPr/>
            <p:nvPr/>
          </p:nvSpPr>
          <p:spPr bwMode="auto">
            <a:xfrm>
              <a:off x="4222750" y="5553076"/>
              <a:ext cx="269875" cy="349250"/>
            </a:xfrm>
            <a:custGeom>
              <a:avLst/>
              <a:gdLst>
                <a:gd name="T0" fmla="*/ 17 w 72"/>
                <a:gd name="T1" fmla="*/ 60 h 93"/>
                <a:gd name="T2" fmla="*/ 68 w 72"/>
                <a:gd name="T3" fmla="*/ 93 h 93"/>
                <a:gd name="T4" fmla="*/ 56 w 72"/>
                <a:gd name="T5" fmla="*/ 33 h 93"/>
                <a:gd name="T6" fmla="*/ 4 w 72"/>
                <a:gd name="T7" fmla="*/ 0 h 93"/>
                <a:gd name="T8" fmla="*/ 17 w 72"/>
                <a:gd name="T9" fmla="*/ 60 h 93"/>
              </a:gdLst>
              <a:ahLst/>
              <a:cxnLst>
                <a:cxn ang="0">
                  <a:pos x="T0" y="T1"/>
                </a:cxn>
                <a:cxn ang="0">
                  <a:pos x="T2" y="T3"/>
                </a:cxn>
                <a:cxn ang="0">
                  <a:pos x="T4" y="T5"/>
                </a:cxn>
                <a:cxn ang="0">
                  <a:pos x="T6" y="T7"/>
                </a:cxn>
                <a:cxn ang="0">
                  <a:pos x="T8" y="T9"/>
                </a:cxn>
              </a:cxnLst>
              <a:rect l="0" t="0" r="r" b="b"/>
              <a:pathLst>
                <a:path w="72" h="93">
                  <a:moveTo>
                    <a:pt x="17" y="60"/>
                  </a:moveTo>
                  <a:cubicBezTo>
                    <a:pt x="29" y="78"/>
                    <a:pt x="48" y="89"/>
                    <a:pt x="68" y="93"/>
                  </a:cubicBezTo>
                  <a:cubicBezTo>
                    <a:pt x="72" y="73"/>
                    <a:pt x="68" y="51"/>
                    <a:pt x="56" y="33"/>
                  </a:cubicBezTo>
                  <a:cubicBezTo>
                    <a:pt x="43" y="15"/>
                    <a:pt x="25" y="4"/>
                    <a:pt x="4" y="0"/>
                  </a:cubicBezTo>
                  <a:cubicBezTo>
                    <a:pt x="0" y="20"/>
                    <a:pt x="4" y="42"/>
                    <a:pt x="17" y="6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9"/>
            <p:cNvSpPr/>
            <p:nvPr/>
          </p:nvSpPr>
          <p:spPr bwMode="auto">
            <a:xfrm>
              <a:off x="3763963" y="6053138"/>
              <a:ext cx="266700" cy="346075"/>
            </a:xfrm>
            <a:custGeom>
              <a:avLst/>
              <a:gdLst>
                <a:gd name="T0" fmla="*/ 16 w 71"/>
                <a:gd name="T1" fmla="*/ 59 h 92"/>
                <a:gd name="T2" fmla="*/ 67 w 71"/>
                <a:gd name="T3" fmla="*/ 92 h 92"/>
                <a:gd name="T4" fmla="*/ 55 w 71"/>
                <a:gd name="T5" fmla="*/ 33 h 92"/>
                <a:gd name="T6" fmla="*/ 4 w 71"/>
                <a:gd name="T7" fmla="*/ 0 h 92"/>
                <a:gd name="T8" fmla="*/ 16 w 71"/>
                <a:gd name="T9" fmla="*/ 59 h 92"/>
              </a:gdLst>
              <a:ahLst/>
              <a:cxnLst>
                <a:cxn ang="0">
                  <a:pos x="T0" y="T1"/>
                </a:cxn>
                <a:cxn ang="0">
                  <a:pos x="T2" y="T3"/>
                </a:cxn>
                <a:cxn ang="0">
                  <a:pos x="T4" y="T5"/>
                </a:cxn>
                <a:cxn ang="0">
                  <a:pos x="T6" y="T7"/>
                </a:cxn>
                <a:cxn ang="0">
                  <a:pos x="T8" y="T9"/>
                </a:cxn>
              </a:cxnLst>
              <a:rect l="0" t="0" r="r" b="b"/>
              <a:pathLst>
                <a:path w="71" h="92">
                  <a:moveTo>
                    <a:pt x="16" y="59"/>
                  </a:moveTo>
                  <a:cubicBezTo>
                    <a:pt x="28" y="78"/>
                    <a:pt x="47" y="89"/>
                    <a:pt x="67" y="92"/>
                  </a:cubicBezTo>
                  <a:cubicBezTo>
                    <a:pt x="71" y="72"/>
                    <a:pt x="68" y="51"/>
                    <a:pt x="55" y="33"/>
                  </a:cubicBezTo>
                  <a:cubicBezTo>
                    <a:pt x="43" y="14"/>
                    <a:pt x="24" y="3"/>
                    <a:pt x="4" y="0"/>
                  </a:cubicBezTo>
                  <a:cubicBezTo>
                    <a:pt x="0" y="20"/>
                    <a:pt x="3" y="41"/>
                    <a:pt x="16" y="5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40"/>
            <p:cNvSpPr/>
            <p:nvPr/>
          </p:nvSpPr>
          <p:spPr bwMode="auto">
            <a:xfrm>
              <a:off x="3411538" y="6399213"/>
              <a:ext cx="266700" cy="349250"/>
            </a:xfrm>
            <a:custGeom>
              <a:avLst/>
              <a:gdLst>
                <a:gd name="T0" fmla="*/ 16 w 71"/>
                <a:gd name="T1" fmla="*/ 60 h 93"/>
                <a:gd name="T2" fmla="*/ 67 w 71"/>
                <a:gd name="T3" fmla="*/ 93 h 93"/>
                <a:gd name="T4" fmla="*/ 55 w 71"/>
                <a:gd name="T5" fmla="*/ 33 h 93"/>
                <a:gd name="T6" fmla="*/ 4 w 71"/>
                <a:gd name="T7" fmla="*/ 0 h 93"/>
                <a:gd name="T8" fmla="*/ 16 w 71"/>
                <a:gd name="T9" fmla="*/ 60 h 93"/>
              </a:gdLst>
              <a:ahLst/>
              <a:cxnLst>
                <a:cxn ang="0">
                  <a:pos x="T0" y="T1"/>
                </a:cxn>
                <a:cxn ang="0">
                  <a:pos x="T2" y="T3"/>
                </a:cxn>
                <a:cxn ang="0">
                  <a:pos x="T4" y="T5"/>
                </a:cxn>
                <a:cxn ang="0">
                  <a:pos x="T6" y="T7"/>
                </a:cxn>
                <a:cxn ang="0">
                  <a:pos x="T8" y="T9"/>
                </a:cxn>
              </a:cxnLst>
              <a:rect l="0" t="0" r="r" b="b"/>
              <a:pathLst>
                <a:path w="71" h="93">
                  <a:moveTo>
                    <a:pt x="16" y="60"/>
                  </a:moveTo>
                  <a:cubicBezTo>
                    <a:pt x="28" y="78"/>
                    <a:pt x="47" y="89"/>
                    <a:pt x="67" y="93"/>
                  </a:cubicBezTo>
                  <a:cubicBezTo>
                    <a:pt x="71" y="73"/>
                    <a:pt x="68" y="51"/>
                    <a:pt x="55" y="33"/>
                  </a:cubicBezTo>
                  <a:cubicBezTo>
                    <a:pt x="43" y="15"/>
                    <a:pt x="24" y="4"/>
                    <a:pt x="4" y="0"/>
                  </a:cubicBezTo>
                  <a:cubicBezTo>
                    <a:pt x="0" y="20"/>
                    <a:pt x="3" y="42"/>
                    <a:pt x="16" y="6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41"/>
            <p:cNvSpPr/>
            <p:nvPr/>
          </p:nvSpPr>
          <p:spPr bwMode="auto">
            <a:xfrm>
              <a:off x="3460750" y="6361113"/>
              <a:ext cx="311150" cy="161925"/>
            </a:xfrm>
            <a:custGeom>
              <a:avLst/>
              <a:gdLst>
                <a:gd name="T0" fmla="*/ 38 w 83"/>
                <a:gd name="T1" fmla="*/ 39 h 43"/>
                <a:gd name="T2" fmla="*/ 83 w 83"/>
                <a:gd name="T3" fmla="*/ 30 h 43"/>
                <a:gd name="T4" fmla="*/ 46 w 83"/>
                <a:gd name="T5" fmla="*/ 4 h 43"/>
                <a:gd name="T6" fmla="*/ 0 w 83"/>
                <a:gd name="T7" fmla="*/ 12 h 43"/>
                <a:gd name="T8" fmla="*/ 38 w 83"/>
                <a:gd name="T9" fmla="*/ 39 h 43"/>
              </a:gdLst>
              <a:ahLst/>
              <a:cxnLst>
                <a:cxn ang="0">
                  <a:pos x="T0" y="T1"/>
                </a:cxn>
                <a:cxn ang="0">
                  <a:pos x="T2" y="T3"/>
                </a:cxn>
                <a:cxn ang="0">
                  <a:pos x="T4" y="T5"/>
                </a:cxn>
                <a:cxn ang="0">
                  <a:pos x="T6" y="T7"/>
                </a:cxn>
                <a:cxn ang="0">
                  <a:pos x="T8" y="T9"/>
                </a:cxn>
              </a:cxnLst>
              <a:rect l="0" t="0" r="r" b="b"/>
              <a:pathLst>
                <a:path w="83" h="43">
                  <a:moveTo>
                    <a:pt x="38" y="39"/>
                  </a:moveTo>
                  <a:cubicBezTo>
                    <a:pt x="54" y="43"/>
                    <a:pt x="70" y="39"/>
                    <a:pt x="83" y="30"/>
                  </a:cubicBezTo>
                  <a:cubicBezTo>
                    <a:pt x="75" y="17"/>
                    <a:pt x="62" y="7"/>
                    <a:pt x="46" y="4"/>
                  </a:cubicBezTo>
                  <a:cubicBezTo>
                    <a:pt x="29" y="0"/>
                    <a:pt x="13" y="4"/>
                    <a:pt x="0" y="12"/>
                  </a:cubicBezTo>
                  <a:cubicBezTo>
                    <a:pt x="8" y="25"/>
                    <a:pt x="22" y="35"/>
                    <a:pt x="38"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2"/>
            <p:cNvSpPr/>
            <p:nvPr/>
          </p:nvSpPr>
          <p:spPr bwMode="auto">
            <a:xfrm>
              <a:off x="3232150" y="6654801"/>
              <a:ext cx="141288" cy="112713"/>
            </a:xfrm>
            <a:custGeom>
              <a:avLst/>
              <a:gdLst>
                <a:gd name="T0" fmla="*/ 13 w 38"/>
                <a:gd name="T1" fmla="*/ 23 h 30"/>
                <a:gd name="T2" fmla="*/ 38 w 38"/>
                <a:gd name="T3" fmla="*/ 29 h 30"/>
                <a:gd name="T4" fmla="*/ 25 w 38"/>
                <a:gd name="T5" fmla="*/ 7 h 30"/>
                <a:gd name="T6" fmla="*/ 0 w 38"/>
                <a:gd name="T7" fmla="*/ 1 h 30"/>
                <a:gd name="T8" fmla="*/ 13 w 38"/>
                <a:gd name="T9" fmla="*/ 23 h 30"/>
              </a:gdLst>
              <a:ahLst/>
              <a:cxnLst>
                <a:cxn ang="0">
                  <a:pos x="T0" y="T1"/>
                </a:cxn>
                <a:cxn ang="0">
                  <a:pos x="T2" y="T3"/>
                </a:cxn>
                <a:cxn ang="0">
                  <a:pos x="T4" y="T5"/>
                </a:cxn>
                <a:cxn ang="0">
                  <a:pos x="T6" y="T7"/>
                </a:cxn>
                <a:cxn ang="0">
                  <a:pos x="T8" y="T9"/>
                </a:cxn>
              </a:cxnLst>
              <a:rect l="0" t="0" r="r" b="b"/>
              <a:pathLst>
                <a:path w="38" h="30">
                  <a:moveTo>
                    <a:pt x="13" y="23"/>
                  </a:moveTo>
                  <a:cubicBezTo>
                    <a:pt x="21" y="29"/>
                    <a:pt x="30" y="30"/>
                    <a:pt x="38" y="29"/>
                  </a:cubicBezTo>
                  <a:cubicBezTo>
                    <a:pt x="37" y="20"/>
                    <a:pt x="32" y="12"/>
                    <a:pt x="25" y="7"/>
                  </a:cubicBezTo>
                  <a:cubicBezTo>
                    <a:pt x="18" y="2"/>
                    <a:pt x="9" y="0"/>
                    <a:pt x="0" y="1"/>
                  </a:cubicBezTo>
                  <a:cubicBezTo>
                    <a:pt x="1" y="10"/>
                    <a:pt x="6" y="18"/>
                    <a:pt x="13" y="23"/>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3"/>
            <p:cNvSpPr/>
            <p:nvPr/>
          </p:nvSpPr>
          <p:spPr bwMode="auto">
            <a:xfrm>
              <a:off x="3386138" y="6481763"/>
              <a:ext cx="100013" cy="228600"/>
            </a:xfrm>
            <a:custGeom>
              <a:avLst/>
              <a:gdLst>
                <a:gd name="T0" fmla="*/ 0 w 27"/>
                <a:gd name="T1" fmla="*/ 30 h 61"/>
                <a:gd name="T2" fmla="*/ 11 w 27"/>
                <a:gd name="T3" fmla="*/ 61 h 61"/>
                <a:gd name="T4" fmla="*/ 26 w 27"/>
                <a:gd name="T5" fmla="*/ 32 h 61"/>
                <a:gd name="T6" fmla="*/ 15 w 27"/>
                <a:gd name="T7" fmla="*/ 0 h 61"/>
                <a:gd name="T8" fmla="*/ 0 w 27"/>
                <a:gd name="T9" fmla="*/ 30 h 61"/>
              </a:gdLst>
              <a:ahLst/>
              <a:cxnLst>
                <a:cxn ang="0">
                  <a:pos x="T0" y="T1"/>
                </a:cxn>
                <a:cxn ang="0">
                  <a:pos x="T2" y="T3"/>
                </a:cxn>
                <a:cxn ang="0">
                  <a:pos x="T4" y="T5"/>
                </a:cxn>
                <a:cxn ang="0">
                  <a:pos x="T6" y="T7"/>
                </a:cxn>
                <a:cxn ang="0">
                  <a:pos x="T8" y="T9"/>
                </a:cxn>
              </a:cxnLst>
              <a:rect l="0" t="0" r="r" b="b"/>
              <a:pathLst>
                <a:path w="27" h="61">
                  <a:moveTo>
                    <a:pt x="0" y="30"/>
                  </a:moveTo>
                  <a:cubicBezTo>
                    <a:pt x="0" y="42"/>
                    <a:pt x="4" y="53"/>
                    <a:pt x="11" y="61"/>
                  </a:cubicBezTo>
                  <a:cubicBezTo>
                    <a:pt x="20" y="54"/>
                    <a:pt x="25" y="44"/>
                    <a:pt x="26" y="32"/>
                  </a:cubicBezTo>
                  <a:cubicBezTo>
                    <a:pt x="27" y="20"/>
                    <a:pt x="23" y="9"/>
                    <a:pt x="15" y="0"/>
                  </a:cubicBezTo>
                  <a:cubicBezTo>
                    <a:pt x="7" y="7"/>
                    <a:pt x="1" y="18"/>
                    <a:pt x="0" y="3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4"/>
            <p:cNvSpPr/>
            <p:nvPr/>
          </p:nvSpPr>
          <p:spPr bwMode="auto">
            <a:xfrm>
              <a:off x="3768725" y="6207126"/>
              <a:ext cx="71438" cy="153988"/>
            </a:xfrm>
            <a:custGeom>
              <a:avLst/>
              <a:gdLst>
                <a:gd name="T0" fmla="*/ 1 w 19"/>
                <a:gd name="T1" fmla="*/ 20 h 41"/>
                <a:gd name="T2" fmla="*/ 8 w 19"/>
                <a:gd name="T3" fmla="*/ 41 h 41"/>
                <a:gd name="T4" fmla="*/ 18 w 19"/>
                <a:gd name="T5" fmla="*/ 21 h 41"/>
                <a:gd name="T6" fmla="*/ 11 w 19"/>
                <a:gd name="T7" fmla="*/ 0 h 41"/>
                <a:gd name="T8" fmla="*/ 1 w 19"/>
                <a:gd name="T9" fmla="*/ 20 h 41"/>
              </a:gdLst>
              <a:ahLst/>
              <a:cxnLst>
                <a:cxn ang="0">
                  <a:pos x="T0" y="T1"/>
                </a:cxn>
                <a:cxn ang="0">
                  <a:pos x="T2" y="T3"/>
                </a:cxn>
                <a:cxn ang="0">
                  <a:pos x="T4" y="T5"/>
                </a:cxn>
                <a:cxn ang="0">
                  <a:pos x="T6" y="T7"/>
                </a:cxn>
                <a:cxn ang="0">
                  <a:pos x="T8" y="T9"/>
                </a:cxn>
              </a:cxnLst>
              <a:rect l="0" t="0" r="r" b="b"/>
              <a:pathLst>
                <a:path w="19" h="41">
                  <a:moveTo>
                    <a:pt x="1" y="20"/>
                  </a:moveTo>
                  <a:cubicBezTo>
                    <a:pt x="0" y="28"/>
                    <a:pt x="3" y="35"/>
                    <a:pt x="8" y="41"/>
                  </a:cubicBezTo>
                  <a:cubicBezTo>
                    <a:pt x="14" y="36"/>
                    <a:pt x="18" y="29"/>
                    <a:pt x="18" y="21"/>
                  </a:cubicBezTo>
                  <a:cubicBezTo>
                    <a:pt x="19" y="13"/>
                    <a:pt x="16" y="5"/>
                    <a:pt x="11" y="0"/>
                  </a:cubicBezTo>
                  <a:cubicBezTo>
                    <a:pt x="5" y="4"/>
                    <a:pt x="1" y="12"/>
                    <a:pt x="1" y="2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5"/>
            <p:cNvSpPr/>
            <p:nvPr/>
          </p:nvSpPr>
          <p:spPr bwMode="auto">
            <a:xfrm>
              <a:off x="3073400" y="6684963"/>
              <a:ext cx="176213" cy="190500"/>
            </a:xfrm>
            <a:custGeom>
              <a:avLst/>
              <a:gdLst>
                <a:gd name="T0" fmla="*/ 12 w 47"/>
                <a:gd name="T1" fmla="*/ 35 h 51"/>
                <a:gd name="T2" fmla="*/ 46 w 47"/>
                <a:gd name="T3" fmla="*/ 51 h 51"/>
                <a:gd name="T4" fmla="*/ 34 w 47"/>
                <a:gd name="T5" fmla="*/ 16 h 51"/>
                <a:gd name="T6" fmla="*/ 1 w 47"/>
                <a:gd name="T7" fmla="*/ 0 h 51"/>
                <a:gd name="T8" fmla="*/ 12 w 47"/>
                <a:gd name="T9" fmla="*/ 35 h 51"/>
              </a:gdLst>
              <a:ahLst/>
              <a:cxnLst>
                <a:cxn ang="0">
                  <a:pos x="T0" y="T1"/>
                </a:cxn>
                <a:cxn ang="0">
                  <a:pos x="T2" y="T3"/>
                </a:cxn>
                <a:cxn ang="0">
                  <a:pos x="T4" y="T5"/>
                </a:cxn>
                <a:cxn ang="0">
                  <a:pos x="T6" y="T7"/>
                </a:cxn>
                <a:cxn ang="0">
                  <a:pos x="T8" y="T9"/>
                </a:cxn>
              </a:cxnLst>
              <a:rect l="0" t="0" r="r" b="b"/>
              <a:pathLst>
                <a:path w="47" h="51">
                  <a:moveTo>
                    <a:pt x="12" y="35"/>
                  </a:moveTo>
                  <a:cubicBezTo>
                    <a:pt x="21" y="45"/>
                    <a:pt x="33" y="50"/>
                    <a:pt x="46" y="51"/>
                  </a:cubicBezTo>
                  <a:cubicBezTo>
                    <a:pt x="47" y="39"/>
                    <a:pt x="43" y="26"/>
                    <a:pt x="34" y="16"/>
                  </a:cubicBezTo>
                  <a:cubicBezTo>
                    <a:pt x="25" y="6"/>
                    <a:pt x="13" y="0"/>
                    <a:pt x="1" y="0"/>
                  </a:cubicBezTo>
                  <a:cubicBezTo>
                    <a:pt x="0" y="12"/>
                    <a:pt x="3" y="25"/>
                    <a:pt x="12" y="3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6"/>
            <p:cNvSpPr/>
            <p:nvPr/>
          </p:nvSpPr>
          <p:spPr bwMode="auto">
            <a:xfrm>
              <a:off x="3216275" y="6665913"/>
              <a:ext cx="57150" cy="115888"/>
            </a:xfrm>
            <a:custGeom>
              <a:avLst/>
              <a:gdLst>
                <a:gd name="T0" fmla="*/ 1 w 15"/>
                <a:gd name="T1" fmla="*/ 17 h 31"/>
                <a:gd name="T2" fmla="*/ 10 w 15"/>
                <a:gd name="T3" fmla="*/ 31 h 31"/>
                <a:gd name="T4" fmla="*/ 14 w 15"/>
                <a:gd name="T5" fmla="*/ 15 h 31"/>
                <a:gd name="T6" fmla="*/ 5 w 15"/>
                <a:gd name="T7" fmla="*/ 0 h 31"/>
                <a:gd name="T8" fmla="*/ 1 w 15"/>
                <a:gd name="T9" fmla="*/ 17 h 31"/>
              </a:gdLst>
              <a:ahLst/>
              <a:cxnLst>
                <a:cxn ang="0">
                  <a:pos x="T0" y="T1"/>
                </a:cxn>
                <a:cxn ang="0">
                  <a:pos x="T2" y="T3"/>
                </a:cxn>
                <a:cxn ang="0">
                  <a:pos x="T4" y="T5"/>
                </a:cxn>
                <a:cxn ang="0">
                  <a:pos x="T6" y="T7"/>
                </a:cxn>
                <a:cxn ang="0">
                  <a:pos x="T8" y="T9"/>
                </a:cxn>
              </a:cxnLst>
              <a:rect l="0" t="0" r="r" b="b"/>
              <a:pathLst>
                <a:path w="15" h="31">
                  <a:moveTo>
                    <a:pt x="1" y="17"/>
                  </a:moveTo>
                  <a:cubicBezTo>
                    <a:pt x="2" y="23"/>
                    <a:pt x="6" y="28"/>
                    <a:pt x="10" y="31"/>
                  </a:cubicBezTo>
                  <a:cubicBezTo>
                    <a:pt x="14" y="26"/>
                    <a:pt x="15" y="21"/>
                    <a:pt x="14" y="15"/>
                  </a:cubicBezTo>
                  <a:cubicBezTo>
                    <a:pt x="13" y="9"/>
                    <a:pt x="10" y="4"/>
                    <a:pt x="5" y="0"/>
                  </a:cubicBezTo>
                  <a:cubicBezTo>
                    <a:pt x="2" y="5"/>
                    <a:pt x="0" y="11"/>
                    <a:pt x="1" y="1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7"/>
            <p:cNvSpPr/>
            <p:nvPr/>
          </p:nvSpPr>
          <p:spPr bwMode="auto">
            <a:xfrm>
              <a:off x="3840163" y="6075363"/>
              <a:ext cx="307975" cy="158750"/>
            </a:xfrm>
            <a:custGeom>
              <a:avLst/>
              <a:gdLst>
                <a:gd name="T0" fmla="*/ 37 w 82"/>
                <a:gd name="T1" fmla="*/ 39 h 42"/>
                <a:gd name="T2" fmla="*/ 82 w 82"/>
                <a:gd name="T3" fmla="*/ 30 h 42"/>
                <a:gd name="T4" fmla="*/ 45 w 82"/>
                <a:gd name="T5" fmla="*/ 3 h 42"/>
                <a:gd name="T6" fmla="*/ 0 w 82"/>
                <a:gd name="T7" fmla="*/ 12 h 42"/>
                <a:gd name="T8" fmla="*/ 37 w 82"/>
                <a:gd name="T9" fmla="*/ 39 h 42"/>
              </a:gdLst>
              <a:ahLst/>
              <a:cxnLst>
                <a:cxn ang="0">
                  <a:pos x="T0" y="T1"/>
                </a:cxn>
                <a:cxn ang="0">
                  <a:pos x="T2" y="T3"/>
                </a:cxn>
                <a:cxn ang="0">
                  <a:pos x="T4" y="T5"/>
                </a:cxn>
                <a:cxn ang="0">
                  <a:pos x="T6" y="T7"/>
                </a:cxn>
                <a:cxn ang="0">
                  <a:pos x="T8" y="T9"/>
                </a:cxn>
              </a:cxnLst>
              <a:rect l="0" t="0" r="r" b="b"/>
              <a:pathLst>
                <a:path w="82" h="42">
                  <a:moveTo>
                    <a:pt x="37" y="39"/>
                  </a:moveTo>
                  <a:cubicBezTo>
                    <a:pt x="53" y="42"/>
                    <a:pt x="70" y="39"/>
                    <a:pt x="82" y="30"/>
                  </a:cubicBezTo>
                  <a:cubicBezTo>
                    <a:pt x="74" y="17"/>
                    <a:pt x="61" y="7"/>
                    <a:pt x="45" y="3"/>
                  </a:cubicBezTo>
                  <a:cubicBezTo>
                    <a:pt x="29" y="0"/>
                    <a:pt x="12" y="3"/>
                    <a:pt x="0" y="12"/>
                  </a:cubicBezTo>
                  <a:cubicBezTo>
                    <a:pt x="8" y="25"/>
                    <a:pt x="21" y="35"/>
                    <a:pt x="37"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8"/>
            <p:cNvSpPr/>
            <p:nvPr/>
          </p:nvSpPr>
          <p:spPr bwMode="auto">
            <a:xfrm>
              <a:off x="4357688" y="5608638"/>
              <a:ext cx="184150" cy="98425"/>
            </a:xfrm>
            <a:custGeom>
              <a:avLst/>
              <a:gdLst>
                <a:gd name="T0" fmla="*/ 22 w 49"/>
                <a:gd name="T1" fmla="*/ 23 h 26"/>
                <a:gd name="T2" fmla="*/ 49 w 49"/>
                <a:gd name="T3" fmla="*/ 18 h 26"/>
                <a:gd name="T4" fmla="*/ 27 w 49"/>
                <a:gd name="T5" fmla="*/ 3 h 26"/>
                <a:gd name="T6" fmla="*/ 0 w 49"/>
                <a:gd name="T7" fmla="*/ 8 h 26"/>
                <a:gd name="T8" fmla="*/ 22 w 49"/>
                <a:gd name="T9" fmla="*/ 23 h 26"/>
              </a:gdLst>
              <a:ahLst/>
              <a:cxnLst>
                <a:cxn ang="0">
                  <a:pos x="T0" y="T1"/>
                </a:cxn>
                <a:cxn ang="0">
                  <a:pos x="T2" y="T3"/>
                </a:cxn>
                <a:cxn ang="0">
                  <a:pos x="T4" y="T5"/>
                </a:cxn>
                <a:cxn ang="0">
                  <a:pos x="T6" y="T7"/>
                </a:cxn>
                <a:cxn ang="0">
                  <a:pos x="T8" y="T9"/>
                </a:cxn>
              </a:cxnLst>
              <a:rect l="0" t="0" r="r" b="b"/>
              <a:pathLst>
                <a:path w="49" h="26">
                  <a:moveTo>
                    <a:pt x="22" y="23"/>
                  </a:moveTo>
                  <a:cubicBezTo>
                    <a:pt x="32" y="26"/>
                    <a:pt x="42" y="23"/>
                    <a:pt x="49" y="18"/>
                  </a:cubicBezTo>
                  <a:cubicBezTo>
                    <a:pt x="45" y="11"/>
                    <a:pt x="37" y="5"/>
                    <a:pt x="27" y="3"/>
                  </a:cubicBezTo>
                  <a:cubicBezTo>
                    <a:pt x="17" y="0"/>
                    <a:pt x="8" y="2"/>
                    <a:pt x="0" y="8"/>
                  </a:cubicBezTo>
                  <a:cubicBezTo>
                    <a:pt x="5" y="15"/>
                    <a:pt x="13" y="21"/>
                    <a:pt x="22" y="23"/>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9"/>
            <p:cNvSpPr/>
            <p:nvPr/>
          </p:nvSpPr>
          <p:spPr bwMode="auto">
            <a:xfrm>
              <a:off x="4673600" y="5000626"/>
              <a:ext cx="311150" cy="157163"/>
            </a:xfrm>
            <a:custGeom>
              <a:avLst/>
              <a:gdLst>
                <a:gd name="T0" fmla="*/ 37 w 83"/>
                <a:gd name="T1" fmla="*/ 39 h 42"/>
                <a:gd name="T2" fmla="*/ 83 w 83"/>
                <a:gd name="T3" fmla="*/ 30 h 42"/>
                <a:gd name="T4" fmla="*/ 45 w 83"/>
                <a:gd name="T5" fmla="*/ 3 h 42"/>
                <a:gd name="T6" fmla="*/ 0 w 83"/>
                <a:gd name="T7" fmla="*/ 12 h 42"/>
                <a:gd name="T8" fmla="*/ 37 w 83"/>
                <a:gd name="T9" fmla="*/ 39 h 42"/>
              </a:gdLst>
              <a:ahLst/>
              <a:cxnLst>
                <a:cxn ang="0">
                  <a:pos x="T0" y="T1"/>
                </a:cxn>
                <a:cxn ang="0">
                  <a:pos x="T2" y="T3"/>
                </a:cxn>
                <a:cxn ang="0">
                  <a:pos x="T4" y="T5"/>
                </a:cxn>
                <a:cxn ang="0">
                  <a:pos x="T6" y="T7"/>
                </a:cxn>
                <a:cxn ang="0">
                  <a:pos x="T8" y="T9"/>
                </a:cxn>
              </a:cxnLst>
              <a:rect l="0" t="0" r="r" b="b"/>
              <a:pathLst>
                <a:path w="83" h="42">
                  <a:moveTo>
                    <a:pt x="37" y="39"/>
                  </a:moveTo>
                  <a:cubicBezTo>
                    <a:pt x="54" y="42"/>
                    <a:pt x="70" y="39"/>
                    <a:pt x="83" y="30"/>
                  </a:cubicBezTo>
                  <a:cubicBezTo>
                    <a:pt x="74" y="17"/>
                    <a:pt x="61" y="7"/>
                    <a:pt x="45" y="3"/>
                  </a:cubicBezTo>
                  <a:cubicBezTo>
                    <a:pt x="29" y="0"/>
                    <a:pt x="13" y="3"/>
                    <a:pt x="0" y="12"/>
                  </a:cubicBezTo>
                  <a:cubicBezTo>
                    <a:pt x="8" y="25"/>
                    <a:pt x="21" y="35"/>
                    <a:pt x="37"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50"/>
            <p:cNvSpPr/>
            <p:nvPr/>
          </p:nvSpPr>
          <p:spPr bwMode="auto">
            <a:xfrm>
              <a:off x="4225925" y="3071813"/>
              <a:ext cx="173038" cy="296863"/>
            </a:xfrm>
            <a:custGeom>
              <a:avLst/>
              <a:gdLst>
                <a:gd name="T0" fmla="*/ 40 w 46"/>
                <a:gd name="T1" fmla="*/ 47 h 79"/>
                <a:gd name="T2" fmla="*/ 38 w 46"/>
                <a:gd name="T3" fmla="*/ 0 h 79"/>
                <a:gd name="T4" fmla="*/ 6 w 46"/>
                <a:gd name="T5" fmla="*/ 33 h 79"/>
                <a:gd name="T6" fmla="*/ 7 w 46"/>
                <a:gd name="T7" fmla="*/ 79 h 79"/>
                <a:gd name="T8" fmla="*/ 40 w 46"/>
                <a:gd name="T9" fmla="*/ 47 h 79"/>
              </a:gdLst>
              <a:ahLst/>
              <a:cxnLst>
                <a:cxn ang="0">
                  <a:pos x="T0" y="T1"/>
                </a:cxn>
                <a:cxn ang="0">
                  <a:pos x="T2" y="T3"/>
                </a:cxn>
                <a:cxn ang="0">
                  <a:pos x="T4" y="T5"/>
                </a:cxn>
                <a:cxn ang="0">
                  <a:pos x="T6" y="T7"/>
                </a:cxn>
                <a:cxn ang="0">
                  <a:pos x="T8" y="T9"/>
                </a:cxn>
              </a:cxnLst>
              <a:rect l="0" t="0" r="r" b="b"/>
              <a:pathLst>
                <a:path w="46" h="79">
                  <a:moveTo>
                    <a:pt x="40" y="47"/>
                  </a:moveTo>
                  <a:cubicBezTo>
                    <a:pt x="46" y="31"/>
                    <a:pt x="45" y="14"/>
                    <a:pt x="38" y="0"/>
                  </a:cubicBezTo>
                  <a:cubicBezTo>
                    <a:pt x="24" y="6"/>
                    <a:pt x="12" y="18"/>
                    <a:pt x="6" y="33"/>
                  </a:cubicBezTo>
                  <a:cubicBezTo>
                    <a:pt x="0" y="49"/>
                    <a:pt x="1" y="65"/>
                    <a:pt x="7" y="79"/>
                  </a:cubicBezTo>
                  <a:cubicBezTo>
                    <a:pt x="22" y="74"/>
                    <a:pt x="33" y="62"/>
                    <a:pt x="40" y="4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51"/>
            <p:cNvSpPr/>
            <p:nvPr/>
          </p:nvSpPr>
          <p:spPr bwMode="auto">
            <a:xfrm>
              <a:off x="3779838" y="3121026"/>
              <a:ext cx="96838" cy="119063"/>
            </a:xfrm>
            <a:custGeom>
              <a:avLst/>
              <a:gdLst>
                <a:gd name="T0" fmla="*/ 20 w 26"/>
                <a:gd name="T1" fmla="*/ 21 h 32"/>
                <a:gd name="T2" fmla="*/ 25 w 26"/>
                <a:gd name="T3" fmla="*/ 0 h 32"/>
                <a:gd name="T4" fmla="*/ 6 w 26"/>
                <a:gd name="T5" fmla="*/ 11 h 32"/>
                <a:gd name="T6" fmla="*/ 1 w 26"/>
                <a:gd name="T7" fmla="*/ 32 h 32"/>
                <a:gd name="T8" fmla="*/ 20 w 26"/>
                <a:gd name="T9" fmla="*/ 21 h 32"/>
              </a:gdLst>
              <a:ahLst/>
              <a:cxnLst>
                <a:cxn ang="0">
                  <a:pos x="T0" y="T1"/>
                </a:cxn>
                <a:cxn ang="0">
                  <a:pos x="T2" y="T3"/>
                </a:cxn>
                <a:cxn ang="0">
                  <a:pos x="T4" y="T5"/>
                </a:cxn>
                <a:cxn ang="0">
                  <a:pos x="T6" y="T7"/>
                </a:cxn>
                <a:cxn ang="0">
                  <a:pos x="T8" y="T9"/>
                </a:cxn>
              </a:cxnLst>
              <a:rect l="0" t="0" r="r" b="b"/>
              <a:pathLst>
                <a:path w="26" h="32">
                  <a:moveTo>
                    <a:pt x="20" y="21"/>
                  </a:moveTo>
                  <a:cubicBezTo>
                    <a:pt x="24" y="15"/>
                    <a:pt x="26" y="7"/>
                    <a:pt x="25" y="0"/>
                  </a:cubicBezTo>
                  <a:cubicBezTo>
                    <a:pt x="17" y="1"/>
                    <a:pt x="11" y="5"/>
                    <a:pt x="6" y="11"/>
                  </a:cubicBezTo>
                  <a:cubicBezTo>
                    <a:pt x="1" y="17"/>
                    <a:pt x="0" y="25"/>
                    <a:pt x="1" y="32"/>
                  </a:cubicBezTo>
                  <a:cubicBezTo>
                    <a:pt x="8" y="31"/>
                    <a:pt x="15" y="28"/>
                    <a:pt x="20" y="21"/>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2"/>
            <p:cNvSpPr/>
            <p:nvPr/>
          </p:nvSpPr>
          <p:spPr bwMode="auto">
            <a:xfrm>
              <a:off x="3438525" y="3192463"/>
              <a:ext cx="153988" cy="119063"/>
            </a:xfrm>
            <a:custGeom>
              <a:avLst/>
              <a:gdLst>
                <a:gd name="T0" fmla="*/ 26 w 41"/>
                <a:gd name="T1" fmla="*/ 7 h 32"/>
                <a:gd name="T2" fmla="*/ 0 w 41"/>
                <a:gd name="T3" fmla="*/ 2 h 32"/>
                <a:gd name="T4" fmla="*/ 14 w 41"/>
                <a:gd name="T5" fmla="*/ 25 h 32"/>
                <a:gd name="T6" fmla="*/ 41 w 41"/>
                <a:gd name="T7" fmla="*/ 30 h 32"/>
                <a:gd name="T8" fmla="*/ 26 w 41"/>
                <a:gd name="T9" fmla="*/ 7 h 32"/>
              </a:gdLst>
              <a:ahLst/>
              <a:cxnLst>
                <a:cxn ang="0">
                  <a:pos x="T0" y="T1"/>
                </a:cxn>
                <a:cxn ang="0">
                  <a:pos x="T2" y="T3"/>
                </a:cxn>
                <a:cxn ang="0">
                  <a:pos x="T4" y="T5"/>
                </a:cxn>
                <a:cxn ang="0">
                  <a:pos x="T6" y="T7"/>
                </a:cxn>
                <a:cxn ang="0">
                  <a:pos x="T8" y="T9"/>
                </a:cxn>
              </a:cxnLst>
              <a:rect l="0" t="0" r="r" b="b"/>
              <a:pathLst>
                <a:path w="41" h="32">
                  <a:moveTo>
                    <a:pt x="26" y="7"/>
                  </a:moveTo>
                  <a:cubicBezTo>
                    <a:pt x="18" y="2"/>
                    <a:pt x="9" y="0"/>
                    <a:pt x="0" y="2"/>
                  </a:cubicBezTo>
                  <a:cubicBezTo>
                    <a:pt x="1" y="11"/>
                    <a:pt x="6" y="19"/>
                    <a:pt x="14" y="25"/>
                  </a:cubicBezTo>
                  <a:cubicBezTo>
                    <a:pt x="22" y="30"/>
                    <a:pt x="32" y="32"/>
                    <a:pt x="41" y="30"/>
                  </a:cubicBezTo>
                  <a:cubicBezTo>
                    <a:pt x="39" y="21"/>
                    <a:pt x="34" y="13"/>
                    <a:pt x="26" y="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3"/>
            <p:cNvSpPr/>
            <p:nvPr/>
          </p:nvSpPr>
          <p:spPr bwMode="auto">
            <a:xfrm>
              <a:off x="4267200" y="3187701"/>
              <a:ext cx="296863" cy="173038"/>
            </a:xfrm>
            <a:custGeom>
              <a:avLst/>
              <a:gdLst>
                <a:gd name="T0" fmla="*/ 46 w 79"/>
                <a:gd name="T1" fmla="*/ 40 h 46"/>
                <a:gd name="T2" fmla="*/ 0 w 79"/>
                <a:gd name="T3" fmla="*/ 39 h 46"/>
                <a:gd name="T4" fmla="*/ 33 w 79"/>
                <a:gd name="T5" fmla="*/ 6 h 46"/>
                <a:gd name="T6" fmla="*/ 79 w 79"/>
                <a:gd name="T7" fmla="*/ 8 h 46"/>
                <a:gd name="T8" fmla="*/ 46 w 79"/>
                <a:gd name="T9" fmla="*/ 40 h 46"/>
              </a:gdLst>
              <a:ahLst/>
              <a:cxnLst>
                <a:cxn ang="0">
                  <a:pos x="T0" y="T1"/>
                </a:cxn>
                <a:cxn ang="0">
                  <a:pos x="T2" y="T3"/>
                </a:cxn>
                <a:cxn ang="0">
                  <a:pos x="T4" y="T5"/>
                </a:cxn>
                <a:cxn ang="0">
                  <a:pos x="T6" y="T7"/>
                </a:cxn>
                <a:cxn ang="0">
                  <a:pos x="T8" y="T9"/>
                </a:cxn>
              </a:cxnLst>
              <a:rect l="0" t="0" r="r" b="b"/>
              <a:pathLst>
                <a:path w="79" h="46">
                  <a:moveTo>
                    <a:pt x="46" y="40"/>
                  </a:moveTo>
                  <a:cubicBezTo>
                    <a:pt x="30" y="46"/>
                    <a:pt x="14" y="45"/>
                    <a:pt x="0" y="39"/>
                  </a:cubicBezTo>
                  <a:cubicBezTo>
                    <a:pt x="6" y="24"/>
                    <a:pt x="17" y="12"/>
                    <a:pt x="33" y="6"/>
                  </a:cubicBezTo>
                  <a:cubicBezTo>
                    <a:pt x="48" y="0"/>
                    <a:pt x="65" y="1"/>
                    <a:pt x="79" y="8"/>
                  </a:cubicBezTo>
                  <a:cubicBezTo>
                    <a:pt x="73" y="22"/>
                    <a:pt x="61" y="34"/>
                    <a:pt x="46" y="4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4"/>
            <p:cNvSpPr/>
            <p:nvPr/>
          </p:nvSpPr>
          <p:spPr bwMode="auto">
            <a:xfrm>
              <a:off x="4767263" y="4921251"/>
              <a:ext cx="201613" cy="115888"/>
            </a:xfrm>
            <a:custGeom>
              <a:avLst/>
              <a:gdLst>
                <a:gd name="T0" fmla="*/ 32 w 54"/>
                <a:gd name="T1" fmla="*/ 27 h 31"/>
                <a:gd name="T2" fmla="*/ 0 w 54"/>
                <a:gd name="T3" fmla="*/ 26 h 31"/>
                <a:gd name="T4" fmla="*/ 23 w 54"/>
                <a:gd name="T5" fmla="*/ 4 h 31"/>
                <a:gd name="T6" fmla="*/ 54 w 54"/>
                <a:gd name="T7" fmla="*/ 5 h 31"/>
                <a:gd name="T8" fmla="*/ 32 w 54"/>
                <a:gd name="T9" fmla="*/ 27 h 31"/>
              </a:gdLst>
              <a:ahLst/>
              <a:cxnLst>
                <a:cxn ang="0">
                  <a:pos x="T0" y="T1"/>
                </a:cxn>
                <a:cxn ang="0">
                  <a:pos x="T2" y="T3"/>
                </a:cxn>
                <a:cxn ang="0">
                  <a:pos x="T4" y="T5"/>
                </a:cxn>
                <a:cxn ang="0">
                  <a:pos x="T6" y="T7"/>
                </a:cxn>
                <a:cxn ang="0">
                  <a:pos x="T8" y="T9"/>
                </a:cxn>
              </a:cxnLst>
              <a:rect l="0" t="0" r="r" b="b"/>
              <a:pathLst>
                <a:path w="54" h="31">
                  <a:moveTo>
                    <a:pt x="32" y="27"/>
                  </a:moveTo>
                  <a:cubicBezTo>
                    <a:pt x="21" y="31"/>
                    <a:pt x="10" y="31"/>
                    <a:pt x="0" y="26"/>
                  </a:cubicBezTo>
                  <a:cubicBezTo>
                    <a:pt x="4" y="16"/>
                    <a:pt x="12" y="8"/>
                    <a:pt x="23" y="4"/>
                  </a:cubicBezTo>
                  <a:cubicBezTo>
                    <a:pt x="33" y="0"/>
                    <a:pt x="45" y="1"/>
                    <a:pt x="54" y="5"/>
                  </a:cubicBezTo>
                  <a:cubicBezTo>
                    <a:pt x="50" y="15"/>
                    <a:pt x="42" y="23"/>
                    <a:pt x="32"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5"/>
            <p:cNvSpPr/>
            <p:nvPr/>
          </p:nvSpPr>
          <p:spPr bwMode="auto">
            <a:xfrm>
              <a:off x="4875213" y="4699001"/>
              <a:ext cx="214313" cy="109538"/>
            </a:xfrm>
            <a:custGeom>
              <a:avLst/>
              <a:gdLst>
                <a:gd name="T0" fmla="*/ 26 w 57"/>
                <a:gd name="T1" fmla="*/ 27 h 29"/>
                <a:gd name="T2" fmla="*/ 0 w 57"/>
                <a:gd name="T3" fmla="*/ 7 h 29"/>
                <a:gd name="T4" fmla="*/ 32 w 57"/>
                <a:gd name="T5" fmla="*/ 2 h 29"/>
                <a:gd name="T6" fmla="*/ 57 w 57"/>
                <a:gd name="T7" fmla="*/ 22 h 29"/>
                <a:gd name="T8" fmla="*/ 26 w 57"/>
                <a:gd name="T9" fmla="*/ 27 h 29"/>
              </a:gdLst>
              <a:ahLst/>
              <a:cxnLst>
                <a:cxn ang="0">
                  <a:pos x="T0" y="T1"/>
                </a:cxn>
                <a:cxn ang="0">
                  <a:pos x="T2" y="T3"/>
                </a:cxn>
                <a:cxn ang="0">
                  <a:pos x="T4" y="T5"/>
                </a:cxn>
                <a:cxn ang="0">
                  <a:pos x="T6" y="T7"/>
                </a:cxn>
                <a:cxn ang="0">
                  <a:pos x="T8" y="T9"/>
                </a:cxn>
              </a:cxnLst>
              <a:rect l="0" t="0" r="r" b="b"/>
              <a:pathLst>
                <a:path w="57" h="29">
                  <a:moveTo>
                    <a:pt x="26" y="27"/>
                  </a:moveTo>
                  <a:cubicBezTo>
                    <a:pt x="14" y="24"/>
                    <a:pt x="6" y="17"/>
                    <a:pt x="0" y="7"/>
                  </a:cubicBezTo>
                  <a:cubicBezTo>
                    <a:pt x="9" y="2"/>
                    <a:pt x="21" y="0"/>
                    <a:pt x="32" y="2"/>
                  </a:cubicBezTo>
                  <a:cubicBezTo>
                    <a:pt x="43" y="5"/>
                    <a:pt x="52" y="12"/>
                    <a:pt x="57" y="22"/>
                  </a:cubicBezTo>
                  <a:cubicBezTo>
                    <a:pt x="48" y="27"/>
                    <a:pt x="37" y="29"/>
                    <a:pt x="26"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6"/>
            <p:cNvSpPr/>
            <p:nvPr/>
          </p:nvSpPr>
          <p:spPr bwMode="auto">
            <a:xfrm>
              <a:off x="4864100" y="4699001"/>
              <a:ext cx="214313" cy="109538"/>
            </a:xfrm>
            <a:custGeom>
              <a:avLst/>
              <a:gdLst>
                <a:gd name="T0" fmla="*/ 25 w 57"/>
                <a:gd name="T1" fmla="*/ 27 h 29"/>
                <a:gd name="T2" fmla="*/ 0 w 57"/>
                <a:gd name="T3" fmla="*/ 7 h 29"/>
                <a:gd name="T4" fmla="*/ 32 w 57"/>
                <a:gd name="T5" fmla="*/ 2 h 29"/>
                <a:gd name="T6" fmla="*/ 57 w 57"/>
                <a:gd name="T7" fmla="*/ 22 h 29"/>
                <a:gd name="T8" fmla="*/ 25 w 57"/>
                <a:gd name="T9" fmla="*/ 27 h 29"/>
              </a:gdLst>
              <a:ahLst/>
              <a:cxnLst>
                <a:cxn ang="0">
                  <a:pos x="T0" y="T1"/>
                </a:cxn>
                <a:cxn ang="0">
                  <a:pos x="T2" y="T3"/>
                </a:cxn>
                <a:cxn ang="0">
                  <a:pos x="T4" y="T5"/>
                </a:cxn>
                <a:cxn ang="0">
                  <a:pos x="T6" y="T7"/>
                </a:cxn>
                <a:cxn ang="0">
                  <a:pos x="T8" y="T9"/>
                </a:cxn>
              </a:cxnLst>
              <a:rect l="0" t="0" r="r" b="b"/>
              <a:pathLst>
                <a:path w="57" h="29">
                  <a:moveTo>
                    <a:pt x="25" y="27"/>
                  </a:moveTo>
                  <a:cubicBezTo>
                    <a:pt x="14" y="24"/>
                    <a:pt x="5" y="17"/>
                    <a:pt x="0" y="7"/>
                  </a:cubicBezTo>
                  <a:cubicBezTo>
                    <a:pt x="9" y="2"/>
                    <a:pt x="20" y="0"/>
                    <a:pt x="32" y="2"/>
                  </a:cubicBezTo>
                  <a:cubicBezTo>
                    <a:pt x="43" y="5"/>
                    <a:pt x="52" y="12"/>
                    <a:pt x="57" y="22"/>
                  </a:cubicBezTo>
                  <a:cubicBezTo>
                    <a:pt x="48" y="27"/>
                    <a:pt x="37" y="29"/>
                    <a:pt x="25"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7"/>
            <p:cNvSpPr/>
            <p:nvPr/>
          </p:nvSpPr>
          <p:spPr bwMode="auto">
            <a:xfrm>
              <a:off x="4775200" y="4338638"/>
              <a:ext cx="423863" cy="198438"/>
            </a:xfrm>
            <a:custGeom>
              <a:avLst/>
              <a:gdLst>
                <a:gd name="T0" fmla="*/ 59 w 113"/>
                <a:gd name="T1" fmla="*/ 51 h 53"/>
                <a:gd name="T2" fmla="*/ 0 w 113"/>
                <a:gd name="T3" fmla="*/ 32 h 53"/>
                <a:gd name="T4" fmla="*/ 54 w 113"/>
                <a:gd name="T5" fmla="*/ 2 h 53"/>
                <a:gd name="T6" fmla="*/ 113 w 113"/>
                <a:gd name="T7" fmla="*/ 20 h 53"/>
                <a:gd name="T8" fmla="*/ 59 w 113"/>
                <a:gd name="T9" fmla="*/ 51 h 53"/>
              </a:gdLst>
              <a:ahLst/>
              <a:cxnLst>
                <a:cxn ang="0">
                  <a:pos x="T0" y="T1"/>
                </a:cxn>
                <a:cxn ang="0">
                  <a:pos x="T2" y="T3"/>
                </a:cxn>
                <a:cxn ang="0">
                  <a:pos x="T4" y="T5"/>
                </a:cxn>
                <a:cxn ang="0">
                  <a:pos x="T6" y="T7"/>
                </a:cxn>
                <a:cxn ang="0">
                  <a:pos x="T8" y="T9"/>
                </a:cxn>
              </a:cxnLst>
              <a:rect l="0" t="0" r="r" b="b"/>
              <a:pathLst>
                <a:path w="113" h="53">
                  <a:moveTo>
                    <a:pt x="59" y="51"/>
                  </a:moveTo>
                  <a:cubicBezTo>
                    <a:pt x="37" y="53"/>
                    <a:pt x="16" y="46"/>
                    <a:pt x="0" y="32"/>
                  </a:cubicBezTo>
                  <a:cubicBezTo>
                    <a:pt x="12" y="16"/>
                    <a:pt x="32" y="5"/>
                    <a:pt x="54" y="2"/>
                  </a:cubicBezTo>
                  <a:cubicBezTo>
                    <a:pt x="76" y="0"/>
                    <a:pt x="97" y="7"/>
                    <a:pt x="113" y="20"/>
                  </a:cubicBezTo>
                  <a:cubicBezTo>
                    <a:pt x="100" y="37"/>
                    <a:pt x="81" y="48"/>
                    <a:pt x="59" y="51"/>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8"/>
            <p:cNvSpPr/>
            <p:nvPr/>
          </p:nvSpPr>
          <p:spPr bwMode="auto">
            <a:xfrm>
              <a:off x="4538663" y="5338763"/>
              <a:ext cx="206375" cy="120650"/>
            </a:xfrm>
            <a:custGeom>
              <a:avLst/>
              <a:gdLst>
                <a:gd name="T0" fmla="*/ 32 w 55"/>
                <a:gd name="T1" fmla="*/ 27 h 32"/>
                <a:gd name="T2" fmla="*/ 0 w 55"/>
                <a:gd name="T3" fmla="*/ 26 h 32"/>
                <a:gd name="T4" fmla="*/ 23 w 55"/>
                <a:gd name="T5" fmla="*/ 4 h 32"/>
                <a:gd name="T6" fmla="*/ 55 w 55"/>
                <a:gd name="T7" fmla="*/ 5 h 32"/>
                <a:gd name="T8" fmla="*/ 32 w 55"/>
                <a:gd name="T9" fmla="*/ 27 h 32"/>
              </a:gdLst>
              <a:ahLst/>
              <a:cxnLst>
                <a:cxn ang="0">
                  <a:pos x="T0" y="T1"/>
                </a:cxn>
                <a:cxn ang="0">
                  <a:pos x="T2" y="T3"/>
                </a:cxn>
                <a:cxn ang="0">
                  <a:pos x="T4" y="T5"/>
                </a:cxn>
                <a:cxn ang="0">
                  <a:pos x="T6" y="T7"/>
                </a:cxn>
                <a:cxn ang="0">
                  <a:pos x="T8" y="T9"/>
                </a:cxn>
              </a:cxnLst>
              <a:rect l="0" t="0" r="r" b="b"/>
              <a:pathLst>
                <a:path w="55" h="32">
                  <a:moveTo>
                    <a:pt x="32" y="27"/>
                  </a:moveTo>
                  <a:cubicBezTo>
                    <a:pt x="21" y="32"/>
                    <a:pt x="10" y="31"/>
                    <a:pt x="0" y="26"/>
                  </a:cubicBezTo>
                  <a:cubicBezTo>
                    <a:pt x="4" y="17"/>
                    <a:pt x="12" y="8"/>
                    <a:pt x="23" y="4"/>
                  </a:cubicBezTo>
                  <a:cubicBezTo>
                    <a:pt x="34" y="0"/>
                    <a:pt x="45" y="1"/>
                    <a:pt x="55" y="5"/>
                  </a:cubicBezTo>
                  <a:cubicBezTo>
                    <a:pt x="51" y="15"/>
                    <a:pt x="43" y="23"/>
                    <a:pt x="32" y="27"/>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9"/>
            <p:cNvSpPr/>
            <p:nvPr/>
          </p:nvSpPr>
          <p:spPr bwMode="auto">
            <a:xfrm>
              <a:off x="4916488" y="4503738"/>
              <a:ext cx="219075" cy="101600"/>
            </a:xfrm>
            <a:custGeom>
              <a:avLst/>
              <a:gdLst>
                <a:gd name="T0" fmla="*/ 31 w 58"/>
                <a:gd name="T1" fmla="*/ 26 h 27"/>
                <a:gd name="T2" fmla="*/ 0 w 58"/>
                <a:gd name="T3" fmla="*/ 16 h 27"/>
                <a:gd name="T4" fmla="*/ 28 w 58"/>
                <a:gd name="T5" fmla="*/ 1 h 27"/>
                <a:gd name="T6" fmla="*/ 58 w 58"/>
                <a:gd name="T7" fmla="*/ 11 h 27"/>
                <a:gd name="T8" fmla="*/ 31 w 58"/>
                <a:gd name="T9" fmla="*/ 26 h 27"/>
              </a:gdLst>
              <a:ahLst/>
              <a:cxnLst>
                <a:cxn ang="0">
                  <a:pos x="T0" y="T1"/>
                </a:cxn>
                <a:cxn ang="0">
                  <a:pos x="T2" y="T3"/>
                </a:cxn>
                <a:cxn ang="0">
                  <a:pos x="T4" y="T5"/>
                </a:cxn>
                <a:cxn ang="0">
                  <a:pos x="T6" y="T7"/>
                </a:cxn>
                <a:cxn ang="0">
                  <a:pos x="T8" y="T9"/>
                </a:cxn>
              </a:cxnLst>
              <a:rect l="0" t="0" r="r" b="b"/>
              <a:pathLst>
                <a:path w="58" h="27">
                  <a:moveTo>
                    <a:pt x="31" y="26"/>
                  </a:moveTo>
                  <a:cubicBezTo>
                    <a:pt x="19" y="27"/>
                    <a:pt x="8" y="23"/>
                    <a:pt x="0" y="16"/>
                  </a:cubicBezTo>
                  <a:cubicBezTo>
                    <a:pt x="7" y="8"/>
                    <a:pt x="17" y="2"/>
                    <a:pt x="28" y="1"/>
                  </a:cubicBezTo>
                  <a:cubicBezTo>
                    <a:pt x="40" y="0"/>
                    <a:pt x="50" y="4"/>
                    <a:pt x="58" y="11"/>
                  </a:cubicBezTo>
                  <a:cubicBezTo>
                    <a:pt x="52" y="19"/>
                    <a:pt x="42" y="25"/>
                    <a:pt x="31" y="26"/>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60"/>
            <p:cNvSpPr/>
            <p:nvPr/>
          </p:nvSpPr>
          <p:spPr bwMode="auto">
            <a:xfrm>
              <a:off x="4811713" y="3797301"/>
              <a:ext cx="211138" cy="112713"/>
            </a:xfrm>
            <a:custGeom>
              <a:avLst/>
              <a:gdLst>
                <a:gd name="T0" fmla="*/ 32 w 56"/>
                <a:gd name="T1" fmla="*/ 27 h 30"/>
                <a:gd name="T2" fmla="*/ 0 w 56"/>
                <a:gd name="T3" fmla="*/ 23 h 30"/>
                <a:gd name="T4" fmla="*/ 25 w 56"/>
                <a:gd name="T5" fmla="*/ 3 h 30"/>
                <a:gd name="T6" fmla="*/ 56 w 56"/>
                <a:gd name="T7" fmla="*/ 7 h 30"/>
                <a:gd name="T8" fmla="*/ 32 w 56"/>
                <a:gd name="T9" fmla="*/ 27 h 30"/>
              </a:gdLst>
              <a:ahLst/>
              <a:cxnLst>
                <a:cxn ang="0">
                  <a:pos x="T0" y="T1"/>
                </a:cxn>
                <a:cxn ang="0">
                  <a:pos x="T2" y="T3"/>
                </a:cxn>
                <a:cxn ang="0">
                  <a:pos x="T4" y="T5"/>
                </a:cxn>
                <a:cxn ang="0">
                  <a:pos x="T6" y="T7"/>
                </a:cxn>
                <a:cxn ang="0">
                  <a:pos x="T8" y="T9"/>
                </a:cxn>
              </a:cxnLst>
              <a:rect l="0" t="0" r="r" b="b"/>
              <a:pathLst>
                <a:path w="56" h="30">
                  <a:moveTo>
                    <a:pt x="32" y="27"/>
                  </a:moveTo>
                  <a:cubicBezTo>
                    <a:pt x="21" y="30"/>
                    <a:pt x="10" y="29"/>
                    <a:pt x="0" y="23"/>
                  </a:cubicBezTo>
                  <a:cubicBezTo>
                    <a:pt x="5" y="14"/>
                    <a:pt x="14" y="6"/>
                    <a:pt x="25" y="3"/>
                  </a:cubicBezTo>
                  <a:cubicBezTo>
                    <a:pt x="36" y="0"/>
                    <a:pt x="47" y="2"/>
                    <a:pt x="56" y="7"/>
                  </a:cubicBezTo>
                  <a:cubicBezTo>
                    <a:pt x="51" y="16"/>
                    <a:pt x="43" y="24"/>
                    <a:pt x="32"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61"/>
            <p:cNvSpPr/>
            <p:nvPr/>
          </p:nvSpPr>
          <p:spPr bwMode="auto">
            <a:xfrm>
              <a:off x="4827588" y="3860801"/>
              <a:ext cx="212725" cy="112713"/>
            </a:xfrm>
            <a:custGeom>
              <a:avLst/>
              <a:gdLst>
                <a:gd name="T0" fmla="*/ 26 w 57"/>
                <a:gd name="T1" fmla="*/ 27 h 30"/>
                <a:gd name="T2" fmla="*/ 0 w 57"/>
                <a:gd name="T3" fmla="*/ 8 h 30"/>
                <a:gd name="T4" fmla="*/ 31 w 57"/>
                <a:gd name="T5" fmla="*/ 3 h 30"/>
                <a:gd name="T6" fmla="*/ 57 w 57"/>
                <a:gd name="T7" fmla="*/ 22 h 30"/>
                <a:gd name="T8" fmla="*/ 26 w 57"/>
                <a:gd name="T9" fmla="*/ 27 h 30"/>
              </a:gdLst>
              <a:ahLst/>
              <a:cxnLst>
                <a:cxn ang="0">
                  <a:pos x="T0" y="T1"/>
                </a:cxn>
                <a:cxn ang="0">
                  <a:pos x="T2" y="T3"/>
                </a:cxn>
                <a:cxn ang="0">
                  <a:pos x="T4" y="T5"/>
                </a:cxn>
                <a:cxn ang="0">
                  <a:pos x="T6" y="T7"/>
                </a:cxn>
                <a:cxn ang="0">
                  <a:pos x="T8" y="T9"/>
                </a:cxn>
              </a:cxnLst>
              <a:rect l="0" t="0" r="r" b="b"/>
              <a:pathLst>
                <a:path w="57" h="30">
                  <a:moveTo>
                    <a:pt x="26" y="27"/>
                  </a:moveTo>
                  <a:cubicBezTo>
                    <a:pt x="15" y="24"/>
                    <a:pt x="6" y="17"/>
                    <a:pt x="0" y="8"/>
                  </a:cubicBezTo>
                  <a:cubicBezTo>
                    <a:pt x="9" y="2"/>
                    <a:pt x="20" y="0"/>
                    <a:pt x="31" y="3"/>
                  </a:cubicBezTo>
                  <a:cubicBezTo>
                    <a:pt x="43" y="5"/>
                    <a:pt x="52" y="13"/>
                    <a:pt x="57" y="22"/>
                  </a:cubicBezTo>
                  <a:cubicBezTo>
                    <a:pt x="48" y="27"/>
                    <a:pt x="37" y="30"/>
                    <a:pt x="26"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62"/>
            <p:cNvSpPr/>
            <p:nvPr/>
          </p:nvSpPr>
          <p:spPr bwMode="auto">
            <a:xfrm>
              <a:off x="4932363" y="4000501"/>
              <a:ext cx="138113" cy="79375"/>
            </a:xfrm>
            <a:custGeom>
              <a:avLst/>
              <a:gdLst>
                <a:gd name="T0" fmla="*/ 21 w 37"/>
                <a:gd name="T1" fmla="*/ 18 h 21"/>
                <a:gd name="T2" fmla="*/ 0 w 37"/>
                <a:gd name="T3" fmla="*/ 17 h 21"/>
                <a:gd name="T4" fmla="*/ 16 w 37"/>
                <a:gd name="T5" fmla="*/ 2 h 21"/>
                <a:gd name="T6" fmla="*/ 37 w 37"/>
                <a:gd name="T7" fmla="*/ 4 h 21"/>
                <a:gd name="T8" fmla="*/ 21 w 37"/>
                <a:gd name="T9" fmla="*/ 18 h 21"/>
              </a:gdLst>
              <a:ahLst/>
              <a:cxnLst>
                <a:cxn ang="0">
                  <a:pos x="T0" y="T1"/>
                </a:cxn>
                <a:cxn ang="0">
                  <a:pos x="T2" y="T3"/>
                </a:cxn>
                <a:cxn ang="0">
                  <a:pos x="T4" y="T5"/>
                </a:cxn>
                <a:cxn ang="0">
                  <a:pos x="T6" y="T7"/>
                </a:cxn>
                <a:cxn ang="0">
                  <a:pos x="T8" y="T9"/>
                </a:cxn>
              </a:cxnLst>
              <a:rect l="0" t="0" r="r" b="b"/>
              <a:pathLst>
                <a:path w="37" h="21">
                  <a:moveTo>
                    <a:pt x="21" y="18"/>
                  </a:moveTo>
                  <a:cubicBezTo>
                    <a:pt x="14" y="21"/>
                    <a:pt x="6" y="20"/>
                    <a:pt x="0" y="17"/>
                  </a:cubicBezTo>
                  <a:cubicBezTo>
                    <a:pt x="3" y="10"/>
                    <a:pt x="8" y="5"/>
                    <a:pt x="16" y="2"/>
                  </a:cubicBezTo>
                  <a:cubicBezTo>
                    <a:pt x="23" y="0"/>
                    <a:pt x="30" y="0"/>
                    <a:pt x="37" y="4"/>
                  </a:cubicBezTo>
                  <a:cubicBezTo>
                    <a:pt x="34" y="10"/>
                    <a:pt x="28" y="15"/>
                    <a:pt x="21" y="1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63"/>
            <p:cNvSpPr/>
            <p:nvPr/>
          </p:nvSpPr>
          <p:spPr bwMode="auto">
            <a:xfrm>
              <a:off x="4910138" y="4056063"/>
              <a:ext cx="179388" cy="106363"/>
            </a:xfrm>
            <a:custGeom>
              <a:avLst/>
              <a:gdLst>
                <a:gd name="T0" fmla="*/ 20 w 48"/>
                <a:gd name="T1" fmla="*/ 24 h 28"/>
                <a:gd name="T2" fmla="*/ 0 w 48"/>
                <a:gd name="T3" fmla="*/ 4 h 28"/>
                <a:gd name="T4" fmla="*/ 28 w 48"/>
                <a:gd name="T5" fmla="*/ 4 h 28"/>
                <a:gd name="T6" fmla="*/ 48 w 48"/>
                <a:gd name="T7" fmla="*/ 23 h 28"/>
                <a:gd name="T8" fmla="*/ 20 w 48"/>
                <a:gd name="T9" fmla="*/ 24 h 28"/>
              </a:gdLst>
              <a:ahLst/>
              <a:cxnLst>
                <a:cxn ang="0">
                  <a:pos x="T0" y="T1"/>
                </a:cxn>
                <a:cxn ang="0">
                  <a:pos x="T2" y="T3"/>
                </a:cxn>
                <a:cxn ang="0">
                  <a:pos x="T4" y="T5"/>
                </a:cxn>
                <a:cxn ang="0">
                  <a:pos x="T6" y="T7"/>
                </a:cxn>
                <a:cxn ang="0">
                  <a:pos x="T8" y="T9"/>
                </a:cxn>
              </a:cxnLst>
              <a:rect l="0" t="0" r="r" b="b"/>
              <a:pathLst>
                <a:path w="48" h="28">
                  <a:moveTo>
                    <a:pt x="20" y="24"/>
                  </a:moveTo>
                  <a:cubicBezTo>
                    <a:pt x="10" y="20"/>
                    <a:pt x="3" y="13"/>
                    <a:pt x="0" y="4"/>
                  </a:cubicBezTo>
                  <a:cubicBezTo>
                    <a:pt x="8" y="0"/>
                    <a:pt x="18" y="0"/>
                    <a:pt x="28" y="4"/>
                  </a:cubicBezTo>
                  <a:cubicBezTo>
                    <a:pt x="37" y="7"/>
                    <a:pt x="44" y="14"/>
                    <a:pt x="48" y="23"/>
                  </a:cubicBezTo>
                  <a:cubicBezTo>
                    <a:pt x="39" y="27"/>
                    <a:pt x="29" y="28"/>
                    <a:pt x="20" y="24"/>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64"/>
            <p:cNvSpPr/>
            <p:nvPr/>
          </p:nvSpPr>
          <p:spPr bwMode="auto">
            <a:xfrm>
              <a:off x="4225925" y="5726113"/>
              <a:ext cx="109538" cy="217488"/>
            </a:xfrm>
            <a:custGeom>
              <a:avLst/>
              <a:gdLst>
                <a:gd name="T0" fmla="*/ 3 w 29"/>
                <a:gd name="T1" fmla="*/ 27 h 58"/>
                <a:gd name="T2" fmla="*/ 21 w 29"/>
                <a:gd name="T3" fmla="*/ 0 h 58"/>
                <a:gd name="T4" fmla="*/ 27 w 29"/>
                <a:gd name="T5" fmla="*/ 32 h 58"/>
                <a:gd name="T6" fmla="*/ 9 w 29"/>
                <a:gd name="T7" fmla="*/ 58 h 58"/>
                <a:gd name="T8" fmla="*/ 3 w 29"/>
                <a:gd name="T9" fmla="*/ 27 h 58"/>
              </a:gdLst>
              <a:ahLst/>
              <a:cxnLst>
                <a:cxn ang="0">
                  <a:pos x="T0" y="T1"/>
                </a:cxn>
                <a:cxn ang="0">
                  <a:pos x="T2" y="T3"/>
                </a:cxn>
                <a:cxn ang="0">
                  <a:pos x="T4" y="T5"/>
                </a:cxn>
                <a:cxn ang="0">
                  <a:pos x="T6" y="T7"/>
                </a:cxn>
                <a:cxn ang="0">
                  <a:pos x="T8" y="T9"/>
                </a:cxn>
              </a:cxnLst>
              <a:rect l="0" t="0" r="r" b="b"/>
              <a:pathLst>
                <a:path w="29" h="58">
                  <a:moveTo>
                    <a:pt x="3" y="27"/>
                  </a:moveTo>
                  <a:cubicBezTo>
                    <a:pt x="5" y="15"/>
                    <a:pt x="12" y="6"/>
                    <a:pt x="21" y="0"/>
                  </a:cubicBezTo>
                  <a:cubicBezTo>
                    <a:pt x="27" y="9"/>
                    <a:pt x="29" y="20"/>
                    <a:pt x="27" y="32"/>
                  </a:cubicBezTo>
                  <a:cubicBezTo>
                    <a:pt x="25" y="43"/>
                    <a:pt x="18" y="52"/>
                    <a:pt x="9" y="58"/>
                  </a:cubicBezTo>
                  <a:cubicBezTo>
                    <a:pt x="3" y="49"/>
                    <a:pt x="0" y="38"/>
                    <a:pt x="3"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65"/>
            <p:cNvSpPr/>
            <p:nvPr/>
          </p:nvSpPr>
          <p:spPr bwMode="auto">
            <a:xfrm>
              <a:off x="4046538" y="5918201"/>
              <a:ext cx="209550" cy="112713"/>
            </a:xfrm>
            <a:custGeom>
              <a:avLst/>
              <a:gdLst>
                <a:gd name="T0" fmla="*/ 25 w 56"/>
                <a:gd name="T1" fmla="*/ 27 h 30"/>
                <a:gd name="T2" fmla="*/ 0 w 56"/>
                <a:gd name="T3" fmla="*/ 6 h 30"/>
                <a:gd name="T4" fmla="*/ 32 w 56"/>
                <a:gd name="T5" fmla="*/ 3 h 30"/>
                <a:gd name="T6" fmla="*/ 56 w 56"/>
                <a:gd name="T7" fmla="*/ 23 h 30"/>
                <a:gd name="T8" fmla="*/ 25 w 56"/>
                <a:gd name="T9" fmla="*/ 27 h 30"/>
              </a:gdLst>
              <a:ahLst/>
              <a:cxnLst>
                <a:cxn ang="0">
                  <a:pos x="T0" y="T1"/>
                </a:cxn>
                <a:cxn ang="0">
                  <a:pos x="T2" y="T3"/>
                </a:cxn>
                <a:cxn ang="0">
                  <a:pos x="T4" y="T5"/>
                </a:cxn>
                <a:cxn ang="0">
                  <a:pos x="T6" y="T7"/>
                </a:cxn>
                <a:cxn ang="0">
                  <a:pos x="T8" y="T9"/>
                </a:cxn>
              </a:cxnLst>
              <a:rect l="0" t="0" r="r" b="b"/>
              <a:pathLst>
                <a:path w="56" h="30">
                  <a:moveTo>
                    <a:pt x="25" y="27"/>
                  </a:moveTo>
                  <a:cubicBezTo>
                    <a:pt x="14" y="23"/>
                    <a:pt x="5" y="16"/>
                    <a:pt x="0" y="6"/>
                  </a:cubicBezTo>
                  <a:cubicBezTo>
                    <a:pt x="10" y="1"/>
                    <a:pt x="21" y="0"/>
                    <a:pt x="32" y="3"/>
                  </a:cubicBezTo>
                  <a:cubicBezTo>
                    <a:pt x="43" y="6"/>
                    <a:pt x="51" y="14"/>
                    <a:pt x="56" y="23"/>
                  </a:cubicBezTo>
                  <a:cubicBezTo>
                    <a:pt x="47" y="29"/>
                    <a:pt x="36" y="30"/>
                    <a:pt x="25"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66"/>
            <p:cNvSpPr/>
            <p:nvPr/>
          </p:nvSpPr>
          <p:spPr bwMode="auto">
            <a:xfrm>
              <a:off x="4000500" y="5902326"/>
              <a:ext cx="211138" cy="244475"/>
            </a:xfrm>
            <a:custGeom>
              <a:avLst/>
              <a:gdLst>
                <a:gd name="T0" fmla="*/ 14 w 56"/>
                <a:gd name="T1" fmla="*/ 43 h 65"/>
                <a:gd name="T2" fmla="*/ 2 w 56"/>
                <a:gd name="T3" fmla="*/ 0 h 65"/>
                <a:gd name="T4" fmla="*/ 42 w 56"/>
                <a:gd name="T5" fmla="*/ 21 h 65"/>
                <a:gd name="T6" fmla="*/ 54 w 56"/>
                <a:gd name="T7" fmla="*/ 65 h 65"/>
                <a:gd name="T8" fmla="*/ 14 w 56"/>
                <a:gd name="T9" fmla="*/ 43 h 65"/>
              </a:gdLst>
              <a:ahLst/>
              <a:cxnLst>
                <a:cxn ang="0">
                  <a:pos x="T0" y="T1"/>
                </a:cxn>
                <a:cxn ang="0">
                  <a:pos x="T2" y="T3"/>
                </a:cxn>
                <a:cxn ang="0">
                  <a:pos x="T4" y="T5"/>
                </a:cxn>
                <a:cxn ang="0">
                  <a:pos x="T6" y="T7"/>
                </a:cxn>
                <a:cxn ang="0">
                  <a:pos x="T8" y="T9"/>
                </a:cxn>
              </a:cxnLst>
              <a:rect l="0" t="0" r="r" b="b"/>
              <a:pathLst>
                <a:path w="56" h="65">
                  <a:moveTo>
                    <a:pt x="14" y="43"/>
                  </a:moveTo>
                  <a:cubicBezTo>
                    <a:pt x="4" y="31"/>
                    <a:pt x="0" y="15"/>
                    <a:pt x="2" y="0"/>
                  </a:cubicBezTo>
                  <a:cubicBezTo>
                    <a:pt x="17" y="1"/>
                    <a:pt x="32" y="9"/>
                    <a:pt x="42" y="21"/>
                  </a:cubicBezTo>
                  <a:cubicBezTo>
                    <a:pt x="52" y="34"/>
                    <a:pt x="56" y="50"/>
                    <a:pt x="54" y="65"/>
                  </a:cubicBezTo>
                  <a:cubicBezTo>
                    <a:pt x="39" y="64"/>
                    <a:pt x="24" y="56"/>
                    <a:pt x="14" y="43"/>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67"/>
            <p:cNvSpPr/>
            <p:nvPr/>
          </p:nvSpPr>
          <p:spPr bwMode="auto">
            <a:xfrm>
              <a:off x="4899025" y="4256088"/>
              <a:ext cx="182563" cy="138113"/>
            </a:xfrm>
            <a:custGeom>
              <a:avLst/>
              <a:gdLst>
                <a:gd name="T0" fmla="*/ 31 w 49"/>
                <a:gd name="T1" fmla="*/ 29 h 37"/>
                <a:gd name="T2" fmla="*/ 0 w 49"/>
                <a:gd name="T3" fmla="*/ 35 h 37"/>
                <a:gd name="T4" fmla="*/ 17 w 49"/>
                <a:gd name="T5" fmla="*/ 8 h 37"/>
                <a:gd name="T6" fmla="*/ 49 w 49"/>
                <a:gd name="T7" fmla="*/ 2 h 37"/>
                <a:gd name="T8" fmla="*/ 31 w 49"/>
                <a:gd name="T9" fmla="*/ 29 h 37"/>
              </a:gdLst>
              <a:ahLst/>
              <a:cxnLst>
                <a:cxn ang="0">
                  <a:pos x="T0" y="T1"/>
                </a:cxn>
                <a:cxn ang="0">
                  <a:pos x="T2" y="T3"/>
                </a:cxn>
                <a:cxn ang="0">
                  <a:pos x="T4" y="T5"/>
                </a:cxn>
                <a:cxn ang="0">
                  <a:pos x="T6" y="T7"/>
                </a:cxn>
                <a:cxn ang="0">
                  <a:pos x="T8" y="T9"/>
                </a:cxn>
              </a:cxnLst>
              <a:rect l="0" t="0" r="r" b="b"/>
              <a:pathLst>
                <a:path w="49" h="37">
                  <a:moveTo>
                    <a:pt x="31" y="29"/>
                  </a:moveTo>
                  <a:cubicBezTo>
                    <a:pt x="22" y="35"/>
                    <a:pt x="11" y="37"/>
                    <a:pt x="0" y="35"/>
                  </a:cubicBezTo>
                  <a:cubicBezTo>
                    <a:pt x="2" y="24"/>
                    <a:pt x="8" y="14"/>
                    <a:pt x="17" y="8"/>
                  </a:cubicBezTo>
                  <a:cubicBezTo>
                    <a:pt x="27" y="2"/>
                    <a:pt x="38" y="0"/>
                    <a:pt x="49" y="2"/>
                  </a:cubicBezTo>
                  <a:cubicBezTo>
                    <a:pt x="47" y="12"/>
                    <a:pt x="41" y="22"/>
                    <a:pt x="31" y="2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68"/>
            <p:cNvSpPr/>
            <p:nvPr/>
          </p:nvSpPr>
          <p:spPr bwMode="auto">
            <a:xfrm>
              <a:off x="4357688" y="5387976"/>
              <a:ext cx="409575" cy="209550"/>
            </a:xfrm>
            <a:custGeom>
              <a:avLst/>
              <a:gdLst>
                <a:gd name="T0" fmla="*/ 49 w 109"/>
                <a:gd name="T1" fmla="*/ 51 h 56"/>
                <a:gd name="T2" fmla="*/ 109 w 109"/>
                <a:gd name="T3" fmla="*/ 41 h 56"/>
                <a:gd name="T4" fmla="*/ 60 w 109"/>
                <a:gd name="T5" fmla="*/ 5 h 56"/>
                <a:gd name="T6" fmla="*/ 0 w 109"/>
                <a:gd name="T7" fmla="*/ 15 h 56"/>
                <a:gd name="T8" fmla="*/ 49 w 109"/>
                <a:gd name="T9" fmla="*/ 51 h 56"/>
              </a:gdLst>
              <a:ahLst/>
              <a:cxnLst>
                <a:cxn ang="0">
                  <a:pos x="T0" y="T1"/>
                </a:cxn>
                <a:cxn ang="0">
                  <a:pos x="T2" y="T3"/>
                </a:cxn>
                <a:cxn ang="0">
                  <a:pos x="T4" y="T5"/>
                </a:cxn>
                <a:cxn ang="0">
                  <a:pos x="T6" y="T7"/>
                </a:cxn>
                <a:cxn ang="0">
                  <a:pos x="T8" y="T9"/>
                </a:cxn>
              </a:cxnLst>
              <a:rect l="0" t="0" r="r" b="b"/>
              <a:pathLst>
                <a:path w="109" h="56">
                  <a:moveTo>
                    <a:pt x="49" y="51"/>
                  </a:moveTo>
                  <a:cubicBezTo>
                    <a:pt x="70" y="56"/>
                    <a:pt x="92" y="52"/>
                    <a:pt x="109" y="41"/>
                  </a:cubicBezTo>
                  <a:cubicBezTo>
                    <a:pt x="99" y="24"/>
                    <a:pt x="82" y="10"/>
                    <a:pt x="60" y="5"/>
                  </a:cubicBezTo>
                  <a:cubicBezTo>
                    <a:pt x="39" y="0"/>
                    <a:pt x="17" y="4"/>
                    <a:pt x="0" y="15"/>
                  </a:cubicBezTo>
                  <a:cubicBezTo>
                    <a:pt x="11" y="33"/>
                    <a:pt x="28" y="46"/>
                    <a:pt x="49" y="51"/>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9"/>
            <p:cNvSpPr/>
            <p:nvPr/>
          </p:nvSpPr>
          <p:spPr bwMode="auto">
            <a:xfrm>
              <a:off x="3084513" y="3352801"/>
              <a:ext cx="158750" cy="304800"/>
            </a:xfrm>
            <a:custGeom>
              <a:avLst/>
              <a:gdLst>
                <a:gd name="T0" fmla="*/ 38 w 42"/>
                <a:gd name="T1" fmla="*/ 36 h 81"/>
                <a:gd name="T2" fmla="*/ 12 w 42"/>
                <a:gd name="T3" fmla="*/ 0 h 81"/>
                <a:gd name="T4" fmla="*/ 4 w 42"/>
                <a:gd name="T5" fmla="*/ 44 h 81"/>
                <a:gd name="T6" fmla="*/ 31 w 42"/>
                <a:gd name="T7" fmla="*/ 81 h 81"/>
                <a:gd name="T8" fmla="*/ 38 w 42"/>
                <a:gd name="T9" fmla="*/ 36 h 81"/>
              </a:gdLst>
              <a:ahLst/>
              <a:cxnLst>
                <a:cxn ang="0">
                  <a:pos x="T0" y="T1"/>
                </a:cxn>
                <a:cxn ang="0">
                  <a:pos x="T2" y="T3"/>
                </a:cxn>
                <a:cxn ang="0">
                  <a:pos x="T4" y="T5"/>
                </a:cxn>
                <a:cxn ang="0">
                  <a:pos x="T6" y="T7"/>
                </a:cxn>
                <a:cxn ang="0">
                  <a:pos x="T8" y="T9"/>
                </a:cxn>
              </a:cxnLst>
              <a:rect l="0" t="0" r="r" b="b"/>
              <a:pathLst>
                <a:path w="42" h="81">
                  <a:moveTo>
                    <a:pt x="38" y="36"/>
                  </a:moveTo>
                  <a:cubicBezTo>
                    <a:pt x="35" y="20"/>
                    <a:pt x="25" y="8"/>
                    <a:pt x="12" y="0"/>
                  </a:cubicBezTo>
                  <a:cubicBezTo>
                    <a:pt x="4" y="13"/>
                    <a:pt x="0" y="29"/>
                    <a:pt x="4" y="44"/>
                  </a:cubicBezTo>
                  <a:cubicBezTo>
                    <a:pt x="8" y="60"/>
                    <a:pt x="18" y="73"/>
                    <a:pt x="31" y="81"/>
                  </a:cubicBezTo>
                  <a:cubicBezTo>
                    <a:pt x="39" y="68"/>
                    <a:pt x="42" y="52"/>
                    <a:pt x="38" y="36"/>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70"/>
            <p:cNvSpPr/>
            <p:nvPr/>
          </p:nvSpPr>
          <p:spPr bwMode="auto">
            <a:xfrm>
              <a:off x="3190875" y="3275013"/>
              <a:ext cx="157163" cy="304800"/>
            </a:xfrm>
            <a:custGeom>
              <a:avLst/>
              <a:gdLst>
                <a:gd name="T0" fmla="*/ 38 w 42"/>
                <a:gd name="T1" fmla="*/ 45 h 81"/>
                <a:gd name="T2" fmla="*/ 31 w 42"/>
                <a:gd name="T3" fmla="*/ 0 h 81"/>
                <a:gd name="T4" fmla="*/ 4 w 42"/>
                <a:gd name="T5" fmla="*/ 36 h 81"/>
                <a:gd name="T6" fmla="*/ 12 w 42"/>
                <a:gd name="T7" fmla="*/ 81 h 81"/>
                <a:gd name="T8" fmla="*/ 38 w 42"/>
                <a:gd name="T9" fmla="*/ 45 h 81"/>
              </a:gdLst>
              <a:ahLst/>
              <a:cxnLst>
                <a:cxn ang="0">
                  <a:pos x="T0" y="T1"/>
                </a:cxn>
                <a:cxn ang="0">
                  <a:pos x="T2" y="T3"/>
                </a:cxn>
                <a:cxn ang="0">
                  <a:pos x="T4" y="T5"/>
                </a:cxn>
                <a:cxn ang="0">
                  <a:pos x="T6" y="T7"/>
                </a:cxn>
                <a:cxn ang="0">
                  <a:pos x="T8" y="T9"/>
                </a:cxn>
              </a:cxnLst>
              <a:rect l="0" t="0" r="r" b="b"/>
              <a:pathLst>
                <a:path w="42" h="81">
                  <a:moveTo>
                    <a:pt x="38" y="45"/>
                  </a:moveTo>
                  <a:cubicBezTo>
                    <a:pt x="42" y="29"/>
                    <a:pt x="39" y="13"/>
                    <a:pt x="31" y="0"/>
                  </a:cubicBezTo>
                  <a:cubicBezTo>
                    <a:pt x="18" y="8"/>
                    <a:pt x="8" y="21"/>
                    <a:pt x="4" y="36"/>
                  </a:cubicBezTo>
                  <a:cubicBezTo>
                    <a:pt x="0" y="52"/>
                    <a:pt x="4" y="68"/>
                    <a:pt x="12" y="81"/>
                  </a:cubicBezTo>
                  <a:cubicBezTo>
                    <a:pt x="25" y="73"/>
                    <a:pt x="35" y="60"/>
                    <a:pt x="38" y="4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71"/>
            <p:cNvSpPr/>
            <p:nvPr/>
          </p:nvSpPr>
          <p:spPr bwMode="auto">
            <a:xfrm>
              <a:off x="4770438" y="3522663"/>
              <a:ext cx="192088" cy="266700"/>
            </a:xfrm>
            <a:custGeom>
              <a:avLst/>
              <a:gdLst>
                <a:gd name="T0" fmla="*/ 40 w 51"/>
                <a:gd name="T1" fmla="*/ 45 h 71"/>
                <a:gd name="T2" fmla="*/ 47 w 51"/>
                <a:gd name="T3" fmla="*/ 0 h 71"/>
                <a:gd name="T4" fmla="*/ 10 w 51"/>
                <a:gd name="T5" fmla="*/ 26 h 71"/>
                <a:gd name="T6" fmla="*/ 3 w 51"/>
                <a:gd name="T7" fmla="*/ 71 h 71"/>
                <a:gd name="T8" fmla="*/ 40 w 51"/>
                <a:gd name="T9" fmla="*/ 45 h 71"/>
              </a:gdLst>
              <a:ahLst/>
              <a:cxnLst>
                <a:cxn ang="0">
                  <a:pos x="T0" y="T1"/>
                </a:cxn>
                <a:cxn ang="0">
                  <a:pos x="T2" y="T3"/>
                </a:cxn>
                <a:cxn ang="0">
                  <a:pos x="T4" y="T5"/>
                </a:cxn>
                <a:cxn ang="0">
                  <a:pos x="T6" y="T7"/>
                </a:cxn>
                <a:cxn ang="0">
                  <a:pos x="T8" y="T9"/>
                </a:cxn>
              </a:cxnLst>
              <a:rect l="0" t="0" r="r" b="b"/>
              <a:pathLst>
                <a:path w="51" h="71">
                  <a:moveTo>
                    <a:pt x="40" y="45"/>
                  </a:moveTo>
                  <a:cubicBezTo>
                    <a:pt x="49" y="31"/>
                    <a:pt x="51" y="15"/>
                    <a:pt x="47" y="0"/>
                  </a:cubicBezTo>
                  <a:cubicBezTo>
                    <a:pt x="32" y="4"/>
                    <a:pt x="19" y="12"/>
                    <a:pt x="10" y="26"/>
                  </a:cubicBezTo>
                  <a:cubicBezTo>
                    <a:pt x="2" y="40"/>
                    <a:pt x="0" y="56"/>
                    <a:pt x="3" y="71"/>
                  </a:cubicBezTo>
                  <a:cubicBezTo>
                    <a:pt x="18" y="68"/>
                    <a:pt x="32" y="59"/>
                    <a:pt x="40" y="4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72"/>
            <p:cNvSpPr/>
            <p:nvPr/>
          </p:nvSpPr>
          <p:spPr bwMode="auto">
            <a:xfrm>
              <a:off x="4597400" y="3341688"/>
              <a:ext cx="147638" cy="207963"/>
            </a:xfrm>
            <a:custGeom>
              <a:avLst/>
              <a:gdLst>
                <a:gd name="T0" fmla="*/ 31 w 39"/>
                <a:gd name="T1" fmla="*/ 35 h 55"/>
                <a:gd name="T2" fmla="*/ 36 w 39"/>
                <a:gd name="T3" fmla="*/ 0 h 55"/>
                <a:gd name="T4" fmla="*/ 8 w 39"/>
                <a:gd name="T5" fmla="*/ 21 h 55"/>
                <a:gd name="T6" fmla="*/ 3 w 39"/>
                <a:gd name="T7" fmla="*/ 55 h 55"/>
                <a:gd name="T8" fmla="*/ 31 w 39"/>
                <a:gd name="T9" fmla="*/ 35 h 55"/>
              </a:gdLst>
              <a:ahLst/>
              <a:cxnLst>
                <a:cxn ang="0">
                  <a:pos x="T0" y="T1"/>
                </a:cxn>
                <a:cxn ang="0">
                  <a:pos x="T2" y="T3"/>
                </a:cxn>
                <a:cxn ang="0">
                  <a:pos x="T4" y="T5"/>
                </a:cxn>
                <a:cxn ang="0">
                  <a:pos x="T6" y="T7"/>
                </a:cxn>
                <a:cxn ang="0">
                  <a:pos x="T8" y="T9"/>
                </a:cxn>
              </a:cxnLst>
              <a:rect l="0" t="0" r="r" b="b"/>
              <a:pathLst>
                <a:path w="39" h="55">
                  <a:moveTo>
                    <a:pt x="31" y="35"/>
                  </a:moveTo>
                  <a:cubicBezTo>
                    <a:pt x="38" y="24"/>
                    <a:pt x="39" y="11"/>
                    <a:pt x="36" y="0"/>
                  </a:cubicBezTo>
                  <a:cubicBezTo>
                    <a:pt x="25" y="3"/>
                    <a:pt x="14" y="10"/>
                    <a:pt x="8" y="21"/>
                  </a:cubicBezTo>
                  <a:cubicBezTo>
                    <a:pt x="2" y="32"/>
                    <a:pt x="0" y="44"/>
                    <a:pt x="3" y="55"/>
                  </a:cubicBezTo>
                  <a:cubicBezTo>
                    <a:pt x="15" y="52"/>
                    <a:pt x="25" y="45"/>
                    <a:pt x="31" y="3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73"/>
            <p:cNvSpPr/>
            <p:nvPr/>
          </p:nvSpPr>
          <p:spPr bwMode="auto">
            <a:xfrm>
              <a:off x="4632325" y="3440113"/>
              <a:ext cx="225425" cy="131763"/>
            </a:xfrm>
            <a:custGeom>
              <a:avLst/>
              <a:gdLst>
                <a:gd name="T0" fmla="*/ 35 w 60"/>
                <a:gd name="T1" fmla="*/ 30 h 35"/>
                <a:gd name="T2" fmla="*/ 60 w 60"/>
                <a:gd name="T3" fmla="*/ 6 h 35"/>
                <a:gd name="T4" fmla="*/ 25 w 60"/>
                <a:gd name="T5" fmla="*/ 5 h 35"/>
                <a:gd name="T6" fmla="*/ 0 w 60"/>
                <a:gd name="T7" fmla="*/ 29 h 35"/>
                <a:gd name="T8" fmla="*/ 35 w 60"/>
                <a:gd name="T9" fmla="*/ 30 h 35"/>
              </a:gdLst>
              <a:ahLst/>
              <a:cxnLst>
                <a:cxn ang="0">
                  <a:pos x="T0" y="T1"/>
                </a:cxn>
                <a:cxn ang="0">
                  <a:pos x="T2" y="T3"/>
                </a:cxn>
                <a:cxn ang="0">
                  <a:pos x="T4" y="T5"/>
                </a:cxn>
                <a:cxn ang="0">
                  <a:pos x="T6" y="T7"/>
                </a:cxn>
                <a:cxn ang="0">
                  <a:pos x="T8" y="T9"/>
                </a:cxn>
              </a:cxnLst>
              <a:rect l="0" t="0" r="r" b="b"/>
              <a:pathLst>
                <a:path w="60" h="35">
                  <a:moveTo>
                    <a:pt x="35" y="30"/>
                  </a:moveTo>
                  <a:cubicBezTo>
                    <a:pt x="46" y="25"/>
                    <a:pt x="55" y="16"/>
                    <a:pt x="60" y="6"/>
                  </a:cubicBezTo>
                  <a:cubicBezTo>
                    <a:pt x="49" y="1"/>
                    <a:pt x="37" y="0"/>
                    <a:pt x="25" y="5"/>
                  </a:cubicBezTo>
                  <a:cubicBezTo>
                    <a:pt x="13" y="9"/>
                    <a:pt x="4" y="18"/>
                    <a:pt x="0" y="29"/>
                  </a:cubicBezTo>
                  <a:cubicBezTo>
                    <a:pt x="11" y="34"/>
                    <a:pt x="23" y="35"/>
                    <a:pt x="35" y="3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74"/>
            <p:cNvSpPr/>
            <p:nvPr/>
          </p:nvSpPr>
          <p:spPr bwMode="auto">
            <a:xfrm>
              <a:off x="3543300" y="3060701"/>
              <a:ext cx="184150" cy="269875"/>
            </a:xfrm>
            <a:custGeom>
              <a:avLst/>
              <a:gdLst>
                <a:gd name="T0" fmla="*/ 40 w 49"/>
                <a:gd name="T1" fmla="*/ 28 h 72"/>
                <a:gd name="T2" fmla="*/ 4 w 49"/>
                <a:gd name="T3" fmla="*/ 0 h 72"/>
                <a:gd name="T4" fmla="*/ 9 w 49"/>
                <a:gd name="T5" fmla="*/ 45 h 72"/>
                <a:gd name="T6" fmla="*/ 44 w 49"/>
                <a:gd name="T7" fmla="*/ 72 h 72"/>
                <a:gd name="T8" fmla="*/ 40 w 49"/>
                <a:gd name="T9" fmla="*/ 28 h 72"/>
              </a:gdLst>
              <a:ahLst/>
              <a:cxnLst>
                <a:cxn ang="0">
                  <a:pos x="T0" y="T1"/>
                </a:cxn>
                <a:cxn ang="0">
                  <a:pos x="T2" y="T3"/>
                </a:cxn>
                <a:cxn ang="0">
                  <a:pos x="T4" y="T5"/>
                </a:cxn>
                <a:cxn ang="0">
                  <a:pos x="T6" y="T7"/>
                </a:cxn>
                <a:cxn ang="0">
                  <a:pos x="T8" y="T9"/>
                </a:cxn>
              </a:cxnLst>
              <a:rect l="0" t="0" r="r" b="b"/>
              <a:pathLst>
                <a:path w="49" h="72">
                  <a:moveTo>
                    <a:pt x="40" y="28"/>
                  </a:moveTo>
                  <a:cubicBezTo>
                    <a:pt x="32" y="13"/>
                    <a:pt x="19" y="4"/>
                    <a:pt x="4" y="0"/>
                  </a:cubicBezTo>
                  <a:cubicBezTo>
                    <a:pt x="0" y="15"/>
                    <a:pt x="1" y="31"/>
                    <a:pt x="9" y="45"/>
                  </a:cubicBezTo>
                  <a:cubicBezTo>
                    <a:pt x="17" y="59"/>
                    <a:pt x="30" y="69"/>
                    <a:pt x="44" y="72"/>
                  </a:cubicBezTo>
                  <a:cubicBezTo>
                    <a:pt x="49" y="58"/>
                    <a:pt x="48" y="42"/>
                    <a:pt x="40" y="2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75"/>
            <p:cNvSpPr/>
            <p:nvPr/>
          </p:nvSpPr>
          <p:spPr bwMode="auto">
            <a:xfrm>
              <a:off x="3640138" y="3030538"/>
              <a:ext cx="184150" cy="269875"/>
            </a:xfrm>
            <a:custGeom>
              <a:avLst/>
              <a:gdLst>
                <a:gd name="T0" fmla="*/ 9 w 49"/>
                <a:gd name="T1" fmla="*/ 28 h 72"/>
                <a:gd name="T2" fmla="*/ 45 w 49"/>
                <a:gd name="T3" fmla="*/ 0 h 72"/>
                <a:gd name="T4" fmla="*/ 40 w 49"/>
                <a:gd name="T5" fmla="*/ 45 h 72"/>
                <a:gd name="T6" fmla="*/ 4 w 49"/>
                <a:gd name="T7" fmla="*/ 72 h 72"/>
                <a:gd name="T8" fmla="*/ 9 w 49"/>
                <a:gd name="T9" fmla="*/ 28 h 72"/>
              </a:gdLst>
              <a:ahLst/>
              <a:cxnLst>
                <a:cxn ang="0">
                  <a:pos x="T0" y="T1"/>
                </a:cxn>
                <a:cxn ang="0">
                  <a:pos x="T2" y="T3"/>
                </a:cxn>
                <a:cxn ang="0">
                  <a:pos x="T4" y="T5"/>
                </a:cxn>
                <a:cxn ang="0">
                  <a:pos x="T6" y="T7"/>
                </a:cxn>
                <a:cxn ang="0">
                  <a:pos x="T8" y="T9"/>
                </a:cxn>
              </a:cxnLst>
              <a:rect l="0" t="0" r="r" b="b"/>
              <a:pathLst>
                <a:path w="49" h="72">
                  <a:moveTo>
                    <a:pt x="9" y="28"/>
                  </a:moveTo>
                  <a:cubicBezTo>
                    <a:pt x="17" y="13"/>
                    <a:pt x="30" y="4"/>
                    <a:pt x="45" y="0"/>
                  </a:cubicBezTo>
                  <a:cubicBezTo>
                    <a:pt x="49" y="15"/>
                    <a:pt x="48" y="31"/>
                    <a:pt x="40" y="45"/>
                  </a:cubicBezTo>
                  <a:cubicBezTo>
                    <a:pt x="32" y="59"/>
                    <a:pt x="19" y="69"/>
                    <a:pt x="4" y="72"/>
                  </a:cubicBezTo>
                  <a:cubicBezTo>
                    <a:pt x="0" y="58"/>
                    <a:pt x="1" y="42"/>
                    <a:pt x="9" y="2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76"/>
            <p:cNvSpPr/>
            <p:nvPr/>
          </p:nvSpPr>
          <p:spPr bwMode="auto">
            <a:xfrm>
              <a:off x="1677988" y="5553076"/>
              <a:ext cx="269875" cy="349250"/>
            </a:xfrm>
            <a:custGeom>
              <a:avLst/>
              <a:gdLst>
                <a:gd name="T0" fmla="*/ 55 w 72"/>
                <a:gd name="T1" fmla="*/ 60 h 93"/>
                <a:gd name="T2" fmla="*/ 4 w 72"/>
                <a:gd name="T3" fmla="*/ 93 h 93"/>
                <a:gd name="T4" fmla="*/ 16 w 72"/>
                <a:gd name="T5" fmla="*/ 33 h 93"/>
                <a:gd name="T6" fmla="*/ 68 w 72"/>
                <a:gd name="T7" fmla="*/ 0 h 93"/>
                <a:gd name="T8" fmla="*/ 55 w 72"/>
                <a:gd name="T9" fmla="*/ 60 h 93"/>
              </a:gdLst>
              <a:ahLst/>
              <a:cxnLst>
                <a:cxn ang="0">
                  <a:pos x="T0" y="T1"/>
                </a:cxn>
                <a:cxn ang="0">
                  <a:pos x="T2" y="T3"/>
                </a:cxn>
                <a:cxn ang="0">
                  <a:pos x="T4" y="T5"/>
                </a:cxn>
                <a:cxn ang="0">
                  <a:pos x="T6" y="T7"/>
                </a:cxn>
                <a:cxn ang="0">
                  <a:pos x="T8" y="T9"/>
                </a:cxn>
              </a:cxnLst>
              <a:rect l="0" t="0" r="r" b="b"/>
              <a:pathLst>
                <a:path w="72" h="93">
                  <a:moveTo>
                    <a:pt x="55" y="60"/>
                  </a:moveTo>
                  <a:cubicBezTo>
                    <a:pt x="43" y="78"/>
                    <a:pt x="24" y="89"/>
                    <a:pt x="4" y="93"/>
                  </a:cubicBezTo>
                  <a:cubicBezTo>
                    <a:pt x="0" y="73"/>
                    <a:pt x="4" y="51"/>
                    <a:pt x="16" y="33"/>
                  </a:cubicBezTo>
                  <a:cubicBezTo>
                    <a:pt x="29" y="15"/>
                    <a:pt x="47" y="4"/>
                    <a:pt x="68" y="0"/>
                  </a:cubicBezTo>
                  <a:cubicBezTo>
                    <a:pt x="72" y="20"/>
                    <a:pt x="68" y="42"/>
                    <a:pt x="55" y="6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77"/>
            <p:cNvSpPr/>
            <p:nvPr/>
          </p:nvSpPr>
          <p:spPr bwMode="auto">
            <a:xfrm>
              <a:off x="2138363" y="6053138"/>
              <a:ext cx="266700" cy="346075"/>
            </a:xfrm>
            <a:custGeom>
              <a:avLst/>
              <a:gdLst>
                <a:gd name="T0" fmla="*/ 55 w 71"/>
                <a:gd name="T1" fmla="*/ 59 h 92"/>
                <a:gd name="T2" fmla="*/ 4 w 71"/>
                <a:gd name="T3" fmla="*/ 92 h 92"/>
                <a:gd name="T4" fmla="*/ 16 w 71"/>
                <a:gd name="T5" fmla="*/ 33 h 92"/>
                <a:gd name="T6" fmla="*/ 67 w 71"/>
                <a:gd name="T7" fmla="*/ 0 h 92"/>
                <a:gd name="T8" fmla="*/ 55 w 71"/>
                <a:gd name="T9" fmla="*/ 59 h 92"/>
              </a:gdLst>
              <a:ahLst/>
              <a:cxnLst>
                <a:cxn ang="0">
                  <a:pos x="T0" y="T1"/>
                </a:cxn>
                <a:cxn ang="0">
                  <a:pos x="T2" y="T3"/>
                </a:cxn>
                <a:cxn ang="0">
                  <a:pos x="T4" y="T5"/>
                </a:cxn>
                <a:cxn ang="0">
                  <a:pos x="T6" y="T7"/>
                </a:cxn>
                <a:cxn ang="0">
                  <a:pos x="T8" y="T9"/>
                </a:cxn>
              </a:cxnLst>
              <a:rect l="0" t="0" r="r" b="b"/>
              <a:pathLst>
                <a:path w="71" h="92">
                  <a:moveTo>
                    <a:pt x="55" y="59"/>
                  </a:moveTo>
                  <a:cubicBezTo>
                    <a:pt x="43" y="78"/>
                    <a:pt x="24" y="89"/>
                    <a:pt x="4" y="92"/>
                  </a:cubicBezTo>
                  <a:cubicBezTo>
                    <a:pt x="0" y="72"/>
                    <a:pt x="3" y="51"/>
                    <a:pt x="16" y="33"/>
                  </a:cubicBezTo>
                  <a:cubicBezTo>
                    <a:pt x="28" y="14"/>
                    <a:pt x="47" y="3"/>
                    <a:pt x="67" y="0"/>
                  </a:cubicBezTo>
                  <a:cubicBezTo>
                    <a:pt x="71" y="20"/>
                    <a:pt x="68" y="41"/>
                    <a:pt x="55" y="5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78"/>
            <p:cNvSpPr/>
            <p:nvPr/>
          </p:nvSpPr>
          <p:spPr bwMode="auto">
            <a:xfrm>
              <a:off x="2492375" y="6399213"/>
              <a:ext cx="266700" cy="349250"/>
            </a:xfrm>
            <a:custGeom>
              <a:avLst/>
              <a:gdLst>
                <a:gd name="T0" fmla="*/ 55 w 71"/>
                <a:gd name="T1" fmla="*/ 60 h 93"/>
                <a:gd name="T2" fmla="*/ 4 w 71"/>
                <a:gd name="T3" fmla="*/ 93 h 93"/>
                <a:gd name="T4" fmla="*/ 16 w 71"/>
                <a:gd name="T5" fmla="*/ 33 h 93"/>
                <a:gd name="T6" fmla="*/ 67 w 71"/>
                <a:gd name="T7" fmla="*/ 0 h 93"/>
                <a:gd name="T8" fmla="*/ 55 w 71"/>
                <a:gd name="T9" fmla="*/ 60 h 93"/>
              </a:gdLst>
              <a:ahLst/>
              <a:cxnLst>
                <a:cxn ang="0">
                  <a:pos x="T0" y="T1"/>
                </a:cxn>
                <a:cxn ang="0">
                  <a:pos x="T2" y="T3"/>
                </a:cxn>
                <a:cxn ang="0">
                  <a:pos x="T4" y="T5"/>
                </a:cxn>
                <a:cxn ang="0">
                  <a:pos x="T6" y="T7"/>
                </a:cxn>
                <a:cxn ang="0">
                  <a:pos x="T8" y="T9"/>
                </a:cxn>
              </a:cxnLst>
              <a:rect l="0" t="0" r="r" b="b"/>
              <a:pathLst>
                <a:path w="71" h="93">
                  <a:moveTo>
                    <a:pt x="55" y="60"/>
                  </a:moveTo>
                  <a:cubicBezTo>
                    <a:pt x="43" y="78"/>
                    <a:pt x="24" y="89"/>
                    <a:pt x="4" y="93"/>
                  </a:cubicBezTo>
                  <a:cubicBezTo>
                    <a:pt x="0" y="73"/>
                    <a:pt x="3" y="51"/>
                    <a:pt x="16" y="33"/>
                  </a:cubicBezTo>
                  <a:cubicBezTo>
                    <a:pt x="28" y="15"/>
                    <a:pt x="47" y="4"/>
                    <a:pt x="67" y="0"/>
                  </a:cubicBezTo>
                  <a:cubicBezTo>
                    <a:pt x="71" y="20"/>
                    <a:pt x="68" y="42"/>
                    <a:pt x="55" y="6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9"/>
            <p:cNvSpPr/>
            <p:nvPr/>
          </p:nvSpPr>
          <p:spPr bwMode="auto">
            <a:xfrm>
              <a:off x="2398713" y="6361113"/>
              <a:ext cx="311150" cy="161925"/>
            </a:xfrm>
            <a:custGeom>
              <a:avLst/>
              <a:gdLst>
                <a:gd name="T0" fmla="*/ 45 w 83"/>
                <a:gd name="T1" fmla="*/ 39 h 43"/>
                <a:gd name="T2" fmla="*/ 0 w 83"/>
                <a:gd name="T3" fmla="*/ 30 h 43"/>
                <a:gd name="T4" fmla="*/ 37 w 83"/>
                <a:gd name="T5" fmla="*/ 4 h 43"/>
                <a:gd name="T6" fmla="*/ 83 w 83"/>
                <a:gd name="T7" fmla="*/ 12 h 43"/>
                <a:gd name="T8" fmla="*/ 45 w 83"/>
                <a:gd name="T9" fmla="*/ 39 h 43"/>
              </a:gdLst>
              <a:ahLst/>
              <a:cxnLst>
                <a:cxn ang="0">
                  <a:pos x="T0" y="T1"/>
                </a:cxn>
                <a:cxn ang="0">
                  <a:pos x="T2" y="T3"/>
                </a:cxn>
                <a:cxn ang="0">
                  <a:pos x="T4" y="T5"/>
                </a:cxn>
                <a:cxn ang="0">
                  <a:pos x="T6" y="T7"/>
                </a:cxn>
                <a:cxn ang="0">
                  <a:pos x="T8" y="T9"/>
                </a:cxn>
              </a:cxnLst>
              <a:rect l="0" t="0" r="r" b="b"/>
              <a:pathLst>
                <a:path w="83" h="43">
                  <a:moveTo>
                    <a:pt x="45" y="39"/>
                  </a:moveTo>
                  <a:cubicBezTo>
                    <a:pt x="29" y="43"/>
                    <a:pt x="13" y="39"/>
                    <a:pt x="0" y="30"/>
                  </a:cubicBezTo>
                  <a:cubicBezTo>
                    <a:pt x="8" y="17"/>
                    <a:pt x="21" y="7"/>
                    <a:pt x="37" y="4"/>
                  </a:cubicBezTo>
                  <a:cubicBezTo>
                    <a:pt x="54" y="0"/>
                    <a:pt x="70" y="4"/>
                    <a:pt x="83" y="12"/>
                  </a:cubicBezTo>
                  <a:cubicBezTo>
                    <a:pt x="75" y="25"/>
                    <a:pt x="61" y="35"/>
                    <a:pt x="45"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80"/>
            <p:cNvSpPr/>
            <p:nvPr/>
          </p:nvSpPr>
          <p:spPr bwMode="auto">
            <a:xfrm>
              <a:off x="2795588" y="6654801"/>
              <a:ext cx="142875" cy="112713"/>
            </a:xfrm>
            <a:custGeom>
              <a:avLst/>
              <a:gdLst>
                <a:gd name="T0" fmla="*/ 25 w 38"/>
                <a:gd name="T1" fmla="*/ 23 h 30"/>
                <a:gd name="T2" fmla="*/ 0 w 38"/>
                <a:gd name="T3" fmla="*/ 29 h 30"/>
                <a:gd name="T4" fmla="*/ 13 w 38"/>
                <a:gd name="T5" fmla="*/ 7 h 30"/>
                <a:gd name="T6" fmla="*/ 38 w 38"/>
                <a:gd name="T7" fmla="*/ 1 h 30"/>
                <a:gd name="T8" fmla="*/ 25 w 38"/>
                <a:gd name="T9" fmla="*/ 23 h 30"/>
              </a:gdLst>
              <a:ahLst/>
              <a:cxnLst>
                <a:cxn ang="0">
                  <a:pos x="T0" y="T1"/>
                </a:cxn>
                <a:cxn ang="0">
                  <a:pos x="T2" y="T3"/>
                </a:cxn>
                <a:cxn ang="0">
                  <a:pos x="T4" y="T5"/>
                </a:cxn>
                <a:cxn ang="0">
                  <a:pos x="T6" y="T7"/>
                </a:cxn>
                <a:cxn ang="0">
                  <a:pos x="T8" y="T9"/>
                </a:cxn>
              </a:cxnLst>
              <a:rect l="0" t="0" r="r" b="b"/>
              <a:pathLst>
                <a:path w="38" h="30">
                  <a:moveTo>
                    <a:pt x="25" y="23"/>
                  </a:moveTo>
                  <a:cubicBezTo>
                    <a:pt x="17" y="29"/>
                    <a:pt x="8" y="30"/>
                    <a:pt x="0" y="29"/>
                  </a:cubicBezTo>
                  <a:cubicBezTo>
                    <a:pt x="1" y="20"/>
                    <a:pt x="6" y="12"/>
                    <a:pt x="13" y="7"/>
                  </a:cubicBezTo>
                  <a:cubicBezTo>
                    <a:pt x="21" y="2"/>
                    <a:pt x="29" y="0"/>
                    <a:pt x="38" y="1"/>
                  </a:cubicBezTo>
                  <a:cubicBezTo>
                    <a:pt x="37" y="10"/>
                    <a:pt x="32" y="18"/>
                    <a:pt x="25" y="23"/>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81"/>
            <p:cNvSpPr/>
            <p:nvPr/>
          </p:nvSpPr>
          <p:spPr bwMode="auto">
            <a:xfrm>
              <a:off x="2682875" y="6481763"/>
              <a:ext cx="101600" cy="228600"/>
            </a:xfrm>
            <a:custGeom>
              <a:avLst/>
              <a:gdLst>
                <a:gd name="T0" fmla="*/ 27 w 27"/>
                <a:gd name="T1" fmla="*/ 30 h 61"/>
                <a:gd name="T2" fmla="*/ 16 w 27"/>
                <a:gd name="T3" fmla="*/ 61 h 61"/>
                <a:gd name="T4" fmla="*/ 1 w 27"/>
                <a:gd name="T5" fmla="*/ 32 h 61"/>
                <a:gd name="T6" fmla="*/ 12 w 27"/>
                <a:gd name="T7" fmla="*/ 0 h 61"/>
                <a:gd name="T8" fmla="*/ 27 w 27"/>
                <a:gd name="T9" fmla="*/ 30 h 61"/>
              </a:gdLst>
              <a:ahLst/>
              <a:cxnLst>
                <a:cxn ang="0">
                  <a:pos x="T0" y="T1"/>
                </a:cxn>
                <a:cxn ang="0">
                  <a:pos x="T2" y="T3"/>
                </a:cxn>
                <a:cxn ang="0">
                  <a:pos x="T4" y="T5"/>
                </a:cxn>
                <a:cxn ang="0">
                  <a:pos x="T6" y="T7"/>
                </a:cxn>
                <a:cxn ang="0">
                  <a:pos x="T8" y="T9"/>
                </a:cxn>
              </a:cxnLst>
              <a:rect l="0" t="0" r="r" b="b"/>
              <a:pathLst>
                <a:path w="27" h="61">
                  <a:moveTo>
                    <a:pt x="27" y="30"/>
                  </a:moveTo>
                  <a:cubicBezTo>
                    <a:pt x="27" y="42"/>
                    <a:pt x="23" y="53"/>
                    <a:pt x="16" y="61"/>
                  </a:cubicBezTo>
                  <a:cubicBezTo>
                    <a:pt x="7" y="54"/>
                    <a:pt x="2" y="44"/>
                    <a:pt x="1" y="32"/>
                  </a:cubicBezTo>
                  <a:cubicBezTo>
                    <a:pt x="0" y="20"/>
                    <a:pt x="4" y="9"/>
                    <a:pt x="12" y="0"/>
                  </a:cubicBezTo>
                  <a:cubicBezTo>
                    <a:pt x="20" y="7"/>
                    <a:pt x="26" y="18"/>
                    <a:pt x="27" y="3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82"/>
            <p:cNvSpPr/>
            <p:nvPr/>
          </p:nvSpPr>
          <p:spPr bwMode="auto">
            <a:xfrm>
              <a:off x="2330450" y="6207126"/>
              <a:ext cx="71438" cy="153988"/>
            </a:xfrm>
            <a:custGeom>
              <a:avLst/>
              <a:gdLst>
                <a:gd name="T0" fmla="*/ 18 w 19"/>
                <a:gd name="T1" fmla="*/ 20 h 41"/>
                <a:gd name="T2" fmla="*/ 11 w 19"/>
                <a:gd name="T3" fmla="*/ 41 h 41"/>
                <a:gd name="T4" fmla="*/ 1 w 19"/>
                <a:gd name="T5" fmla="*/ 21 h 41"/>
                <a:gd name="T6" fmla="*/ 8 w 19"/>
                <a:gd name="T7" fmla="*/ 0 h 41"/>
                <a:gd name="T8" fmla="*/ 18 w 19"/>
                <a:gd name="T9" fmla="*/ 20 h 41"/>
              </a:gdLst>
              <a:ahLst/>
              <a:cxnLst>
                <a:cxn ang="0">
                  <a:pos x="T0" y="T1"/>
                </a:cxn>
                <a:cxn ang="0">
                  <a:pos x="T2" y="T3"/>
                </a:cxn>
                <a:cxn ang="0">
                  <a:pos x="T4" y="T5"/>
                </a:cxn>
                <a:cxn ang="0">
                  <a:pos x="T6" y="T7"/>
                </a:cxn>
                <a:cxn ang="0">
                  <a:pos x="T8" y="T9"/>
                </a:cxn>
              </a:cxnLst>
              <a:rect l="0" t="0" r="r" b="b"/>
              <a:pathLst>
                <a:path w="19" h="41">
                  <a:moveTo>
                    <a:pt x="18" y="20"/>
                  </a:moveTo>
                  <a:cubicBezTo>
                    <a:pt x="19" y="28"/>
                    <a:pt x="16" y="35"/>
                    <a:pt x="11" y="41"/>
                  </a:cubicBezTo>
                  <a:cubicBezTo>
                    <a:pt x="5" y="36"/>
                    <a:pt x="1" y="29"/>
                    <a:pt x="1" y="21"/>
                  </a:cubicBezTo>
                  <a:cubicBezTo>
                    <a:pt x="0" y="13"/>
                    <a:pt x="3" y="5"/>
                    <a:pt x="8" y="0"/>
                  </a:cubicBezTo>
                  <a:cubicBezTo>
                    <a:pt x="14" y="4"/>
                    <a:pt x="18" y="12"/>
                    <a:pt x="18" y="2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83"/>
            <p:cNvSpPr/>
            <p:nvPr/>
          </p:nvSpPr>
          <p:spPr bwMode="auto">
            <a:xfrm>
              <a:off x="2919413" y="6684963"/>
              <a:ext cx="180975" cy="190500"/>
            </a:xfrm>
            <a:custGeom>
              <a:avLst/>
              <a:gdLst>
                <a:gd name="T0" fmla="*/ 35 w 48"/>
                <a:gd name="T1" fmla="*/ 35 h 51"/>
                <a:gd name="T2" fmla="*/ 1 w 48"/>
                <a:gd name="T3" fmla="*/ 51 h 51"/>
                <a:gd name="T4" fmla="*/ 13 w 48"/>
                <a:gd name="T5" fmla="*/ 16 h 51"/>
                <a:gd name="T6" fmla="*/ 46 w 48"/>
                <a:gd name="T7" fmla="*/ 0 h 51"/>
                <a:gd name="T8" fmla="*/ 35 w 48"/>
                <a:gd name="T9" fmla="*/ 35 h 51"/>
              </a:gdLst>
              <a:ahLst/>
              <a:cxnLst>
                <a:cxn ang="0">
                  <a:pos x="T0" y="T1"/>
                </a:cxn>
                <a:cxn ang="0">
                  <a:pos x="T2" y="T3"/>
                </a:cxn>
                <a:cxn ang="0">
                  <a:pos x="T4" y="T5"/>
                </a:cxn>
                <a:cxn ang="0">
                  <a:pos x="T6" y="T7"/>
                </a:cxn>
                <a:cxn ang="0">
                  <a:pos x="T8" y="T9"/>
                </a:cxn>
              </a:cxnLst>
              <a:rect l="0" t="0" r="r" b="b"/>
              <a:pathLst>
                <a:path w="48" h="51">
                  <a:moveTo>
                    <a:pt x="35" y="35"/>
                  </a:moveTo>
                  <a:cubicBezTo>
                    <a:pt x="26" y="45"/>
                    <a:pt x="14" y="50"/>
                    <a:pt x="1" y="51"/>
                  </a:cubicBezTo>
                  <a:cubicBezTo>
                    <a:pt x="0" y="39"/>
                    <a:pt x="4" y="26"/>
                    <a:pt x="13" y="16"/>
                  </a:cubicBezTo>
                  <a:cubicBezTo>
                    <a:pt x="22" y="6"/>
                    <a:pt x="34" y="0"/>
                    <a:pt x="46" y="0"/>
                  </a:cubicBezTo>
                  <a:cubicBezTo>
                    <a:pt x="48" y="12"/>
                    <a:pt x="44" y="25"/>
                    <a:pt x="35" y="3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84"/>
            <p:cNvSpPr/>
            <p:nvPr/>
          </p:nvSpPr>
          <p:spPr bwMode="auto">
            <a:xfrm>
              <a:off x="2897188" y="6665913"/>
              <a:ext cx="57150" cy="115888"/>
            </a:xfrm>
            <a:custGeom>
              <a:avLst/>
              <a:gdLst>
                <a:gd name="T0" fmla="*/ 14 w 15"/>
                <a:gd name="T1" fmla="*/ 17 h 31"/>
                <a:gd name="T2" fmla="*/ 5 w 15"/>
                <a:gd name="T3" fmla="*/ 31 h 31"/>
                <a:gd name="T4" fmla="*/ 1 w 15"/>
                <a:gd name="T5" fmla="*/ 15 h 31"/>
                <a:gd name="T6" fmla="*/ 10 w 15"/>
                <a:gd name="T7" fmla="*/ 0 h 31"/>
                <a:gd name="T8" fmla="*/ 14 w 15"/>
                <a:gd name="T9" fmla="*/ 17 h 31"/>
              </a:gdLst>
              <a:ahLst/>
              <a:cxnLst>
                <a:cxn ang="0">
                  <a:pos x="T0" y="T1"/>
                </a:cxn>
                <a:cxn ang="0">
                  <a:pos x="T2" y="T3"/>
                </a:cxn>
                <a:cxn ang="0">
                  <a:pos x="T4" y="T5"/>
                </a:cxn>
                <a:cxn ang="0">
                  <a:pos x="T6" y="T7"/>
                </a:cxn>
                <a:cxn ang="0">
                  <a:pos x="T8" y="T9"/>
                </a:cxn>
              </a:cxnLst>
              <a:rect l="0" t="0" r="r" b="b"/>
              <a:pathLst>
                <a:path w="15" h="31">
                  <a:moveTo>
                    <a:pt x="14" y="17"/>
                  </a:moveTo>
                  <a:cubicBezTo>
                    <a:pt x="13" y="23"/>
                    <a:pt x="9" y="28"/>
                    <a:pt x="5" y="31"/>
                  </a:cubicBezTo>
                  <a:cubicBezTo>
                    <a:pt x="1" y="26"/>
                    <a:pt x="0" y="21"/>
                    <a:pt x="1" y="15"/>
                  </a:cubicBezTo>
                  <a:cubicBezTo>
                    <a:pt x="2" y="9"/>
                    <a:pt x="5" y="4"/>
                    <a:pt x="10" y="0"/>
                  </a:cubicBezTo>
                  <a:cubicBezTo>
                    <a:pt x="13" y="5"/>
                    <a:pt x="15" y="11"/>
                    <a:pt x="14" y="1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85"/>
            <p:cNvSpPr/>
            <p:nvPr/>
          </p:nvSpPr>
          <p:spPr bwMode="auto">
            <a:xfrm>
              <a:off x="2022475" y="6075363"/>
              <a:ext cx="311150" cy="158750"/>
            </a:xfrm>
            <a:custGeom>
              <a:avLst/>
              <a:gdLst>
                <a:gd name="T0" fmla="*/ 45 w 83"/>
                <a:gd name="T1" fmla="*/ 39 h 42"/>
                <a:gd name="T2" fmla="*/ 0 w 83"/>
                <a:gd name="T3" fmla="*/ 30 h 42"/>
                <a:gd name="T4" fmla="*/ 37 w 83"/>
                <a:gd name="T5" fmla="*/ 3 h 42"/>
                <a:gd name="T6" fmla="*/ 83 w 83"/>
                <a:gd name="T7" fmla="*/ 12 h 42"/>
                <a:gd name="T8" fmla="*/ 45 w 83"/>
                <a:gd name="T9" fmla="*/ 39 h 42"/>
              </a:gdLst>
              <a:ahLst/>
              <a:cxnLst>
                <a:cxn ang="0">
                  <a:pos x="T0" y="T1"/>
                </a:cxn>
                <a:cxn ang="0">
                  <a:pos x="T2" y="T3"/>
                </a:cxn>
                <a:cxn ang="0">
                  <a:pos x="T4" y="T5"/>
                </a:cxn>
                <a:cxn ang="0">
                  <a:pos x="T6" y="T7"/>
                </a:cxn>
                <a:cxn ang="0">
                  <a:pos x="T8" y="T9"/>
                </a:cxn>
              </a:cxnLst>
              <a:rect l="0" t="0" r="r" b="b"/>
              <a:pathLst>
                <a:path w="83" h="42">
                  <a:moveTo>
                    <a:pt x="45" y="39"/>
                  </a:moveTo>
                  <a:cubicBezTo>
                    <a:pt x="29" y="42"/>
                    <a:pt x="12" y="39"/>
                    <a:pt x="0" y="30"/>
                  </a:cubicBezTo>
                  <a:cubicBezTo>
                    <a:pt x="8" y="17"/>
                    <a:pt x="21" y="7"/>
                    <a:pt x="37" y="3"/>
                  </a:cubicBezTo>
                  <a:cubicBezTo>
                    <a:pt x="53" y="0"/>
                    <a:pt x="70" y="3"/>
                    <a:pt x="83" y="12"/>
                  </a:cubicBezTo>
                  <a:cubicBezTo>
                    <a:pt x="74" y="25"/>
                    <a:pt x="61" y="35"/>
                    <a:pt x="45"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86"/>
            <p:cNvSpPr/>
            <p:nvPr/>
          </p:nvSpPr>
          <p:spPr bwMode="auto">
            <a:xfrm>
              <a:off x="1628775" y="5608638"/>
              <a:ext cx="184150" cy="98425"/>
            </a:xfrm>
            <a:custGeom>
              <a:avLst/>
              <a:gdLst>
                <a:gd name="T0" fmla="*/ 27 w 49"/>
                <a:gd name="T1" fmla="*/ 23 h 26"/>
                <a:gd name="T2" fmla="*/ 0 w 49"/>
                <a:gd name="T3" fmla="*/ 18 h 26"/>
                <a:gd name="T4" fmla="*/ 22 w 49"/>
                <a:gd name="T5" fmla="*/ 3 h 26"/>
                <a:gd name="T6" fmla="*/ 49 w 49"/>
                <a:gd name="T7" fmla="*/ 8 h 26"/>
                <a:gd name="T8" fmla="*/ 27 w 49"/>
                <a:gd name="T9" fmla="*/ 23 h 26"/>
              </a:gdLst>
              <a:ahLst/>
              <a:cxnLst>
                <a:cxn ang="0">
                  <a:pos x="T0" y="T1"/>
                </a:cxn>
                <a:cxn ang="0">
                  <a:pos x="T2" y="T3"/>
                </a:cxn>
                <a:cxn ang="0">
                  <a:pos x="T4" y="T5"/>
                </a:cxn>
                <a:cxn ang="0">
                  <a:pos x="T6" y="T7"/>
                </a:cxn>
                <a:cxn ang="0">
                  <a:pos x="T8" y="T9"/>
                </a:cxn>
              </a:cxnLst>
              <a:rect l="0" t="0" r="r" b="b"/>
              <a:pathLst>
                <a:path w="49" h="26">
                  <a:moveTo>
                    <a:pt x="27" y="23"/>
                  </a:moveTo>
                  <a:cubicBezTo>
                    <a:pt x="17" y="26"/>
                    <a:pt x="7" y="23"/>
                    <a:pt x="0" y="18"/>
                  </a:cubicBezTo>
                  <a:cubicBezTo>
                    <a:pt x="4" y="11"/>
                    <a:pt x="12" y="5"/>
                    <a:pt x="22" y="3"/>
                  </a:cubicBezTo>
                  <a:cubicBezTo>
                    <a:pt x="32" y="0"/>
                    <a:pt x="41" y="2"/>
                    <a:pt x="49" y="8"/>
                  </a:cubicBezTo>
                  <a:cubicBezTo>
                    <a:pt x="44" y="15"/>
                    <a:pt x="36" y="21"/>
                    <a:pt x="27" y="23"/>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87"/>
            <p:cNvSpPr/>
            <p:nvPr/>
          </p:nvSpPr>
          <p:spPr bwMode="auto">
            <a:xfrm>
              <a:off x="1185863" y="5000626"/>
              <a:ext cx="311150" cy="157163"/>
            </a:xfrm>
            <a:custGeom>
              <a:avLst/>
              <a:gdLst>
                <a:gd name="T0" fmla="*/ 46 w 83"/>
                <a:gd name="T1" fmla="*/ 39 h 42"/>
                <a:gd name="T2" fmla="*/ 0 w 83"/>
                <a:gd name="T3" fmla="*/ 30 h 42"/>
                <a:gd name="T4" fmla="*/ 38 w 83"/>
                <a:gd name="T5" fmla="*/ 3 h 42"/>
                <a:gd name="T6" fmla="*/ 83 w 83"/>
                <a:gd name="T7" fmla="*/ 12 h 42"/>
                <a:gd name="T8" fmla="*/ 46 w 83"/>
                <a:gd name="T9" fmla="*/ 39 h 42"/>
              </a:gdLst>
              <a:ahLst/>
              <a:cxnLst>
                <a:cxn ang="0">
                  <a:pos x="T0" y="T1"/>
                </a:cxn>
                <a:cxn ang="0">
                  <a:pos x="T2" y="T3"/>
                </a:cxn>
                <a:cxn ang="0">
                  <a:pos x="T4" y="T5"/>
                </a:cxn>
                <a:cxn ang="0">
                  <a:pos x="T6" y="T7"/>
                </a:cxn>
                <a:cxn ang="0">
                  <a:pos x="T8" y="T9"/>
                </a:cxn>
              </a:cxnLst>
              <a:rect l="0" t="0" r="r" b="b"/>
              <a:pathLst>
                <a:path w="83" h="42">
                  <a:moveTo>
                    <a:pt x="46" y="39"/>
                  </a:moveTo>
                  <a:cubicBezTo>
                    <a:pt x="29" y="42"/>
                    <a:pt x="13" y="39"/>
                    <a:pt x="0" y="30"/>
                  </a:cubicBezTo>
                  <a:cubicBezTo>
                    <a:pt x="9" y="17"/>
                    <a:pt x="22" y="7"/>
                    <a:pt x="38" y="3"/>
                  </a:cubicBezTo>
                  <a:cubicBezTo>
                    <a:pt x="54" y="0"/>
                    <a:pt x="70" y="3"/>
                    <a:pt x="83" y="12"/>
                  </a:cubicBezTo>
                  <a:cubicBezTo>
                    <a:pt x="75" y="25"/>
                    <a:pt x="62" y="35"/>
                    <a:pt x="46"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88"/>
            <p:cNvSpPr/>
            <p:nvPr/>
          </p:nvSpPr>
          <p:spPr bwMode="auto">
            <a:xfrm>
              <a:off x="1771650" y="3071813"/>
              <a:ext cx="173038" cy="296863"/>
            </a:xfrm>
            <a:custGeom>
              <a:avLst/>
              <a:gdLst>
                <a:gd name="T0" fmla="*/ 6 w 46"/>
                <a:gd name="T1" fmla="*/ 47 h 79"/>
                <a:gd name="T2" fmla="*/ 8 w 46"/>
                <a:gd name="T3" fmla="*/ 0 h 79"/>
                <a:gd name="T4" fmla="*/ 40 w 46"/>
                <a:gd name="T5" fmla="*/ 33 h 79"/>
                <a:gd name="T6" fmla="*/ 39 w 46"/>
                <a:gd name="T7" fmla="*/ 79 h 79"/>
                <a:gd name="T8" fmla="*/ 6 w 46"/>
                <a:gd name="T9" fmla="*/ 47 h 79"/>
              </a:gdLst>
              <a:ahLst/>
              <a:cxnLst>
                <a:cxn ang="0">
                  <a:pos x="T0" y="T1"/>
                </a:cxn>
                <a:cxn ang="0">
                  <a:pos x="T2" y="T3"/>
                </a:cxn>
                <a:cxn ang="0">
                  <a:pos x="T4" y="T5"/>
                </a:cxn>
                <a:cxn ang="0">
                  <a:pos x="T6" y="T7"/>
                </a:cxn>
                <a:cxn ang="0">
                  <a:pos x="T8" y="T9"/>
                </a:cxn>
              </a:cxnLst>
              <a:rect l="0" t="0" r="r" b="b"/>
              <a:pathLst>
                <a:path w="46" h="79">
                  <a:moveTo>
                    <a:pt x="6" y="47"/>
                  </a:moveTo>
                  <a:cubicBezTo>
                    <a:pt x="0" y="31"/>
                    <a:pt x="1" y="14"/>
                    <a:pt x="8" y="0"/>
                  </a:cubicBezTo>
                  <a:cubicBezTo>
                    <a:pt x="22" y="6"/>
                    <a:pt x="34" y="18"/>
                    <a:pt x="40" y="33"/>
                  </a:cubicBezTo>
                  <a:cubicBezTo>
                    <a:pt x="46" y="49"/>
                    <a:pt x="45" y="65"/>
                    <a:pt x="39" y="79"/>
                  </a:cubicBezTo>
                  <a:cubicBezTo>
                    <a:pt x="24" y="74"/>
                    <a:pt x="13" y="62"/>
                    <a:pt x="6" y="4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89"/>
            <p:cNvSpPr/>
            <p:nvPr/>
          </p:nvSpPr>
          <p:spPr bwMode="auto">
            <a:xfrm>
              <a:off x="2292350" y="3121026"/>
              <a:ext cx="98425" cy="119063"/>
            </a:xfrm>
            <a:custGeom>
              <a:avLst/>
              <a:gdLst>
                <a:gd name="T0" fmla="*/ 6 w 26"/>
                <a:gd name="T1" fmla="*/ 21 h 32"/>
                <a:gd name="T2" fmla="*/ 1 w 26"/>
                <a:gd name="T3" fmla="*/ 0 h 32"/>
                <a:gd name="T4" fmla="*/ 20 w 26"/>
                <a:gd name="T5" fmla="*/ 11 h 32"/>
                <a:gd name="T6" fmla="*/ 25 w 26"/>
                <a:gd name="T7" fmla="*/ 32 h 32"/>
                <a:gd name="T8" fmla="*/ 6 w 26"/>
                <a:gd name="T9" fmla="*/ 21 h 32"/>
              </a:gdLst>
              <a:ahLst/>
              <a:cxnLst>
                <a:cxn ang="0">
                  <a:pos x="T0" y="T1"/>
                </a:cxn>
                <a:cxn ang="0">
                  <a:pos x="T2" y="T3"/>
                </a:cxn>
                <a:cxn ang="0">
                  <a:pos x="T4" y="T5"/>
                </a:cxn>
                <a:cxn ang="0">
                  <a:pos x="T6" y="T7"/>
                </a:cxn>
                <a:cxn ang="0">
                  <a:pos x="T8" y="T9"/>
                </a:cxn>
              </a:cxnLst>
              <a:rect l="0" t="0" r="r" b="b"/>
              <a:pathLst>
                <a:path w="26" h="32">
                  <a:moveTo>
                    <a:pt x="6" y="21"/>
                  </a:moveTo>
                  <a:cubicBezTo>
                    <a:pt x="2" y="15"/>
                    <a:pt x="0" y="7"/>
                    <a:pt x="1" y="0"/>
                  </a:cubicBezTo>
                  <a:cubicBezTo>
                    <a:pt x="9" y="1"/>
                    <a:pt x="15" y="5"/>
                    <a:pt x="20" y="11"/>
                  </a:cubicBezTo>
                  <a:cubicBezTo>
                    <a:pt x="25" y="17"/>
                    <a:pt x="26" y="25"/>
                    <a:pt x="25" y="32"/>
                  </a:cubicBezTo>
                  <a:cubicBezTo>
                    <a:pt x="18" y="31"/>
                    <a:pt x="11" y="28"/>
                    <a:pt x="6" y="21"/>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90"/>
            <p:cNvSpPr/>
            <p:nvPr/>
          </p:nvSpPr>
          <p:spPr bwMode="auto">
            <a:xfrm>
              <a:off x="2578100" y="3192463"/>
              <a:ext cx="153988" cy="119063"/>
            </a:xfrm>
            <a:custGeom>
              <a:avLst/>
              <a:gdLst>
                <a:gd name="T0" fmla="*/ 15 w 41"/>
                <a:gd name="T1" fmla="*/ 7 h 32"/>
                <a:gd name="T2" fmla="*/ 41 w 41"/>
                <a:gd name="T3" fmla="*/ 2 h 32"/>
                <a:gd name="T4" fmla="*/ 27 w 41"/>
                <a:gd name="T5" fmla="*/ 25 h 32"/>
                <a:gd name="T6" fmla="*/ 0 w 41"/>
                <a:gd name="T7" fmla="*/ 30 h 32"/>
                <a:gd name="T8" fmla="*/ 15 w 41"/>
                <a:gd name="T9" fmla="*/ 7 h 32"/>
              </a:gdLst>
              <a:ahLst/>
              <a:cxnLst>
                <a:cxn ang="0">
                  <a:pos x="T0" y="T1"/>
                </a:cxn>
                <a:cxn ang="0">
                  <a:pos x="T2" y="T3"/>
                </a:cxn>
                <a:cxn ang="0">
                  <a:pos x="T4" y="T5"/>
                </a:cxn>
                <a:cxn ang="0">
                  <a:pos x="T6" y="T7"/>
                </a:cxn>
                <a:cxn ang="0">
                  <a:pos x="T8" y="T9"/>
                </a:cxn>
              </a:cxnLst>
              <a:rect l="0" t="0" r="r" b="b"/>
              <a:pathLst>
                <a:path w="41" h="32">
                  <a:moveTo>
                    <a:pt x="15" y="7"/>
                  </a:moveTo>
                  <a:cubicBezTo>
                    <a:pt x="23" y="2"/>
                    <a:pt x="32" y="0"/>
                    <a:pt x="41" y="2"/>
                  </a:cubicBezTo>
                  <a:cubicBezTo>
                    <a:pt x="40" y="11"/>
                    <a:pt x="35" y="19"/>
                    <a:pt x="27" y="25"/>
                  </a:cubicBezTo>
                  <a:cubicBezTo>
                    <a:pt x="19" y="30"/>
                    <a:pt x="9" y="32"/>
                    <a:pt x="0" y="30"/>
                  </a:cubicBezTo>
                  <a:cubicBezTo>
                    <a:pt x="2" y="21"/>
                    <a:pt x="7" y="13"/>
                    <a:pt x="15" y="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91"/>
            <p:cNvSpPr/>
            <p:nvPr/>
          </p:nvSpPr>
          <p:spPr bwMode="auto">
            <a:xfrm>
              <a:off x="1606550" y="3187701"/>
              <a:ext cx="295275" cy="173038"/>
            </a:xfrm>
            <a:custGeom>
              <a:avLst/>
              <a:gdLst>
                <a:gd name="T0" fmla="*/ 33 w 79"/>
                <a:gd name="T1" fmla="*/ 40 h 46"/>
                <a:gd name="T2" fmla="*/ 79 w 79"/>
                <a:gd name="T3" fmla="*/ 39 h 46"/>
                <a:gd name="T4" fmla="*/ 46 w 79"/>
                <a:gd name="T5" fmla="*/ 6 h 46"/>
                <a:gd name="T6" fmla="*/ 0 w 79"/>
                <a:gd name="T7" fmla="*/ 8 h 46"/>
                <a:gd name="T8" fmla="*/ 33 w 79"/>
                <a:gd name="T9" fmla="*/ 40 h 46"/>
              </a:gdLst>
              <a:ahLst/>
              <a:cxnLst>
                <a:cxn ang="0">
                  <a:pos x="T0" y="T1"/>
                </a:cxn>
                <a:cxn ang="0">
                  <a:pos x="T2" y="T3"/>
                </a:cxn>
                <a:cxn ang="0">
                  <a:pos x="T4" y="T5"/>
                </a:cxn>
                <a:cxn ang="0">
                  <a:pos x="T6" y="T7"/>
                </a:cxn>
                <a:cxn ang="0">
                  <a:pos x="T8" y="T9"/>
                </a:cxn>
              </a:cxnLst>
              <a:rect l="0" t="0" r="r" b="b"/>
              <a:pathLst>
                <a:path w="79" h="46">
                  <a:moveTo>
                    <a:pt x="33" y="40"/>
                  </a:moveTo>
                  <a:cubicBezTo>
                    <a:pt x="49" y="46"/>
                    <a:pt x="65" y="45"/>
                    <a:pt x="79" y="39"/>
                  </a:cubicBezTo>
                  <a:cubicBezTo>
                    <a:pt x="73" y="24"/>
                    <a:pt x="62" y="12"/>
                    <a:pt x="46" y="6"/>
                  </a:cubicBezTo>
                  <a:cubicBezTo>
                    <a:pt x="31" y="0"/>
                    <a:pt x="14" y="1"/>
                    <a:pt x="0" y="8"/>
                  </a:cubicBezTo>
                  <a:cubicBezTo>
                    <a:pt x="6" y="22"/>
                    <a:pt x="18" y="34"/>
                    <a:pt x="33" y="4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92"/>
            <p:cNvSpPr/>
            <p:nvPr/>
          </p:nvSpPr>
          <p:spPr bwMode="auto">
            <a:xfrm>
              <a:off x="1200150" y="4921251"/>
              <a:ext cx="203200" cy="115888"/>
            </a:xfrm>
            <a:custGeom>
              <a:avLst/>
              <a:gdLst>
                <a:gd name="T0" fmla="*/ 22 w 54"/>
                <a:gd name="T1" fmla="*/ 27 h 31"/>
                <a:gd name="T2" fmla="*/ 54 w 54"/>
                <a:gd name="T3" fmla="*/ 26 h 31"/>
                <a:gd name="T4" fmla="*/ 31 w 54"/>
                <a:gd name="T5" fmla="*/ 4 h 31"/>
                <a:gd name="T6" fmla="*/ 0 w 54"/>
                <a:gd name="T7" fmla="*/ 5 h 31"/>
                <a:gd name="T8" fmla="*/ 22 w 54"/>
                <a:gd name="T9" fmla="*/ 27 h 31"/>
              </a:gdLst>
              <a:ahLst/>
              <a:cxnLst>
                <a:cxn ang="0">
                  <a:pos x="T0" y="T1"/>
                </a:cxn>
                <a:cxn ang="0">
                  <a:pos x="T2" y="T3"/>
                </a:cxn>
                <a:cxn ang="0">
                  <a:pos x="T4" y="T5"/>
                </a:cxn>
                <a:cxn ang="0">
                  <a:pos x="T6" y="T7"/>
                </a:cxn>
                <a:cxn ang="0">
                  <a:pos x="T8" y="T9"/>
                </a:cxn>
              </a:cxnLst>
              <a:rect l="0" t="0" r="r" b="b"/>
              <a:pathLst>
                <a:path w="54" h="31">
                  <a:moveTo>
                    <a:pt x="22" y="27"/>
                  </a:moveTo>
                  <a:cubicBezTo>
                    <a:pt x="33" y="31"/>
                    <a:pt x="44" y="31"/>
                    <a:pt x="54" y="26"/>
                  </a:cubicBezTo>
                  <a:cubicBezTo>
                    <a:pt x="50" y="16"/>
                    <a:pt x="42" y="8"/>
                    <a:pt x="31" y="4"/>
                  </a:cubicBezTo>
                  <a:cubicBezTo>
                    <a:pt x="21" y="0"/>
                    <a:pt x="9" y="1"/>
                    <a:pt x="0" y="5"/>
                  </a:cubicBezTo>
                  <a:cubicBezTo>
                    <a:pt x="4" y="15"/>
                    <a:pt x="12" y="23"/>
                    <a:pt x="22"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93"/>
            <p:cNvSpPr/>
            <p:nvPr/>
          </p:nvSpPr>
          <p:spPr bwMode="auto">
            <a:xfrm>
              <a:off x="1081088" y="4699001"/>
              <a:ext cx="212725" cy="109538"/>
            </a:xfrm>
            <a:custGeom>
              <a:avLst/>
              <a:gdLst>
                <a:gd name="T0" fmla="*/ 31 w 57"/>
                <a:gd name="T1" fmla="*/ 27 h 29"/>
                <a:gd name="T2" fmla="*/ 57 w 57"/>
                <a:gd name="T3" fmla="*/ 7 h 29"/>
                <a:gd name="T4" fmla="*/ 25 w 57"/>
                <a:gd name="T5" fmla="*/ 2 h 29"/>
                <a:gd name="T6" fmla="*/ 0 w 57"/>
                <a:gd name="T7" fmla="*/ 22 h 29"/>
                <a:gd name="T8" fmla="*/ 31 w 57"/>
                <a:gd name="T9" fmla="*/ 27 h 29"/>
              </a:gdLst>
              <a:ahLst/>
              <a:cxnLst>
                <a:cxn ang="0">
                  <a:pos x="T0" y="T1"/>
                </a:cxn>
                <a:cxn ang="0">
                  <a:pos x="T2" y="T3"/>
                </a:cxn>
                <a:cxn ang="0">
                  <a:pos x="T4" y="T5"/>
                </a:cxn>
                <a:cxn ang="0">
                  <a:pos x="T6" y="T7"/>
                </a:cxn>
                <a:cxn ang="0">
                  <a:pos x="T8" y="T9"/>
                </a:cxn>
              </a:cxnLst>
              <a:rect l="0" t="0" r="r" b="b"/>
              <a:pathLst>
                <a:path w="57" h="29">
                  <a:moveTo>
                    <a:pt x="31" y="27"/>
                  </a:moveTo>
                  <a:cubicBezTo>
                    <a:pt x="43" y="24"/>
                    <a:pt x="51" y="17"/>
                    <a:pt x="57" y="7"/>
                  </a:cubicBezTo>
                  <a:cubicBezTo>
                    <a:pt x="48" y="2"/>
                    <a:pt x="37" y="0"/>
                    <a:pt x="25" y="2"/>
                  </a:cubicBezTo>
                  <a:cubicBezTo>
                    <a:pt x="14" y="5"/>
                    <a:pt x="5" y="12"/>
                    <a:pt x="0" y="22"/>
                  </a:cubicBezTo>
                  <a:cubicBezTo>
                    <a:pt x="9" y="27"/>
                    <a:pt x="20" y="29"/>
                    <a:pt x="31"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94"/>
            <p:cNvSpPr/>
            <p:nvPr/>
          </p:nvSpPr>
          <p:spPr bwMode="auto">
            <a:xfrm>
              <a:off x="1092200" y="4699001"/>
              <a:ext cx="214313" cy="109538"/>
            </a:xfrm>
            <a:custGeom>
              <a:avLst/>
              <a:gdLst>
                <a:gd name="T0" fmla="*/ 32 w 57"/>
                <a:gd name="T1" fmla="*/ 27 h 29"/>
                <a:gd name="T2" fmla="*/ 57 w 57"/>
                <a:gd name="T3" fmla="*/ 7 h 29"/>
                <a:gd name="T4" fmla="*/ 25 w 57"/>
                <a:gd name="T5" fmla="*/ 2 h 29"/>
                <a:gd name="T6" fmla="*/ 0 w 57"/>
                <a:gd name="T7" fmla="*/ 22 h 29"/>
                <a:gd name="T8" fmla="*/ 32 w 57"/>
                <a:gd name="T9" fmla="*/ 27 h 29"/>
              </a:gdLst>
              <a:ahLst/>
              <a:cxnLst>
                <a:cxn ang="0">
                  <a:pos x="T0" y="T1"/>
                </a:cxn>
                <a:cxn ang="0">
                  <a:pos x="T2" y="T3"/>
                </a:cxn>
                <a:cxn ang="0">
                  <a:pos x="T4" y="T5"/>
                </a:cxn>
                <a:cxn ang="0">
                  <a:pos x="T6" y="T7"/>
                </a:cxn>
                <a:cxn ang="0">
                  <a:pos x="T8" y="T9"/>
                </a:cxn>
              </a:cxnLst>
              <a:rect l="0" t="0" r="r" b="b"/>
              <a:pathLst>
                <a:path w="57" h="29">
                  <a:moveTo>
                    <a:pt x="32" y="27"/>
                  </a:moveTo>
                  <a:cubicBezTo>
                    <a:pt x="43" y="24"/>
                    <a:pt x="52" y="17"/>
                    <a:pt x="57" y="7"/>
                  </a:cubicBezTo>
                  <a:cubicBezTo>
                    <a:pt x="48" y="2"/>
                    <a:pt x="37" y="0"/>
                    <a:pt x="25" y="2"/>
                  </a:cubicBezTo>
                  <a:cubicBezTo>
                    <a:pt x="14" y="5"/>
                    <a:pt x="6" y="12"/>
                    <a:pt x="0" y="22"/>
                  </a:cubicBezTo>
                  <a:cubicBezTo>
                    <a:pt x="9" y="27"/>
                    <a:pt x="20" y="29"/>
                    <a:pt x="32"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95"/>
            <p:cNvSpPr/>
            <p:nvPr/>
          </p:nvSpPr>
          <p:spPr bwMode="auto">
            <a:xfrm>
              <a:off x="971550" y="4338638"/>
              <a:ext cx="423863" cy="198438"/>
            </a:xfrm>
            <a:custGeom>
              <a:avLst/>
              <a:gdLst>
                <a:gd name="T0" fmla="*/ 54 w 113"/>
                <a:gd name="T1" fmla="*/ 51 h 53"/>
                <a:gd name="T2" fmla="*/ 113 w 113"/>
                <a:gd name="T3" fmla="*/ 32 h 53"/>
                <a:gd name="T4" fmla="*/ 59 w 113"/>
                <a:gd name="T5" fmla="*/ 2 h 53"/>
                <a:gd name="T6" fmla="*/ 0 w 113"/>
                <a:gd name="T7" fmla="*/ 20 h 53"/>
                <a:gd name="T8" fmla="*/ 54 w 113"/>
                <a:gd name="T9" fmla="*/ 51 h 53"/>
              </a:gdLst>
              <a:ahLst/>
              <a:cxnLst>
                <a:cxn ang="0">
                  <a:pos x="T0" y="T1"/>
                </a:cxn>
                <a:cxn ang="0">
                  <a:pos x="T2" y="T3"/>
                </a:cxn>
                <a:cxn ang="0">
                  <a:pos x="T4" y="T5"/>
                </a:cxn>
                <a:cxn ang="0">
                  <a:pos x="T6" y="T7"/>
                </a:cxn>
                <a:cxn ang="0">
                  <a:pos x="T8" y="T9"/>
                </a:cxn>
              </a:cxnLst>
              <a:rect l="0" t="0" r="r" b="b"/>
              <a:pathLst>
                <a:path w="113" h="53">
                  <a:moveTo>
                    <a:pt x="54" y="51"/>
                  </a:moveTo>
                  <a:cubicBezTo>
                    <a:pt x="76" y="53"/>
                    <a:pt x="97" y="46"/>
                    <a:pt x="113" y="32"/>
                  </a:cubicBezTo>
                  <a:cubicBezTo>
                    <a:pt x="101" y="16"/>
                    <a:pt x="81" y="5"/>
                    <a:pt x="59" y="2"/>
                  </a:cubicBezTo>
                  <a:cubicBezTo>
                    <a:pt x="37" y="0"/>
                    <a:pt x="16" y="7"/>
                    <a:pt x="0" y="20"/>
                  </a:cubicBezTo>
                  <a:cubicBezTo>
                    <a:pt x="13" y="37"/>
                    <a:pt x="32" y="48"/>
                    <a:pt x="54" y="51"/>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96"/>
            <p:cNvSpPr/>
            <p:nvPr/>
          </p:nvSpPr>
          <p:spPr bwMode="auto">
            <a:xfrm>
              <a:off x="1425575" y="5338763"/>
              <a:ext cx="206375" cy="120650"/>
            </a:xfrm>
            <a:custGeom>
              <a:avLst/>
              <a:gdLst>
                <a:gd name="T0" fmla="*/ 23 w 55"/>
                <a:gd name="T1" fmla="*/ 27 h 32"/>
                <a:gd name="T2" fmla="*/ 55 w 55"/>
                <a:gd name="T3" fmla="*/ 26 h 32"/>
                <a:gd name="T4" fmla="*/ 32 w 55"/>
                <a:gd name="T5" fmla="*/ 4 h 32"/>
                <a:gd name="T6" fmla="*/ 0 w 55"/>
                <a:gd name="T7" fmla="*/ 5 h 32"/>
                <a:gd name="T8" fmla="*/ 23 w 55"/>
                <a:gd name="T9" fmla="*/ 27 h 32"/>
              </a:gdLst>
              <a:ahLst/>
              <a:cxnLst>
                <a:cxn ang="0">
                  <a:pos x="T0" y="T1"/>
                </a:cxn>
                <a:cxn ang="0">
                  <a:pos x="T2" y="T3"/>
                </a:cxn>
                <a:cxn ang="0">
                  <a:pos x="T4" y="T5"/>
                </a:cxn>
                <a:cxn ang="0">
                  <a:pos x="T6" y="T7"/>
                </a:cxn>
                <a:cxn ang="0">
                  <a:pos x="T8" y="T9"/>
                </a:cxn>
              </a:cxnLst>
              <a:rect l="0" t="0" r="r" b="b"/>
              <a:pathLst>
                <a:path w="55" h="32">
                  <a:moveTo>
                    <a:pt x="23" y="27"/>
                  </a:moveTo>
                  <a:cubicBezTo>
                    <a:pt x="34" y="32"/>
                    <a:pt x="45" y="31"/>
                    <a:pt x="55" y="26"/>
                  </a:cubicBezTo>
                  <a:cubicBezTo>
                    <a:pt x="51" y="17"/>
                    <a:pt x="43" y="8"/>
                    <a:pt x="32" y="4"/>
                  </a:cubicBezTo>
                  <a:cubicBezTo>
                    <a:pt x="21" y="0"/>
                    <a:pt x="10" y="1"/>
                    <a:pt x="0" y="5"/>
                  </a:cubicBezTo>
                  <a:cubicBezTo>
                    <a:pt x="4" y="15"/>
                    <a:pt x="12" y="23"/>
                    <a:pt x="23" y="27"/>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97"/>
            <p:cNvSpPr/>
            <p:nvPr/>
          </p:nvSpPr>
          <p:spPr bwMode="auto">
            <a:xfrm>
              <a:off x="1035050" y="4503738"/>
              <a:ext cx="217488" cy="101600"/>
            </a:xfrm>
            <a:custGeom>
              <a:avLst/>
              <a:gdLst>
                <a:gd name="T0" fmla="*/ 28 w 58"/>
                <a:gd name="T1" fmla="*/ 26 h 27"/>
                <a:gd name="T2" fmla="*/ 58 w 58"/>
                <a:gd name="T3" fmla="*/ 16 h 27"/>
                <a:gd name="T4" fmla="*/ 30 w 58"/>
                <a:gd name="T5" fmla="*/ 1 h 27"/>
                <a:gd name="T6" fmla="*/ 0 w 58"/>
                <a:gd name="T7" fmla="*/ 11 h 27"/>
                <a:gd name="T8" fmla="*/ 28 w 58"/>
                <a:gd name="T9" fmla="*/ 26 h 27"/>
              </a:gdLst>
              <a:ahLst/>
              <a:cxnLst>
                <a:cxn ang="0">
                  <a:pos x="T0" y="T1"/>
                </a:cxn>
                <a:cxn ang="0">
                  <a:pos x="T2" y="T3"/>
                </a:cxn>
                <a:cxn ang="0">
                  <a:pos x="T4" y="T5"/>
                </a:cxn>
                <a:cxn ang="0">
                  <a:pos x="T6" y="T7"/>
                </a:cxn>
                <a:cxn ang="0">
                  <a:pos x="T8" y="T9"/>
                </a:cxn>
              </a:cxnLst>
              <a:rect l="0" t="0" r="r" b="b"/>
              <a:pathLst>
                <a:path w="58" h="27">
                  <a:moveTo>
                    <a:pt x="28" y="26"/>
                  </a:moveTo>
                  <a:cubicBezTo>
                    <a:pt x="39" y="27"/>
                    <a:pt x="50" y="23"/>
                    <a:pt x="58" y="16"/>
                  </a:cubicBezTo>
                  <a:cubicBezTo>
                    <a:pt x="51" y="8"/>
                    <a:pt x="41" y="2"/>
                    <a:pt x="30" y="1"/>
                  </a:cubicBezTo>
                  <a:cubicBezTo>
                    <a:pt x="18" y="0"/>
                    <a:pt x="8" y="4"/>
                    <a:pt x="0" y="11"/>
                  </a:cubicBezTo>
                  <a:cubicBezTo>
                    <a:pt x="6" y="19"/>
                    <a:pt x="16" y="25"/>
                    <a:pt x="28" y="26"/>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98"/>
            <p:cNvSpPr/>
            <p:nvPr/>
          </p:nvSpPr>
          <p:spPr bwMode="auto">
            <a:xfrm>
              <a:off x="1147763" y="3797301"/>
              <a:ext cx="211138" cy="112713"/>
            </a:xfrm>
            <a:custGeom>
              <a:avLst/>
              <a:gdLst>
                <a:gd name="T0" fmla="*/ 24 w 56"/>
                <a:gd name="T1" fmla="*/ 27 h 30"/>
                <a:gd name="T2" fmla="*/ 56 w 56"/>
                <a:gd name="T3" fmla="*/ 23 h 30"/>
                <a:gd name="T4" fmla="*/ 31 w 56"/>
                <a:gd name="T5" fmla="*/ 3 h 30"/>
                <a:gd name="T6" fmla="*/ 0 w 56"/>
                <a:gd name="T7" fmla="*/ 7 h 30"/>
                <a:gd name="T8" fmla="*/ 24 w 56"/>
                <a:gd name="T9" fmla="*/ 27 h 30"/>
              </a:gdLst>
              <a:ahLst/>
              <a:cxnLst>
                <a:cxn ang="0">
                  <a:pos x="T0" y="T1"/>
                </a:cxn>
                <a:cxn ang="0">
                  <a:pos x="T2" y="T3"/>
                </a:cxn>
                <a:cxn ang="0">
                  <a:pos x="T4" y="T5"/>
                </a:cxn>
                <a:cxn ang="0">
                  <a:pos x="T6" y="T7"/>
                </a:cxn>
                <a:cxn ang="0">
                  <a:pos x="T8" y="T9"/>
                </a:cxn>
              </a:cxnLst>
              <a:rect l="0" t="0" r="r" b="b"/>
              <a:pathLst>
                <a:path w="56" h="30">
                  <a:moveTo>
                    <a:pt x="24" y="27"/>
                  </a:moveTo>
                  <a:cubicBezTo>
                    <a:pt x="35" y="30"/>
                    <a:pt x="47" y="29"/>
                    <a:pt x="56" y="23"/>
                  </a:cubicBezTo>
                  <a:cubicBezTo>
                    <a:pt x="51" y="14"/>
                    <a:pt x="42" y="6"/>
                    <a:pt x="31" y="3"/>
                  </a:cubicBezTo>
                  <a:cubicBezTo>
                    <a:pt x="20" y="0"/>
                    <a:pt x="9" y="2"/>
                    <a:pt x="0" y="7"/>
                  </a:cubicBezTo>
                  <a:cubicBezTo>
                    <a:pt x="5" y="16"/>
                    <a:pt x="13" y="24"/>
                    <a:pt x="24"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99"/>
            <p:cNvSpPr/>
            <p:nvPr/>
          </p:nvSpPr>
          <p:spPr bwMode="auto">
            <a:xfrm>
              <a:off x="1128713" y="3860801"/>
              <a:ext cx="214313" cy="112713"/>
            </a:xfrm>
            <a:custGeom>
              <a:avLst/>
              <a:gdLst>
                <a:gd name="T0" fmla="*/ 31 w 57"/>
                <a:gd name="T1" fmla="*/ 27 h 30"/>
                <a:gd name="T2" fmla="*/ 57 w 57"/>
                <a:gd name="T3" fmla="*/ 8 h 30"/>
                <a:gd name="T4" fmla="*/ 26 w 57"/>
                <a:gd name="T5" fmla="*/ 3 h 30"/>
                <a:gd name="T6" fmla="*/ 0 w 57"/>
                <a:gd name="T7" fmla="*/ 22 h 30"/>
                <a:gd name="T8" fmla="*/ 31 w 57"/>
                <a:gd name="T9" fmla="*/ 27 h 30"/>
              </a:gdLst>
              <a:ahLst/>
              <a:cxnLst>
                <a:cxn ang="0">
                  <a:pos x="T0" y="T1"/>
                </a:cxn>
                <a:cxn ang="0">
                  <a:pos x="T2" y="T3"/>
                </a:cxn>
                <a:cxn ang="0">
                  <a:pos x="T4" y="T5"/>
                </a:cxn>
                <a:cxn ang="0">
                  <a:pos x="T6" y="T7"/>
                </a:cxn>
                <a:cxn ang="0">
                  <a:pos x="T8" y="T9"/>
                </a:cxn>
              </a:cxnLst>
              <a:rect l="0" t="0" r="r" b="b"/>
              <a:pathLst>
                <a:path w="57" h="30">
                  <a:moveTo>
                    <a:pt x="31" y="27"/>
                  </a:moveTo>
                  <a:cubicBezTo>
                    <a:pt x="42" y="24"/>
                    <a:pt x="51" y="17"/>
                    <a:pt x="57" y="8"/>
                  </a:cubicBezTo>
                  <a:cubicBezTo>
                    <a:pt x="48" y="2"/>
                    <a:pt x="37" y="0"/>
                    <a:pt x="26" y="3"/>
                  </a:cubicBezTo>
                  <a:cubicBezTo>
                    <a:pt x="14" y="5"/>
                    <a:pt x="5" y="13"/>
                    <a:pt x="0" y="22"/>
                  </a:cubicBezTo>
                  <a:cubicBezTo>
                    <a:pt x="9" y="27"/>
                    <a:pt x="20" y="30"/>
                    <a:pt x="31"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100"/>
            <p:cNvSpPr/>
            <p:nvPr/>
          </p:nvSpPr>
          <p:spPr bwMode="auto">
            <a:xfrm>
              <a:off x="1098550" y="4000501"/>
              <a:ext cx="139700" cy="79375"/>
            </a:xfrm>
            <a:custGeom>
              <a:avLst/>
              <a:gdLst>
                <a:gd name="T0" fmla="*/ 16 w 37"/>
                <a:gd name="T1" fmla="*/ 18 h 21"/>
                <a:gd name="T2" fmla="*/ 37 w 37"/>
                <a:gd name="T3" fmla="*/ 17 h 21"/>
                <a:gd name="T4" fmla="*/ 22 w 37"/>
                <a:gd name="T5" fmla="*/ 2 h 21"/>
                <a:gd name="T6" fmla="*/ 0 w 37"/>
                <a:gd name="T7" fmla="*/ 4 h 21"/>
                <a:gd name="T8" fmla="*/ 16 w 37"/>
                <a:gd name="T9" fmla="*/ 18 h 21"/>
              </a:gdLst>
              <a:ahLst/>
              <a:cxnLst>
                <a:cxn ang="0">
                  <a:pos x="T0" y="T1"/>
                </a:cxn>
                <a:cxn ang="0">
                  <a:pos x="T2" y="T3"/>
                </a:cxn>
                <a:cxn ang="0">
                  <a:pos x="T4" y="T5"/>
                </a:cxn>
                <a:cxn ang="0">
                  <a:pos x="T6" y="T7"/>
                </a:cxn>
                <a:cxn ang="0">
                  <a:pos x="T8" y="T9"/>
                </a:cxn>
              </a:cxnLst>
              <a:rect l="0" t="0" r="r" b="b"/>
              <a:pathLst>
                <a:path w="37" h="21">
                  <a:moveTo>
                    <a:pt x="16" y="18"/>
                  </a:moveTo>
                  <a:cubicBezTo>
                    <a:pt x="23" y="21"/>
                    <a:pt x="31" y="20"/>
                    <a:pt x="37" y="17"/>
                  </a:cubicBezTo>
                  <a:cubicBezTo>
                    <a:pt x="34" y="10"/>
                    <a:pt x="29" y="5"/>
                    <a:pt x="22" y="2"/>
                  </a:cubicBezTo>
                  <a:cubicBezTo>
                    <a:pt x="14" y="0"/>
                    <a:pt x="7" y="0"/>
                    <a:pt x="0" y="4"/>
                  </a:cubicBezTo>
                  <a:cubicBezTo>
                    <a:pt x="3" y="10"/>
                    <a:pt x="9" y="15"/>
                    <a:pt x="16" y="1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01"/>
            <p:cNvSpPr/>
            <p:nvPr/>
          </p:nvSpPr>
          <p:spPr bwMode="auto">
            <a:xfrm>
              <a:off x="1081088" y="4056063"/>
              <a:ext cx="179388" cy="106363"/>
            </a:xfrm>
            <a:custGeom>
              <a:avLst/>
              <a:gdLst>
                <a:gd name="T0" fmla="*/ 28 w 48"/>
                <a:gd name="T1" fmla="*/ 24 h 28"/>
                <a:gd name="T2" fmla="*/ 48 w 48"/>
                <a:gd name="T3" fmla="*/ 4 h 28"/>
                <a:gd name="T4" fmla="*/ 20 w 48"/>
                <a:gd name="T5" fmla="*/ 4 h 28"/>
                <a:gd name="T6" fmla="*/ 0 w 48"/>
                <a:gd name="T7" fmla="*/ 23 h 28"/>
                <a:gd name="T8" fmla="*/ 28 w 48"/>
                <a:gd name="T9" fmla="*/ 24 h 28"/>
              </a:gdLst>
              <a:ahLst/>
              <a:cxnLst>
                <a:cxn ang="0">
                  <a:pos x="T0" y="T1"/>
                </a:cxn>
                <a:cxn ang="0">
                  <a:pos x="T2" y="T3"/>
                </a:cxn>
                <a:cxn ang="0">
                  <a:pos x="T4" y="T5"/>
                </a:cxn>
                <a:cxn ang="0">
                  <a:pos x="T6" y="T7"/>
                </a:cxn>
                <a:cxn ang="0">
                  <a:pos x="T8" y="T9"/>
                </a:cxn>
              </a:cxnLst>
              <a:rect l="0" t="0" r="r" b="b"/>
              <a:pathLst>
                <a:path w="48" h="28">
                  <a:moveTo>
                    <a:pt x="28" y="24"/>
                  </a:moveTo>
                  <a:cubicBezTo>
                    <a:pt x="38" y="20"/>
                    <a:pt x="45" y="13"/>
                    <a:pt x="48" y="4"/>
                  </a:cubicBezTo>
                  <a:cubicBezTo>
                    <a:pt x="40" y="0"/>
                    <a:pt x="30" y="0"/>
                    <a:pt x="20" y="4"/>
                  </a:cubicBezTo>
                  <a:cubicBezTo>
                    <a:pt x="11" y="7"/>
                    <a:pt x="4" y="14"/>
                    <a:pt x="0" y="23"/>
                  </a:cubicBezTo>
                  <a:cubicBezTo>
                    <a:pt x="9" y="27"/>
                    <a:pt x="19" y="28"/>
                    <a:pt x="28" y="24"/>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02"/>
            <p:cNvSpPr/>
            <p:nvPr/>
          </p:nvSpPr>
          <p:spPr bwMode="auto">
            <a:xfrm>
              <a:off x="1835150" y="5726113"/>
              <a:ext cx="109538" cy="217488"/>
            </a:xfrm>
            <a:custGeom>
              <a:avLst/>
              <a:gdLst>
                <a:gd name="T0" fmla="*/ 26 w 29"/>
                <a:gd name="T1" fmla="*/ 27 h 58"/>
                <a:gd name="T2" fmla="*/ 8 w 29"/>
                <a:gd name="T3" fmla="*/ 0 h 58"/>
                <a:gd name="T4" fmla="*/ 2 w 29"/>
                <a:gd name="T5" fmla="*/ 32 h 58"/>
                <a:gd name="T6" fmla="*/ 20 w 29"/>
                <a:gd name="T7" fmla="*/ 58 h 58"/>
                <a:gd name="T8" fmla="*/ 26 w 29"/>
                <a:gd name="T9" fmla="*/ 27 h 58"/>
              </a:gdLst>
              <a:ahLst/>
              <a:cxnLst>
                <a:cxn ang="0">
                  <a:pos x="T0" y="T1"/>
                </a:cxn>
                <a:cxn ang="0">
                  <a:pos x="T2" y="T3"/>
                </a:cxn>
                <a:cxn ang="0">
                  <a:pos x="T4" y="T5"/>
                </a:cxn>
                <a:cxn ang="0">
                  <a:pos x="T6" y="T7"/>
                </a:cxn>
                <a:cxn ang="0">
                  <a:pos x="T8" y="T9"/>
                </a:cxn>
              </a:cxnLst>
              <a:rect l="0" t="0" r="r" b="b"/>
              <a:pathLst>
                <a:path w="29" h="58">
                  <a:moveTo>
                    <a:pt x="26" y="27"/>
                  </a:moveTo>
                  <a:cubicBezTo>
                    <a:pt x="24" y="15"/>
                    <a:pt x="17" y="6"/>
                    <a:pt x="8" y="0"/>
                  </a:cubicBezTo>
                  <a:cubicBezTo>
                    <a:pt x="2" y="9"/>
                    <a:pt x="0" y="20"/>
                    <a:pt x="2" y="32"/>
                  </a:cubicBezTo>
                  <a:cubicBezTo>
                    <a:pt x="4" y="43"/>
                    <a:pt x="11" y="52"/>
                    <a:pt x="20" y="58"/>
                  </a:cubicBezTo>
                  <a:cubicBezTo>
                    <a:pt x="26" y="49"/>
                    <a:pt x="29" y="38"/>
                    <a:pt x="26"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03"/>
            <p:cNvSpPr/>
            <p:nvPr/>
          </p:nvSpPr>
          <p:spPr bwMode="auto">
            <a:xfrm>
              <a:off x="1914525" y="5918201"/>
              <a:ext cx="209550" cy="112713"/>
            </a:xfrm>
            <a:custGeom>
              <a:avLst/>
              <a:gdLst>
                <a:gd name="T0" fmla="*/ 31 w 56"/>
                <a:gd name="T1" fmla="*/ 27 h 30"/>
                <a:gd name="T2" fmla="*/ 56 w 56"/>
                <a:gd name="T3" fmla="*/ 6 h 30"/>
                <a:gd name="T4" fmla="*/ 24 w 56"/>
                <a:gd name="T5" fmla="*/ 3 h 30"/>
                <a:gd name="T6" fmla="*/ 0 w 56"/>
                <a:gd name="T7" fmla="*/ 23 h 30"/>
                <a:gd name="T8" fmla="*/ 31 w 56"/>
                <a:gd name="T9" fmla="*/ 27 h 30"/>
              </a:gdLst>
              <a:ahLst/>
              <a:cxnLst>
                <a:cxn ang="0">
                  <a:pos x="T0" y="T1"/>
                </a:cxn>
                <a:cxn ang="0">
                  <a:pos x="T2" y="T3"/>
                </a:cxn>
                <a:cxn ang="0">
                  <a:pos x="T4" y="T5"/>
                </a:cxn>
                <a:cxn ang="0">
                  <a:pos x="T6" y="T7"/>
                </a:cxn>
                <a:cxn ang="0">
                  <a:pos x="T8" y="T9"/>
                </a:cxn>
              </a:cxnLst>
              <a:rect l="0" t="0" r="r" b="b"/>
              <a:pathLst>
                <a:path w="56" h="30">
                  <a:moveTo>
                    <a:pt x="31" y="27"/>
                  </a:moveTo>
                  <a:cubicBezTo>
                    <a:pt x="42" y="23"/>
                    <a:pt x="51" y="16"/>
                    <a:pt x="56" y="6"/>
                  </a:cubicBezTo>
                  <a:cubicBezTo>
                    <a:pt x="46" y="1"/>
                    <a:pt x="35" y="0"/>
                    <a:pt x="24" y="3"/>
                  </a:cubicBezTo>
                  <a:cubicBezTo>
                    <a:pt x="13" y="6"/>
                    <a:pt x="5" y="14"/>
                    <a:pt x="0" y="23"/>
                  </a:cubicBezTo>
                  <a:cubicBezTo>
                    <a:pt x="9" y="29"/>
                    <a:pt x="21" y="30"/>
                    <a:pt x="31"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04"/>
            <p:cNvSpPr/>
            <p:nvPr/>
          </p:nvSpPr>
          <p:spPr bwMode="auto">
            <a:xfrm>
              <a:off x="1958975" y="5902326"/>
              <a:ext cx="209550" cy="244475"/>
            </a:xfrm>
            <a:custGeom>
              <a:avLst/>
              <a:gdLst>
                <a:gd name="T0" fmla="*/ 42 w 56"/>
                <a:gd name="T1" fmla="*/ 43 h 65"/>
                <a:gd name="T2" fmla="*/ 54 w 56"/>
                <a:gd name="T3" fmla="*/ 0 h 65"/>
                <a:gd name="T4" fmla="*/ 14 w 56"/>
                <a:gd name="T5" fmla="*/ 21 h 65"/>
                <a:gd name="T6" fmla="*/ 2 w 56"/>
                <a:gd name="T7" fmla="*/ 65 h 65"/>
                <a:gd name="T8" fmla="*/ 42 w 56"/>
                <a:gd name="T9" fmla="*/ 43 h 65"/>
              </a:gdLst>
              <a:ahLst/>
              <a:cxnLst>
                <a:cxn ang="0">
                  <a:pos x="T0" y="T1"/>
                </a:cxn>
                <a:cxn ang="0">
                  <a:pos x="T2" y="T3"/>
                </a:cxn>
                <a:cxn ang="0">
                  <a:pos x="T4" y="T5"/>
                </a:cxn>
                <a:cxn ang="0">
                  <a:pos x="T6" y="T7"/>
                </a:cxn>
                <a:cxn ang="0">
                  <a:pos x="T8" y="T9"/>
                </a:cxn>
              </a:cxnLst>
              <a:rect l="0" t="0" r="r" b="b"/>
              <a:pathLst>
                <a:path w="56" h="65">
                  <a:moveTo>
                    <a:pt x="42" y="43"/>
                  </a:moveTo>
                  <a:cubicBezTo>
                    <a:pt x="52" y="31"/>
                    <a:pt x="56" y="15"/>
                    <a:pt x="54" y="0"/>
                  </a:cubicBezTo>
                  <a:cubicBezTo>
                    <a:pt x="39" y="1"/>
                    <a:pt x="24" y="9"/>
                    <a:pt x="14" y="21"/>
                  </a:cubicBezTo>
                  <a:cubicBezTo>
                    <a:pt x="4" y="34"/>
                    <a:pt x="0" y="50"/>
                    <a:pt x="2" y="65"/>
                  </a:cubicBezTo>
                  <a:cubicBezTo>
                    <a:pt x="17" y="64"/>
                    <a:pt x="32" y="56"/>
                    <a:pt x="42" y="43"/>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05"/>
            <p:cNvSpPr/>
            <p:nvPr/>
          </p:nvSpPr>
          <p:spPr bwMode="auto">
            <a:xfrm>
              <a:off x="1092200" y="4256088"/>
              <a:ext cx="179388" cy="138113"/>
            </a:xfrm>
            <a:custGeom>
              <a:avLst/>
              <a:gdLst>
                <a:gd name="T0" fmla="*/ 17 w 48"/>
                <a:gd name="T1" fmla="*/ 29 h 37"/>
                <a:gd name="T2" fmla="*/ 48 w 48"/>
                <a:gd name="T3" fmla="*/ 35 h 37"/>
                <a:gd name="T4" fmla="*/ 31 w 48"/>
                <a:gd name="T5" fmla="*/ 8 h 37"/>
                <a:gd name="T6" fmla="*/ 0 w 48"/>
                <a:gd name="T7" fmla="*/ 2 h 37"/>
                <a:gd name="T8" fmla="*/ 17 w 48"/>
                <a:gd name="T9" fmla="*/ 29 h 37"/>
              </a:gdLst>
              <a:ahLst/>
              <a:cxnLst>
                <a:cxn ang="0">
                  <a:pos x="T0" y="T1"/>
                </a:cxn>
                <a:cxn ang="0">
                  <a:pos x="T2" y="T3"/>
                </a:cxn>
                <a:cxn ang="0">
                  <a:pos x="T4" y="T5"/>
                </a:cxn>
                <a:cxn ang="0">
                  <a:pos x="T6" y="T7"/>
                </a:cxn>
                <a:cxn ang="0">
                  <a:pos x="T8" y="T9"/>
                </a:cxn>
              </a:cxnLst>
              <a:rect l="0" t="0" r="r" b="b"/>
              <a:pathLst>
                <a:path w="48" h="37">
                  <a:moveTo>
                    <a:pt x="17" y="29"/>
                  </a:moveTo>
                  <a:cubicBezTo>
                    <a:pt x="26" y="35"/>
                    <a:pt x="37" y="37"/>
                    <a:pt x="48" y="35"/>
                  </a:cubicBezTo>
                  <a:cubicBezTo>
                    <a:pt x="46" y="24"/>
                    <a:pt x="40" y="14"/>
                    <a:pt x="31" y="8"/>
                  </a:cubicBezTo>
                  <a:cubicBezTo>
                    <a:pt x="21" y="2"/>
                    <a:pt x="10" y="0"/>
                    <a:pt x="0" y="2"/>
                  </a:cubicBezTo>
                  <a:cubicBezTo>
                    <a:pt x="1" y="12"/>
                    <a:pt x="7" y="22"/>
                    <a:pt x="17" y="2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06"/>
            <p:cNvSpPr/>
            <p:nvPr/>
          </p:nvSpPr>
          <p:spPr bwMode="auto">
            <a:xfrm>
              <a:off x="1403350" y="5387976"/>
              <a:ext cx="409575" cy="209550"/>
            </a:xfrm>
            <a:custGeom>
              <a:avLst/>
              <a:gdLst>
                <a:gd name="T0" fmla="*/ 60 w 109"/>
                <a:gd name="T1" fmla="*/ 51 h 56"/>
                <a:gd name="T2" fmla="*/ 0 w 109"/>
                <a:gd name="T3" fmla="*/ 41 h 56"/>
                <a:gd name="T4" fmla="*/ 49 w 109"/>
                <a:gd name="T5" fmla="*/ 5 h 56"/>
                <a:gd name="T6" fmla="*/ 109 w 109"/>
                <a:gd name="T7" fmla="*/ 15 h 56"/>
                <a:gd name="T8" fmla="*/ 60 w 109"/>
                <a:gd name="T9" fmla="*/ 51 h 56"/>
              </a:gdLst>
              <a:ahLst/>
              <a:cxnLst>
                <a:cxn ang="0">
                  <a:pos x="T0" y="T1"/>
                </a:cxn>
                <a:cxn ang="0">
                  <a:pos x="T2" y="T3"/>
                </a:cxn>
                <a:cxn ang="0">
                  <a:pos x="T4" y="T5"/>
                </a:cxn>
                <a:cxn ang="0">
                  <a:pos x="T6" y="T7"/>
                </a:cxn>
                <a:cxn ang="0">
                  <a:pos x="T8" y="T9"/>
                </a:cxn>
              </a:cxnLst>
              <a:rect l="0" t="0" r="r" b="b"/>
              <a:pathLst>
                <a:path w="109" h="56">
                  <a:moveTo>
                    <a:pt x="60" y="51"/>
                  </a:moveTo>
                  <a:cubicBezTo>
                    <a:pt x="39" y="56"/>
                    <a:pt x="17" y="52"/>
                    <a:pt x="0" y="41"/>
                  </a:cubicBezTo>
                  <a:cubicBezTo>
                    <a:pt x="10" y="24"/>
                    <a:pt x="27" y="10"/>
                    <a:pt x="49" y="5"/>
                  </a:cubicBezTo>
                  <a:cubicBezTo>
                    <a:pt x="70" y="0"/>
                    <a:pt x="92" y="4"/>
                    <a:pt x="109" y="15"/>
                  </a:cubicBezTo>
                  <a:cubicBezTo>
                    <a:pt x="99" y="33"/>
                    <a:pt x="81" y="46"/>
                    <a:pt x="60" y="51"/>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07"/>
            <p:cNvSpPr/>
            <p:nvPr/>
          </p:nvSpPr>
          <p:spPr bwMode="auto">
            <a:xfrm>
              <a:off x="2927350" y="3352801"/>
              <a:ext cx="157163" cy="304800"/>
            </a:xfrm>
            <a:custGeom>
              <a:avLst/>
              <a:gdLst>
                <a:gd name="T0" fmla="*/ 4 w 42"/>
                <a:gd name="T1" fmla="*/ 36 h 81"/>
                <a:gd name="T2" fmla="*/ 30 w 42"/>
                <a:gd name="T3" fmla="*/ 0 h 81"/>
                <a:gd name="T4" fmla="*/ 38 w 42"/>
                <a:gd name="T5" fmla="*/ 44 h 81"/>
                <a:gd name="T6" fmla="*/ 11 w 42"/>
                <a:gd name="T7" fmla="*/ 81 h 81"/>
                <a:gd name="T8" fmla="*/ 4 w 42"/>
                <a:gd name="T9" fmla="*/ 36 h 81"/>
              </a:gdLst>
              <a:ahLst/>
              <a:cxnLst>
                <a:cxn ang="0">
                  <a:pos x="T0" y="T1"/>
                </a:cxn>
                <a:cxn ang="0">
                  <a:pos x="T2" y="T3"/>
                </a:cxn>
                <a:cxn ang="0">
                  <a:pos x="T4" y="T5"/>
                </a:cxn>
                <a:cxn ang="0">
                  <a:pos x="T6" y="T7"/>
                </a:cxn>
                <a:cxn ang="0">
                  <a:pos x="T8" y="T9"/>
                </a:cxn>
              </a:cxnLst>
              <a:rect l="0" t="0" r="r" b="b"/>
              <a:pathLst>
                <a:path w="42" h="81">
                  <a:moveTo>
                    <a:pt x="4" y="36"/>
                  </a:moveTo>
                  <a:cubicBezTo>
                    <a:pt x="7" y="20"/>
                    <a:pt x="17" y="8"/>
                    <a:pt x="30" y="0"/>
                  </a:cubicBezTo>
                  <a:cubicBezTo>
                    <a:pt x="38" y="13"/>
                    <a:pt x="42" y="29"/>
                    <a:pt x="38" y="44"/>
                  </a:cubicBezTo>
                  <a:cubicBezTo>
                    <a:pt x="34" y="60"/>
                    <a:pt x="24" y="73"/>
                    <a:pt x="11" y="81"/>
                  </a:cubicBezTo>
                  <a:cubicBezTo>
                    <a:pt x="3" y="68"/>
                    <a:pt x="0" y="52"/>
                    <a:pt x="4" y="36"/>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8"/>
            <p:cNvSpPr/>
            <p:nvPr/>
          </p:nvSpPr>
          <p:spPr bwMode="auto">
            <a:xfrm>
              <a:off x="2822575" y="3275013"/>
              <a:ext cx="157163" cy="304800"/>
            </a:xfrm>
            <a:custGeom>
              <a:avLst/>
              <a:gdLst>
                <a:gd name="T0" fmla="*/ 4 w 42"/>
                <a:gd name="T1" fmla="*/ 45 h 81"/>
                <a:gd name="T2" fmla="*/ 11 w 42"/>
                <a:gd name="T3" fmla="*/ 0 h 81"/>
                <a:gd name="T4" fmla="*/ 38 w 42"/>
                <a:gd name="T5" fmla="*/ 36 h 81"/>
                <a:gd name="T6" fmla="*/ 30 w 42"/>
                <a:gd name="T7" fmla="*/ 81 h 81"/>
                <a:gd name="T8" fmla="*/ 4 w 42"/>
                <a:gd name="T9" fmla="*/ 45 h 81"/>
              </a:gdLst>
              <a:ahLst/>
              <a:cxnLst>
                <a:cxn ang="0">
                  <a:pos x="T0" y="T1"/>
                </a:cxn>
                <a:cxn ang="0">
                  <a:pos x="T2" y="T3"/>
                </a:cxn>
                <a:cxn ang="0">
                  <a:pos x="T4" y="T5"/>
                </a:cxn>
                <a:cxn ang="0">
                  <a:pos x="T6" y="T7"/>
                </a:cxn>
                <a:cxn ang="0">
                  <a:pos x="T8" y="T9"/>
                </a:cxn>
              </a:cxnLst>
              <a:rect l="0" t="0" r="r" b="b"/>
              <a:pathLst>
                <a:path w="42" h="81">
                  <a:moveTo>
                    <a:pt x="4" y="45"/>
                  </a:moveTo>
                  <a:cubicBezTo>
                    <a:pt x="0" y="29"/>
                    <a:pt x="3" y="13"/>
                    <a:pt x="11" y="0"/>
                  </a:cubicBezTo>
                  <a:cubicBezTo>
                    <a:pt x="24" y="8"/>
                    <a:pt x="34" y="21"/>
                    <a:pt x="38" y="36"/>
                  </a:cubicBezTo>
                  <a:cubicBezTo>
                    <a:pt x="42" y="52"/>
                    <a:pt x="39" y="68"/>
                    <a:pt x="30" y="81"/>
                  </a:cubicBezTo>
                  <a:cubicBezTo>
                    <a:pt x="17" y="73"/>
                    <a:pt x="7" y="60"/>
                    <a:pt x="4" y="4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09"/>
            <p:cNvSpPr/>
            <p:nvPr/>
          </p:nvSpPr>
          <p:spPr bwMode="auto">
            <a:xfrm>
              <a:off x="1208088" y="3522663"/>
              <a:ext cx="192088" cy="266700"/>
            </a:xfrm>
            <a:custGeom>
              <a:avLst/>
              <a:gdLst>
                <a:gd name="T0" fmla="*/ 11 w 51"/>
                <a:gd name="T1" fmla="*/ 45 h 71"/>
                <a:gd name="T2" fmla="*/ 4 w 51"/>
                <a:gd name="T3" fmla="*/ 0 h 71"/>
                <a:gd name="T4" fmla="*/ 41 w 51"/>
                <a:gd name="T5" fmla="*/ 26 h 71"/>
                <a:gd name="T6" fmla="*/ 48 w 51"/>
                <a:gd name="T7" fmla="*/ 71 h 71"/>
                <a:gd name="T8" fmla="*/ 11 w 51"/>
                <a:gd name="T9" fmla="*/ 45 h 71"/>
              </a:gdLst>
              <a:ahLst/>
              <a:cxnLst>
                <a:cxn ang="0">
                  <a:pos x="T0" y="T1"/>
                </a:cxn>
                <a:cxn ang="0">
                  <a:pos x="T2" y="T3"/>
                </a:cxn>
                <a:cxn ang="0">
                  <a:pos x="T4" y="T5"/>
                </a:cxn>
                <a:cxn ang="0">
                  <a:pos x="T6" y="T7"/>
                </a:cxn>
                <a:cxn ang="0">
                  <a:pos x="T8" y="T9"/>
                </a:cxn>
              </a:cxnLst>
              <a:rect l="0" t="0" r="r" b="b"/>
              <a:pathLst>
                <a:path w="51" h="71">
                  <a:moveTo>
                    <a:pt x="11" y="45"/>
                  </a:moveTo>
                  <a:cubicBezTo>
                    <a:pt x="2" y="31"/>
                    <a:pt x="0" y="15"/>
                    <a:pt x="4" y="0"/>
                  </a:cubicBezTo>
                  <a:cubicBezTo>
                    <a:pt x="19" y="4"/>
                    <a:pt x="32" y="12"/>
                    <a:pt x="41" y="26"/>
                  </a:cubicBezTo>
                  <a:cubicBezTo>
                    <a:pt x="49" y="40"/>
                    <a:pt x="51" y="56"/>
                    <a:pt x="48" y="71"/>
                  </a:cubicBezTo>
                  <a:cubicBezTo>
                    <a:pt x="33" y="68"/>
                    <a:pt x="19" y="59"/>
                    <a:pt x="11" y="4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10"/>
            <p:cNvSpPr/>
            <p:nvPr/>
          </p:nvSpPr>
          <p:spPr bwMode="auto">
            <a:xfrm>
              <a:off x="1425575" y="3341688"/>
              <a:ext cx="146050" cy="207963"/>
            </a:xfrm>
            <a:custGeom>
              <a:avLst/>
              <a:gdLst>
                <a:gd name="T0" fmla="*/ 8 w 39"/>
                <a:gd name="T1" fmla="*/ 35 h 55"/>
                <a:gd name="T2" fmla="*/ 3 w 39"/>
                <a:gd name="T3" fmla="*/ 0 h 55"/>
                <a:gd name="T4" fmla="*/ 31 w 39"/>
                <a:gd name="T5" fmla="*/ 21 h 55"/>
                <a:gd name="T6" fmla="*/ 36 w 39"/>
                <a:gd name="T7" fmla="*/ 55 h 55"/>
                <a:gd name="T8" fmla="*/ 8 w 39"/>
                <a:gd name="T9" fmla="*/ 35 h 55"/>
              </a:gdLst>
              <a:ahLst/>
              <a:cxnLst>
                <a:cxn ang="0">
                  <a:pos x="T0" y="T1"/>
                </a:cxn>
                <a:cxn ang="0">
                  <a:pos x="T2" y="T3"/>
                </a:cxn>
                <a:cxn ang="0">
                  <a:pos x="T4" y="T5"/>
                </a:cxn>
                <a:cxn ang="0">
                  <a:pos x="T6" y="T7"/>
                </a:cxn>
                <a:cxn ang="0">
                  <a:pos x="T8" y="T9"/>
                </a:cxn>
              </a:cxnLst>
              <a:rect l="0" t="0" r="r" b="b"/>
              <a:pathLst>
                <a:path w="39" h="55">
                  <a:moveTo>
                    <a:pt x="8" y="35"/>
                  </a:moveTo>
                  <a:cubicBezTo>
                    <a:pt x="1" y="24"/>
                    <a:pt x="0" y="11"/>
                    <a:pt x="3" y="0"/>
                  </a:cubicBezTo>
                  <a:cubicBezTo>
                    <a:pt x="14" y="3"/>
                    <a:pt x="25" y="10"/>
                    <a:pt x="31" y="21"/>
                  </a:cubicBezTo>
                  <a:cubicBezTo>
                    <a:pt x="37" y="32"/>
                    <a:pt x="39" y="44"/>
                    <a:pt x="36" y="55"/>
                  </a:cubicBezTo>
                  <a:cubicBezTo>
                    <a:pt x="24" y="52"/>
                    <a:pt x="14" y="45"/>
                    <a:pt x="8" y="3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11"/>
            <p:cNvSpPr/>
            <p:nvPr/>
          </p:nvSpPr>
          <p:spPr bwMode="auto">
            <a:xfrm>
              <a:off x="1312863" y="3440113"/>
              <a:ext cx="225425" cy="131763"/>
            </a:xfrm>
            <a:custGeom>
              <a:avLst/>
              <a:gdLst>
                <a:gd name="T0" fmla="*/ 25 w 60"/>
                <a:gd name="T1" fmla="*/ 30 h 35"/>
                <a:gd name="T2" fmla="*/ 0 w 60"/>
                <a:gd name="T3" fmla="*/ 6 h 35"/>
                <a:gd name="T4" fmla="*/ 35 w 60"/>
                <a:gd name="T5" fmla="*/ 5 h 35"/>
                <a:gd name="T6" fmla="*/ 60 w 60"/>
                <a:gd name="T7" fmla="*/ 29 h 35"/>
                <a:gd name="T8" fmla="*/ 25 w 60"/>
                <a:gd name="T9" fmla="*/ 30 h 35"/>
              </a:gdLst>
              <a:ahLst/>
              <a:cxnLst>
                <a:cxn ang="0">
                  <a:pos x="T0" y="T1"/>
                </a:cxn>
                <a:cxn ang="0">
                  <a:pos x="T2" y="T3"/>
                </a:cxn>
                <a:cxn ang="0">
                  <a:pos x="T4" y="T5"/>
                </a:cxn>
                <a:cxn ang="0">
                  <a:pos x="T6" y="T7"/>
                </a:cxn>
                <a:cxn ang="0">
                  <a:pos x="T8" y="T9"/>
                </a:cxn>
              </a:cxnLst>
              <a:rect l="0" t="0" r="r" b="b"/>
              <a:pathLst>
                <a:path w="60" h="35">
                  <a:moveTo>
                    <a:pt x="25" y="30"/>
                  </a:moveTo>
                  <a:cubicBezTo>
                    <a:pt x="14" y="25"/>
                    <a:pt x="5" y="16"/>
                    <a:pt x="0" y="6"/>
                  </a:cubicBezTo>
                  <a:cubicBezTo>
                    <a:pt x="11" y="1"/>
                    <a:pt x="23" y="0"/>
                    <a:pt x="35" y="5"/>
                  </a:cubicBezTo>
                  <a:cubicBezTo>
                    <a:pt x="47" y="9"/>
                    <a:pt x="56" y="18"/>
                    <a:pt x="60" y="29"/>
                  </a:cubicBezTo>
                  <a:cubicBezTo>
                    <a:pt x="50" y="34"/>
                    <a:pt x="37" y="35"/>
                    <a:pt x="25" y="3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12"/>
            <p:cNvSpPr/>
            <p:nvPr/>
          </p:nvSpPr>
          <p:spPr bwMode="auto">
            <a:xfrm>
              <a:off x="2443163" y="3060701"/>
              <a:ext cx="184150" cy="269875"/>
            </a:xfrm>
            <a:custGeom>
              <a:avLst/>
              <a:gdLst>
                <a:gd name="T0" fmla="*/ 9 w 49"/>
                <a:gd name="T1" fmla="*/ 28 h 72"/>
                <a:gd name="T2" fmla="*/ 45 w 49"/>
                <a:gd name="T3" fmla="*/ 0 h 72"/>
                <a:gd name="T4" fmla="*/ 40 w 49"/>
                <a:gd name="T5" fmla="*/ 45 h 72"/>
                <a:gd name="T6" fmla="*/ 5 w 49"/>
                <a:gd name="T7" fmla="*/ 72 h 72"/>
                <a:gd name="T8" fmla="*/ 9 w 49"/>
                <a:gd name="T9" fmla="*/ 28 h 72"/>
              </a:gdLst>
              <a:ahLst/>
              <a:cxnLst>
                <a:cxn ang="0">
                  <a:pos x="T0" y="T1"/>
                </a:cxn>
                <a:cxn ang="0">
                  <a:pos x="T2" y="T3"/>
                </a:cxn>
                <a:cxn ang="0">
                  <a:pos x="T4" y="T5"/>
                </a:cxn>
                <a:cxn ang="0">
                  <a:pos x="T6" y="T7"/>
                </a:cxn>
                <a:cxn ang="0">
                  <a:pos x="T8" y="T9"/>
                </a:cxn>
              </a:cxnLst>
              <a:rect l="0" t="0" r="r" b="b"/>
              <a:pathLst>
                <a:path w="49" h="72">
                  <a:moveTo>
                    <a:pt x="9" y="28"/>
                  </a:moveTo>
                  <a:cubicBezTo>
                    <a:pt x="17" y="13"/>
                    <a:pt x="30" y="4"/>
                    <a:pt x="45" y="0"/>
                  </a:cubicBezTo>
                  <a:cubicBezTo>
                    <a:pt x="49" y="15"/>
                    <a:pt x="48" y="31"/>
                    <a:pt x="40" y="45"/>
                  </a:cubicBezTo>
                  <a:cubicBezTo>
                    <a:pt x="32" y="59"/>
                    <a:pt x="19" y="69"/>
                    <a:pt x="5" y="72"/>
                  </a:cubicBezTo>
                  <a:cubicBezTo>
                    <a:pt x="0" y="58"/>
                    <a:pt x="1" y="42"/>
                    <a:pt x="9" y="2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13"/>
            <p:cNvSpPr/>
            <p:nvPr/>
          </p:nvSpPr>
          <p:spPr bwMode="auto">
            <a:xfrm>
              <a:off x="2346325" y="3030538"/>
              <a:ext cx="182563" cy="269875"/>
            </a:xfrm>
            <a:custGeom>
              <a:avLst/>
              <a:gdLst>
                <a:gd name="T0" fmla="*/ 40 w 49"/>
                <a:gd name="T1" fmla="*/ 28 h 72"/>
                <a:gd name="T2" fmla="*/ 4 w 49"/>
                <a:gd name="T3" fmla="*/ 0 h 72"/>
                <a:gd name="T4" fmla="*/ 9 w 49"/>
                <a:gd name="T5" fmla="*/ 45 h 72"/>
                <a:gd name="T6" fmla="*/ 45 w 49"/>
                <a:gd name="T7" fmla="*/ 72 h 72"/>
                <a:gd name="T8" fmla="*/ 40 w 49"/>
                <a:gd name="T9" fmla="*/ 28 h 72"/>
              </a:gdLst>
              <a:ahLst/>
              <a:cxnLst>
                <a:cxn ang="0">
                  <a:pos x="T0" y="T1"/>
                </a:cxn>
                <a:cxn ang="0">
                  <a:pos x="T2" y="T3"/>
                </a:cxn>
                <a:cxn ang="0">
                  <a:pos x="T4" y="T5"/>
                </a:cxn>
                <a:cxn ang="0">
                  <a:pos x="T6" y="T7"/>
                </a:cxn>
                <a:cxn ang="0">
                  <a:pos x="T8" y="T9"/>
                </a:cxn>
              </a:cxnLst>
              <a:rect l="0" t="0" r="r" b="b"/>
              <a:pathLst>
                <a:path w="49" h="72">
                  <a:moveTo>
                    <a:pt x="40" y="28"/>
                  </a:moveTo>
                  <a:cubicBezTo>
                    <a:pt x="32" y="13"/>
                    <a:pt x="19" y="4"/>
                    <a:pt x="4" y="0"/>
                  </a:cubicBezTo>
                  <a:cubicBezTo>
                    <a:pt x="0" y="15"/>
                    <a:pt x="1" y="31"/>
                    <a:pt x="9" y="45"/>
                  </a:cubicBezTo>
                  <a:cubicBezTo>
                    <a:pt x="17" y="59"/>
                    <a:pt x="30" y="69"/>
                    <a:pt x="45" y="72"/>
                  </a:cubicBezTo>
                  <a:cubicBezTo>
                    <a:pt x="49" y="58"/>
                    <a:pt x="48" y="42"/>
                    <a:pt x="40" y="2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14"/>
            <p:cNvSpPr/>
            <p:nvPr/>
          </p:nvSpPr>
          <p:spPr bwMode="auto">
            <a:xfrm>
              <a:off x="1185863" y="3143251"/>
              <a:ext cx="3798888" cy="3619500"/>
            </a:xfrm>
            <a:custGeom>
              <a:avLst/>
              <a:gdLst>
                <a:gd name="T0" fmla="*/ 738 w 1012"/>
                <a:gd name="T1" fmla="*/ 0 h 963"/>
                <a:gd name="T2" fmla="*/ 784 w 1012"/>
                <a:gd name="T3" fmla="*/ 2 h 963"/>
                <a:gd name="T4" fmla="*/ 1012 w 1012"/>
                <a:gd name="T5" fmla="*/ 276 h 963"/>
                <a:gd name="T6" fmla="*/ 1012 w 1012"/>
                <a:gd name="T7" fmla="*/ 334 h 963"/>
                <a:gd name="T8" fmla="*/ 506 w 1012"/>
                <a:gd name="T9" fmla="*/ 963 h 963"/>
                <a:gd name="T10" fmla="*/ 0 w 1012"/>
                <a:gd name="T11" fmla="*/ 334 h 963"/>
                <a:gd name="T12" fmla="*/ 0 w 1012"/>
                <a:gd name="T13" fmla="*/ 276 h 963"/>
                <a:gd name="T14" fmla="*/ 228 w 1012"/>
                <a:gd name="T15" fmla="*/ 2 h 963"/>
                <a:gd name="T16" fmla="*/ 274 w 1012"/>
                <a:gd name="T17" fmla="*/ 0 h 963"/>
                <a:gd name="T18" fmla="*/ 506 w 1012"/>
                <a:gd name="T19" fmla="*/ 124 h 963"/>
                <a:gd name="T20" fmla="*/ 738 w 1012"/>
                <a:gd name="T21" fmla="*/ 0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12" h="963">
                  <a:moveTo>
                    <a:pt x="738" y="0"/>
                  </a:moveTo>
                  <a:cubicBezTo>
                    <a:pt x="752" y="0"/>
                    <a:pt x="768" y="1"/>
                    <a:pt x="784" y="2"/>
                  </a:cubicBezTo>
                  <a:cubicBezTo>
                    <a:pt x="883" y="12"/>
                    <a:pt x="998" y="103"/>
                    <a:pt x="1012" y="276"/>
                  </a:cubicBezTo>
                  <a:cubicBezTo>
                    <a:pt x="1012" y="334"/>
                    <a:pt x="1012" y="334"/>
                    <a:pt x="1012" y="334"/>
                  </a:cubicBezTo>
                  <a:cubicBezTo>
                    <a:pt x="999" y="501"/>
                    <a:pt x="873" y="706"/>
                    <a:pt x="506" y="963"/>
                  </a:cubicBezTo>
                  <a:cubicBezTo>
                    <a:pt x="139" y="706"/>
                    <a:pt x="13" y="501"/>
                    <a:pt x="0" y="334"/>
                  </a:cubicBezTo>
                  <a:cubicBezTo>
                    <a:pt x="0" y="276"/>
                    <a:pt x="0" y="276"/>
                    <a:pt x="0" y="276"/>
                  </a:cubicBezTo>
                  <a:cubicBezTo>
                    <a:pt x="14" y="103"/>
                    <a:pt x="129" y="12"/>
                    <a:pt x="228" y="2"/>
                  </a:cubicBezTo>
                  <a:cubicBezTo>
                    <a:pt x="244" y="1"/>
                    <a:pt x="260" y="0"/>
                    <a:pt x="274" y="0"/>
                  </a:cubicBezTo>
                  <a:cubicBezTo>
                    <a:pt x="388" y="0"/>
                    <a:pt x="443" y="49"/>
                    <a:pt x="506" y="124"/>
                  </a:cubicBezTo>
                  <a:cubicBezTo>
                    <a:pt x="569" y="49"/>
                    <a:pt x="624" y="0"/>
                    <a:pt x="738"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15"/>
            <p:cNvSpPr/>
            <p:nvPr/>
          </p:nvSpPr>
          <p:spPr bwMode="auto">
            <a:xfrm>
              <a:off x="3956050" y="3052763"/>
              <a:ext cx="236538" cy="379413"/>
            </a:xfrm>
            <a:custGeom>
              <a:avLst/>
              <a:gdLst>
                <a:gd name="T0" fmla="*/ 10 w 63"/>
                <a:gd name="T1" fmla="*/ 40 h 101"/>
                <a:gd name="T2" fmla="*/ 7 w 63"/>
                <a:gd name="T3" fmla="*/ 101 h 101"/>
                <a:gd name="T4" fmla="*/ 53 w 63"/>
                <a:gd name="T5" fmla="*/ 61 h 101"/>
                <a:gd name="T6" fmla="*/ 56 w 63"/>
                <a:gd name="T7" fmla="*/ 0 h 101"/>
                <a:gd name="T8" fmla="*/ 10 w 63"/>
                <a:gd name="T9" fmla="*/ 40 h 101"/>
              </a:gdLst>
              <a:ahLst/>
              <a:cxnLst>
                <a:cxn ang="0">
                  <a:pos x="T0" y="T1"/>
                </a:cxn>
                <a:cxn ang="0">
                  <a:pos x="T2" y="T3"/>
                </a:cxn>
                <a:cxn ang="0">
                  <a:pos x="T4" y="T5"/>
                </a:cxn>
                <a:cxn ang="0">
                  <a:pos x="T6" y="T7"/>
                </a:cxn>
                <a:cxn ang="0">
                  <a:pos x="T8" y="T9"/>
                </a:cxn>
              </a:cxnLst>
              <a:rect l="0" t="0" r="r" b="b"/>
              <a:pathLst>
                <a:path w="63" h="101">
                  <a:moveTo>
                    <a:pt x="10" y="40"/>
                  </a:moveTo>
                  <a:cubicBezTo>
                    <a:pt x="1" y="60"/>
                    <a:pt x="0" y="81"/>
                    <a:pt x="7" y="101"/>
                  </a:cubicBezTo>
                  <a:cubicBezTo>
                    <a:pt x="27" y="94"/>
                    <a:pt x="43" y="80"/>
                    <a:pt x="53" y="61"/>
                  </a:cubicBezTo>
                  <a:cubicBezTo>
                    <a:pt x="63" y="41"/>
                    <a:pt x="63" y="19"/>
                    <a:pt x="56" y="0"/>
                  </a:cubicBezTo>
                  <a:cubicBezTo>
                    <a:pt x="37" y="6"/>
                    <a:pt x="20" y="20"/>
                    <a:pt x="10" y="4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16"/>
            <p:cNvSpPr/>
            <p:nvPr/>
          </p:nvSpPr>
          <p:spPr bwMode="auto">
            <a:xfrm>
              <a:off x="3959225" y="4322763"/>
              <a:ext cx="349250" cy="244475"/>
            </a:xfrm>
            <a:custGeom>
              <a:avLst/>
              <a:gdLst>
                <a:gd name="T0" fmla="*/ 35 w 93"/>
                <a:gd name="T1" fmla="*/ 13 h 65"/>
                <a:gd name="T2" fmla="*/ 0 w 93"/>
                <a:gd name="T3" fmla="*/ 60 h 65"/>
                <a:gd name="T4" fmla="*/ 58 w 93"/>
                <a:gd name="T5" fmla="*/ 53 h 65"/>
                <a:gd name="T6" fmla="*/ 93 w 93"/>
                <a:gd name="T7" fmla="*/ 6 h 65"/>
                <a:gd name="T8" fmla="*/ 35 w 93"/>
                <a:gd name="T9" fmla="*/ 13 h 65"/>
              </a:gdLst>
              <a:ahLst/>
              <a:cxnLst>
                <a:cxn ang="0">
                  <a:pos x="T0" y="T1"/>
                </a:cxn>
                <a:cxn ang="0">
                  <a:pos x="T2" y="T3"/>
                </a:cxn>
                <a:cxn ang="0">
                  <a:pos x="T4" y="T5"/>
                </a:cxn>
                <a:cxn ang="0">
                  <a:pos x="T6" y="T7"/>
                </a:cxn>
                <a:cxn ang="0">
                  <a:pos x="T8" y="T9"/>
                </a:cxn>
              </a:cxnLst>
              <a:rect l="0" t="0" r="r" b="b"/>
              <a:pathLst>
                <a:path w="93" h="65">
                  <a:moveTo>
                    <a:pt x="35" y="13"/>
                  </a:moveTo>
                  <a:cubicBezTo>
                    <a:pt x="17" y="24"/>
                    <a:pt x="5" y="41"/>
                    <a:pt x="0" y="60"/>
                  </a:cubicBezTo>
                  <a:cubicBezTo>
                    <a:pt x="19" y="65"/>
                    <a:pt x="40" y="63"/>
                    <a:pt x="58" y="53"/>
                  </a:cubicBezTo>
                  <a:cubicBezTo>
                    <a:pt x="76" y="42"/>
                    <a:pt x="88" y="25"/>
                    <a:pt x="93" y="6"/>
                  </a:cubicBezTo>
                  <a:cubicBezTo>
                    <a:pt x="74" y="0"/>
                    <a:pt x="53" y="2"/>
                    <a:pt x="35"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17"/>
            <p:cNvSpPr/>
            <p:nvPr/>
          </p:nvSpPr>
          <p:spPr bwMode="auto">
            <a:xfrm>
              <a:off x="4275138" y="4064001"/>
              <a:ext cx="349250" cy="244475"/>
            </a:xfrm>
            <a:custGeom>
              <a:avLst/>
              <a:gdLst>
                <a:gd name="T0" fmla="*/ 35 w 93"/>
                <a:gd name="T1" fmla="*/ 12 h 65"/>
                <a:gd name="T2" fmla="*/ 0 w 93"/>
                <a:gd name="T3" fmla="*/ 59 h 65"/>
                <a:gd name="T4" fmla="*/ 58 w 93"/>
                <a:gd name="T5" fmla="*/ 52 h 65"/>
                <a:gd name="T6" fmla="*/ 93 w 93"/>
                <a:gd name="T7" fmla="*/ 5 h 65"/>
                <a:gd name="T8" fmla="*/ 35 w 93"/>
                <a:gd name="T9" fmla="*/ 12 h 65"/>
              </a:gdLst>
              <a:ahLst/>
              <a:cxnLst>
                <a:cxn ang="0">
                  <a:pos x="T0" y="T1"/>
                </a:cxn>
                <a:cxn ang="0">
                  <a:pos x="T2" y="T3"/>
                </a:cxn>
                <a:cxn ang="0">
                  <a:pos x="T4" y="T5"/>
                </a:cxn>
                <a:cxn ang="0">
                  <a:pos x="T6" y="T7"/>
                </a:cxn>
                <a:cxn ang="0">
                  <a:pos x="T8" y="T9"/>
                </a:cxn>
              </a:cxnLst>
              <a:rect l="0" t="0" r="r" b="b"/>
              <a:pathLst>
                <a:path w="93" h="65">
                  <a:moveTo>
                    <a:pt x="35" y="12"/>
                  </a:moveTo>
                  <a:cubicBezTo>
                    <a:pt x="17" y="23"/>
                    <a:pt x="5" y="40"/>
                    <a:pt x="0" y="59"/>
                  </a:cubicBezTo>
                  <a:cubicBezTo>
                    <a:pt x="19" y="65"/>
                    <a:pt x="40" y="63"/>
                    <a:pt x="58" y="52"/>
                  </a:cubicBezTo>
                  <a:cubicBezTo>
                    <a:pt x="76" y="41"/>
                    <a:pt x="88" y="24"/>
                    <a:pt x="93" y="5"/>
                  </a:cubicBezTo>
                  <a:cubicBezTo>
                    <a:pt x="74" y="0"/>
                    <a:pt x="53"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18"/>
            <p:cNvSpPr/>
            <p:nvPr/>
          </p:nvSpPr>
          <p:spPr bwMode="auto">
            <a:xfrm>
              <a:off x="3846513" y="4662488"/>
              <a:ext cx="349250" cy="239713"/>
            </a:xfrm>
            <a:custGeom>
              <a:avLst/>
              <a:gdLst>
                <a:gd name="T0" fmla="*/ 35 w 93"/>
                <a:gd name="T1" fmla="*/ 12 h 64"/>
                <a:gd name="T2" fmla="*/ 0 w 93"/>
                <a:gd name="T3" fmla="*/ 59 h 64"/>
                <a:gd name="T4" fmla="*/ 58 w 93"/>
                <a:gd name="T5" fmla="*/ 52 h 64"/>
                <a:gd name="T6" fmla="*/ 93 w 93"/>
                <a:gd name="T7" fmla="*/ 5 h 64"/>
                <a:gd name="T8" fmla="*/ 35 w 93"/>
                <a:gd name="T9" fmla="*/ 12 h 64"/>
              </a:gdLst>
              <a:ahLst/>
              <a:cxnLst>
                <a:cxn ang="0">
                  <a:pos x="T0" y="T1"/>
                </a:cxn>
                <a:cxn ang="0">
                  <a:pos x="T2" y="T3"/>
                </a:cxn>
                <a:cxn ang="0">
                  <a:pos x="T4" y="T5"/>
                </a:cxn>
                <a:cxn ang="0">
                  <a:pos x="T6" y="T7"/>
                </a:cxn>
                <a:cxn ang="0">
                  <a:pos x="T8" y="T9"/>
                </a:cxn>
              </a:cxnLst>
              <a:rect l="0" t="0" r="r" b="b"/>
              <a:pathLst>
                <a:path w="93" h="64">
                  <a:moveTo>
                    <a:pt x="35" y="12"/>
                  </a:moveTo>
                  <a:cubicBezTo>
                    <a:pt x="17" y="23"/>
                    <a:pt x="5" y="40"/>
                    <a:pt x="0" y="59"/>
                  </a:cubicBezTo>
                  <a:cubicBezTo>
                    <a:pt x="19" y="64"/>
                    <a:pt x="40" y="62"/>
                    <a:pt x="58" y="52"/>
                  </a:cubicBezTo>
                  <a:cubicBezTo>
                    <a:pt x="76" y="41"/>
                    <a:pt x="88" y="24"/>
                    <a:pt x="93" y="5"/>
                  </a:cubicBezTo>
                  <a:cubicBezTo>
                    <a:pt x="74" y="0"/>
                    <a:pt x="53"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19"/>
            <p:cNvSpPr/>
            <p:nvPr/>
          </p:nvSpPr>
          <p:spPr bwMode="auto">
            <a:xfrm>
              <a:off x="3959225" y="3744913"/>
              <a:ext cx="349250" cy="239713"/>
            </a:xfrm>
            <a:custGeom>
              <a:avLst/>
              <a:gdLst>
                <a:gd name="T0" fmla="*/ 35 w 93"/>
                <a:gd name="T1" fmla="*/ 12 h 64"/>
                <a:gd name="T2" fmla="*/ 0 w 93"/>
                <a:gd name="T3" fmla="*/ 59 h 64"/>
                <a:gd name="T4" fmla="*/ 58 w 93"/>
                <a:gd name="T5" fmla="*/ 52 h 64"/>
                <a:gd name="T6" fmla="*/ 93 w 93"/>
                <a:gd name="T7" fmla="*/ 5 h 64"/>
                <a:gd name="T8" fmla="*/ 35 w 93"/>
                <a:gd name="T9" fmla="*/ 12 h 64"/>
              </a:gdLst>
              <a:ahLst/>
              <a:cxnLst>
                <a:cxn ang="0">
                  <a:pos x="T0" y="T1"/>
                </a:cxn>
                <a:cxn ang="0">
                  <a:pos x="T2" y="T3"/>
                </a:cxn>
                <a:cxn ang="0">
                  <a:pos x="T4" y="T5"/>
                </a:cxn>
                <a:cxn ang="0">
                  <a:pos x="T6" y="T7"/>
                </a:cxn>
                <a:cxn ang="0">
                  <a:pos x="T8" y="T9"/>
                </a:cxn>
              </a:cxnLst>
              <a:rect l="0" t="0" r="r" b="b"/>
              <a:pathLst>
                <a:path w="93" h="64">
                  <a:moveTo>
                    <a:pt x="35" y="12"/>
                  </a:moveTo>
                  <a:cubicBezTo>
                    <a:pt x="17" y="23"/>
                    <a:pt x="5" y="40"/>
                    <a:pt x="0" y="59"/>
                  </a:cubicBezTo>
                  <a:cubicBezTo>
                    <a:pt x="19" y="64"/>
                    <a:pt x="40" y="62"/>
                    <a:pt x="58" y="52"/>
                  </a:cubicBezTo>
                  <a:cubicBezTo>
                    <a:pt x="76" y="41"/>
                    <a:pt x="88" y="24"/>
                    <a:pt x="93" y="5"/>
                  </a:cubicBezTo>
                  <a:cubicBezTo>
                    <a:pt x="74" y="0"/>
                    <a:pt x="53"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20"/>
            <p:cNvSpPr/>
            <p:nvPr/>
          </p:nvSpPr>
          <p:spPr bwMode="auto">
            <a:xfrm>
              <a:off x="4406900" y="4530726"/>
              <a:ext cx="349250" cy="244475"/>
            </a:xfrm>
            <a:custGeom>
              <a:avLst/>
              <a:gdLst>
                <a:gd name="T0" fmla="*/ 35 w 93"/>
                <a:gd name="T1" fmla="*/ 13 h 65"/>
                <a:gd name="T2" fmla="*/ 0 w 93"/>
                <a:gd name="T3" fmla="*/ 59 h 65"/>
                <a:gd name="T4" fmla="*/ 58 w 93"/>
                <a:gd name="T5" fmla="*/ 52 h 65"/>
                <a:gd name="T6" fmla="*/ 93 w 93"/>
                <a:gd name="T7" fmla="*/ 6 h 65"/>
                <a:gd name="T8" fmla="*/ 35 w 93"/>
                <a:gd name="T9" fmla="*/ 13 h 65"/>
              </a:gdLst>
              <a:ahLst/>
              <a:cxnLst>
                <a:cxn ang="0">
                  <a:pos x="T0" y="T1"/>
                </a:cxn>
                <a:cxn ang="0">
                  <a:pos x="T2" y="T3"/>
                </a:cxn>
                <a:cxn ang="0">
                  <a:pos x="T4" y="T5"/>
                </a:cxn>
                <a:cxn ang="0">
                  <a:pos x="T6" y="T7"/>
                </a:cxn>
                <a:cxn ang="0">
                  <a:pos x="T8" y="T9"/>
                </a:cxn>
              </a:cxnLst>
              <a:rect l="0" t="0" r="r" b="b"/>
              <a:pathLst>
                <a:path w="93" h="65">
                  <a:moveTo>
                    <a:pt x="35" y="13"/>
                  </a:moveTo>
                  <a:cubicBezTo>
                    <a:pt x="17" y="23"/>
                    <a:pt x="5" y="40"/>
                    <a:pt x="0" y="59"/>
                  </a:cubicBezTo>
                  <a:cubicBezTo>
                    <a:pt x="19" y="65"/>
                    <a:pt x="40" y="63"/>
                    <a:pt x="58" y="52"/>
                  </a:cubicBezTo>
                  <a:cubicBezTo>
                    <a:pt x="77" y="42"/>
                    <a:pt x="89" y="25"/>
                    <a:pt x="93" y="6"/>
                  </a:cubicBezTo>
                  <a:cubicBezTo>
                    <a:pt x="75" y="0"/>
                    <a:pt x="54" y="2"/>
                    <a:pt x="35"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21"/>
            <p:cNvSpPr/>
            <p:nvPr/>
          </p:nvSpPr>
          <p:spPr bwMode="auto">
            <a:xfrm>
              <a:off x="4302125" y="3470276"/>
              <a:ext cx="280988" cy="195263"/>
            </a:xfrm>
            <a:custGeom>
              <a:avLst/>
              <a:gdLst>
                <a:gd name="T0" fmla="*/ 28 w 75"/>
                <a:gd name="T1" fmla="*/ 10 h 52"/>
                <a:gd name="T2" fmla="*/ 0 w 75"/>
                <a:gd name="T3" fmla="*/ 48 h 52"/>
                <a:gd name="T4" fmla="*/ 47 w 75"/>
                <a:gd name="T5" fmla="*/ 42 h 52"/>
                <a:gd name="T6" fmla="*/ 75 w 75"/>
                <a:gd name="T7" fmla="*/ 4 h 52"/>
                <a:gd name="T8" fmla="*/ 28 w 75"/>
                <a:gd name="T9" fmla="*/ 10 h 52"/>
              </a:gdLst>
              <a:ahLst/>
              <a:cxnLst>
                <a:cxn ang="0">
                  <a:pos x="T0" y="T1"/>
                </a:cxn>
                <a:cxn ang="0">
                  <a:pos x="T2" y="T3"/>
                </a:cxn>
                <a:cxn ang="0">
                  <a:pos x="T4" y="T5"/>
                </a:cxn>
                <a:cxn ang="0">
                  <a:pos x="T6" y="T7"/>
                </a:cxn>
                <a:cxn ang="0">
                  <a:pos x="T8" y="T9"/>
                </a:cxn>
              </a:cxnLst>
              <a:rect l="0" t="0" r="r" b="b"/>
              <a:pathLst>
                <a:path w="75" h="52">
                  <a:moveTo>
                    <a:pt x="28" y="10"/>
                  </a:moveTo>
                  <a:cubicBezTo>
                    <a:pt x="14" y="19"/>
                    <a:pt x="4" y="32"/>
                    <a:pt x="0" y="48"/>
                  </a:cubicBezTo>
                  <a:cubicBezTo>
                    <a:pt x="15" y="52"/>
                    <a:pt x="32" y="50"/>
                    <a:pt x="47" y="42"/>
                  </a:cubicBezTo>
                  <a:cubicBezTo>
                    <a:pt x="61" y="33"/>
                    <a:pt x="71" y="20"/>
                    <a:pt x="75" y="4"/>
                  </a:cubicBezTo>
                  <a:cubicBezTo>
                    <a:pt x="60" y="0"/>
                    <a:pt x="43" y="2"/>
                    <a:pt x="28" y="1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22"/>
            <p:cNvSpPr/>
            <p:nvPr/>
          </p:nvSpPr>
          <p:spPr bwMode="auto">
            <a:xfrm>
              <a:off x="4294188" y="3616326"/>
              <a:ext cx="292100" cy="180975"/>
            </a:xfrm>
            <a:custGeom>
              <a:avLst/>
              <a:gdLst>
                <a:gd name="T0" fmla="*/ 47 w 78"/>
                <a:gd name="T1" fmla="*/ 8 h 48"/>
                <a:gd name="T2" fmla="*/ 0 w 78"/>
                <a:gd name="T3" fmla="*/ 6 h 48"/>
                <a:gd name="T4" fmla="*/ 31 w 78"/>
                <a:gd name="T5" fmla="*/ 41 h 48"/>
                <a:gd name="T6" fmla="*/ 78 w 78"/>
                <a:gd name="T7" fmla="*/ 43 h 48"/>
                <a:gd name="T8" fmla="*/ 47 w 78"/>
                <a:gd name="T9" fmla="*/ 8 h 48"/>
              </a:gdLst>
              <a:ahLst/>
              <a:cxnLst>
                <a:cxn ang="0">
                  <a:pos x="T0" y="T1"/>
                </a:cxn>
                <a:cxn ang="0">
                  <a:pos x="T2" y="T3"/>
                </a:cxn>
                <a:cxn ang="0">
                  <a:pos x="T4" y="T5"/>
                </a:cxn>
                <a:cxn ang="0">
                  <a:pos x="T6" y="T7"/>
                </a:cxn>
                <a:cxn ang="0">
                  <a:pos x="T8" y="T9"/>
                </a:cxn>
              </a:cxnLst>
              <a:rect l="0" t="0" r="r" b="b"/>
              <a:pathLst>
                <a:path w="78" h="48">
                  <a:moveTo>
                    <a:pt x="47" y="8"/>
                  </a:moveTo>
                  <a:cubicBezTo>
                    <a:pt x="32" y="0"/>
                    <a:pt x="15" y="0"/>
                    <a:pt x="0" y="6"/>
                  </a:cubicBezTo>
                  <a:cubicBezTo>
                    <a:pt x="5" y="20"/>
                    <a:pt x="16" y="33"/>
                    <a:pt x="31" y="41"/>
                  </a:cubicBezTo>
                  <a:cubicBezTo>
                    <a:pt x="47" y="48"/>
                    <a:pt x="64" y="48"/>
                    <a:pt x="78" y="43"/>
                  </a:cubicBezTo>
                  <a:cubicBezTo>
                    <a:pt x="73" y="28"/>
                    <a:pt x="63" y="15"/>
                    <a:pt x="47"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123"/>
            <p:cNvSpPr/>
            <p:nvPr/>
          </p:nvSpPr>
          <p:spPr bwMode="auto">
            <a:xfrm>
              <a:off x="4395788" y="5121276"/>
              <a:ext cx="396875" cy="195263"/>
            </a:xfrm>
            <a:custGeom>
              <a:avLst/>
              <a:gdLst>
                <a:gd name="T0" fmla="*/ 57 w 106"/>
                <a:gd name="T1" fmla="*/ 3 h 52"/>
                <a:gd name="T2" fmla="*/ 0 w 106"/>
                <a:gd name="T3" fmla="*/ 17 h 52"/>
                <a:gd name="T4" fmla="*/ 49 w 106"/>
                <a:gd name="T5" fmla="*/ 48 h 52"/>
                <a:gd name="T6" fmla="*/ 106 w 106"/>
                <a:gd name="T7" fmla="*/ 35 h 52"/>
                <a:gd name="T8" fmla="*/ 57 w 106"/>
                <a:gd name="T9" fmla="*/ 3 h 52"/>
              </a:gdLst>
              <a:ahLst/>
              <a:cxnLst>
                <a:cxn ang="0">
                  <a:pos x="T0" y="T1"/>
                </a:cxn>
                <a:cxn ang="0">
                  <a:pos x="T2" y="T3"/>
                </a:cxn>
                <a:cxn ang="0">
                  <a:pos x="T4" y="T5"/>
                </a:cxn>
                <a:cxn ang="0">
                  <a:pos x="T6" y="T7"/>
                </a:cxn>
                <a:cxn ang="0">
                  <a:pos x="T8" y="T9"/>
                </a:cxn>
              </a:cxnLst>
              <a:rect l="0" t="0" r="r" b="b"/>
              <a:pathLst>
                <a:path w="106" h="52">
                  <a:moveTo>
                    <a:pt x="57" y="3"/>
                  </a:moveTo>
                  <a:cubicBezTo>
                    <a:pt x="36" y="0"/>
                    <a:pt x="16" y="5"/>
                    <a:pt x="0" y="17"/>
                  </a:cubicBezTo>
                  <a:cubicBezTo>
                    <a:pt x="11" y="33"/>
                    <a:pt x="28" y="45"/>
                    <a:pt x="49" y="48"/>
                  </a:cubicBezTo>
                  <a:cubicBezTo>
                    <a:pt x="70" y="52"/>
                    <a:pt x="90" y="46"/>
                    <a:pt x="106" y="35"/>
                  </a:cubicBezTo>
                  <a:cubicBezTo>
                    <a:pt x="95" y="19"/>
                    <a:pt x="78" y="7"/>
                    <a:pt x="57"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124"/>
            <p:cNvSpPr/>
            <p:nvPr/>
          </p:nvSpPr>
          <p:spPr bwMode="auto">
            <a:xfrm>
              <a:off x="4781550" y="4722813"/>
              <a:ext cx="398463" cy="195263"/>
            </a:xfrm>
            <a:custGeom>
              <a:avLst/>
              <a:gdLst>
                <a:gd name="T0" fmla="*/ 57 w 106"/>
                <a:gd name="T1" fmla="*/ 3 h 52"/>
                <a:gd name="T2" fmla="*/ 0 w 106"/>
                <a:gd name="T3" fmla="*/ 17 h 52"/>
                <a:gd name="T4" fmla="*/ 49 w 106"/>
                <a:gd name="T5" fmla="*/ 49 h 52"/>
                <a:gd name="T6" fmla="*/ 106 w 106"/>
                <a:gd name="T7" fmla="*/ 35 h 52"/>
                <a:gd name="T8" fmla="*/ 57 w 106"/>
                <a:gd name="T9" fmla="*/ 3 h 52"/>
              </a:gdLst>
              <a:ahLst/>
              <a:cxnLst>
                <a:cxn ang="0">
                  <a:pos x="T0" y="T1"/>
                </a:cxn>
                <a:cxn ang="0">
                  <a:pos x="T2" y="T3"/>
                </a:cxn>
                <a:cxn ang="0">
                  <a:pos x="T4" y="T5"/>
                </a:cxn>
                <a:cxn ang="0">
                  <a:pos x="T6" y="T7"/>
                </a:cxn>
                <a:cxn ang="0">
                  <a:pos x="T8" y="T9"/>
                </a:cxn>
              </a:cxnLst>
              <a:rect l="0" t="0" r="r" b="b"/>
              <a:pathLst>
                <a:path w="106" h="52">
                  <a:moveTo>
                    <a:pt x="57" y="3"/>
                  </a:moveTo>
                  <a:cubicBezTo>
                    <a:pt x="36" y="0"/>
                    <a:pt x="16" y="5"/>
                    <a:pt x="0" y="17"/>
                  </a:cubicBezTo>
                  <a:cubicBezTo>
                    <a:pt x="11" y="33"/>
                    <a:pt x="28" y="45"/>
                    <a:pt x="49" y="49"/>
                  </a:cubicBezTo>
                  <a:cubicBezTo>
                    <a:pt x="70" y="52"/>
                    <a:pt x="90" y="47"/>
                    <a:pt x="106" y="35"/>
                  </a:cubicBezTo>
                  <a:cubicBezTo>
                    <a:pt x="95" y="19"/>
                    <a:pt x="78" y="7"/>
                    <a:pt x="57"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125"/>
            <p:cNvSpPr/>
            <p:nvPr/>
          </p:nvSpPr>
          <p:spPr bwMode="auto">
            <a:xfrm>
              <a:off x="4068763" y="5435601"/>
              <a:ext cx="412750" cy="323850"/>
            </a:xfrm>
            <a:custGeom>
              <a:avLst/>
              <a:gdLst>
                <a:gd name="T0" fmla="*/ 71 w 110"/>
                <a:gd name="T1" fmla="*/ 20 h 86"/>
                <a:gd name="T2" fmla="*/ 0 w 110"/>
                <a:gd name="T3" fmla="*/ 4 h 86"/>
                <a:gd name="T4" fmla="*/ 38 w 110"/>
                <a:gd name="T5" fmla="*/ 66 h 86"/>
                <a:gd name="T6" fmla="*/ 110 w 110"/>
                <a:gd name="T7" fmla="*/ 81 h 86"/>
                <a:gd name="T8" fmla="*/ 71 w 110"/>
                <a:gd name="T9" fmla="*/ 20 h 86"/>
              </a:gdLst>
              <a:ahLst/>
              <a:cxnLst>
                <a:cxn ang="0">
                  <a:pos x="T0" y="T1"/>
                </a:cxn>
                <a:cxn ang="0">
                  <a:pos x="T2" y="T3"/>
                </a:cxn>
                <a:cxn ang="0">
                  <a:pos x="T4" y="T5"/>
                </a:cxn>
                <a:cxn ang="0">
                  <a:pos x="T6" y="T7"/>
                </a:cxn>
                <a:cxn ang="0">
                  <a:pos x="T8" y="T9"/>
                </a:cxn>
              </a:cxnLst>
              <a:rect l="0" t="0" r="r" b="b"/>
              <a:pathLst>
                <a:path w="110" h="86">
                  <a:moveTo>
                    <a:pt x="71" y="20"/>
                  </a:moveTo>
                  <a:cubicBezTo>
                    <a:pt x="50" y="4"/>
                    <a:pt x="24" y="0"/>
                    <a:pt x="0" y="4"/>
                  </a:cubicBezTo>
                  <a:cubicBezTo>
                    <a:pt x="4" y="29"/>
                    <a:pt x="17" y="51"/>
                    <a:pt x="38" y="66"/>
                  </a:cubicBezTo>
                  <a:cubicBezTo>
                    <a:pt x="60" y="82"/>
                    <a:pt x="86" y="86"/>
                    <a:pt x="110" y="81"/>
                  </a:cubicBezTo>
                  <a:cubicBezTo>
                    <a:pt x="106" y="57"/>
                    <a:pt x="93" y="35"/>
                    <a:pt x="71" y="20"/>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126"/>
            <p:cNvSpPr/>
            <p:nvPr/>
          </p:nvSpPr>
          <p:spPr bwMode="auto">
            <a:xfrm>
              <a:off x="3903663" y="4978401"/>
              <a:ext cx="415925" cy="322263"/>
            </a:xfrm>
            <a:custGeom>
              <a:avLst/>
              <a:gdLst>
                <a:gd name="T0" fmla="*/ 72 w 111"/>
                <a:gd name="T1" fmla="*/ 20 h 86"/>
                <a:gd name="T2" fmla="*/ 0 w 111"/>
                <a:gd name="T3" fmla="*/ 5 h 86"/>
                <a:gd name="T4" fmla="*/ 39 w 111"/>
                <a:gd name="T5" fmla="*/ 67 h 86"/>
                <a:gd name="T6" fmla="*/ 111 w 111"/>
                <a:gd name="T7" fmla="*/ 82 h 86"/>
                <a:gd name="T8" fmla="*/ 72 w 111"/>
                <a:gd name="T9" fmla="*/ 20 h 86"/>
              </a:gdLst>
              <a:ahLst/>
              <a:cxnLst>
                <a:cxn ang="0">
                  <a:pos x="T0" y="T1"/>
                </a:cxn>
                <a:cxn ang="0">
                  <a:pos x="T2" y="T3"/>
                </a:cxn>
                <a:cxn ang="0">
                  <a:pos x="T4" y="T5"/>
                </a:cxn>
                <a:cxn ang="0">
                  <a:pos x="T6" y="T7"/>
                </a:cxn>
                <a:cxn ang="0">
                  <a:pos x="T8" y="T9"/>
                </a:cxn>
              </a:cxnLst>
              <a:rect l="0" t="0" r="r" b="b"/>
              <a:pathLst>
                <a:path w="111" h="86">
                  <a:moveTo>
                    <a:pt x="72" y="20"/>
                  </a:moveTo>
                  <a:cubicBezTo>
                    <a:pt x="50" y="4"/>
                    <a:pt x="24" y="0"/>
                    <a:pt x="0" y="5"/>
                  </a:cubicBezTo>
                  <a:cubicBezTo>
                    <a:pt x="4" y="29"/>
                    <a:pt x="17" y="51"/>
                    <a:pt x="39" y="67"/>
                  </a:cubicBezTo>
                  <a:cubicBezTo>
                    <a:pt x="61" y="82"/>
                    <a:pt x="87" y="86"/>
                    <a:pt x="111" y="82"/>
                  </a:cubicBezTo>
                  <a:cubicBezTo>
                    <a:pt x="107" y="57"/>
                    <a:pt x="94" y="35"/>
                    <a:pt x="72"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127"/>
            <p:cNvSpPr/>
            <p:nvPr/>
          </p:nvSpPr>
          <p:spPr bwMode="auto">
            <a:xfrm>
              <a:off x="4035425" y="5454651"/>
              <a:ext cx="165100" cy="307975"/>
            </a:xfrm>
            <a:custGeom>
              <a:avLst/>
              <a:gdLst>
                <a:gd name="T0" fmla="*/ 39 w 44"/>
                <a:gd name="T1" fmla="*/ 36 h 82"/>
                <a:gd name="T2" fmla="*/ 10 w 44"/>
                <a:gd name="T3" fmla="*/ 0 h 82"/>
                <a:gd name="T4" fmla="*/ 5 w 44"/>
                <a:gd name="T5" fmla="*/ 46 h 82"/>
                <a:gd name="T6" fmla="*/ 34 w 44"/>
                <a:gd name="T7" fmla="*/ 82 h 82"/>
                <a:gd name="T8" fmla="*/ 39 w 44"/>
                <a:gd name="T9" fmla="*/ 36 h 82"/>
              </a:gdLst>
              <a:ahLst/>
              <a:cxnLst>
                <a:cxn ang="0">
                  <a:pos x="T0" y="T1"/>
                </a:cxn>
                <a:cxn ang="0">
                  <a:pos x="T2" y="T3"/>
                </a:cxn>
                <a:cxn ang="0">
                  <a:pos x="T4" y="T5"/>
                </a:cxn>
                <a:cxn ang="0">
                  <a:pos x="T6" y="T7"/>
                </a:cxn>
                <a:cxn ang="0">
                  <a:pos x="T8" y="T9"/>
                </a:cxn>
              </a:cxnLst>
              <a:rect l="0" t="0" r="r" b="b"/>
              <a:pathLst>
                <a:path w="44" h="82">
                  <a:moveTo>
                    <a:pt x="39" y="36"/>
                  </a:moveTo>
                  <a:cubicBezTo>
                    <a:pt x="34" y="20"/>
                    <a:pt x="23" y="7"/>
                    <a:pt x="10" y="0"/>
                  </a:cubicBezTo>
                  <a:cubicBezTo>
                    <a:pt x="2" y="14"/>
                    <a:pt x="0" y="30"/>
                    <a:pt x="5" y="46"/>
                  </a:cubicBezTo>
                  <a:cubicBezTo>
                    <a:pt x="9" y="62"/>
                    <a:pt x="20" y="75"/>
                    <a:pt x="34" y="82"/>
                  </a:cubicBezTo>
                  <a:cubicBezTo>
                    <a:pt x="42" y="68"/>
                    <a:pt x="44" y="52"/>
                    <a:pt x="39" y="36"/>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128"/>
            <p:cNvSpPr/>
            <p:nvPr/>
          </p:nvSpPr>
          <p:spPr bwMode="auto">
            <a:xfrm>
              <a:off x="3870325" y="5229226"/>
              <a:ext cx="153988" cy="79375"/>
            </a:xfrm>
            <a:custGeom>
              <a:avLst/>
              <a:gdLst>
                <a:gd name="T0" fmla="*/ 18 w 41"/>
                <a:gd name="T1" fmla="*/ 2 h 21"/>
                <a:gd name="T2" fmla="*/ 0 w 41"/>
                <a:gd name="T3" fmla="*/ 16 h 21"/>
                <a:gd name="T4" fmla="*/ 23 w 41"/>
                <a:gd name="T5" fmla="*/ 19 h 21"/>
                <a:gd name="T6" fmla="*/ 41 w 41"/>
                <a:gd name="T7" fmla="*/ 4 h 21"/>
                <a:gd name="T8" fmla="*/ 18 w 41"/>
                <a:gd name="T9" fmla="*/ 2 h 21"/>
              </a:gdLst>
              <a:ahLst/>
              <a:cxnLst>
                <a:cxn ang="0">
                  <a:pos x="T0" y="T1"/>
                </a:cxn>
                <a:cxn ang="0">
                  <a:pos x="T2" y="T3"/>
                </a:cxn>
                <a:cxn ang="0">
                  <a:pos x="T4" y="T5"/>
                </a:cxn>
                <a:cxn ang="0">
                  <a:pos x="T6" y="T7"/>
                </a:cxn>
                <a:cxn ang="0">
                  <a:pos x="T8" y="T9"/>
                </a:cxn>
              </a:cxnLst>
              <a:rect l="0" t="0" r="r" b="b"/>
              <a:pathLst>
                <a:path w="41" h="21">
                  <a:moveTo>
                    <a:pt x="18" y="2"/>
                  </a:moveTo>
                  <a:cubicBezTo>
                    <a:pt x="10" y="4"/>
                    <a:pt x="4" y="10"/>
                    <a:pt x="0" y="16"/>
                  </a:cubicBezTo>
                  <a:cubicBezTo>
                    <a:pt x="7" y="20"/>
                    <a:pt x="15" y="21"/>
                    <a:pt x="23" y="19"/>
                  </a:cubicBezTo>
                  <a:cubicBezTo>
                    <a:pt x="31" y="17"/>
                    <a:pt x="37" y="11"/>
                    <a:pt x="41" y="4"/>
                  </a:cubicBezTo>
                  <a:cubicBezTo>
                    <a:pt x="34" y="1"/>
                    <a:pt x="26" y="0"/>
                    <a:pt x="18"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129"/>
            <p:cNvSpPr/>
            <p:nvPr/>
          </p:nvSpPr>
          <p:spPr bwMode="auto">
            <a:xfrm>
              <a:off x="3340100" y="5605463"/>
              <a:ext cx="150813" cy="82550"/>
            </a:xfrm>
            <a:custGeom>
              <a:avLst/>
              <a:gdLst>
                <a:gd name="T0" fmla="*/ 17 w 40"/>
                <a:gd name="T1" fmla="*/ 3 h 22"/>
                <a:gd name="T2" fmla="*/ 0 w 40"/>
                <a:gd name="T3" fmla="*/ 17 h 22"/>
                <a:gd name="T4" fmla="*/ 22 w 40"/>
                <a:gd name="T5" fmla="*/ 20 h 22"/>
                <a:gd name="T6" fmla="*/ 40 w 40"/>
                <a:gd name="T7" fmla="*/ 5 h 22"/>
                <a:gd name="T8" fmla="*/ 17 w 40"/>
                <a:gd name="T9" fmla="*/ 3 h 22"/>
              </a:gdLst>
              <a:ahLst/>
              <a:cxnLst>
                <a:cxn ang="0">
                  <a:pos x="T0" y="T1"/>
                </a:cxn>
                <a:cxn ang="0">
                  <a:pos x="T2" y="T3"/>
                </a:cxn>
                <a:cxn ang="0">
                  <a:pos x="T4" y="T5"/>
                </a:cxn>
                <a:cxn ang="0">
                  <a:pos x="T6" y="T7"/>
                </a:cxn>
                <a:cxn ang="0">
                  <a:pos x="T8" y="T9"/>
                </a:cxn>
              </a:cxnLst>
              <a:rect l="0" t="0" r="r" b="b"/>
              <a:pathLst>
                <a:path w="40" h="22">
                  <a:moveTo>
                    <a:pt x="17" y="3"/>
                  </a:moveTo>
                  <a:cubicBezTo>
                    <a:pt x="9" y="5"/>
                    <a:pt x="3" y="10"/>
                    <a:pt x="0" y="17"/>
                  </a:cubicBezTo>
                  <a:cubicBezTo>
                    <a:pt x="6" y="21"/>
                    <a:pt x="14" y="22"/>
                    <a:pt x="22" y="20"/>
                  </a:cubicBezTo>
                  <a:cubicBezTo>
                    <a:pt x="30" y="17"/>
                    <a:pt x="36" y="12"/>
                    <a:pt x="40" y="5"/>
                  </a:cubicBezTo>
                  <a:cubicBezTo>
                    <a:pt x="33" y="1"/>
                    <a:pt x="25" y="0"/>
                    <a:pt x="17" y="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130"/>
            <p:cNvSpPr/>
            <p:nvPr/>
          </p:nvSpPr>
          <p:spPr bwMode="auto">
            <a:xfrm>
              <a:off x="3502025" y="4981576"/>
              <a:ext cx="149225" cy="82550"/>
            </a:xfrm>
            <a:custGeom>
              <a:avLst/>
              <a:gdLst>
                <a:gd name="T0" fmla="*/ 17 w 40"/>
                <a:gd name="T1" fmla="*/ 3 h 22"/>
                <a:gd name="T2" fmla="*/ 0 w 40"/>
                <a:gd name="T3" fmla="*/ 17 h 22"/>
                <a:gd name="T4" fmla="*/ 22 w 40"/>
                <a:gd name="T5" fmla="*/ 20 h 22"/>
                <a:gd name="T6" fmla="*/ 40 w 40"/>
                <a:gd name="T7" fmla="*/ 5 h 22"/>
                <a:gd name="T8" fmla="*/ 17 w 40"/>
                <a:gd name="T9" fmla="*/ 3 h 22"/>
              </a:gdLst>
              <a:ahLst/>
              <a:cxnLst>
                <a:cxn ang="0">
                  <a:pos x="T0" y="T1"/>
                </a:cxn>
                <a:cxn ang="0">
                  <a:pos x="T2" y="T3"/>
                </a:cxn>
                <a:cxn ang="0">
                  <a:pos x="T4" y="T5"/>
                </a:cxn>
                <a:cxn ang="0">
                  <a:pos x="T6" y="T7"/>
                </a:cxn>
                <a:cxn ang="0">
                  <a:pos x="T8" y="T9"/>
                </a:cxn>
              </a:cxnLst>
              <a:rect l="0" t="0" r="r" b="b"/>
              <a:pathLst>
                <a:path w="40" h="22">
                  <a:moveTo>
                    <a:pt x="17" y="3"/>
                  </a:moveTo>
                  <a:cubicBezTo>
                    <a:pt x="9" y="5"/>
                    <a:pt x="3" y="10"/>
                    <a:pt x="0" y="17"/>
                  </a:cubicBezTo>
                  <a:cubicBezTo>
                    <a:pt x="6" y="21"/>
                    <a:pt x="15" y="22"/>
                    <a:pt x="22" y="20"/>
                  </a:cubicBezTo>
                  <a:cubicBezTo>
                    <a:pt x="30" y="17"/>
                    <a:pt x="36" y="12"/>
                    <a:pt x="40" y="5"/>
                  </a:cubicBezTo>
                  <a:cubicBezTo>
                    <a:pt x="33" y="1"/>
                    <a:pt x="25" y="0"/>
                    <a:pt x="17"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131"/>
            <p:cNvSpPr/>
            <p:nvPr/>
          </p:nvSpPr>
          <p:spPr bwMode="auto">
            <a:xfrm>
              <a:off x="3114675" y="4632326"/>
              <a:ext cx="184150" cy="101600"/>
            </a:xfrm>
            <a:custGeom>
              <a:avLst/>
              <a:gdLst>
                <a:gd name="T0" fmla="*/ 21 w 49"/>
                <a:gd name="T1" fmla="*/ 3 h 27"/>
                <a:gd name="T2" fmla="*/ 0 w 49"/>
                <a:gd name="T3" fmla="*/ 21 h 27"/>
                <a:gd name="T4" fmla="*/ 27 w 49"/>
                <a:gd name="T5" fmla="*/ 24 h 27"/>
                <a:gd name="T6" fmla="*/ 49 w 49"/>
                <a:gd name="T7" fmla="*/ 6 h 27"/>
                <a:gd name="T8" fmla="*/ 21 w 49"/>
                <a:gd name="T9" fmla="*/ 3 h 27"/>
              </a:gdLst>
              <a:ahLst/>
              <a:cxnLst>
                <a:cxn ang="0">
                  <a:pos x="T0" y="T1"/>
                </a:cxn>
                <a:cxn ang="0">
                  <a:pos x="T2" y="T3"/>
                </a:cxn>
                <a:cxn ang="0">
                  <a:pos x="T4" y="T5"/>
                </a:cxn>
                <a:cxn ang="0">
                  <a:pos x="T6" y="T7"/>
                </a:cxn>
                <a:cxn ang="0">
                  <a:pos x="T8" y="T9"/>
                </a:cxn>
              </a:cxnLst>
              <a:rect l="0" t="0" r="r" b="b"/>
              <a:pathLst>
                <a:path w="49" h="27">
                  <a:moveTo>
                    <a:pt x="21" y="3"/>
                  </a:moveTo>
                  <a:cubicBezTo>
                    <a:pt x="11" y="6"/>
                    <a:pt x="4" y="13"/>
                    <a:pt x="0" y="21"/>
                  </a:cubicBezTo>
                  <a:cubicBezTo>
                    <a:pt x="8" y="25"/>
                    <a:pt x="18" y="27"/>
                    <a:pt x="27" y="24"/>
                  </a:cubicBezTo>
                  <a:cubicBezTo>
                    <a:pt x="37" y="21"/>
                    <a:pt x="44" y="14"/>
                    <a:pt x="49" y="6"/>
                  </a:cubicBezTo>
                  <a:cubicBezTo>
                    <a:pt x="40" y="2"/>
                    <a:pt x="31" y="0"/>
                    <a:pt x="21"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132"/>
            <p:cNvSpPr/>
            <p:nvPr/>
          </p:nvSpPr>
          <p:spPr bwMode="auto">
            <a:xfrm>
              <a:off x="3622675" y="5229226"/>
              <a:ext cx="149225" cy="79375"/>
            </a:xfrm>
            <a:custGeom>
              <a:avLst/>
              <a:gdLst>
                <a:gd name="T0" fmla="*/ 18 w 40"/>
                <a:gd name="T1" fmla="*/ 2 h 21"/>
                <a:gd name="T2" fmla="*/ 0 w 40"/>
                <a:gd name="T3" fmla="*/ 16 h 21"/>
                <a:gd name="T4" fmla="*/ 23 w 40"/>
                <a:gd name="T5" fmla="*/ 19 h 21"/>
                <a:gd name="T6" fmla="*/ 40 w 40"/>
                <a:gd name="T7" fmla="*/ 4 h 21"/>
                <a:gd name="T8" fmla="*/ 18 w 40"/>
                <a:gd name="T9" fmla="*/ 2 h 21"/>
              </a:gdLst>
              <a:ahLst/>
              <a:cxnLst>
                <a:cxn ang="0">
                  <a:pos x="T0" y="T1"/>
                </a:cxn>
                <a:cxn ang="0">
                  <a:pos x="T2" y="T3"/>
                </a:cxn>
                <a:cxn ang="0">
                  <a:pos x="T4" y="T5"/>
                </a:cxn>
                <a:cxn ang="0">
                  <a:pos x="T6" y="T7"/>
                </a:cxn>
                <a:cxn ang="0">
                  <a:pos x="T8" y="T9"/>
                </a:cxn>
              </a:cxnLst>
              <a:rect l="0" t="0" r="r" b="b"/>
              <a:pathLst>
                <a:path w="40" h="21">
                  <a:moveTo>
                    <a:pt x="18" y="2"/>
                  </a:moveTo>
                  <a:cubicBezTo>
                    <a:pt x="10" y="4"/>
                    <a:pt x="4" y="10"/>
                    <a:pt x="0" y="16"/>
                  </a:cubicBezTo>
                  <a:cubicBezTo>
                    <a:pt x="7" y="20"/>
                    <a:pt x="15" y="21"/>
                    <a:pt x="23" y="19"/>
                  </a:cubicBezTo>
                  <a:cubicBezTo>
                    <a:pt x="31" y="17"/>
                    <a:pt x="37" y="11"/>
                    <a:pt x="40" y="4"/>
                  </a:cubicBezTo>
                  <a:cubicBezTo>
                    <a:pt x="34" y="1"/>
                    <a:pt x="26" y="0"/>
                    <a:pt x="18"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133"/>
            <p:cNvSpPr/>
            <p:nvPr/>
          </p:nvSpPr>
          <p:spPr bwMode="auto">
            <a:xfrm>
              <a:off x="3622675" y="5827713"/>
              <a:ext cx="149225" cy="82550"/>
            </a:xfrm>
            <a:custGeom>
              <a:avLst/>
              <a:gdLst>
                <a:gd name="T0" fmla="*/ 18 w 40"/>
                <a:gd name="T1" fmla="*/ 3 h 22"/>
                <a:gd name="T2" fmla="*/ 0 w 40"/>
                <a:gd name="T3" fmla="*/ 17 h 22"/>
                <a:gd name="T4" fmla="*/ 23 w 40"/>
                <a:gd name="T5" fmla="*/ 20 h 22"/>
                <a:gd name="T6" fmla="*/ 40 w 40"/>
                <a:gd name="T7" fmla="*/ 5 h 22"/>
                <a:gd name="T8" fmla="*/ 18 w 40"/>
                <a:gd name="T9" fmla="*/ 3 h 22"/>
              </a:gdLst>
              <a:ahLst/>
              <a:cxnLst>
                <a:cxn ang="0">
                  <a:pos x="T0" y="T1"/>
                </a:cxn>
                <a:cxn ang="0">
                  <a:pos x="T2" y="T3"/>
                </a:cxn>
                <a:cxn ang="0">
                  <a:pos x="T4" y="T5"/>
                </a:cxn>
                <a:cxn ang="0">
                  <a:pos x="T6" y="T7"/>
                </a:cxn>
                <a:cxn ang="0">
                  <a:pos x="T8" y="T9"/>
                </a:cxn>
              </a:cxnLst>
              <a:rect l="0" t="0" r="r" b="b"/>
              <a:pathLst>
                <a:path w="40" h="22">
                  <a:moveTo>
                    <a:pt x="18" y="3"/>
                  </a:moveTo>
                  <a:cubicBezTo>
                    <a:pt x="10" y="5"/>
                    <a:pt x="4" y="11"/>
                    <a:pt x="0" y="17"/>
                  </a:cubicBezTo>
                  <a:cubicBezTo>
                    <a:pt x="7" y="21"/>
                    <a:pt x="15" y="22"/>
                    <a:pt x="23" y="20"/>
                  </a:cubicBezTo>
                  <a:cubicBezTo>
                    <a:pt x="31" y="17"/>
                    <a:pt x="37" y="12"/>
                    <a:pt x="40" y="5"/>
                  </a:cubicBezTo>
                  <a:cubicBezTo>
                    <a:pt x="34" y="2"/>
                    <a:pt x="26" y="0"/>
                    <a:pt x="1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134"/>
            <p:cNvSpPr/>
            <p:nvPr/>
          </p:nvSpPr>
          <p:spPr bwMode="auto">
            <a:xfrm>
              <a:off x="3730625" y="5699126"/>
              <a:ext cx="150813" cy="82550"/>
            </a:xfrm>
            <a:custGeom>
              <a:avLst/>
              <a:gdLst>
                <a:gd name="T0" fmla="*/ 18 w 40"/>
                <a:gd name="T1" fmla="*/ 2 h 22"/>
                <a:gd name="T2" fmla="*/ 0 w 40"/>
                <a:gd name="T3" fmla="*/ 17 h 22"/>
                <a:gd name="T4" fmla="*/ 23 w 40"/>
                <a:gd name="T5" fmla="*/ 19 h 22"/>
                <a:gd name="T6" fmla="*/ 40 w 40"/>
                <a:gd name="T7" fmla="*/ 5 h 22"/>
                <a:gd name="T8" fmla="*/ 18 w 40"/>
                <a:gd name="T9" fmla="*/ 2 h 22"/>
              </a:gdLst>
              <a:ahLst/>
              <a:cxnLst>
                <a:cxn ang="0">
                  <a:pos x="T0" y="T1"/>
                </a:cxn>
                <a:cxn ang="0">
                  <a:pos x="T2" y="T3"/>
                </a:cxn>
                <a:cxn ang="0">
                  <a:pos x="T4" y="T5"/>
                </a:cxn>
                <a:cxn ang="0">
                  <a:pos x="T6" y="T7"/>
                </a:cxn>
                <a:cxn ang="0">
                  <a:pos x="T8" y="T9"/>
                </a:cxn>
              </a:cxnLst>
              <a:rect l="0" t="0" r="r" b="b"/>
              <a:pathLst>
                <a:path w="40" h="22">
                  <a:moveTo>
                    <a:pt x="18" y="2"/>
                  </a:moveTo>
                  <a:cubicBezTo>
                    <a:pt x="10" y="5"/>
                    <a:pt x="4" y="10"/>
                    <a:pt x="0" y="17"/>
                  </a:cubicBezTo>
                  <a:cubicBezTo>
                    <a:pt x="7" y="21"/>
                    <a:pt x="15" y="22"/>
                    <a:pt x="23" y="19"/>
                  </a:cubicBezTo>
                  <a:cubicBezTo>
                    <a:pt x="31" y="17"/>
                    <a:pt x="37" y="12"/>
                    <a:pt x="40" y="5"/>
                  </a:cubicBezTo>
                  <a:cubicBezTo>
                    <a:pt x="34" y="1"/>
                    <a:pt x="26" y="0"/>
                    <a:pt x="18"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135"/>
            <p:cNvSpPr/>
            <p:nvPr/>
          </p:nvSpPr>
          <p:spPr bwMode="auto">
            <a:xfrm>
              <a:off x="4184650" y="5346701"/>
              <a:ext cx="150813" cy="82550"/>
            </a:xfrm>
            <a:custGeom>
              <a:avLst/>
              <a:gdLst>
                <a:gd name="T0" fmla="*/ 18 w 40"/>
                <a:gd name="T1" fmla="*/ 2 h 22"/>
                <a:gd name="T2" fmla="*/ 0 w 40"/>
                <a:gd name="T3" fmla="*/ 17 h 22"/>
                <a:gd name="T4" fmla="*/ 23 w 40"/>
                <a:gd name="T5" fmla="*/ 19 h 22"/>
                <a:gd name="T6" fmla="*/ 40 w 40"/>
                <a:gd name="T7" fmla="*/ 5 h 22"/>
                <a:gd name="T8" fmla="*/ 18 w 40"/>
                <a:gd name="T9" fmla="*/ 2 h 22"/>
              </a:gdLst>
              <a:ahLst/>
              <a:cxnLst>
                <a:cxn ang="0">
                  <a:pos x="T0" y="T1"/>
                </a:cxn>
                <a:cxn ang="0">
                  <a:pos x="T2" y="T3"/>
                </a:cxn>
                <a:cxn ang="0">
                  <a:pos x="T4" y="T5"/>
                </a:cxn>
                <a:cxn ang="0">
                  <a:pos x="T6" y="T7"/>
                </a:cxn>
                <a:cxn ang="0">
                  <a:pos x="T8" y="T9"/>
                </a:cxn>
              </a:cxnLst>
              <a:rect l="0" t="0" r="r" b="b"/>
              <a:pathLst>
                <a:path w="40" h="22">
                  <a:moveTo>
                    <a:pt x="18" y="2"/>
                  </a:moveTo>
                  <a:cubicBezTo>
                    <a:pt x="10" y="5"/>
                    <a:pt x="4" y="10"/>
                    <a:pt x="0" y="17"/>
                  </a:cubicBezTo>
                  <a:cubicBezTo>
                    <a:pt x="7" y="21"/>
                    <a:pt x="15" y="22"/>
                    <a:pt x="23" y="19"/>
                  </a:cubicBezTo>
                  <a:cubicBezTo>
                    <a:pt x="31" y="17"/>
                    <a:pt x="37" y="12"/>
                    <a:pt x="40" y="5"/>
                  </a:cubicBezTo>
                  <a:cubicBezTo>
                    <a:pt x="34" y="1"/>
                    <a:pt x="26" y="0"/>
                    <a:pt x="18" y="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136"/>
            <p:cNvSpPr/>
            <p:nvPr/>
          </p:nvSpPr>
          <p:spPr bwMode="auto">
            <a:xfrm>
              <a:off x="4830763" y="4665663"/>
              <a:ext cx="150813" cy="82550"/>
            </a:xfrm>
            <a:custGeom>
              <a:avLst/>
              <a:gdLst>
                <a:gd name="T0" fmla="*/ 17 w 40"/>
                <a:gd name="T1" fmla="*/ 2 h 22"/>
                <a:gd name="T2" fmla="*/ 0 w 40"/>
                <a:gd name="T3" fmla="*/ 17 h 22"/>
                <a:gd name="T4" fmla="*/ 22 w 40"/>
                <a:gd name="T5" fmla="*/ 19 h 22"/>
                <a:gd name="T6" fmla="*/ 40 w 40"/>
                <a:gd name="T7" fmla="*/ 5 h 22"/>
                <a:gd name="T8" fmla="*/ 17 w 40"/>
                <a:gd name="T9" fmla="*/ 2 h 22"/>
              </a:gdLst>
              <a:ahLst/>
              <a:cxnLst>
                <a:cxn ang="0">
                  <a:pos x="T0" y="T1"/>
                </a:cxn>
                <a:cxn ang="0">
                  <a:pos x="T2" y="T3"/>
                </a:cxn>
                <a:cxn ang="0">
                  <a:pos x="T4" y="T5"/>
                </a:cxn>
                <a:cxn ang="0">
                  <a:pos x="T6" y="T7"/>
                </a:cxn>
                <a:cxn ang="0">
                  <a:pos x="T8" y="T9"/>
                </a:cxn>
              </a:cxnLst>
              <a:rect l="0" t="0" r="r" b="b"/>
              <a:pathLst>
                <a:path w="40" h="22">
                  <a:moveTo>
                    <a:pt x="17" y="2"/>
                  </a:moveTo>
                  <a:cubicBezTo>
                    <a:pt x="9" y="5"/>
                    <a:pt x="3" y="10"/>
                    <a:pt x="0" y="17"/>
                  </a:cubicBezTo>
                  <a:cubicBezTo>
                    <a:pt x="6" y="21"/>
                    <a:pt x="14" y="22"/>
                    <a:pt x="22" y="19"/>
                  </a:cubicBezTo>
                  <a:cubicBezTo>
                    <a:pt x="30" y="17"/>
                    <a:pt x="36" y="12"/>
                    <a:pt x="40" y="5"/>
                  </a:cubicBezTo>
                  <a:cubicBezTo>
                    <a:pt x="33" y="1"/>
                    <a:pt x="25" y="0"/>
                    <a:pt x="17"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137"/>
            <p:cNvSpPr/>
            <p:nvPr/>
          </p:nvSpPr>
          <p:spPr bwMode="auto">
            <a:xfrm>
              <a:off x="4065588" y="5827713"/>
              <a:ext cx="250825" cy="127000"/>
            </a:xfrm>
            <a:custGeom>
              <a:avLst/>
              <a:gdLst>
                <a:gd name="T0" fmla="*/ 37 w 67"/>
                <a:gd name="T1" fmla="*/ 3 h 34"/>
                <a:gd name="T2" fmla="*/ 0 w 67"/>
                <a:gd name="T3" fmla="*/ 10 h 34"/>
                <a:gd name="T4" fmla="*/ 31 w 67"/>
                <a:gd name="T5" fmla="*/ 31 h 34"/>
                <a:gd name="T6" fmla="*/ 67 w 67"/>
                <a:gd name="T7" fmla="*/ 24 h 34"/>
                <a:gd name="T8" fmla="*/ 37 w 67"/>
                <a:gd name="T9" fmla="*/ 3 h 34"/>
              </a:gdLst>
              <a:ahLst/>
              <a:cxnLst>
                <a:cxn ang="0">
                  <a:pos x="T0" y="T1"/>
                </a:cxn>
                <a:cxn ang="0">
                  <a:pos x="T2" y="T3"/>
                </a:cxn>
                <a:cxn ang="0">
                  <a:pos x="T4" y="T5"/>
                </a:cxn>
                <a:cxn ang="0">
                  <a:pos x="T6" y="T7"/>
                </a:cxn>
                <a:cxn ang="0">
                  <a:pos x="T8" y="T9"/>
                </a:cxn>
              </a:cxnLst>
              <a:rect l="0" t="0" r="r" b="b"/>
              <a:pathLst>
                <a:path w="67" h="34">
                  <a:moveTo>
                    <a:pt x="37" y="3"/>
                  </a:moveTo>
                  <a:cubicBezTo>
                    <a:pt x="24" y="0"/>
                    <a:pt x="11" y="3"/>
                    <a:pt x="0" y="10"/>
                  </a:cubicBezTo>
                  <a:cubicBezTo>
                    <a:pt x="7" y="20"/>
                    <a:pt x="18" y="28"/>
                    <a:pt x="31" y="31"/>
                  </a:cubicBezTo>
                  <a:cubicBezTo>
                    <a:pt x="44" y="34"/>
                    <a:pt x="57" y="31"/>
                    <a:pt x="67" y="24"/>
                  </a:cubicBezTo>
                  <a:cubicBezTo>
                    <a:pt x="61" y="13"/>
                    <a:pt x="50" y="5"/>
                    <a:pt x="37"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138"/>
            <p:cNvSpPr/>
            <p:nvPr/>
          </p:nvSpPr>
          <p:spPr bwMode="auto">
            <a:xfrm>
              <a:off x="3805238" y="5549901"/>
              <a:ext cx="241300" cy="195263"/>
            </a:xfrm>
            <a:custGeom>
              <a:avLst/>
              <a:gdLst>
                <a:gd name="T0" fmla="*/ 42 w 64"/>
                <a:gd name="T1" fmla="*/ 13 h 52"/>
                <a:gd name="T2" fmla="*/ 0 w 64"/>
                <a:gd name="T3" fmla="*/ 2 h 52"/>
                <a:gd name="T4" fmla="*/ 22 w 64"/>
                <a:gd name="T5" fmla="*/ 40 h 52"/>
                <a:gd name="T6" fmla="*/ 64 w 64"/>
                <a:gd name="T7" fmla="*/ 50 h 52"/>
                <a:gd name="T8" fmla="*/ 42 w 64"/>
                <a:gd name="T9" fmla="*/ 13 h 52"/>
              </a:gdLst>
              <a:ahLst/>
              <a:cxnLst>
                <a:cxn ang="0">
                  <a:pos x="T0" y="T1"/>
                </a:cxn>
                <a:cxn ang="0">
                  <a:pos x="T2" y="T3"/>
                </a:cxn>
                <a:cxn ang="0">
                  <a:pos x="T4" y="T5"/>
                </a:cxn>
                <a:cxn ang="0">
                  <a:pos x="T6" y="T7"/>
                </a:cxn>
                <a:cxn ang="0">
                  <a:pos x="T8" y="T9"/>
                </a:cxn>
              </a:cxnLst>
              <a:rect l="0" t="0" r="r" b="b"/>
              <a:pathLst>
                <a:path w="64" h="52">
                  <a:moveTo>
                    <a:pt x="42" y="13"/>
                  </a:moveTo>
                  <a:cubicBezTo>
                    <a:pt x="30" y="3"/>
                    <a:pt x="15" y="0"/>
                    <a:pt x="0" y="2"/>
                  </a:cubicBezTo>
                  <a:cubicBezTo>
                    <a:pt x="2" y="16"/>
                    <a:pt x="9" y="30"/>
                    <a:pt x="22" y="40"/>
                  </a:cubicBezTo>
                  <a:cubicBezTo>
                    <a:pt x="34" y="49"/>
                    <a:pt x="49" y="52"/>
                    <a:pt x="64" y="50"/>
                  </a:cubicBezTo>
                  <a:cubicBezTo>
                    <a:pt x="62" y="36"/>
                    <a:pt x="55" y="22"/>
                    <a:pt x="42" y="1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139"/>
            <p:cNvSpPr/>
            <p:nvPr/>
          </p:nvSpPr>
          <p:spPr bwMode="auto">
            <a:xfrm>
              <a:off x="3328988" y="5726113"/>
              <a:ext cx="239713" cy="195263"/>
            </a:xfrm>
            <a:custGeom>
              <a:avLst/>
              <a:gdLst>
                <a:gd name="T0" fmla="*/ 42 w 64"/>
                <a:gd name="T1" fmla="*/ 13 h 52"/>
                <a:gd name="T2" fmla="*/ 0 w 64"/>
                <a:gd name="T3" fmla="*/ 2 h 52"/>
                <a:gd name="T4" fmla="*/ 22 w 64"/>
                <a:gd name="T5" fmla="*/ 39 h 52"/>
                <a:gd name="T6" fmla="*/ 64 w 64"/>
                <a:gd name="T7" fmla="*/ 50 h 52"/>
                <a:gd name="T8" fmla="*/ 42 w 64"/>
                <a:gd name="T9" fmla="*/ 13 h 52"/>
              </a:gdLst>
              <a:ahLst/>
              <a:cxnLst>
                <a:cxn ang="0">
                  <a:pos x="T0" y="T1"/>
                </a:cxn>
                <a:cxn ang="0">
                  <a:pos x="T2" y="T3"/>
                </a:cxn>
                <a:cxn ang="0">
                  <a:pos x="T4" y="T5"/>
                </a:cxn>
                <a:cxn ang="0">
                  <a:pos x="T6" y="T7"/>
                </a:cxn>
                <a:cxn ang="0">
                  <a:pos x="T8" y="T9"/>
                </a:cxn>
              </a:cxnLst>
              <a:rect l="0" t="0" r="r" b="b"/>
              <a:pathLst>
                <a:path w="64" h="52">
                  <a:moveTo>
                    <a:pt x="42" y="13"/>
                  </a:moveTo>
                  <a:cubicBezTo>
                    <a:pt x="30" y="3"/>
                    <a:pt x="14" y="0"/>
                    <a:pt x="0" y="2"/>
                  </a:cubicBezTo>
                  <a:cubicBezTo>
                    <a:pt x="2" y="16"/>
                    <a:pt x="9" y="30"/>
                    <a:pt x="22" y="39"/>
                  </a:cubicBezTo>
                  <a:cubicBezTo>
                    <a:pt x="34" y="49"/>
                    <a:pt x="49" y="52"/>
                    <a:pt x="64" y="50"/>
                  </a:cubicBezTo>
                  <a:cubicBezTo>
                    <a:pt x="62" y="36"/>
                    <a:pt x="55" y="22"/>
                    <a:pt x="42"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140"/>
            <p:cNvSpPr/>
            <p:nvPr/>
          </p:nvSpPr>
          <p:spPr bwMode="auto">
            <a:xfrm>
              <a:off x="3513138" y="4794251"/>
              <a:ext cx="292100" cy="157163"/>
            </a:xfrm>
            <a:custGeom>
              <a:avLst/>
              <a:gdLst>
                <a:gd name="T0" fmla="*/ 34 w 78"/>
                <a:gd name="T1" fmla="*/ 4 h 42"/>
                <a:gd name="T2" fmla="*/ 0 w 78"/>
                <a:gd name="T3" fmla="*/ 32 h 42"/>
                <a:gd name="T4" fmla="*/ 44 w 78"/>
                <a:gd name="T5" fmla="*/ 37 h 42"/>
                <a:gd name="T6" fmla="*/ 78 w 78"/>
                <a:gd name="T7" fmla="*/ 9 h 42"/>
                <a:gd name="T8" fmla="*/ 34 w 78"/>
                <a:gd name="T9" fmla="*/ 4 h 42"/>
              </a:gdLst>
              <a:ahLst/>
              <a:cxnLst>
                <a:cxn ang="0">
                  <a:pos x="T0" y="T1"/>
                </a:cxn>
                <a:cxn ang="0">
                  <a:pos x="T2" y="T3"/>
                </a:cxn>
                <a:cxn ang="0">
                  <a:pos x="T4" y="T5"/>
                </a:cxn>
                <a:cxn ang="0">
                  <a:pos x="T6" y="T7"/>
                </a:cxn>
                <a:cxn ang="0">
                  <a:pos x="T8" y="T9"/>
                </a:cxn>
              </a:cxnLst>
              <a:rect l="0" t="0" r="r" b="b"/>
              <a:pathLst>
                <a:path w="78" h="42">
                  <a:moveTo>
                    <a:pt x="34" y="4"/>
                  </a:moveTo>
                  <a:cubicBezTo>
                    <a:pt x="18" y="9"/>
                    <a:pt x="7" y="19"/>
                    <a:pt x="0" y="32"/>
                  </a:cubicBezTo>
                  <a:cubicBezTo>
                    <a:pt x="13" y="39"/>
                    <a:pt x="28" y="42"/>
                    <a:pt x="44" y="37"/>
                  </a:cubicBezTo>
                  <a:cubicBezTo>
                    <a:pt x="59" y="33"/>
                    <a:pt x="71" y="22"/>
                    <a:pt x="78" y="9"/>
                  </a:cubicBezTo>
                  <a:cubicBezTo>
                    <a:pt x="65" y="2"/>
                    <a:pt x="49" y="0"/>
                    <a:pt x="34" y="4"/>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141"/>
            <p:cNvSpPr/>
            <p:nvPr/>
          </p:nvSpPr>
          <p:spPr bwMode="auto">
            <a:xfrm>
              <a:off x="3598863" y="4387851"/>
              <a:ext cx="293688" cy="161925"/>
            </a:xfrm>
            <a:custGeom>
              <a:avLst/>
              <a:gdLst>
                <a:gd name="T0" fmla="*/ 34 w 78"/>
                <a:gd name="T1" fmla="*/ 5 h 43"/>
                <a:gd name="T2" fmla="*/ 0 w 78"/>
                <a:gd name="T3" fmla="*/ 33 h 43"/>
                <a:gd name="T4" fmla="*/ 44 w 78"/>
                <a:gd name="T5" fmla="*/ 38 h 43"/>
                <a:gd name="T6" fmla="*/ 78 w 78"/>
                <a:gd name="T7" fmla="*/ 10 h 43"/>
                <a:gd name="T8" fmla="*/ 34 w 78"/>
                <a:gd name="T9" fmla="*/ 5 h 43"/>
              </a:gdLst>
              <a:ahLst/>
              <a:cxnLst>
                <a:cxn ang="0">
                  <a:pos x="T0" y="T1"/>
                </a:cxn>
                <a:cxn ang="0">
                  <a:pos x="T2" y="T3"/>
                </a:cxn>
                <a:cxn ang="0">
                  <a:pos x="T4" y="T5"/>
                </a:cxn>
                <a:cxn ang="0">
                  <a:pos x="T6" y="T7"/>
                </a:cxn>
                <a:cxn ang="0">
                  <a:pos x="T8" y="T9"/>
                </a:cxn>
              </a:cxnLst>
              <a:rect l="0" t="0" r="r" b="b"/>
              <a:pathLst>
                <a:path w="78" h="43">
                  <a:moveTo>
                    <a:pt x="34" y="5"/>
                  </a:moveTo>
                  <a:cubicBezTo>
                    <a:pt x="19" y="9"/>
                    <a:pt x="7" y="20"/>
                    <a:pt x="0" y="33"/>
                  </a:cubicBezTo>
                  <a:cubicBezTo>
                    <a:pt x="13" y="40"/>
                    <a:pt x="29" y="43"/>
                    <a:pt x="44" y="38"/>
                  </a:cubicBezTo>
                  <a:cubicBezTo>
                    <a:pt x="60" y="33"/>
                    <a:pt x="71" y="23"/>
                    <a:pt x="78" y="10"/>
                  </a:cubicBezTo>
                  <a:cubicBezTo>
                    <a:pt x="65" y="3"/>
                    <a:pt x="50" y="0"/>
                    <a:pt x="34"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142"/>
            <p:cNvSpPr/>
            <p:nvPr/>
          </p:nvSpPr>
          <p:spPr bwMode="auto">
            <a:xfrm>
              <a:off x="4016375" y="4891088"/>
              <a:ext cx="190500" cy="101600"/>
            </a:xfrm>
            <a:custGeom>
              <a:avLst/>
              <a:gdLst>
                <a:gd name="T0" fmla="*/ 22 w 51"/>
                <a:gd name="T1" fmla="*/ 3 h 27"/>
                <a:gd name="T2" fmla="*/ 0 w 51"/>
                <a:gd name="T3" fmla="*/ 21 h 27"/>
                <a:gd name="T4" fmla="*/ 29 w 51"/>
                <a:gd name="T5" fmla="*/ 24 h 27"/>
                <a:gd name="T6" fmla="*/ 51 w 51"/>
                <a:gd name="T7" fmla="*/ 6 h 27"/>
                <a:gd name="T8" fmla="*/ 22 w 51"/>
                <a:gd name="T9" fmla="*/ 3 h 27"/>
              </a:gdLst>
              <a:ahLst/>
              <a:cxnLst>
                <a:cxn ang="0">
                  <a:pos x="T0" y="T1"/>
                </a:cxn>
                <a:cxn ang="0">
                  <a:pos x="T2" y="T3"/>
                </a:cxn>
                <a:cxn ang="0">
                  <a:pos x="T4" y="T5"/>
                </a:cxn>
                <a:cxn ang="0">
                  <a:pos x="T6" y="T7"/>
                </a:cxn>
                <a:cxn ang="0">
                  <a:pos x="T8" y="T9"/>
                </a:cxn>
              </a:cxnLst>
              <a:rect l="0" t="0" r="r" b="b"/>
              <a:pathLst>
                <a:path w="51" h="27">
                  <a:moveTo>
                    <a:pt x="22" y="3"/>
                  </a:moveTo>
                  <a:cubicBezTo>
                    <a:pt x="12" y="6"/>
                    <a:pt x="5" y="13"/>
                    <a:pt x="0" y="21"/>
                  </a:cubicBezTo>
                  <a:cubicBezTo>
                    <a:pt x="9" y="26"/>
                    <a:pt x="19" y="27"/>
                    <a:pt x="29" y="24"/>
                  </a:cubicBezTo>
                  <a:cubicBezTo>
                    <a:pt x="38" y="21"/>
                    <a:pt x="46" y="14"/>
                    <a:pt x="51" y="6"/>
                  </a:cubicBezTo>
                  <a:cubicBezTo>
                    <a:pt x="42" y="1"/>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143"/>
            <p:cNvSpPr/>
            <p:nvPr/>
          </p:nvSpPr>
          <p:spPr bwMode="auto">
            <a:xfrm>
              <a:off x="3843338" y="4838701"/>
              <a:ext cx="195263" cy="93663"/>
            </a:xfrm>
            <a:custGeom>
              <a:avLst/>
              <a:gdLst>
                <a:gd name="T0" fmla="*/ 28 w 52"/>
                <a:gd name="T1" fmla="*/ 1 h 25"/>
                <a:gd name="T2" fmla="*/ 0 w 52"/>
                <a:gd name="T3" fmla="*/ 8 h 25"/>
                <a:gd name="T4" fmla="*/ 24 w 52"/>
                <a:gd name="T5" fmla="*/ 23 h 25"/>
                <a:gd name="T6" fmla="*/ 52 w 52"/>
                <a:gd name="T7" fmla="*/ 16 h 25"/>
                <a:gd name="T8" fmla="*/ 28 w 52"/>
                <a:gd name="T9" fmla="*/ 1 h 25"/>
              </a:gdLst>
              <a:ahLst/>
              <a:cxnLst>
                <a:cxn ang="0">
                  <a:pos x="T0" y="T1"/>
                </a:cxn>
                <a:cxn ang="0">
                  <a:pos x="T2" y="T3"/>
                </a:cxn>
                <a:cxn ang="0">
                  <a:pos x="T4" y="T5"/>
                </a:cxn>
                <a:cxn ang="0">
                  <a:pos x="T6" y="T7"/>
                </a:cxn>
                <a:cxn ang="0">
                  <a:pos x="T8" y="T9"/>
                </a:cxn>
              </a:cxnLst>
              <a:rect l="0" t="0" r="r" b="b"/>
              <a:pathLst>
                <a:path w="52" h="25">
                  <a:moveTo>
                    <a:pt x="28" y="1"/>
                  </a:moveTo>
                  <a:cubicBezTo>
                    <a:pt x="18" y="0"/>
                    <a:pt x="8" y="2"/>
                    <a:pt x="0" y="8"/>
                  </a:cubicBezTo>
                  <a:cubicBezTo>
                    <a:pt x="6" y="16"/>
                    <a:pt x="14" y="22"/>
                    <a:pt x="24" y="23"/>
                  </a:cubicBezTo>
                  <a:cubicBezTo>
                    <a:pt x="34" y="25"/>
                    <a:pt x="44" y="22"/>
                    <a:pt x="52" y="16"/>
                  </a:cubicBezTo>
                  <a:cubicBezTo>
                    <a:pt x="46" y="9"/>
                    <a:pt x="38" y="3"/>
                    <a:pt x="28" y="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144"/>
            <p:cNvSpPr/>
            <p:nvPr/>
          </p:nvSpPr>
          <p:spPr bwMode="auto">
            <a:xfrm>
              <a:off x="3268663" y="4643438"/>
              <a:ext cx="349250" cy="244475"/>
            </a:xfrm>
            <a:custGeom>
              <a:avLst/>
              <a:gdLst>
                <a:gd name="T0" fmla="*/ 35 w 93"/>
                <a:gd name="T1" fmla="*/ 13 h 65"/>
                <a:gd name="T2" fmla="*/ 0 w 93"/>
                <a:gd name="T3" fmla="*/ 59 h 65"/>
                <a:gd name="T4" fmla="*/ 58 w 93"/>
                <a:gd name="T5" fmla="*/ 52 h 65"/>
                <a:gd name="T6" fmla="*/ 93 w 93"/>
                <a:gd name="T7" fmla="*/ 6 h 65"/>
                <a:gd name="T8" fmla="*/ 35 w 93"/>
                <a:gd name="T9" fmla="*/ 13 h 65"/>
              </a:gdLst>
              <a:ahLst/>
              <a:cxnLst>
                <a:cxn ang="0">
                  <a:pos x="T0" y="T1"/>
                </a:cxn>
                <a:cxn ang="0">
                  <a:pos x="T2" y="T3"/>
                </a:cxn>
                <a:cxn ang="0">
                  <a:pos x="T4" y="T5"/>
                </a:cxn>
                <a:cxn ang="0">
                  <a:pos x="T6" y="T7"/>
                </a:cxn>
                <a:cxn ang="0">
                  <a:pos x="T8" y="T9"/>
                </a:cxn>
              </a:cxnLst>
              <a:rect l="0" t="0" r="r" b="b"/>
              <a:pathLst>
                <a:path w="93" h="65">
                  <a:moveTo>
                    <a:pt x="35" y="13"/>
                  </a:moveTo>
                  <a:cubicBezTo>
                    <a:pt x="17" y="23"/>
                    <a:pt x="5" y="40"/>
                    <a:pt x="0" y="59"/>
                  </a:cubicBezTo>
                  <a:cubicBezTo>
                    <a:pt x="19" y="65"/>
                    <a:pt x="40" y="63"/>
                    <a:pt x="58" y="52"/>
                  </a:cubicBezTo>
                  <a:cubicBezTo>
                    <a:pt x="76" y="42"/>
                    <a:pt x="88" y="25"/>
                    <a:pt x="93" y="6"/>
                  </a:cubicBezTo>
                  <a:cubicBezTo>
                    <a:pt x="74" y="0"/>
                    <a:pt x="53" y="2"/>
                    <a:pt x="35"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145"/>
            <p:cNvSpPr/>
            <p:nvPr/>
          </p:nvSpPr>
          <p:spPr bwMode="auto">
            <a:xfrm>
              <a:off x="3265488" y="4819651"/>
              <a:ext cx="195263" cy="93663"/>
            </a:xfrm>
            <a:custGeom>
              <a:avLst/>
              <a:gdLst>
                <a:gd name="T0" fmla="*/ 28 w 52"/>
                <a:gd name="T1" fmla="*/ 2 h 25"/>
                <a:gd name="T2" fmla="*/ 0 w 52"/>
                <a:gd name="T3" fmla="*/ 9 h 25"/>
                <a:gd name="T4" fmla="*/ 24 w 52"/>
                <a:gd name="T5" fmla="*/ 24 h 25"/>
                <a:gd name="T6" fmla="*/ 52 w 52"/>
                <a:gd name="T7" fmla="*/ 17 h 25"/>
                <a:gd name="T8" fmla="*/ 28 w 52"/>
                <a:gd name="T9" fmla="*/ 2 h 25"/>
              </a:gdLst>
              <a:ahLst/>
              <a:cxnLst>
                <a:cxn ang="0">
                  <a:pos x="T0" y="T1"/>
                </a:cxn>
                <a:cxn ang="0">
                  <a:pos x="T2" y="T3"/>
                </a:cxn>
                <a:cxn ang="0">
                  <a:pos x="T4" y="T5"/>
                </a:cxn>
                <a:cxn ang="0">
                  <a:pos x="T6" y="T7"/>
                </a:cxn>
                <a:cxn ang="0">
                  <a:pos x="T8" y="T9"/>
                </a:cxn>
              </a:cxnLst>
              <a:rect l="0" t="0" r="r" b="b"/>
              <a:pathLst>
                <a:path w="52" h="25">
                  <a:moveTo>
                    <a:pt x="28" y="2"/>
                  </a:moveTo>
                  <a:cubicBezTo>
                    <a:pt x="18" y="0"/>
                    <a:pt x="8" y="3"/>
                    <a:pt x="0" y="9"/>
                  </a:cubicBezTo>
                  <a:cubicBezTo>
                    <a:pt x="6" y="17"/>
                    <a:pt x="14" y="22"/>
                    <a:pt x="24" y="24"/>
                  </a:cubicBezTo>
                  <a:cubicBezTo>
                    <a:pt x="34" y="25"/>
                    <a:pt x="44" y="23"/>
                    <a:pt x="52" y="17"/>
                  </a:cubicBezTo>
                  <a:cubicBezTo>
                    <a:pt x="46" y="9"/>
                    <a:pt x="38" y="3"/>
                    <a:pt x="28"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146"/>
            <p:cNvSpPr/>
            <p:nvPr/>
          </p:nvSpPr>
          <p:spPr bwMode="auto">
            <a:xfrm>
              <a:off x="3381375" y="5297488"/>
              <a:ext cx="195263" cy="93663"/>
            </a:xfrm>
            <a:custGeom>
              <a:avLst/>
              <a:gdLst>
                <a:gd name="T0" fmla="*/ 28 w 52"/>
                <a:gd name="T1" fmla="*/ 1 h 25"/>
                <a:gd name="T2" fmla="*/ 0 w 52"/>
                <a:gd name="T3" fmla="*/ 8 h 25"/>
                <a:gd name="T4" fmla="*/ 24 w 52"/>
                <a:gd name="T5" fmla="*/ 23 h 25"/>
                <a:gd name="T6" fmla="*/ 52 w 52"/>
                <a:gd name="T7" fmla="*/ 17 h 25"/>
                <a:gd name="T8" fmla="*/ 28 w 52"/>
                <a:gd name="T9" fmla="*/ 1 h 25"/>
              </a:gdLst>
              <a:ahLst/>
              <a:cxnLst>
                <a:cxn ang="0">
                  <a:pos x="T0" y="T1"/>
                </a:cxn>
                <a:cxn ang="0">
                  <a:pos x="T2" y="T3"/>
                </a:cxn>
                <a:cxn ang="0">
                  <a:pos x="T4" y="T5"/>
                </a:cxn>
                <a:cxn ang="0">
                  <a:pos x="T6" y="T7"/>
                </a:cxn>
                <a:cxn ang="0">
                  <a:pos x="T8" y="T9"/>
                </a:cxn>
              </a:cxnLst>
              <a:rect l="0" t="0" r="r" b="b"/>
              <a:pathLst>
                <a:path w="52" h="25">
                  <a:moveTo>
                    <a:pt x="28" y="1"/>
                  </a:moveTo>
                  <a:cubicBezTo>
                    <a:pt x="18" y="0"/>
                    <a:pt x="8" y="3"/>
                    <a:pt x="0" y="8"/>
                  </a:cubicBezTo>
                  <a:cubicBezTo>
                    <a:pt x="6" y="16"/>
                    <a:pt x="14" y="22"/>
                    <a:pt x="24" y="23"/>
                  </a:cubicBezTo>
                  <a:cubicBezTo>
                    <a:pt x="35" y="25"/>
                    <a:pt x="44" y="22"/>
                    <a:pt x="52" y="17"/>
                  </a:cubicBezTo>
                  <a:cubicBezTo>
                    <a:pt x="46" y="9"/>
                    <a:pt x="38" y="3"/>
                    <a:pt x="28" y="1"/>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147"/>
            <p:cNvSpPr/>
            <p:nvPr/>
          </p:nvSpPr>
          <p:spPr bwMode="auto">
            <a:xfrm>
              <a:off x="3309938" y="5989638"/>
              <a:ext cx="188913" cy="104775"/>
            </a:xfrm>
            <a:custGeom>
              <a:avLst/>
              <a:gdLst>
                <a:gd name="T0" fmla="*/ 22 w 50"/>
                <a:gd name="T1" fmla="*/ 3 h 28"/>
                <a:gd name="T2" fmla="*/ 0 w 50"/>
                <a:gd name="T3" fmla="*/ 21 h 28"/>
                <a:gd name="T4" fmla="*/ 28 w 50"/>
                <a:gd name="T5" fmla="*/ 25 h 28"/>
                <a:gd name="T6" fmla="*/ 50 w 50"/>
                <a:gd name="T7" fmla="*/ 6 h 28"/>
                <a:gd name="T8" fmla="*/ 22 w 50"/>
                <a:gd name="T9" fmla="*/ 3 h 28"/>
              </a:gdLst>
              <a:ahLst/>
              <a:cxnLst>
                <a:cxn ang="0">
                  <a:pos x="T0" y="T1"/>
                </a:cxn>
                <a:cxn ang="0">
                  <a:pos x="T2" y="T3"/>
                </a:cxn>
                <a:cxn ang="0">
                  <a:pos x="T4" y="T5"/>
                </a:cxn>
                <a:cxn ang="0">
                  <a:pos x="T6" y="T7"/>
                </a:cxn>
                <a:cxn ang="0">
                  <a:pos x="T8" y="T9"/>
                </a:cxn>
              </a:cxnLst>
              <a:rect l="0" t="0" r="r" b="b"/>
              <a:pathLst>
                <a:path w="50" h="28">
                  <a:moveTo>
                    <a:pt x="22" y="3"/>
                  </a:moveTo>
                  <a:cubicBezTo>
                    <a:pt x="12" y="6"/>
                    <a:pt x="4" y="13"/>
                    <a:pt x="0" y="21"/>
                  </a:cubicBezTo>
                  <a:cubicBezTo>
                    <a:pt x="8" y="26"/>
                    <a:pt x="18" y="28"/>
                    <a:pt x="28" y="25"/>
                  </a:cubicBezTo>
                  <a:cubicBezTo>
                    <a:pt x="38" y="22"/>
                    <a:pt x="45" y="15"/>
                    <a:pt x="50" y="6"/>
                  </a:cubicBezTo>
                  <a:cubicBezTo>
                    <a:pt x="42" y="2"/>
                    <a:pt x="31"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148"/>
            <p:cNvSpPr/>
            <p:nvPr/>
          </p:nvSpPr>
          <p:spPr bwMode="auto">
            <a:xfrm>
              <a:off x="4151313" y="4556126"/>
              <a:ext cx="187325" cy="101600"/>
            </a:xfrm>
            <a:custGeom>
              <a:avLst/>
              <a:gdLst>
                <a:gd name="T0" fmla="*/ 22 w 50"/>
                <a:gd name="T1" fmla="*/ 3 h 27"/>
                <a:gd name="T2" fmla="*/ 0 w 50"/>
                <a:gd name="T3" fmla="*/ 21 h 27"/>
                <a:gd name="T4" fmla="*/ 28 w 50"/>
                <a:gd name="T5" fmla="*/ 24 h 27"/>
                <a:gd name="T6" fmla="*/ 50 w 50"/>
                <a:gd name="T7" fmla="*/ 6 h 27"/>
                <a:gd name="T8" fmla="*/ 22 w 50"/>
                <a:gd name="T9" fmla="*/ 3 h 27"/>
              </a:gdLst>
              <a:ahLst/>
              <a:cxnLst>
                <a:cxn ang="0">
                  <a:pos x="T0" y="T1"/>
                </a:cxn>
                <a:cxn ang="0">
                  <a:pos x="T2" y="T3"/>
                </a:cxn>
                <a:cxn ang="0">
                  <a:pos x="T4" y="T5"/>
                </a:cxn>
                <a:cxn ang="0">
                  <a:pos x="T6" y="T7"/>
                </a:cxn>
                <a:cxn ang="0">
                  <a:pos x="T8" y="T9"/>
                </a:cxn>
              </a:cxnLst>
              <a:rect l="0" t="0" r="r" b="b"/>
              <a:pathLst>
                <a:path w="50" h="27">
                  <a:moveTo>
                    <a:pt x="22" y="3"/>
                  </a:moveTo>
                  <a:cubicBezTo>
                    <a:pt x="12" y="6"/>
                    <a:pt x="4" y="12"/>
                    <a:pt x="0" y="21"/>
                  </a:cubicBezTo>
                  <a:cubicBezTo>
                    <a:pt x="8" y="26"/>
                    <a:pt x="18" y="27"/>
                    <a:pt x="28" y="24"/>
                  </a:cubicBezTo>
                  <a:cubicBezTo>
                    <a:pt x="38" y="21"/>
                    <a:pt x="46" y="14"/>
                    <a:pt x="50" y="6"/>
                  </a:cubicBezTo>
                  <a:cubicBezTo>
                    <a:pt x="42" y="1"/>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149"/>
            <p:cNvSpPr/>
            <p:nvPr/>
          </p:nvSpPr>
          <p:spPr bwMode="auto">
            <a:xfrm>
              <a:off x="4440238" y="3857626"/>
              <a:ext cx="192088" cy="104775"/>
            </a:xfrm>
            <a:custGeom>
              <a:avLst/>
              <a:gdLst>
                <a:gd name="T0" fmla="*/ 22 w 51"/>
                <a:gd name="T1" fmla="*/ 3 h 28"/>
                <a:gd name="T2" fmla="*/ 0 w 51"/>
                <a:gd name="T3" fmla="*/ 22 h 28"/>
                <a:gd name="T4" fmla="*/ 29 w 51"/>
                <a:gd name="T5" fmla="*/ 25 h 28"/>
                <a:gd name="T6" fmla="*/ 51 w 51"/>
                <a:gd name="T7" fmla="*/ 7 h 28"/>
                <a:gd name="T8" fmla="*/ 22 w 51"/>
                <a:gd name="T9" fmla="*/ 3 h 28"/>
              </a:gdLst>
              <a:ahLst/>
              <a:cxnLst>
                <a:cxn ang="0">
                  <a:pos x="T0" y="T1"/>
                </a:cxn>
                <a:cxn ang="0">
                  <a:pos x="T2" y="T3"/>
                </a:cxn>
                <a:cxn ang="0">
                  <a:pos x="T4" y="T5"/>
                </a:cxn>
                <a:cxn ang="0">
                  <a:pos x="T6" y="T7"/>
                </a:cxn>
                <a:cxn ang="0">
                  <a:pos x="T8" y="T9"/>
                </a:cxn>
              </a:cxnLst>
              <a:rect l="0" t="0" r="r" b="b"/>
              <a:pathLst>
                <a:path w="51" h="28">
                  <a:moveTo>
                    <a:pt x="22" y="3"/>
                  </a:moveTo>
                  <a:cubicBezTo>
                    <a:pt x="12" y="6"/>
                    <a:pt x="5" y="13"/>
                    <a:pt x="0" y="22"/>
                  </a:cubicBezTo>
                  <a:cubicBezTo>
                    <a:pt x="9" y="26"/>
                    <a:pt x="19" y="28"/>
                    <a:pt x="29" y="25"/>
                  </a:cubicBezTo>
                  <a:cubicBezTo>
                    <a:pt x="39" y="22"/>
                    <a:pt x="46" y="15"/>
                    <a:pt x="51" y="7"/>
                  </a:cubicBezTo>
                  <a:cubicBezTo>
                    <a:pt x="42" y="2"/>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150"/>
            <p:cNvSpPr/>
            <p:nvPr/>
          </p:nvSpPr>
          <p:spPr bwMode="auto">
            <a:xfrm>
              <a:off x="4778375" y="4429126"/>
              <a:ext cx="285750" cy="179388"/>
            </a:xfrm>
            <a:custGeom>
              <a:avLst/>
              <a:gdLst>
                <a:gd name="T0" fmla="*/ 46 w 76"/>
                <a:gd name="T1" fmla="*/ 8 h 48"/>
                <a:gd name="T2" fmla="*/ 0 w 76"/>
                <a:gd name="T3" fmla="*/ 5 h 48"/>
                <a:gd name="T4" fmla="*/ 29 w 76"/>
                <a:gd name="T5" fmla="*/ 40 h 48"/>
                <a:gd name="T6" fmla="*/ 76 w 76"/>
                <a:gd name="T7" fmla="*/ 43 h 48"/>
                <a:gd name="T8" fmla="*/ 46 w 76"/>
                <a:gd name="T9" fmla="*/ 8 h 48"/>
              </a:gdLst>
              <a:ahLst/>
              <a:cxnLst>
                <a:cxn ang="0">
                  <a:pos x="T0" y="T1"/>
                </a:cxn>
                <a:cxn ang="0">
                  <a:pos x="T2" y="T3"/>
                </a:cxn>
                <a:cxn ang="0">
                  <a:pos x="T4" y="T5"/>
                </a:cxn>
                <a:cxn ang="0">
                  <a:pos x="T6" y="T7"/>
                </a:cxn>
                <a:cxn ang="0">
                  <a:pos x="T8" y="T9"/>
                </a:cxn>
              </a:cxnLst>
              <a:rect l="0" t="0" r="r" b="b"/>
              <a:pathLst>
                <a:path w="76" h="48">
                  <a:moveTo>
                    <a:pt x="46" y="8"/>
                  </a:moveTo>
                  <a:cubicBezTo>
                    <a:pt x="31" y="1"/>
                    <a:pt x="14" y="0"/>
                    <a:pt x="0" y="5"/>
                  </a:cubicBezTo>
                  <a:cubicBezTo>
                    <a:pt x="4" y="20"/>
                    <a:pt x="14" y="33"/>
                    <a:pt x="29" y="40"/>
                  </a:cubicBezTo>
                  <a:cubicBezTo>
                    <a:pt x="44" y="48"/>
                    <a:pt x="61" y="48"/>
                    <a:pt x="76" y="43"/>
                  </a:cubicBezTo>
                  <a:cubicBezTo>
                    <a:pt x="71" y="29"/>
                    <a:pt x="61" y="16"/>
                    <a:pt x="46"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151"/>
            <p:cNvSpPr/>
            <p:nvPr/>
          </p:nvSpPr>
          <p:spPr bwMode="auto">
            <a:xfrm>
              <a:off x="4638675" y="4984751"/>
              <a:ext cx="285750" cy="184150"/>
            </a:xfrm>
            <a:custGeom>
              <a:avLst/>
              <a:gdLst>
                <a:gd name="T0" fmla="*/ 46 w 76"/>
                <a:gd name="T1" fmla="*/ 8 h 49"/>
                <a:gd name="T2" fmla="*/ 0 w 76"/>
                <a:gd name="T3" fmla="*/ 5 h 49"/>
                <a:gd name="T4" fmla="*/ 30 w 76"/>
                <a:gd name="T5" fmla="*/ 41 h 49"/>
                <a:gd name="T6" fmla="*/ 76 w 76"/>
                <a:gd name="T7" fmla="*/ 44 h 49"/>
                <a:gd name="T8" fmla="*/ 46 w 76"/>
                <a:gd name="T9" fmla="*/ 8 h 49"/>
              </a:gdLst>
              <a:ahLst/>
              <a:cxnLst>
                <a:cxn ang="0">
                  <a:pos x="T0" y="T1"/>
                </a:cxn>
                <a:cxn ang="0">
                  <a:pos x="T2" y="T3"/>
                </a:cxn>
                <a:cxn ang="0">
                  <a:pos x="T4" y="T5"/>
                </a:cxn>
                <a:cxn ang="0">
                  <a:pos x="T6" y="T7"/>
                </a:cxn>
                <a:cxn ang="0">
                  <a:pos x="T8" y="T9"/>
                </a:cxn>
              </a:cxnLst>
              <a:rect l="0" t="0" r="r" b="b"/>
              <a:pathLst>
                <a:path w="76" h="49">
                  <a:moveTo>
                    <a:pt x="46" y="8"/>
                  </a:moveTo>
                  <a:cubicBezTo>
                    <a:pt x="31" y="1"/>
                    <a:pt x="14" y="0"/>
                    <a:pt x="0" y="5"/>
                  </a:cubicBezTo>
                  <a:cubicBezTo>
                    <a:pt x="4" y="20"/>
                    <a:pt x="15" y="33"/>
                    <a:pt x="30" y="41"/>
                  </a:cubicBezTo>
                  <a:cubicBezTo>
                    <a:pt x="45" y="48"/>
                    <a:pt x="61" y="49"/>
                    <a:pt x="76" y="44"/>
                  </a:cubicBezTo>
                  <a:cubicBezTo>
                    <a:pt x="71" y="29"/>
                    <a:pt x="61" y="16"/>
                    <a:pt x="46"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152"/>
            <p:cNvSpPr/>
            <p:nvPr/>
          </p:nvSpPr>
          <p:spPr bwMode="auto">
            <a:xfrm>
              <a:off x="4665663" y="3906838"/>
              <a:ext cx="187325" cy="101600"/>
            </a:xfrm>
            <a:custGeom>
              <a:avLst/>
              <a:gdLst>
                <a:gd name="T0" fmla="*/ 22 w 50"/>
                <a:gd name="T1" fmla="*/ 3 h 27"/>
                <a:gd name="T2" fmla="*/ 0 w 50"/>
                <a:gd name="T3" fmla="*/ 21 h 27"/>
                <a:gd name="T4" fmla="*/ 28 w 50"/>
                <a:gd name="T5" fmla="*/ 24 h 27"/>
                <a:gd name="T6" fmla="*/ 50 w 50"/>
                <a:gd name="T7" fmla="*/ 6 h 27"/>
                <a:gd name="T8" fmla="*/ 22 w 50"/>
                <a:gd name="T9" fmla="*/ 3 h 27"/>
              </a:gdLst>
              <a:ahLst/>
              <a:cxnLst>
                <a:cxn ang="0">
                  <a:pos x="T0" y="T1"/>
                </a:cxn>
                <a:cxn ang="0">
                  <a:pos x="T2" y="T3"/>
                </a:cxn>
                <a:cxn ang="0">
                  <a:pos x="T4" y="T5"/>
                </a:cxn>
                <a:cxn ang="0">
                  <a:pos x="T6" y="T7"/>
                </a:cxn>
                <a:cxn ang="0">
                  <a:pos x="T8" y="T9"/>
                </a:cxn>
              </a:cxnLst>
              <a:rect l="0" t="0" r="r" b="b"/>
              <a:pathLst>
                <a:path w="50" h="27">
                  <a:moveTo>
                    <a:pt x="22" y="3"/>
                  </a:moveTo>
                  <a:cubicBezTo>
                    <a:pt x="12" y="6"/>
                    <a:pt x="4" y="12"/>
                    <a:pt x="0" y="21"/>
                  </a:cubicBezTo>
                  <a:cubicBezTo>
                    <a:pt x="8" y="25"/>
                    <a:pt x="18" y="27"/>
                    <a:pt x="28" y="24"/>
                  </a:cubicBezTo>
                  <a:cubicBezTo>
                    <a:pt x="38" y="21"/>
                    <a:pt x="46" y="14"/>
                    <a:pt x="50" y="6"/>
                  </a:cubicBezTo>
                  <a:cubicBezTo>
                    <a:pt x="42" y="1"/>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153"/>
            <p:cNvSpPr/>
            <p:nvPr/>
          </p:nvSpPr>
          <p:spPr bwMode="auto">
            <a:xfrm>
              <a:off x="4841875" y="3978276"/>
              <a:ext cx="187325" cy="101600"/>
            </a:xfrm>
            <a:custGeom>
              <a:avLst/>
              <a:gdLst>
                <a:gd name="T0" fmla="*/ 22 w 50"/>
                <a:gd name="T1" fmla="*/ 3 h 27"/>
                <a:gd name="T2" fmla="*/ 0 w 50"/>
                <a:gd name="T3" fmla="*/ 21 h 27"/>
                <a:gd name="T4" fmla="*/ 28 w 50"/>
                <a:gd name="T5" fmla="*/ 24 h 27"/>
                <a:gd name="T6" fmla="*/ 50 w 50"/>
                <a:gd name="T7" fmla="*/ 6 h 27"/>
                <a:gd name="T8" fmla="*/ 22 w 50"/>
                <a:gd name="T9" fmla="*/ 3 h 27"/>
              </a:gdLst>
              <a:ahLst/>
              <a:cxnLst>
                <a:cxn ang="0">
                  <a:pos x="T0" y="T1"/>
                </a:cxn>
                <a:cxn ang="0">
                  <a:pos x="T2" y="T3"/>
                </a:cxn>
                <a:cxn ang="0">
                  <a:pos x="T4" y="T5"/>
                </a:cxn>
                <a:cxn ang="0">
                  <a:pos x="T6" y="T7"/>
                </a:cxn>
                <a:cxn ang="0">
                  <a:pos x="T8" y="T9"/>
                </a:cxn>
              </a:cxnLst>
              <a:rect l="0" t="0" r="r" b="b"/>
              <a:pathLst>
                <a:path w="50" h="27">
                  <a:moveTo>
                    <a:pt x="22" y="3"/>
                  </a:moveTo>
                  <a:cubicBezTo>
                    <a:pt x="12" y="6"/>
                    <a:pt x="4" y="12"/>
                    <a:pt x="0" y="21"/>
                  </a:cubicBezTo>
                  <a:cubicBezTo>
                    <a:pt x="8" y="25"/>
                    <a:pt x="18" y="27"/>
                    <a:pt x="28" y="24"/>
                  </a:cubicBezTo>
                  <a:cubicBezTo>
                    <a:pt x="38" y="21"/>
                    <a:pt x="46" y="14"/>
                    <a:pt x="50" y="6"/>
                  </a:cubicBezTo>
                  <a:cubicBezTo>
                    <a:pt x="42" y="1"/>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154"/>
            <p:cNvSpPr/>
            <p:nvPr/>
          </p:nvSpPr>
          <p:spPr bwMode="auto">
            <a:xfrm>
              <a:off x="4646613" y="3681413"/>
              <a:ext cx="134938" cy="146050"/>
            </a:xfrm>
            <a:custGeom>
              <a:avLst/>
              <a:gdLst>
                <a:gd name="T0" fmla="*/ 10 w 36"/>
                <a:gd name="T1" fmla="*/ 12 h 39"/>
                <a:gd name="T2" fmla="*/ 1 w 36"/>
                <a:gd name="T3" fmla="*/ 39 h 39"/>
                <a:gd name="T4" fmla="*/ 26 w 36"/>
                <a:gd name="T5" fmla="*/ 27 h 39"/>
                <a:gd name="T6" fmla="*/ 36 w 36"/>
                <a:gd name="T7" fmla="*/ 0 h 39"/>
                <a:gd name="T8" fmla="*/ 10 w 36"/>
                <a:gd name="T9" fmla="*/ 12 h 39"/>
              </a:gdLst>
              <a:ahLst/>
              <a:cxnLst>
                <a:cxn ang="0">
                  <a:pos x="T0" y="T1"/>
                </a:cxn>
                <a:cxn ang="0">
                  <a:pos x="T2" y="T3"/>
                </a:cxn>
                <a:cxn ang="0">
                  <a:pos x="T4" y="T5"/>
                </a:cxn>
                <a:cxn ang="0">
                  <a:pos x="T6" y="T7"/>
                </a:cxn>
                <a:cxn ang="0">
                  <a:pos x="T8" y="T9"/>
                </a:cxn>
              </a:cxnLst>
              <a:rect l="0" t="0" r="r" b="b"/>
              <a:pathLst>
                <a:path w="36" h="39">
                  <a:moveTo>
                    <a:pt x="10" y="12"/>
                  </a:moveTo>
                  <a:cubicBezTo>
                    <a:pt x="3" y="19"/>
                    <a:pt x="0" y="29"/>
                    <a:pt x="1" y="39"/>
                  </a:cubicBezTo>
                  <a:cubicBezTo>
                    <a:pt x="10" y="38"/>
                    <a:pt x="19" y="34"/>
                    <a:pt x="26" y="27"/>
                  </a:cubicBezTo>
                  <a:cubicBezTo>
                    <a:pt x="33" y="19"/>
                    <a:pt x="36" y="10"/>
                    <a:pt x="36" y="0"/>
                  </a:cubicBezTo>
                  <a:cubicBezTo>
                    <a:pt x="26" y="0"/>
                    <a:pt x="17" y="4"/>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155"/>
            <p:cNvSpPr/>
            <p:nvPr/>
          </p:nvSpPr>
          <p:spPr bwMode="auto">
            <a:xfrm>
              <a:off x="4083050" y="3571876"/>
              <a:ext cx="136525" cy="146050"/>
            </a:xfrm>
            <a:custGeom>
              <a:avLst/>
              <a:gdLst>
                <a:gd name="T0" fmla="*/ 10 w 36"/>
                <a:gd name="T1" fmla="*/ 12 h 39"/>
                <a:gd name="T2" fmla="*/ 0 w 36"/>
                <a:gd name="T3" fmla="*/ 39 h 39"/>
                <a:gd name="T4" fmla="*/ 26 w 36"/>
                <a:gd name="T5" fmla="*/ 27 h 39"/>
                <a:gd name="T6" fmla="*/ 36 w 36"/>
                <a:gd name="T7" fmla="*/ 0 h 39"/>
                <a:gd name="T8" fmla="*/ 10 w 36"/>
                <a:gd name="T9" fmla="*/ 12 h 39"/>
              </a:gdLst>
              <a:ahLst/>
              <a:cxnLst>
                <a:cxn ang="0">
                  <a:pos x="T0" y="T1"/>
                </a:cxn>
                <a:cxn ang="0">
                  <a:pos x="T2" y="T3"/>
                </a:cxn>
                <a:cxn ang="0">
                  <a:pos x="T4" y="T5"/>
                </a:cxn>
                <a:cxn ang="0">
                  <a:pos x="T6" y="T7"/>
                </a:cxn>
                <a:cxn ang="0">
                  <a:pos x="T8" y="T9"/>
                </a:cxn>
              </a:cxnLst>
              <a:rect l="0" t="0" r="r" b="b"/>
              <a:pathLst>
                <a:path w="36" h="39">
                  <a:moveTo>
                    <a:pt x="10" y="12"/>
                  </a:moveTo>
                  <a:cubicBezTo>
                    <a:pt x="3" y="20"/>
                    <a:pt x="0" y="30"/>
                    <a:pt x="0" y="39"/>
                  </a:cubicBezTo>
                  <a:cubicBezTo>
                    <a:pt x="10" y="39"/>
                    <a:pt x="19" y="35"/>
                    <a:pt x="26" y="27"/>
                  </a:cubicBezTo>
                  <a:cubicBezTo>
                    <a:pt x="33" y="20"/>
                    <a:pt x="36" y="10"/>
                    <a:pt x="36" y="0"/>
                  </a:cubicBezTo>
                  <a:cubicBezTo>
                    <a:pt x="26" y="1"/>
                    <a:pt x="17" y="5"/>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156"/>
            <p:cNvSpPr/>
            <p:nvPr/>
          </p:nvSpPr>
          <p:spPr bwMode="auto">
            <a:xfrm>
              <a:off x="3471863" y="4086226"/>
              <a:ext cx="138113" cy="147638"/>
            </a:xfrm>
            <a:custGeom>
              <a:avLst/>
              <a:gdLst>
                <a:gd name="T0" fmla="*/ 10 w 37"/>
                <a:gd name="T1" fmla="*/ 12 h 39"/>
                <a:gd name="T2" fmla="*/ 1 w 37"/>
                <a:gd name="T3" fmla="*/ 39 h 39"/>
                <a:gd name="T4" fmla="*/ 27 w 37"/>
                <a:gd name="T5" fmla="*/ 27 h 39"/>
                <a:gd name="T6" fmla="*/ 36 w 37"/>
                <a:gd name="T7" fmla="*/ 0 h 39"/>
                <a:gd name="T8" fmla="*/ 10 w 37"/>
                <a:gd name="T9" fmla="*/ 12 h 39"/>
              </a:gdLst>
              <a:ahLst/>
              <a:cxnLst>
                <a:cxn ang="0">
                  <a:pos x="T0" y="T1"/>
                </a:cxn>
                <a:cxn ang="0">
                  <a:pos x="T2" y="T3"/>
                </a:cxn>
                <a:cxn ang="0">
                  <a:pos x="T4" y="T5"/>
                </a:cxn>
                <a:cxn ang="0">
                  <a:pos x="T6" y="T7"/>
                </a:cxn>
                <a:cxn ang="0">
                  <a:pos x="T8" y="T9"/>
                </a:cxn>
              </a:cxnLst>
              <a:rect l="0" t="0" r="r" b="b"/>
              <a:pathLst>
                <a:path w="37" h="39">
                  <a:moveTo>
                    <a:pt x="10" y="12"/>
                  </a:moveTo>
                  <a:cubicBezTo>
                    <a:pt x="3" y="20"/>
                    <a:pt x="0" y="29"/>
                    <a:pt x="1" y="39"/>
                  </a:cubicBezTo>
                  <a:cubicBezTo>
                    <a:pt x="10" y="39"/>
                    <a:pt x="20" y="35"/>
                    <a:pt x="27" y="27"/>
                  </a:cubicBezTo>
                  <a:cubicBezTo>
                    <a:pt x="34" y="20"/>
                    <a:pt x="37" y="10"/>
                    <a:pt x="36" y="0"/>
                  </a:cubicBezTo>
                  <a:cubicBezTo>
                    <a:pt x="27" y="1"/>
                    <a:pt x="17" y="5"/>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157"/>
            <p:cNvSpPr/>
            <p:nvPr/>
          </p:nvSpPr>
          <p:spPr bwMode="auto">
            <a:xfrm>
              <a:off x="2908300" y="6026151"/>
              <a:ext cx="134938" cy="147638"/>
            </a:xfrm>
            <a:custGeom>
              <a:avLst/>
              <a:gdLst>
                <a:gd name="T0" fmla="*/ 9 w 36"/>
                <a:gd name="T1" fmla="*/ 12 h 39"/>
                <a:gd name="T2" fmla="*/ 0 w 36"/>
                <a:gd name="T3" fmla="*/ 39 h 39"/>
                <a:gd name="T4" fmla="*/ 26 w 36"/>
                <a:gd name="T5" fmla="*/ 27 h 39"/>
                <a:gd name="T6" fmla="*/ 35 w 36"/>
                <a:gd name="T7" fmla="*/ 0 h 39"/>
                <a:gd name="T8" fmla="*/ 9 w 36"/>
                <a:gd name="T9" fmla="*/ 12 h 39"/>
              </a:gdLst>
              <a:ahLst/>
              <a:cxnLst>
                <a:cxn ang="0">
                  <a:pos x="T0" y="T1"/>
                </a:cxn>
                <a:cxn ang="0">
                  <a:pos x="T2" y="T3"/>
                </a:cxn>
                <a:cxn ang="0">
                  <a:pos x="T4" y="T5"/>
                </a:cxn>
                <a:cxn ang="0">
                  <a:pos x="T6" y="T7"/>
                </a:cxn>
                <a:cxn ang="0">
                  <a:pos x="T8" y="T9"/>
                </a:cxn>
              </a:cxnLst>
              <a:rect l="0" t="0" r="r" b="b"/>
              <a:pathLst>
                <a:path w="36" h="39">
                  <a:moveTo>
                    <a:pt x="9" y="12"/>
                  </a:moveTo>
                  <a:cubicBezTo>
                    <a:pt x="3" y="20"/>
                    <a:pt x="0" y="30"/>
                    <a:pt x="0" y="39"/>
                  </a:cubicBezTo>
                  <a:cubicBezTo>
                    <a:pt x="10" y="39"/>
                    <a:pt x="19" y="35"/>
                    <a:pt x="26" y="27"/>
                  </a:cubicBezTo>
                  <a:cubicBezTo>
                    <a:pt x="33" y="20"/>
                    <a:pt x="36" y="10"/>
                    <a:pt x="35" y="0"/>
                  </a:cubicBezTo>
                  <a:cubicBezTo>
                    <a:pt x="26" y="1"/>
                    <a:pt x="16" y="5"/>
                    <a:pt x="9"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158"/>
            <p:cNvSpPr/>
            <p:nvPr/>
          </p:nvSpPr>
          <p:spPr bwMode="auto">
            <a:xfrm>
              <a:off x="2803525" y="5816601"/>
              <a:ext cx="139700" cy="146050"/>
            </a:xfrm>
            <a:custGeom>
              <a:avLst/>
              <a:gdLst>
                <a:gd name="T0" fmla="*/ 10 w 37"/>
                <a:gd name="T1" fmla="*/ 12 h 39"/>
                <a:gd name="T2" fmla="*/ 1 w 37"/>
                <a:gd name="T3" fmla="*/ 39 h 39"/>
                <a:gd name="T4" fmla="*/ 27 w 37"/>
                <a:gd name="T5" fmla="*/ 27 h 39"/>
                <a:gd name="T6" fmla="*/ 36 w 37"/>
                <a:gd name="T7" fmla="*/ 0 h 39"/>
                <a:gd name="T8" fmla="*/ 10 w 37"/>
                <a:gd name="T9" fmla="*/ 12 h 39"/>
              </a:gdLst>
              <a:ahLst/>
              <a:cxnLst>
                <a:cxn ang="0">
                  <a:pos x="T0" y="T1"/>
                </a:cxn>
                <a:cxn ang="0">
                  <a:pos x="T2" y="T3"/>
                </a:cxn>
                <a:cxn ang="0">
                  <a:pos x="T4" y="T5"/>
                </a:cxn>
                <a:cxn ang="0">
                  <a:pos x="T6" y="T7"/>
                </a:cxn>
                <a:cxn ang="0">
                  <a:pos x="T8" y="T9"/>
                </a:cxn>
              </a:cxnLst>
              <a:rect l="0" t="0" r="r" b="b"/>
              <a:pathLst>
                <a:path w="37" h="39">
                  <a:moveTo>
                    <a:pt x="10" y="12"/>
                  </a:moveTo>
                  <a:cubicBezTo>
                    <a:pt x="3" y="20"/>
                    <a:pt x="0" y="30"/>
                    <a:pt x="1" y="39"/>
                  </a:cubicBezTo>
                  <a:cubicBezTo>
                    <a:pt x="10" y="39"/>
                    <a:pt x="20" y="35"/>
                    <a:pt x="27" y="27"/>
                  </a:cubicBezTo>
                  <a:cubicBezTo>
                    <a:pt x="34" y="20"/>
                    <a:pt x="37" y="10"/>
                    <a:pt x="36" y="0"/>
                  </a:cubicBezTo>
                  <a:cubicBezTo>
                    <a:pt x="27" y="1"/>
                    <a:pt x="17" y="5"/>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159"/>
            <p:cNvSpPr/>
            <p:nvPr/>
          </p:nvSpPr>
          <p:spPr bwMode="auto">
            <a:xfrm>
              <a:off x="2713038" y="4951413"/>
              <a:ext cx="139700" cy="146050"/>
            </a:xfrm>
            <a:custGeom>
              <a:avLst/>
              <a:gdLst>
                <a:gd name="T0" fmla="*/ 10 w 37"/>
                <a:gd name="T1" fmla="*/ 12 h 39"/>
                <a:gd name="T2" fmla="*/ 1 w 37"/>
                <a:gd name="T3" fmla="*/ 39 h 39"/>
                <a:gd name="T4" fmla="*/ 27 w 37"/>
                <a:gd name="T5" fmla="*/ 27 h 39"/>
                <a:gd name="T6" fmla="*/ 36 w 37"/>
                <a:gd name="T7" fmla="*/ 0 h 39"/>
                <a:gd name="T8" fmla="*/ 10 w 37"/>
                <a:gd name="T9" fmla="*/ 12 h 39"/>
              </a:gdLst>
              <a:ahLst/>
              <a:cxnLst>
                <a:cxn ang="0">
                  <a:pos x="T0" y="T1"/>
                </a:cxn>
                <a:cxn ang="0">
                  <a:pos x="T2" y="T3"/>
                </a:cxn>
                <a:cxn ang="0">
                  <a:pos x="T4" y="T5"/>
                </a:cxn>
                <a:cxn ang="0">
                  <a:pos x="T6" y="T7"/>
                </a:cxn>
                <a:cxn ang="0">
                  <a:pos x="T8" y="T9"/>
                </a:cxn>
              </a:cxnLst>
              <a:rect l="0" t="0" r="r" b="b"/>
              <a:pathLst>
                <a:path w="37" h="39">
                  <a:moveTo>
                    <a:pt x="10" y="12"/>
                  </a:moveTo>
                  <a:cubicBezTo>
                    <a:pt x="4" y="19"/>
                    <a:pt x="0" y="29"/>
                    <a:pt x="1" y="39"/>
                  </a:cubicBezTo>
                  <a:cubicBezTo>
                    <a:pt x="11" y="38"/>
                    <a:pt x="20" y="34"/>
                    <a:pt x="27" y="27"/>
                  </a:cubicBezTo>
                  <a:cubicBezTo>
                    <a:pt x="34" y="19"/>
                    <a:pt x="37" y="9"/>
                    <a:pt x="36" y="0"/>
                  </a:cubicBezTo>
                  <a:cubicBezTo>
                    <a:pt x="27" y="0"/>
                    <a:pt x="17" y="4"/>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160"/>
            <p:cNvSpPr/>
            <p:nvPr/>
          </p:nvSpPr>
          <p:spPr bwMode="auto">
            <a:xfrm>
              <a:off x="3167063" y="6011863"/>
              <a:ext cx="106363" cy="179388"/>
            </a:xfrm>
            <a:custGeom>
              <a:avLst/>
              <a:gdLst>
                <a:gd name="T0" fmla="*/ 4 w 28"/>
                <a:gd name="T1" fmla="*/ 28 h 48"/>
                <a:gd name="T2" fmla="*/ 24 w 28"/>
                <a:gd name="T3" fmla="*/ 48 h 48"/>
                <a:gd name="T4" fmla="*/ 24 w 28"/>
                <a:gd name="T5" fmla="*/ 20 h 48"/>
                <a:gd name="T6" fmla="*/ 4 w 28"/>
                <a:gd name="T7" fmla="*/ 0 h 48"/>
                <a:gd name="T8" fmla="*/ 4 w 28"/>
                <a:gd name="T9" fmla="*/ 28 h 48"/>
              </a:gdLst>
              <a:ahLst/>
              <a:cxnLst>
                <a:cxn ang="0">
                  <a:pos x="T0" y="T1"/>
                </a:cxn>
                <a:cxn ang="0">
                  <a:pos x="T2" y="T3"/>
                </a:cxn>
                <a:cxn ang="0">
                  <a:pos x="T4" y="T5"/>
                </a:cxn>
                <a:cxn ang="0">
                  <a:pos x="T6" y="T7"/>
                </a:cxn>
                <a:cxn ang="0">
                  <a:pos x="T8" y="T9"/>
                </a:cxn>
              </a:cxnLst>
              <a:rect l="0" t="0" r="r" b="b"/>
              <a:pathLst>
                <a:path w="28" h="48">
                  <a:moveTo>
                    <a:pt x="4" y="28"/>
                  </a:moveTo>
                  <a:cubicBezTo>
                    <a:pt x="7" y="38"/>
                    <a:pt x="15" y="45"/>
                    <a:pt x="24" y="48"/>
                  </a:cubicBezTo>
                  <a:cubicBezTo>
                    <a:pt x="27" y="40"/>
                    <a:pt x="28" y="29"/>
                    <a:pt x="24" y="20"/>
                  </a:cubicBezTo>
                  <a:cubicBezTo>
                    <a:pt x="21" y="10"/>
                    <a:pt x="13" y="3"/>
                    <a:pt x="4" y="0"/>
                  </a:cubicBezTo>
                  <a:cubicBezTo>
                    <a:pt x="0" y="8"/>
                    <a:pt x="0" y="18"/>
                    <a:pt x="4" y="2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161"/>
            <p:cNvSpPr/>
            <p:nvPr/>
          </p:nvSpPr>
          <p:spPr bwMode="auto">
            <a:xfrm>
              <a:off x="3355975" y="5368926"/>
              <a:ext cx="104775" cy="180975"/>
            </a:xfrm>
            <a:custGeom>
              <a:avLst/>
              <a:gdLst>
                <a:gd name="T0" fmla="*/ 4 w 28"/>
                <a:gd name="T1" fmla="*/ 28 h 48"/>
                <a:gd name="T2" fmla="*/ 24 w 28"/>
                <a:gd name="T3" fmla="*/ 48 h 48"/>
                <a:gd name="T4" fmla="*/ 24 w 28"/>
                <a:gd name="T5" fmla="*/ 20 h 48"/>
                <a:gd name="T6" fmla="*/ 4 w 28"/>
                <a:gd name="T7" fmla="*/ 0 h 48"/>
                <a:gd name="T8" fmla="*/ 4 w 28"/>
                <a:gd name="T9" fmla="*/ 28 h 48"/>
              </a:gdLst>
              <a:ahLst/>
              <a:cxnLst>
                <a:cxn ang="0">
                  <a:pos x="T0" y="T1"/>
                </a:cxn>
                <a:cxn ang="0">
                  <a:pos x="T2" y="T3"/>
                </a:cxn>
                <a:cxn ang="0">
                  <a:pos x="T4" y="T5"/>
                </a:cxn>
                <a:cxn ang="0">
                  <a:pos x="T6" y="T7"/>
                </a:cxn>
                <a:cxn ang="0">
                  <a:pos x="T8" y="T9"/>
                </a:cxn>
              </a:cxnLst>
              <a:rect l="0" t="0" r="r" b="b"/>
              <a:pathLst>
                <a:path w="28" h="48">
                  <a:moveTo>
                    <a:pt x="4" y="28"/>
                  </a:moveTo>
                  <a:cubicBezTo>
                    <a:pt x="7" y="38"/>
                    <a:pt x="15" y="45"/>
                    <a:pt x="24" y="48"/>
                  </a:cubicBezTo>
                  <a:cubicBezTo>
                    <a:pt x="28" y="40"/>
                    <a:pt x="28" y="30"/>
                    <a:pt x="24" y="20"/>
                  </a:cubicBezTo>
                  <a:cubicBezTo>
                    <a:pt x="21" y="10"/>
                    <a:pt x="13" y="3"/>
                    <a:pt x="4" y="0"/>
                  </a:cubicBezTo>
                  <a:cubicBezTo>
                    <a:pt x="1" y="8"/>
                    <a:pt x="0" y="19"/>
                    <a:pt x="4" y="28"/>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162"/>
            <p:cNvSpPr/>
            <p:nvPr/>
          </p:nvSpPr>
          <p:spPr bwMode="auto">
            <a:xfrm>
              <a:off x="3167063" y="4849813"/>
              <a:ext cx="106363" cy="184150"/>
            </a:xfrm>
            <a:custGeom>
              <a:avLst/>
              <a:gdLst>
                <a:gd name="T0" fmla="*/ 4 w 28"/>
                <a:gd name="T1" fmla="*/ 29 h 49"/>
                <a:gd name="T2" fmla="*/ 24 w 28"/>
                <a:gd name="T3" fmla="*/ 49 h 49"/>
                <a:gd name="T4" fmla="*/ 24 w 28"/>
                <a:gd name="T5" fmla="*/ 20 h 49"/>
                <a:gd name="T6" fmla="*/ 4 w 28"/>
                <a:gd name="T7" fmla="*/ 0 h 49"/>
                <a:gd name="T8" fmla="*/ 4 w 28"/>
                <a:gd name="T9" fmla="*/ 29 h 49"/>
              </a:gdLst>
              <a:ahLst/>
              <a:cxnLst>
                <a:cxn ang="0">
                  <a:pos x="T0" y="T1"/>
                </a:cxn>
                <a:cxn ang="0">
                  <a:pos x="T2" y="T3"/>
                </a:cxn>
                <a:cxn ang="0">
                  <a:pos x="T4" y="T5"/>
                </a:cxn>
                <a:cxn ang="0">
                  <a:pos x="T6" y="T7"/>
                </a:cxn>
                <a:cxn ang="0">
                  <a:pos x="T8" y="T9"/>
                </a:cxn>
              </a:cxnLst>
              <a:rect l="0" t="0" r="r" b="b"/>
              <a:pathLst>
                <a:path w="28" h="49">
                  <a:moveTo>
                    <a:pt x="4" y="29"/>
                  </a:moveTo>
                  <a:cubicBezTo>
                    <a:pt x="7" y="38"/>
                    <a:pt x="15" y="45"/>
                    <a:pt x="24" y="49"/>
                  </a:cubicBezTo>
                  <a:cubicBezTo>
                    <a:pt x="27" y="40"/>
                    <a:pt x="28" y="30"/>
                    <a:pt x="24" y="20"/>
                  </a:cubicBezTo>
                  <a:cubicBezTo>
                    <a:pt x="21" y="11"/>
                    <a:pt x="13" y="4"/>
                    <a:pt x="4" y="0"/>
                  </a:cubicBezTo>
                  <a:cubicBezTo>
                    <a:pt x="0" y="9"/>
                    <a:pt x="0" y="19"/>
                    <a:pt x="4" y="29"/>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163"/>
            <p:cNvSpPr/>
            <p:nvPr/>
          </p:nvSpPr>
          <p:spPr bwMode="auto">
            <a:xfrm>
              <a:off x="2679700" y="5157788"/>
              <a:ext cx="104775" cy="184150"/>
            </a:xfrm>
            <a:custGeom>
              <a:avLst/>
              <a:gdLst>
                <a:gd name="T0" fmla="*/ 4 w 28"/>
                <a:gd name="T1" fmla="*/ 29 h 49"/>
                <a:gd name="T2" fmla="*/ 24 w 28"/>
                <a:gd name="T3" fmla="*/ 49 h 49"/>
                <a:gd name="T4" fmla="*/ 25 w 28"/>
                <a:gd name="T5" fmla="*/ 20 h 49"/>
                <a:gd name="T6" fmla="*/ 5 w 28"/>
                <a:gd name="T7" fmla="*/ 0 h 49"/>
                <a:gd name="T8" fmla="*/ 4 w 28"/>
                <a:gd name="T9" fmla="*/ 29 h 49"/>
              </a:gdLst>
              <a:ahLst/>
              <a:cxnLst>
                <a:cxn ang="0">
                  <a:pos x="T0" y="T1"/>
                </a:cxn>
                <a:cxn ang="0">
                  <a:pos x="T2" y="T3"/>
                </a:cxn>
                <a:cxn ang="0">
                  <a:pos x="T4" y="T5"/>
                </a:cxn>
                <a:cxn ang="0">
                  <a:pos x="T6" y="T7"/>
                </a:cxn>
                <a:cxn ang="0">
                  <a:pos x="T8" y="T9"/>
                </a:cxn>
              </a:cxnLst>
              <a:rect l="0" t="0" r="r" b="b"/>
              <a:pathLst>
                <a:path w="28" h="49">
                  <a:moveTo>
                    <a:pt x="4" y="29"/>
                  </a:moveTo>
                  <a:cubicBezTo>
                    <a:pt x="8" y="38"/>
                    <a:pt x="15" y="45"/>
                    <a:pt x="24" y="49"/>
                  </a:cubicBezTo>
                  <a:cubicBezTo>
                    <a:pt x="28" y="40"/>
                    <a:pt x="28" y="30"/>
                    <a:pt x="25" y="20"/>
                  </a:cubicBezTo>
                  <a:cubicBezTo>
                    <a:pt x="21" y="11"/>
                    <a:pt x="13" y="4"/>
                    <a:pt x="5" y="0"/>
                  </a:cubicBezTo>
                  <a:cubicBezTo>
                    <a:pt x="1" y="9"/>
                    <a:pt x="0" y="19"/>
                    <a:pt x="4" y="29"/>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164"/>
            <p:cNvSpPr/>
            <p:nvPr/>
          </p:nvSpPr>
          <p:spPr bwMode="auto">
            <a:xfrm>
              <a:off x="2897188" y="4651376"/>
              <a:ext cx="104775" cy="184150"/>
            </a:xfrm>
            <a:custGeom>
              <a:avLst/>
              <a:gdLst>
                <a:gd name="T0" fmla="*/ 4 w 28"/>
                <a:gd name="T1" fmla="*/ 29 h 49"/>
                <a:gd name="T2" fmla="*/ 24 w 28"/>
                <a:gd name="T3" fmla="*/ 49 h 49"/>
                <a:gd name="T4" fmla="*/ 24 w 28"/>
                <a:gd name="T5" fmla="*/ 21 h 49"/>
                <a:gd name="T6" fmla="*/ 4 w 28"/>
                <a:gd name="T7" fmla="*/ 0 h 49"/>
                <a:gd name="T8" fmla="*/ 4 w 28"/>
                <a:gd name="T9" fmla="*/ 29 h 49"/>
              </a:gdLst>
              <a:ahLst/>
              <a:cxnLst>
                <a:cxn ang="0">
                  <a:pos x="T0" y="T1"/>
                </a:cxn>
                <a:cxn ang="0">
                  <a:pos x="T2" y="T3"/>
                </a:cxn>
                <a:cxn ang="0">
                  <a:pos x="T4" y="T5"/>
                </a:cxn>
                <a:cxn ang="0">
                  <a:pos x="T6" y="T7"/>
                </a:cxn>
                <a:cxn ang="0">
                  <a:pos x="T8" y="T9"/>
                </a:cxn>
              </a:cxnLst>
              <a:rect l="0" t="0" r="r" b="b"/>
              <a:pathLst>
                <a:path w="28" h="49">
                  <a:moveTo>
                    <a:pt x="4" y="29"/>
                  </a:moveTo>
                  <a:cubicBezTo>
                    <a:pt x="7" y="38"/>
                    <a:pt x="15" y="45"/>
                    <a:pt x="24" y="49"/>
                  </a:cubicBezTo>
                  <a:cubicBezTo>
                    <a:pt x="28" y="40"/>
                    <a:pt x="28" y="30"/>
                    <a:pt x="24" y="21"/>
                  </a:cubicBezTo>
                  <a:cubicBezTo>
                    <a:pt x="21" y="11"/>
                    <a:pt x="13" y="4"/>
                    <a:pt x="4" y="0"/>
                  </a:cubicBezTo>
                  <a:cubicBezTo>
                    <a:pt x="1" y="9"/>
                    <a:pt x="0" y="19"/>
                    <a:pt x="4" y="29"/>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165"/>
            <p:cNvSpPr/>
            <p:nvPr/>
          </p:nvSpPr>
          <p:spPr bwMode="auto">
            <a:xfrm>
              <a:off x="2498725" y="5470526"/>
              <a:ext cx="125413" cy="161925"/>
            </a:xfrm>
            <a:custGeom>
              <a:avLst/>
              <a:gdLst>
                <a:gd name="T0" fmla="*/ 8 w 33"/>
                <a:gd name="T1" fmla="*/ 15 h 43"/>
                <a:gd name="T2" fmla="*/ 2 w 33"/>
                <a:gd name="T3" fmla="*/ 43 h 43"/>
                <a:gd name="T4" fmla="*/ 26 w 33"/>
                <a:gd name="T5" fmla="*/ 28 h 43"/>
                <a:gd name="T6" fmla="*/ 32 w 33"/>
                <a:gd name="T7" fmla="*/ 0 h 43"/>
                <a:gd name="T8" fmla="*/ 8 w 33"/>
                <a:gd name="T9" fmla="*/ 15 h 43"/>
              </a:gdLst>
              <a:ahLst/>
              <a:cxnLst>
                <a:cxn ang="0">
                  <a:pos x="T0" y="T1"/>
                </a:cxn>
                <a:cxn ang="0">
                  <a:pos x="T2" y="T3"/>
                </a:cxn>
                <a:cxn ang="0">
                  <a:pos x="T4" y="T5"/>
                </a:cxn>
                <a:cxn ang="0">
                  <a:pos x="T6" y="T7"/>
                </a:cxn>
                <a:cxn ang="0">
                  <a:pos x="T8" y="T9"/>
                </a:cxn>
              </a:cxnLst>
              <a:rect l="0" t="0" r="r" b="b"/>
              <a:pathLst>
                <a:path w="33" h="43">
                  <a:moveTo>
                    <a:pt x="8" y="15"/>
                  </a:moveTo>
                  <a:cubicBezTo>
                    <a:pt x="2" y="24"/>
                    <a:pt x="0" y="34"/>
                    <a:pt x="2" y="43"/>
                  </a:cubicBezTo>
                  <a:cubicBezTo>
                    <a:pt x="11" y="41"/>
                    <a:pt x="20" y="36"/>
                    <a:pt x="26" y="28"/>
                  </a:cubicBezTo>
                  <a:cubicBezTo>
                    <a:pt x="32" y="19"/>
                    <a:pt x="33" y="9"/>
                    <a:pt x="32" y="0"/>
                  </a:cubicBezTo>
                  <a:cubicBezTo>
                    <a:pt x="22" y="1"/>
                    <a:pt x="13" y="7"/>
                    <a:pt x="8" y="15"/>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166"/>
            <p:cNvSpPr/>
            <p:nvPr/>
          </p:nvSpPr>
          <p:spPr bwMode="auto">
            <a:xfrm>
              <a:off x="2462213" y="5226051"/>
              <a:ext cx="187325" cy="244475"/>
            </a:xfrm>
            <a:custGeom>
              <a:avLst/>
              <a:gdLst>
                <a:gd name="T0" fmla="*/ 11 w 50"/>
                <a:gd name="T1" fmla="*/ 23 h 65"/>
                <a:gd name="T2" fmla="*/ 3 w 50"/>
                <a:gd name="T3" fmla="*/ 65 h 65"/>
                <a:gd name="T4" fmla="*/ 39 w 50"/>
                <a:gd name="T5" fmla="*/ 42 h 65"/>
                <a:gd name="T6" fmla="*/ 47 w 50"/>
                <a:gd name="T7" fmla="*/ 0 h 65"/>
                <a:gd name="T8" fmla="*/ 11 w 50"/>
                <a:gd name="T9" fmla="*/ 23 h 65"/>
              </a:gdLst>
              <a:ahLst/>
              <a:cxnLst>
                <a:cxn ang="0">
                  <a:pos x="T0" y="T1"/>
                </a:cxn>
                <a:cxn ang="0">
                  <a:pos x="T2" y="T3"/>
                </a:cxn>
                <a:cxn ang="0">
                  <a:pos x="T4" y="T5"/>
                </a:cxn>
                <a:cxn ang="0">
                  <a:pos x="T6" y="T7"/>
                </a:cxn>
                <a:cxn ang="0">
                  <a:pos x="T8" y="T9"/>
                </a:cxn>
              </a:cxnLst>
              <a:rect l="0" t="0" r="r" b="b"/>
              <a:pathLst>
                <a:path w="50" h="65">
                  <a:moveTo>
                    <a:pt x="11" y="23"/>
                  </a:moveTo>
                  <a:cubicBezTo>
                    <a:pt x="2" y="36"/>
                    <a:pt x="0" y="51"/>
                    <a:pt x="3" y="65"/>
                  </a:cubicBezTo>
                  <a:cubicBezTo>
                    <a:pt x="17" y="62"/>
                    <a:pt x="30" y="55"/>
                    <a:pt x="39" y="42"/>
                  </a:cubicBezTo>
                  <a:cubicBezTo>
                    <a:pt x="48" y="29"/>
                    <a:pt x="50" y="14"/>
                    <a:pt x="47" y="0"/>
                  </a:cubicBezTo>
                  <a:cubicBezTo>
                    <a:pt x="33" y="2"/>
                    <a:pt x="20" y="10"/>
                    <a:pt x="11" y="2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167"/>
            <p:cNvSpPr/>
            <p:nvPr/>
          </p:nvSpPr>
          <p:spPr bwMode="auto">
            <a:xfrm>
              <a:off x="3243263" y="5006976"/>
              <a:ext cx="190500" cy="244475"/>
            </a:xfrm>
            <a:custGeom>
              <a:avLst/>
              <a:gdLst>
                <a:gd name="T0" fmla="*/ 12 w 51"/>
                <a:gd name="T1" fmla="*/ 23 h 65"/>
                <a:gd name="T2" fmla="*/ 3 w 51"/>
                <a:gd name="T3" fmla="*/ 65 h 65"/>
                <a:gd name="T4" fmla="*/ 39 w 51"/>
                <a:gd name="T5" fmla="*/ 42 h 65"/>
                <a:gd name="T6" fmla="*/ 48 w 51"/>
                <a:gd name="T7" fmla="*/ 0 h 65"/>
                <a:gd name="T8" fmla="*/ 12 w 51"/>
                <a:gd name="T9" fmla="*/ 23 h 65"/>
              </a:gdLst>
              <a:ahLst/>
              <a:cxnLst>
                <a:cxn ang="0">
                  <a:pos x="T0" y="T1"/>
                </a:cxn>
                <a:cxn ang="0">
                  <a:pos x="T2" y="T3"/>
                </a:cxn>
                <a:cxn ang="0">
                  <a:pos x="T4" y="T5"/>
                </a:cxn>
                <a:cxn ang="0">
                  <a:pos x="T6" y="T7"/>
                </a:cxn>
                <a:cxn ang="0">
                  <a:pos x="T8" y="T9"/>
                </a:cxn>
              </a:cxnLst>
              <a:rect l="0" t="0" r="r" b="b"/>
              <a:pathLst>
                <a:path w="51" h="65">
                  <a:moveTo>
                    <a:pt x="12" y="23"/>
                  </a:moveTo>
                  <a:cubicBezTo>
                    <a:pt x="3" y="35"/>
                    <a:pt x="0" y="50"/>
                    <a:pt x="3" y="65"/>
                  </a:cubicBezTo>
                  <a:cubicBezTo>
                    <a:pt x="17" y="62"/>
                    <a:pt x="31" y="54"/>
                    <a:pt x="39" y="42"/>
                  </a:cubicBezTo>
                  <a:cubicBezTo>
                    <a:pt x="48" y="29"/>
                    <a:pt x="51" y="14"/>
                    <a:pt x="48" y="0"/>
                  </a:cubicBezTo>
                  <a:cubicBezTo>
                    <a:pt x="34" y="2"/>
                    <a:pt x="21" y="10"/>
                    <a:pt x="12"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168"/>
            <p:cNvSpPr/>
            <p:nvPr/>
          </p:nvSpPr>
          <p:spPr bwMode="auto">
            <a:xfrm>
              <a:off x="4418013" y="4424363"/>
              <a:ext cx="96838" cy="192088"/>
            </a:xfrm>
            <a:custGeom>
              <a:avLst/>
              <a:gdLst>
                <a:gd name="T0" fmla="*/ 2 w 26"/>
                <a:gd name="T1" fmla="*/ 23 h 51"/>
                <a:gd name="T2" fmla="*/ 7 w 26"/>
                <a:gd name="T3" fmla="*/ 51 h 51"/>
                <a:gd name="T4" fmla="*/ 24 w 26"/>
                <a:gd name="T5" fmla="*/ 28 h 51"/>
                <a:gd name="T6" fmla="*/ 19 w 26"/>
                <a:gd name="T7" fmla="*/ 0 h 51"/>
                <a:gd name="T8" fmla="*/ 2 w 26"/>
                <a:gd name="T9" fmla="*/ 23 h 51"/>
              </a:gdLst>
              <a:ahLst/>
              <a:cxnLst>
                <a:cxn ang="0">
                  <a:pos x="T0" y="T1"/>
                </a:cxn>
                <a:cxn ang="0">
                  <a:pos x="T2" y="T3"/>
                </a:cxn>
                <a:cxn ang="0">
                  <a:pos x="T4" y="T5"/>
                </a:cxn>
                <a:cxn ang="0">
                  <a:pos x="T6" y="T7"/>
                </a:cxn>
                <a:cxn ang="0">
                  <a:pos x="T8" y="T9"/>
                </a:cxn>
              </a:cxnLst>
              <a:rect l="0" t="0" r="r" b="b"/>
              <a:pathLst>
                <a:path w="26" h="51">
                  <a:moveTo>
                    <a:pt x="2" y="23"/>
                  </a:moveTo>
                  <a:cubicBezTo>
                    <a:pt x="0" y="33"/>
                    <a:pt x="2" y="43"/>
                    <a:pt x="7" y="51"/>
                  </a:cubicBezTo>
                  <a:cubicBezTo>
                    <a:pt x="15" y="46"/>
                    <a:pt x="22" y="38"/>
                    <a:pt x="24" y="28"/>
                  </a:cubicBezTo>
                  <a:cubicBezTo>
                    <a:pt x="26" y="18"/>
                    <a:pt x="24" y="8"/>
                    <a:pt x="19" y="0"/>
                  </a:cubicBezTo>
                  <a:cubicBezTo>
                    <a:pt x="11" y="5"/>
                    <a:pt x="5" y="13"/>
                    <a:pt x="2"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169"/>
            <p:cNvSpPr/>
            <p:nvPr/>
          </p:nvSpPr>
          <p:spPr bwMode="auto">
            <a:xfrm>
              <a:off x="4414838" y="3286126"/>
              <a:ext cx="134938" cy="146050"/>
            </a:xfrm>
            <a:custGeom>
              <a:avLst/>
              <a:gdLst>
                <a:gd name="T0" fmla="*/ 10 w 36"/>
                <a:gd name="T1" fmla="*/ 12 h 39"/>
                <a:gd name="T2" fmla="*/ 0 w 36"/>
                <a:gd name="T3" fmla="*/ 39 h 39"/>
                <a:gd name="T4" fmla="*/ 26 w 36"/>
                <a:gd name="T5" fmla="*/ 27 h 39"/>
                <a:gd name="T6" fmla="*/ 36 w 36"/>
                <a:gd name="T7" fmla="*/ 0 h 39"/>
                <a:gd name="T8" fmla="*/ 10 w 36"/>
                <a:gd name="T9" fmla="*/ 12 h 39"/>
              </a:gdLst>
              <a:ahLst/>
              <a:cxnLst>
                <a:cxn ang="0">
                  <a:pos x="T0" y="T1"/>
                </a:cxn>
                <a:cxn ang="0">
                  <a:pos x="T2" y="T3"/>
                </a:cxn>
                <a:cxn ang="0">
                  <a:pos x="T4" y="T5"/>
                </a:cxn>
                <a:cxn ang="0">
                  <a:pos x="T6" y="T7"/>
                </a:cxn>
                <a:cxn ang="0">
                  <a:pos x="T8" y="T9"/>
                </a:cxn>
              </a:cxnLst>
              <a:rect l="0" t="0" r="r" b="b"/>
              <a:pathLst>
                <a:path w="36" h="39">
                  <a:moveTo>
                    <a:pt x="10" y="12"/>
                  </a:moveTo>
                  <a:cubicBezTo>
                    <a:pt x="3" y="20"/>
                    <a:pt x="0" y="29"/>
                    <a:pt x="0" y="39"/>
                  </a:cubicBezTo>
                  <a:cubicBezTo>
                    <a:pt x="10" y="39"/>
                    <a:pt x="19" y="35"/>
                    <a:pt x="26" y="27"/>
                  </a:cubicBezTo>
                  <a:cubicBezTo>
                    <a:pt x="33" y="20"/>
                    <a:pt x="36" y="10"/>
                    <a:pt x="36" y="0"/>
                  </a:cubicBezTo>
                  <a:cubicBezTo>
                    <a:pt x="26" y="1"/>
                    <a:pt x="17" y="5"/>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170"/>
            <p:cNvSpPr/>
            <p:nvPr/>
          </p:nvSpPr>
          <p:spPr bwMode="auto">
            <a:xfrm>
              <a:off x="3763963" y="3127376"/>
              <a:ext cx="120650" cy="166688"/>
            </a:xfrm>
            <a:custGeom>
              <a:avLst/>
              <a:gdLst>
                <a:gd name="T0" fmla="*/ 26 w 32"/>
                <a:gd name="T1" fmla="*/ 16 h 44"/>
                <a:gd name="T2" fmla="*/ 30 w 32"/>
                <a:gd name="T3" fmla="*/ 44 h 44"/>
                <a:gd name="T4" fmla="*/ 7 w 32"/>
                <a:gd name="T5" fmla="*/ 28 h 44"/>
                <a:gd name="T6" fmla="*/ 2 w 32"/>
                <a:gd name="T7" fmla="*/ 0 h 44"/>
                <a:gd name="T8" fmla="*/ 26 w 32"/>
                <a:gd name="T9" fmla="*/ 16 h 44"/>
              </a:gdLst>
              <a:ahLst/>
              <a:cxnLst>
                <a:cxn ang="0">
                  <a:pos x="T0" y="T1"/>
                </a:cxn>
                <a:cxn ang="0">
                  <a:pos x="T2" y="T3"/>
                </a:cxn>
                <a:cxn ang="0">
                  <a:pos x="T4" y="T5"/>
                </a:cxn>
                <a:cxn ang="0">
                  <a:pos x="T6" y="T7"/>
                </a:cxn>
                <a:cxn ang="0">
                  <a:pos x="T8" y="T9"/>
                </a:cxn>
              </a:cxnLst>
              <a:rect l="0" t="0" r="r" b="b"/>
              <a:pathLst>
                <a:path w="32" h="44">
                  <a:moveTo>
                    <a:pt x="26" y="16"/>
                  </a:moveTo>
                  <a:cubicBezTo>
                    <a:pt x="31" y="25"/>
                    <a:pt x="32" y="35"/>
                    <a:pt x="30" y="44"/>
                  </a:cubicBezTo>
                  <a:cubicBezTo>
                    <a:pt x="21" y="42"/>
                    <a:pt x="12" y="37"/>
                    <a:pt x="7" y="28"/>
                  </a:cubicBezTo>
                  <a:cubicBezTo>
                    <a:pt x="1" y="19"/>
                    <a:pt x="0" y="9"/>
                    <a:pt x="2" y="0"/>
                  </a:cubicBezTo>
                  <a:cubicBezTo>
                    <a:pt x="11" y="2"/>
                    <a:pt x="20" y="7"/>
                    <a:pt x="26" y="1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171"/>
            <p:cNvSpPr/>
            <p:nvPr/>
          </p:nvSpPr>
          <p:spPr bwMode="auto">
            <a:xfrm>
              <a:off x="3675063" y="3233738"/>
              <a:ext cx="168275" cy="195263"/>
            </a:xfrm>
            <a:custGeom>
              <a:avLst/>
              <a:gdLst>
                <a:gd name="T0" fmla="*/ 12 w 45"/>
                <a:gd name="T1" fmla="*/ 35 h 52"/>
                <a:gd name="T2" fmla="*/ 44 w 45"/>
                <a:gd name="T3" fmla="*/ 52 h 52"/>
                <a:gd name="T4" fmla="*/ 34 w 45"/>
                <a:gd name="T5" fmla="*/ 17 h 52"/>
                <a:gd name="T6" fmla="*/ 2 w 45"/>
                <a:gd name="T7" fmla="*/ 0 h 52"/>
                <a:gd name="T8" fmla="*/ 12 w 45"/>
                <a:gd name="T9" fmla="*/ 35 h 52"/>
              </a:gdLst>
              <a:ahLst/>
              <a:cxnLst>
                <a:cxn ang="0">
                  <a:pos x="T0" y="T1"/>
                </a:cxn>
                <a:cxn ang="0">
                  <a:pos x="T2" y="T3"/>
                </a:cxn>
                <a:cxn ang="0">
                  <a:pos x="T4" y="T5"/>
                </a:cxn>
                <a:cxn ang="0">
                  <a:pos x="T6" y="T7"/>
                </a:cxn>
                <a:cxn ang="0">
                  <a:pos x="T8" y="T9"/>
                </a:cxn>
              </a:cxnLst>
              <a:rect l="0" t="0" r="r" b="b"/>
              <a:pathLst>
                <a:path w="45" h="52">
                  <a:moveTo>
                    <a:pt x="12" y="35"/>
                  </a:moveTo>
                  <a:cubicBezTo>
                    <a:pt x="20" y="45"/>
                    <a:pt x="31" y="51"/>
                    <a:pt x="44" y="52"/>
                  </a:cubicBezTo>
                  <a:cubicBezTo>
                    <a:pt x="45" y="40"/>
                    <a:pt x="42" y="28"/>
                    <a:pt x="34" y="17"/>
                  </a:cubicBezTo>
                  <a:cubicBezTo>
                    <a:pt x="25" y="7"/>
                    <a:pt x="14" y="1"/>
                    <a:pt x="2" y="0"/>
                  </a:cubicBezTo>
                  <a:cubicBezTo>
                    <a:pt x="0" y="12"/>
                    <a:pt x="3" y="25"/>
                    <a:pt x="12"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172"/>
            <p:cNvSpPr/>
            <p:nvPr/>
          </p:nvSpPr>
          <p:spPr bwMode="auto">
            <a:xfrm>
              <a:off x="3851275" y="3094038"/>
              <a:ext cx="168275" cy="195263"/>
            </a:xfrm>
            <a:custGeom>
              <a:avLst/>
              <a:gdLst>
                <a:gd name="T0" fmla="*/ 34 w 45"/>
                <a:gd name="T1" fmla="*/ 35 h 52"/>
                <a:gd name="T2" fmla="*/ 1 w 45"/>
                <a:gd name="T3" fmla="*/ 52 h 52"/>
                <a:gd name="T4" fmla="*/ 11 w 45"/>
                <a:gd name="T5" fmla="*/ 17 h 52"/>
                <a:gd name="T6" fmla="*/ 43 w 45"/>
                <a:gd name="T7" fmla="*/ 0 h 52"/>
                <a:gd name="T8" fmla="*/ 34 w 45"/>
                <a:gd name="T9" fmla="*/ 35 h 52"/>
              </a:gdLst>
              <a:ahLst/>
              <a:cxnLst>
                <a:cxn ang="0">
                  <a:pos x="T0" y="T1"/>
                </a:cxn>
                <a:cxn ang="0">
                  <a:pos x="T2" y="T3"/>
                </a:cxn>
                <a:cxn ang="0">
                  <a:pos x="T4" y="T5"/>
                </a:cxn>
                <a:cxn ang="0">
                  <a:pos x="T6" y="T7"/>
                </a:cxn>
                <a:cxn ang="0">
                  <a:pos x="T8" y="T9"/>
                </a:cxn>
              </a:cxnLst>
              <a:rect l="0" t="0" r="r" b="b"/>
              <a:pathLst>
                <a:path w="45" h="52">
                  <a:moveTo>
                    <a:pt x="34" y="35"/>
                  </a:moveTo>
                  <a:cubicBezTo>
                    <a:pt x="25" y="46"/>
                    <a:pt x="14" y="51"/>
                    <a:pt x="1" y="52"/>
                  </a:cubicBezTo>
                  <a:cubicBezTo>
                    <a:pt x="0" y="40"/>
                    <a:pt x="3" y="28"/>
                    <a:pt x="11" y="17"/>
                  </a:cubicBezTo>
                  <a:cubicBezTo>
                    <a:pt x="20" y="7"/>
                    <a:pt x="31" y="1"/>
                    <a:pt x="43" y="0"/>
                  </a:cubicBezTo>
                  <a:cubicBezTo>
                    <a:pt x="45" y="12"/>
                    <a:pt x="42" y="25"/>
                    <a:pt x="34"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173"/>
            <p:cNvSpPr/>
            <p:nvPr/>
          </p:nvSpPr>
          <p:spPr bwMode="auto">
            <a:xfrm>
              <a:off x="3557588" y="3338513"/>
              <a:ext cx="176213" cy="115888"/>
            </a:xfrm>
            <a:custGeom>
              <a:avLst/>
              <a:gdLst>
                <a:gd name="T0" fmla="*/ 18 w 47"/>
                <a:gd name="T1" fmla="*/ 26 h 31"/>
                <a:gd name="T2" fmla="*/ 47 w 47"/>
                <a:gd name="T3" fmla="*/ 28 h 31"/>
                <a:gd name="T4" fmla="*/ 29 w 47"/>
                <a:gd name="T5" fmla="*/ 6 h 31"/>
                <a:gd name="T6" fmla="*/ 0 w 47"/>
                <a:gd name="T7" fmla="*/ 3 h 31"/>
                <a:gd name="T8" fmla="*/ 18 w 47"/>
                <a:gd name="T9" fmla="*/ 26 h 31"/>
              </a:gdLst>
              <a:ahLst/>
              <a:cxnLst>
                <a:cxn ang="0">
                  <a:pos x="T0" y="T1"/>
                </a:cxn>
                <a:cxn ang="0">
                  <a:pos x="T2" y="T3"/>
                </a:cxn>
                <a:cxn ang="0">
                  <a:pos x="T4" y="T5"/>
                </a:cxn>
                <a:cxn ang="0">
                  <a:pos x="T6" y="T7"/>
                </a:cxn>
                <a:cxn ang="0">
                  <a:pos x="T8" y="T9"/>
                </a:cxn>
              </a:cxnLst>
              <a:rect l="0" t="0" r="r" b="b"/>
              <a:pathLst>
                <a:path w="47" h="31">
                  <a:moveTo>
                    <a:pt x="18" y="26"/>
                  </a:moveTo>
                  <a:cubicBezTo>
                    <a:pt x="28" y="31"/>
                    <a:pt x="38" y="31"/>
                    <a:pt x="47" y="28"/>
                  </a:cubicBezTo>
                  <a:cubicBezTo>
                    <a:pt x="45" y="19"/>
                    <a:pt x="38" y="11"/>
                    <a:pt x="29" y="6"/>
                  </a:cubicBezTo>
                  <a:cubicBezTo>
                    <a:pt x="20" y="1"/>
                    <a:pt x="10" y="0"/>
                    <a:pt x="0" y="3"/>
                  </a:cubicBezTo>
                  <a:cubicBezTo>
                    <a:pt x="3" y="12"/>
                    <a:pt x="9" y="21"/>
                    <a:pt x="18" y="2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174"/>
            <p:cNvSpPr/>
            <p:nvPr/>
          </p:nvSpPr>
          <p:spPr bwMode="auto">
            <a:xfrm>
              <a:off x="3197225" y="3459163"/>
              <a:ext cx="101600" cy="228600"/>
            </a:xfrm>
            <a:custGeom>
              <a:avLst/>
              <a:gdLst>
                <a:gd name="T0" fmla="*/ 1 w 27"/>
                <a:gd name="T1" fmla="*/ 30 h 61"/>
                <a:gd name="T2" fmla="*/ 13 w 27"/>
                <a:gd name="T3" fmla="*/ 61 h 61"/>
                <a:gd name="T4" fmla="*/ 27 w 27"/>
                <a:gd name="T5" fmla="*/ 31 h 61"/>
                <a:gd name="T6" fmla="*/ 15 w 27"/>
                <a:gd name="T7" fmla="*/ 0 h 61"/>
                <a:gd name="T8" fmla="*/ 1 w 27"/>
                <a:gd name="T9" fmla="*/ 30 h 61"/>
              </a:gdLst>
              <a:ahLst/>
              <a:cxnLst>
                <a:cxn ang="0">
                  <a:pos x="T0" y="T1"/>
                </a:cxn>
                <a:cxn ang="0">
                  <a:pos x="T2" y="T3"/>
                </a:cxn>
                <a:cxn ang="0">
                  <a:pos x="T4" y="T5"/>
                </a:cxn>
                <a:cxn ang="0">
                  <a:pos x="T6" y="T7"/>
                </a:cxn>
                <a:cxn ang="0">
                  <a:pos x="T8" y="T9"/>
                </a:cxn>
              </a:cxnLst>
              <a:rect l="0" t="0" r="r" b="b"/>
              <a:pathLst>
                <a:path w="27" h="61">
                  <a:moveTo>
                    <a:pt x="1" y="30"/>
                  </a:moveTo>
                  <a:cubicBezTo>
                    <a:pt x="0" y="42"/>
                    <a:pt x="5" y="53"/>
                    <a:pt x="13" y="61"/>
                  </a:cubicBezTo>
                  <a:cubicBezTo>
                    <a:pt x="21" y="54"/>
                    <a:pt x="26" y="43"/>
                    <a:pt x="27" y="31"/>
                  </a:cubicBezTo>
                  <a:cubicBezTo>
                    <a:pt x="27" y="19"/>
                    <a:pt x="22" y="8"/>
                    <a:pt x="15" y="0"/>
                  </a:cubicBezTo>
                  <a:cubicBezTo>
                    <a:pt x="6" y="7"/>
                    <a:pt x="1" y="18"/>
                    <a:pt x="1"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175"/>
            <p:cNvSpPr/>
            <p:nvPr/>
          </p:nvSpPr>
          <p:spPr bwMode="auto">
            <a:xfrm>
              <a:off x="3306763" y="3448051"/>
              <a:ext cx="66675" cy="153988"/>
            </a:xfrm>
            <a:custGeom>
              <a:avLst/>
              <a:gdLst>
                <a:gd name="T0" fmla="*/ 0 w 18"/>
                <a:gd name="T1" fmla="*/ 20 h 41"/>
                <a:gd name="T2" fmla="*/ 8 w 18"/>
                <a:gd name="T3" fmla="*/ 41 h 41"/>
                <a:gd name="T4" fmla="*/ 18 w 18"/>
                <a:gd name="T5" fmla="*/ 21 h 41"/>
                <a:gd name="T6" fmla="*/ 10 w 18"/>
                <a:gd name="T7" fmla="*/ 0 h 41"/>
                <a:gd name="T8" fmla="*/ 0 w 18"/>
                <a:gd name="T9" fmla="*/ 20 h 41"/>
              </a:gdLst>
              <a:ahLst/>
              <a:cxnLst>
                <a:cxn ang="0">
                  <a:pos x="T0" y="T1"/>
                </a:cxn>
                <a:cxn ang="0">
                  <a:pos x="T2" y="T3"/>
                </a:cxn>
                <a:cxn ang="0">
                  <a:pos x="T4" y="T5"/>
                </a:cxn>
                <a:cxn ang="0">
                  <a:pos x="T6" y="T7"/>
                </a:cxn>
                <a:cxn ang="0">
                  <a:pos x="T8" y="T9"/>
                </a:cxn>
              </a:cxnLst>
              <a:rect l="0" t="0" r="r" b="b"/>
              <a:pathLst>
                <a:path w="18" h="41">
                  <a:moveTo>
                    <a:pt x="0" y="20"/>
                  </a:moveTo>
                  <a:cubicBezTo>
                    <a:pt x="0" y="28"/>
                    <a:pt x="3" y="36"/>
                    <a:pt x="8" y="41"/>
                  </a:cubicBezTo>
                  <a:cubicBezTo>
                    <a:pt x="14" y="36"/>
                    <a:pt x="17" y="29"/>
                    <a:pt x="18" y="21"/>
                  </a:cubicBezTo>
                  <a:cubicBezTo>
                    <a:pt x="18" y="13"/>
                    <a:pt x="15" y="5"/>
                    <a:pt x="10" y="0"/>
                  </a:cubicBezTo>
                  <a:cubicBezTo>
                    <a:pt x="4" y="5"/>
                    <a:pt x="0" y="12"/>
                    <a:pt x="0"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176"/>
            <p:cNvSpPr/>
            <p:nvPr/>
          </p:nvSpPr>
          <p:spPr bwMode="auto">
            <a:xfrm>
              <a:off x="3444875" y="3263901"/>
              <a:ext cx="68263" cy="157163"/>
            </a:xfrm>
            <a:custGeom>
              <a:avLst/>
              <a:gdLst>
                <a:gd name="T0" fmla="*/ 0 w 18"/>
                <a:gd name="T1" fmla="*/ 21 h 42"/>
                <a:gd name="T2" fmla="*/ 8 w 18"/>
                <a:gd name="T3" fmla="*/ 42 h 42"/>
                <a:gd name="T4" fmla="*/ 18 w 18"/>
                <a:gd name="T5" fmla="*/ 21 h 42"/>
                <a:gd name="T6" fmla="*/ 10 w 18"/>
                <a:gd name="T7" fmla="*/ 0 h 42"/>
                <a:gd name="T8" fmla="*/ 0 w 18"/>
                <a:gd name="T9" fmla="*/ 21 h 42"/>
              </a:gdLst>
              <a:ahLst/>
              <a:cxnLst>
                <a:cxn ang="0">
                  <a:pos x="T0" y="T1"/>
                </a:cxn>
                <a:cxn ang="0">
                  <a:pos x="T2" y="T3"/>
                </a:cxn>
                <a:cxn ang="0">
                  <a:pos x="T4" y="T5"/>
                </a:cxn>
                <a:cxn ang="0">
                  <a:pos x="T6" y="T7"/>
                </a:cxn>
                <a:cxn ang="0">
                  <a:pos x="T8" y="T9"/>
                </a:cxn>
              </a:cxnLst>
              <a:rect l="0" t="0" r="r" b="b"/>
              <a:pathLst>
                <a:path w="18" h="42">
                  <a:moveTo>
                    <a:pt x="0" y="21"/>
                  </a:moveTo>
                  <a:cubicBezTo>
                    <a:pt x="0" y="29"/>
                    <a:pt x="3" y="36"/>
                    <a:pt x="8" y="42"/>
                  </a:cubicBezTo>
                  <a:cubicBezTo>
                    <a:pt x="14" y="37"/>
                    <a:pt x="18" y="30"/>
                    <a:pt x="18" y="21"/>
                  </a:cubicBezTo>
                  <a:cubicBezTo>
                    <a:pt x="18" y="13"/>
                    <a:pt x="15" y="6"/>
                    <a:pt x="10" y="0"/>
                  </a:cubicBezTo>
                  <a:cubicBezTo>
                    <a:pt x="4" y="5"/>
                    <a:pt x="1" y="13"/>
                    <a:pt x="0"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177"/>
            <p:cNvSpPr/>
            <p:nvPr/>
          </p:nvSpPr>
          <p:spPr bwMode="auto">
            <a:xfrm>
              <a:off x="3983038" y="3579813"/>
              <a:ext cx="66675" cy="157163"/>
            </a:xfrm>
            <a:custGeom>
              <a:avLst/>
              <a:gdLst>
                <a:gd name="T0" fmla="*/ 1 w 18"/>
                <a:gd name="T1" fmla="*/ 21 h 42"/>
                <a:gd name="T2" fmla="*/ 9 w 18"/>
                <a:gd name="T3" fmla="*/ 42 h 42"/>
                <a:gd name="T4" fmla="*/ 18 w 18"/>
                <a:gd name="T5" fmla="*/ 21 h 42"/>
                <a:gd name="T6" fmla="*/ 10 w 18"/>
                <a:gd name="T7" fmla="*/ 0 h 42"/>
                <a:gd name="T8" fmla="*/ 1 w 18"/>
                <a:gd name="T9" fmla="*/ 21 h 42"/>
              </a:gdLst>
              <a:ahLst/>
              <a:cxnLst>
                <a:cxn ang="0">
                  <a:pos x="T0" y="T1"/>
                </a:cxn>
                <a:cxn ang="0">
                  <a:pos x="T2" y="T3"/>
                </a:cxn>
                <a:cxn ang="0">
                  <a:pos x="T4" y="T5"/>
                </a:cxn>
                <a:cxn ang="0">
                  <a:pos x="T6" y="T7"/>
                </a:cxn>
                <a:cxn ang="0">
                  <a:pos x="T8" y="T9"/>
                </a:cxn>
              </a:cxnLst>
              <a:rect l="0" t="0" r="r" b="b"/>
              <a:pathLst>
                <a:path w="18" h="42">
                  <a:moveTo>
                    <a:pt x="1" y="21"/>
                  </a:moveTo>
                  <a:cubicBezTo>
                    <a:pt x="0" y="29"/>
                    <a:pt x="3" y="36"/>
                    <a:pt x="9" y="42"/>
                  </a:cubicBezTo>
                  <a:cubicBezTo>
                    <a:pt x="14" y="37"/>
                    <a:pt x="18" y="29"/>
                    <a:pt x="18" y="21"/>
                  </a:cubicBezTo>
                  <a:cubicBezTo>
                    <a:pt x="18" y="13"/>
                    <a:pt x="15" y="6"/>
                    <a:pt x="10" y="0"/>
                  </a:cubicBezTo>
                  <a:cubicBezTo>
                    <a:pt x="4" y="5"/>
                    <a:pt x="1" y="12"/>
                    <a:pt x="1"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178"/>
            <p:cNvSpPr/>
            <p:nvPr/>
          </p:nvSpPr>
          <p:spPr bwMode="auto">
            <a:xfrm>
              <a:off x="3430588" y="3995738"/>
              <a:ext cx="68263" cy="155575"/>
            </a:xfrm>
            <a:custGeom>
              <a:avLst/>
              <a:gdLst>
                <a:gd name="T0" fmla="*/ 0 w 18"/>
                <a:gd name="T1" fmla="*/ 20 h 41"/>
                <a:gd name="T2" fmla="*/ 9 w 18"/>
                <a:gd name="T3" fmla="*/ 41 h 41"/>
                <a:gd name="T4" fmla="*/ 18 w 18"/>
                <a:gd name="T5" fmla="*/ 21 h 41"/>
                <a:gd name="T6" fmla="*/ 10 w 18"/>
                <a:gd name="T7" fmla="*/ 0 h 41"/>
                <a:gd name="T8" fmla="*/ 0 w 18"/>
                <a:gd name="T9" fmla="*/ 20 h 41"/>
              </a:gdLst>
              <a:ahLst/>
              <a:cxnLst>
                <a:cxn ang="0">
                  <a:pos x="T0" y="T1"/>
                </a:cxn>
                <a:cxn ang="0">
                  <a:pos x="T2" y="T3"/>
                </a:cxn>
                <a:cxn ang="0">
                  <a:pos x="T4" y="T5"/>
                </a:cxn>
                <a:cxn ang="0">
                  <a:pos x="T6" y="T7"/>
                </a:cxn>
                <a:cxn ang="0">
                  <a:pos x="T8" y="T9"/>
                </a:cxn>
              </a:cxnLst>
              <a:rect l="0" t="0" r="r" b="b"/>
              <a:pathLst>
                <a:path w="18" h="41">
                  <a:moveTo>
                    <a:pt x="0" y="20"/>
                  </a:moveTo>
                  <a:cubicBezTo>
                    <a:pt x="0" y="28"/>
                    <a:pt x="3" y="36"/>
                    <a:pt x="9" y="41"/>
                  </a:cubicBezTo>
                  <a:cubicBezTo>
                    <a:pt x="14" y="36"/>
                    <a:pt x="18" y="29"/>
                    <a:pt x="18" y="21"/>
                  </a:cubicBezTo>
                  <a:cubicBezTo>
                    <a:pt x="18" y="13"/>
                    <a:pt x="15" y="5"/>
                    <a:pt x="10" y="0"/>
                  </a:cubicBezTo>
                  <a:cubicBezTo>
                    <a:pt x="4" y="5"/>
                    <a:pt x="1" y="12"/>
                    <a:pt x="0"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179"/>
            <p:cNvSpPr/>
            <p:nvPr/>
          </p:nvSpPr>
          <p:spPr bwMode="auto">
            <a:xfrm>
              <a:off x="3067050" y="3838576"/>
              <a:ext cx="66675" cy="157163"/>
            </a:xfrm>
            <a:custGeom>
              <a:avLst/>
              <a:gdLst>
                <a:gd name="T0" fmla="*/ 0 w 18"/>
                <a:gd name="T1" fmla="*/ 21 h 42"/>
                <a:gd name="T2" fmla="*/ 9 w 18"/>
                <a:gd name="T3" fmla="*/ 42 h 42"/>
                <a:gd name="T4" fmla="*/ 18 w 18"/>
                <a:gd name="T5" fmla="*/ 21 h 42"/>
                <a:gd name="T6" fmla="*/ 10 w 18"/>
                <a:gd name="T7" fmla="*/ 0 h 42"/>
                <a:gd name="T8" fmla="*/ 0 w 18"/>
                <a:gd name="T9" fmla="*/ 21 h 42"/>
              </a:gdLst>
              <a:ahLst/>
              <a:cxnLst>
                <a:cxn ang="0">
                  <a:pos x="T0" y="T1"/>
                </a:cxn>
                <a:cxn ang="0">
                  <a:pos x="T2" y="T3"/>
                </a:cxn>
                <a:cxn ang="0">
                  <a:pos x="T4" y="T5"/>
                </a:cxn>
                <a:cxn ang="0">
                  <a:pos x="T6" y="T7"/>
                </a:cxn>
                <a:cxn ang="0">
                  <a:pos x="T8" y="T9"/>
                </a:cxn>
              </a:cxnLst>
              <a:rect l="0" t="0" r="r" b="b"/>
              <a:pathLst>
                <a:path w="18" h="42">
                  <a:moveTo>
                    <a:pt x="0" y="21"/>
                  </a:moveTo>
                  <a:cubicBezTo>
                    <a:pt x="0" y="29"/>
                    <a:pt x="3" y="36"/>
                    <a:pt x="9" y="42"/>
                  </a:cubicBezTo>
                  <a:cubicBezTo>
                    <a:pt x="14" y="37"/>
                    <a:pt x="18" y="29"/>
                    <a:pt x="18" y="21"/>
                  </a:cubicBezTo>
                  <a:cubicBezTo>
                    <a:pt x="18" y="13"/>
                    <a:pt x="15" y="6"/>
                    <a:pt x="10" y="0"/>
                  </a:cubicBezTo>
                  <a:cubicBezTo>
                    <a:pt x="4" y="5"/>
                    <a:pt x="1" y="12"/>
                    <a:pt x="0"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180"/>
            <p:cNvSpPr/>
            <p:nvPr/>
          </p:nvSpPr>
          <p:spPr bwMode="auto">
            <a:xfrm>
              <a:off x="3832225" y="3673476"/>
              <a:ext cx="68263" cy="153988"/>
            </a:xfrm>
            <a:custGeom>
              <a:avLst/>
              <a:gdLst>
                <a:gd name="T0" fmla="*/ 0 w 18"/>
                <a:gd name="T1" fmla="*/ 20 h 41"/>
                <a:gd name="T2" fmla="*/ 8 w 18"/>
                <a:gd name="T3" fmla="*/ 41 h 41"/>
                <a:gd name="T4" fmla="*/ 18 w 18"/>
                <a:gd name="T5" fmla="*/ 21 h 41"/>
                <a:gd name="T6" fmla="*/ 10 w 18"/>
                <a:gd name="T7" fmla="*/ 0 h 41"/>
                <a:gd name="T8" fmla="*/ 0 w 18"/>
                <a:gd name="T9" fmla="*/ 20 h 41"/>
              </a:gdLst>
              <a:ahLst/>
              <a:cxnLst>
                <a:cxn ang="0">
                  <a:pos x="T0" y="T1"/>
                </a:cxn>
                <a:cxn ang="0">
                  <a:pos x="T2" y="T3"/>
                </a:cxn>
                <a:cxn ang="0">
                  <a:pos x="T4" y="T5"/>
                </a:cxn>
                <a:cxn ang="0">
                  <a:pos x="T6" y="T7"/>
                </a:cxn>
                <a:cxn ang="0">
                  <a:pos x="T8" y="T9"/>
                </a:cxn>
              </a:cxnLst>
              <a:rect l="0" t="0" r="r" b="b"/>
              <a:pathLst>
                <a:path w="18" h="41">
                  <a:moveTo>
                    <a:pt x="0" y="20"/>
                  </a:moveTo>
                  <a:cubicBezTo>
                    <a:pt x="0" y="28"/>
                    <a:pt x="3" y="36"/>
                    <a:pt x="8" y="41"/>
                  </a:cubicBezTo>
                  <a:cubicBezTo>
                    <a:pt x="14" y="36"/>
                    <a:pt x="17" y="29"/>
                    <a:pt x="18" y="21"/>
                  </a:cubicBezTo>
                  <a:cubicBezTo>
                    <a:pt x="18" y="12"/>
                    <a:pt x="15" y="5"/>
                    <a:pt x="10" y="0"/>
                  </a:cubicBezTo>
                  <a:cubicBezTo>
                    <a:pt x="4" y="5"/>
                    <a:pt x="0" y="12"/>
                    <a:pt x="0"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181"/>
            <p:cNvSpPr/>
            <p:nvPr/>
          </p:nvSpPr>
          <p:spPr bwMode="auto">
            <a:xfrm>
              <a:off x="3783013" y="5049838"/>
              <a:ext cx="68263" cy="157163"/>
            </a:xfrm>
            <a:custGeom>
              <a:avLst/>
              <a:gdLst>
                <a:gd name="T0" fmla="*/ 0 w 18"/>
                <a:gd name="T1" fmla="*/ 21 h 42"/>
                <a:gd name="T2" fmla="*/ 8 w 18"/>
                <a:gd name="T3" fmla="*/ 42 h 42"/>
                <a:gd name="T4" fmla="*/ 18 w 18"/>
                <a:gd name="T5" fmla="*/ 21 h 42"/>
                <a:gd name="T6" fmla="*/ 10 w 18"/>
                <a:gd name="T7" fmla="*/ 0 h 42"/>
                <a:gd name="T8" fmla="*/ 0 w 18"/>
                <a:gd name="T9" fmla="*/ 21 h 42"/>
              </a:gdLst>
              <a:ahLst/>
              <a:cxnLst>
                <a:cxn ang="0">
                  <a:pos x="T0" y="T1"/>
                </a:cxn>
                <a:cxn ang="0">
                  <a:pos x="T2" y="T3"/>
                </a:cxn>
                <a:cxn ang="0">
                  <a:pos x="T4" y="T5"/>
                </a:cxn>
                <a:cxn ang="0">
                  <a:pos x="T6" y="T7"/>
                </a:cxn>
                <a:cxn ang="0">
                  <a:pos x="T8" y="T9"/>
                </a:cxn>
              </a:cxnLst>
              <a:rect l="0" t="0" r="r" b="b"/>
              <a:pathLst>
                <a:path w="18" h="42">
                  <a:moveTo>
                    <a:pt x="0" y="21"/>
                  </a:moveTo>
                  <a:cubicBezTo>
                    <a:pt x="0" y="29"/>
                    <a:pt x="3" y="36"/>
                    <a:pt x="8" y="42"/>
                  </a:cubicBezTo>
                  <a:cubicBezTo>
                    <a:pt x="14" y="37"/>
                    <a:pt x="18" y="30"/>
                    <a:pt x="18" y="21"/>
                  </a:cubicBezTo>
                  <a:cubicBezTo>
                    <a:pt x="18" y="13"/>
                    <a:pt x="15" y="6"/>
                    <a:pt x="10" y="0"/>
                  </a:cubicBezTo>
                  <a:cubicBezTo>
                    <a:pt x="4" y="5"/>
                    <a:pt x="1" y="13"/>
                    <a:pt x="0"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182"/>
            <p:cNvSpPr/>
            <p:nvPr/>
          </p:nvSpPr>
          <p:spPr bwMode="auto">
            <a:xfrm>
              <a:off x="3587750" y="6022976"/>
              <a:ext cx="71438" cy="153988"/>
            </a:xfrm>
            <a:custGeom>
              <a:avLst/>
              <a:gdLst>
                <a:gd name="T0" fmla="*/ 1 w 19"/>
                <a:gd name="T1" fmla="*/ 20 h 41"/>
                <a:gd name="T2" fmla="*/ 9 w 19"/>
                <a:gd name="T3" fmla="*/ 41 h 41"/>
                <a:gd name="T4" fmla="*/ 18 w 19"/>
                <a:gd name="T5" fmla="*/ 21 h 41"/>
                <a:gd name="T6" fmla="*/ 10 w 19"/>
                <a:gd name="T7" fmla="*/ 0 h 41"/>
                <a:gd name="T8" fmla="*/ 1 w 19"/>
                <a:gd name="T9" fmla="*/ 20 h 41"/>
              </a:gdLst>
              <a:ahLst/>
              <a:cxnLst>
                <a:cxn ang="0">
                  <a:pos x="T0" y="T1"/>
                </a:cxn>
                <a:cxn ang="0">
                  <a:pos x="T2" y="T3"/>
                </a:cxn>
                <a:cxn ang="0">
                  <a:pos x="T4" y="T5"/>
                </a:cxn>
                <a:cxn ang="0">
                  <a:pos x="T6" y="T7"/>
                </a:cxn>
                <a:cxn ang="0">
                  <a:pos x="T8" y="T9"/>
                </a:cxn>
              </a:cxnLst>
              <a:rect l="0" t="0" r="r" b="b"/>
              <a:pathLst>
                <a:path w="19" h="41">
                  <a:moveTo>
                    <a:pt x="1" y="20"/>
                  </a:moveTo>
                  <a:cubicBezTo>
                    <a:pt x="0" y="29"/>
                    <a:pt x="4" y="36"/>
                    <a:pt x="9" y="41"/>
                  </a:cubicBezTo>
                  <a:cubicBezTo>
                    <a:pt x="14" y="36"/>
                    <a:pt x="18" y="29"/>
                    <a:pt x="18" y="21"/>
                  </a:cubicBezTo>
                  <a:cubicBezTo>
                    <a:pt x="19" y="13"/>
                    <a:pt x="15" y="5"/>
                    <a:pt x="10" y="0"/>
                  </a:cubicBezTo>
                  <a:cubicBezTo>
                    <a:pt x="5" y="5"/>
                    <a:pt x="1" y="12"/>
                    <a:pt x="1"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183"/>
            <p:cNvSpPr/>
            <p:nvPr/>
          </p:nvSpPr>
          <p:spPr bwMode="auto">
            <a:xfrm>
              <a:off x="4338638" y="3252788"/>
              <a:ext cx="68263" cy="157163"/>
            </a:xfrm>
            <a:custGeom>
              <a:avLst/>
              <a:gdLst>
                <a:gd name="T0" fmla="*/ 0 w 18"/>
                <a:gd name="T1" fmla="*/ 21 h 42"/>
                <a:gd name="T2" fmla="*/ 8 w 18"/>
                <a:gd name="T3" fmla="*/ 42 h 42"/>
                <a:gd name="T4" fmla="*/ 18 w 18"/>
                <a:gd name="T5" fmla="*/ 21 h 42"/>
                <a:gd name="T6" fmla="*/ 10 w 18"/>
                <a:gd name="T7" fmla="*/ 0 h 42"/>
                <a:gd name="T8" fmla="*/ 0 w 18"/>
                <a:gd name="T9" fmla="*/ 21 h 42"/>
              </a:gdLst>
              <a:ahLst/>
              <a:cxnLst>
                <a:cxn ang="0">
                  <a:pos x="T0" y="T1"/>
                </a:cxn>
                <a:cxn ang="0">
                  <a:pos x="T2" y="T3"/>
                </a:cxn>
                <a:cxn ang="0">
                  <a:pos x="T4" y="T5"/>
                </a:cxn>
                <a:cxn ang="0">
                  <a:pos x="T6" y="T7"/>
                </a:cxn>
                <a:cxn ang="0">
                  <a:pos x="T8" y="T9"/>
                </a:cxn>
              </a:cxnLst>
              <a:rect l="0" t="0" r="r" b="b"/>
              <a:pathLst>
                <a:path w="18" h="42">
                  <a:moveTo>
                    <a:pt x="0" y="21"/>
                  </a:moveTo>
                  <a:cubicBezTo>
                    <a:pt x="0" y="29"/>
                    <a:pt x="3" y="37"/>
                    <a:pt x="8" y="42"/>
                  </a:cubicBezTo>
                  <a:cubicBezTo>
                    <a:pt x="14" y="37"/>
                    <a:pt x="17" y="30"/>
                    <a:pt x="18" y="21"/>
                  </a:cubicBezTo>
                  <a:cubicBezTo>
                    <a:pt x="18" y="13"/>
                    <a:pt x="15" y="6"/>
                    <a:pt x="10" y="0"/>
                  </a:cubicBezTo>
                  <a:cubicBezTo>
                    <a:pt x="4" y="6"/>
                    <a:pt x="0" y="13"/>
                    <a:pt x="0"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184"/>
            <p:cNvSpPr/>
            <p:nvPr/>
          </p:nvSpPr>
          <p:spPr bwMode="auto">
            <a:xfrm>
              <a:off x="3111500" y="3586163"/>
              <a:ext cx="85725" cy="139700"/>
            </a:xfrm>
            <a:custGeom>
              <a:avLst/>
              <a:gdLst>
                <a:gd name="T0" fmla="*/ 3 w 23"/>
                <a:gd name="T1" fmla="*/ 23 h 37"/>
                <a:gd name="T2" fmla="*/ 21 w 23"/>
                <a:gd name="T3" fmla="*/ 37 h 37"/>
                <a:gd name="T4" fmla="*/ 19 w 23"/>
                <a:gd name="T5" fmla="*/ 15 h 37"/>
                <a:gd name="T6" fmla="*/ 2 w 23"/>
                <a:gd name="T7" fmla="*/ 0 h 37"/>
                <a:gd name="T8" fmla="*/ 3 w 23"/>
                <a:gd name="T9" fmla="*/ 23 h 37"/>
              </a:gdLst>
              <a:ahLst/>
              <a:cxnLst>
                <a:cxn ang="0">
                  <a:pos x="T0" y="T1"/>
                </a:cxn>
                <a:cxn ang="0">
                  <a:pos x="T2" y="T3"/>
                </a:cxn>
                <a:cxn ang="0">
                  <a:pos x="T4" y="T5"/>
                </a:cxn>
                <a:cxn ang="0">
                  <a:pos x="T6" y="T7"/>
                </a:cxn>
                <a:cxn ang="0">
                  <a:pos x="T8" y="T9"/>
                </a:cxn>
              </a:cxnLst>
              <a:rect l="0" t="0" r="r" b="b"/>
              <a:pathLst>
                <a:path w="23" h="37">
                  <a:moveTo>
                    <a:pt x="3" y="23"/>
                  </a:moveTo>
                  <a:cubicBezTo>
                    <a:pt x="7" y="30"/>
                    <a:pt x="13" y="35"/>
                    <a:pt x="21" y="37"/>
                  </a:cubicBezTo>
                  <a:cubicBezTo>
                    <a:pt x="23" y="30"/>
                    <a:pt x="23" y="22"/>
                    <a:pt x="19" y="15"/>
                  </a:cubicBezTo>
                  <a:cubicBezTo>
                    <a:pt x="16" y="8"/>
                    <a:pt x="9" y="3"/>
                    <a:pt x="2" y="0"/>
                  </a:cubicBezTo>
                  <a:cubicBezTo>
                    <a:pt x="0" y="7"/>
                    <a:pt x="0" y="16"/>
                    <a:pt x="3"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185"/>
            <p:cNvSpPr/>
            <p:nvPr/>
          </p:nvSpPr>
          <p:spPr bwMode="auto">
            <a:xfrm>
              <a:off x="3122613" y="5459413"/>
              <a:ext cx="85725" cy="138113"/>
            </a:xfrm>
            <a:custGeom>
              <a:avLst/>
              <a:gdLst>
                <a:gd name="T0" fmla="*/ 3 w 23"/>
                <a:gd name="T1" fmla="*/ 23 h 37"/>
                <a:gd name="T2" fmla="*/ 21 w 23"/>
                <a:gd name="T3" fmla="*/ 37 h 37"/>
                <a:gd name="T4" fmla="*/ 19 w 23"/>
                <a:gd name="T5" fmla="*/ 15 h 37"/>
                <a:gd name="T6" fmla="*/ 2 w 23"/>
                <a:gd name="T7" fmla="*/ 0 h 37"/>
                <a:gd name="T8" fmla="*/ 3 w 23"/>
                <a:gd name="T9" fmla="*/ 23 h 37"/>
              </a:gdLst>
              <a:ahLst/>
              <a:cxnLst>
                <a:cxn ang="0">
                  <a:pos x="T0" y="T1"/>
                </a:cxn>
                <a:cxn ang="0">
                  <a:pos x="T2" y="T3"/>
                </a:cxn>
                <a:cxn ang="0">
                  <a:pos x="T4" y="T5"/>
                </a:cxn>
                <a:cxn ang="0">
                  <a:pos x="T6" y="T7"/>
                </a:cxn>
                <a:cxn ang="0">
                  <a:pos x="T8" y="T9"/>
                </a:cxn>
              </a:cxnLst>
              <a:rect l="0" t="0" r="r" b="b"/>
              <a:pathLst>
                <a:path w="23" h="37">
                  <a:moveTo>
                    <a:pt x="3" y="23"/>
                  </a:moveTo>
                  <a:cubicBezTo>
                    <a:pt x="7" y="30"/>
                    <a:pt x="13" y="35"/>
                    <a:pt x="21" y="37"/>
                  </a:cubicBezTo>
                  <a:cubicBezTo>
                    <a:pt x="23" y="30"/>
                    <a:pt x="23" y="22"/>
                    <a:pt x="19" y="15"/>
                  </a:cubicBezTo>
                  <a:cubicBezTo>
                    <a:pt x="16" y="7"/>
                    <a:pt x="9" y="2"/>
                    <a:pt x="2" y="0"/>
                  </a:cubicBezTo>
                  <a:cubicBezTo>
                    <a:pt x="0" y="7"/>
                    <a:pt x="0" y="15"/>
                    <a:pt x="3" y="2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186"/>
            <p:cNvSpPr/>
            <p:nvPr/>
          </p:nvSpPr>
          <p:spPr bwMode="auto">
            <a:xfrm>
              <a:off x="3013075" y="4883151"/>
              <a:ext cx="87313" cy="139700"/>
            </a:xfrm>
            <a:custGeom>
              <a:avLst/>
              <a:gdLst>
                <a:gd name="T0" fmla="*/ 4 w 23"/>
                <a:gd name="T1" fmla="*/ 22 h 37"/>
                <a:gd name="T2" fmla="*/ 21 w 23"/>
                <a:gd name="T3" fmla="*/ 37 h 37"/>
                <a:gd name="T4" fmla="*/ 20 w 23"/>
                <a:gd name="T5" fmla="*/ 15 h 37"/>
                <a:gd name="T6" fmla="*/ 2 w 23"/>
                <a:gd name="T7" fmla="*/ 0 h 37"/>
                <a:gd name="T8" fmla="*/ 4 w 23"/>
                <a:gd name="T9" fmla="*/ 22 h 37"/>
              </a:gdLst>
              <a:ahLst/>
              <a:cxnLst>
                <a:cxn ang="0">
                  <a:pos x="T0" y="T1"/>
                </a:cxn>
                <a:cxn ang="0">
                  <a:pos x="T2" y="T3"/>
                </a:cxn>
                <a:cxn ang="0">
                  <a:pos x="T4" y="T5"/>
                </a:cxn>
                <a:cxn ang="0">
                  <a:pos x="T6" y="T7"/>
                </a:cxn>
                <a:cxn ang="0">
                  <a:pos x="T8" y="T9"/>
                </a:cxn>
              </a:cxnLst>
              <a:rect l="0" t="0" r="r" b="b"/>
              <a:pathLst>
                <a:path w="23" h="37">
                  <a:moveTo>
                    <a:pt x="4" y="22"/>
                  </a:moveTo>
                  <a:cubicBezTo>
                    <a:pt x="7" y="30"/>
                    <a:pt x="14" y="35"/>
                    <a:pt x="21" y="37"/>
                  </a:cubicBezTo>
                  <a:cubicBezTo>
                    <a:pt x="23" y="30"/>
                    <a:pt x="23" y="22"/>
                    <a:pt x="20" y="15"/>
                  </a:cubicBezTo>
                  <a:cubicBezTo>
                    <a:pt x="16" y="7"/>
                    <a:pt x="10" y="2"/>
                    <a:pt x="2" y="0"/>
                  </a:cubicBezTo>
                  <a:cubicBezTo>
                    <a:pt x="0" y="7"/>
                    <a:pt x="0" y="15"/>
                    <a:pt x="4" y="2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187"/>
            <p:cNvSpPr/>
            <p:nvPr/>
          </p:nvSpPr>
          <p:spPr bwMode="auto">
            <a:xfrm>
              <a:off x="2830513" y="5327651"/>
              <a:ext cx="85725" cy="138113"/>
            </a:xfrm>
            <a:custGeom>
              <a:avLst/>
              <a:gdLst>
                <a:gd name="T0" fmla="*/ 4 w 23"/>
                <a:gd name="T1" fmla="*/ 23 h 37"/>
                <a:gd name="T2" fmla="*/ 21 w 23"/>
                <a:gd name="T3" fmla="*/ 37 h 37"/>
                <a:gd name="T4" fmla="*/ 19 w 23"/>
                <a:gd name="T5" fmla="*/ 15 h 37"/>
                <a:gd name="T6" fmla="*/ 2 w 23"/>
                <a:gd name="T7" fmla="*/ 0 h 37"/>
                <a:gd name="T8" fmla="*/ 4 w 23"/>
                <a:gd name="T9" fmla="*/ 23 h 37"/>
              </a:gdLst>
              <a:ahLst/>
              <a:cxnLst>
                <a:cxn ang="0">
                  <a:pos x="T0" y="T1"/>
                </a:cxn>
                <a:cxn ang="0">
                  <a:pos x="T2" y="T3"/>
                </a:cxn>
                <a:cxn ang="0">
                  <a:pos x="T4" y="T5"/>
                </a:cxn>
                <a:cxn ang="0">
                  <a:pos x="T6" y="T7"/>
                </a:cxn>
                <a:cxn ang="0">
                  <a:pos x="T8" y="T9"/>
                </a:cxn>
              </a:cxnLst>
              <a:rect l="0" t="0" r="r" b="b"/>
              <a:pathLst>
                <a:path w="23" h="37">
                  <a:moveTo>
                    <a:pt x="4" y="23"/>
                  </a:moveTo>
                  <a:cubicBezTo>
                    <a:pt x="7" y="30"/>
                    <a:pt x="14" y="35"/>
                    <a:pt x="21" y="37"/>
                  </a:cubicBezTo>
                  <a:cubicBezTo>
                    <a:pt x="23" y="30"/>
                    <a:pt x="23" y="22"/>
                    <a:pt x="19" y="15"/>
                  </a:cubicBezTo>
                  <a:cubicBezTo>
                    <a:pt x="16" y="8"/>
                    <a:pt x="9" y="3"/>
                    <a:pt x="2" y="0"/>
                  </a:cubicBezTo>
                  <a:cubicBezTo>
                    <a:pt x="0" y="7"/>
                    <a:pt x="0" y="15"/>
                    <a:pt x="4" y="2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188"/>
            <p:cNvSpPr/>
            <p:nvPr/>
          </p:nvSpPr>
          <p:spPr bwMode="auto">
            <a:xfrm>
              <a:off x="2784475" y="5424488"/>
              <a:ext cx="90488" cy="139700"/>
            </a:xfrm>
            <a:custGeom>
              <a:avLst/>
              <a:gdLst>
                <a:gd name="T0" fmla="*/ 4 w 24"/>
                <a:gd name="T1" fmla="*/ 22 h 37"/>
                <a:gd name="T2" fmla="*/ 21 w 24"/>
                <a:gd name="T3" fmla="*/ 37 h 37"/>
                <a:gd name="T4" fmla="*/ 20 w 24"/>
                <a:gd name="T5" fmla="*/ 14 h 37"/>
                <a:gd name="T6" fmla="*/ 3 w 24"/>
                <a:gd name="T7" fmla="*/ 0 h 37"/>
                <a:gd name="T8" fmla="*/ 4 w 24"/>
                <a:gd name="T9" fmla="*/ 22 h 37"/>
              </a:gdLst>
              <a:ahLst/>
              <a:cxnLst>
                <a:cxn ang="0">
                  <a:pos x="T0" y="T1"/>
                </a:cxn>
                <a:cxn ang="0">
                  <a:pos x="T2" y="T3"/>
                </a:cxn>
                <a:cxn ang="0">
                  <a:pos x="T4" y="T5"/>
                </a:cxn>
                <a:cxn ang="0">
                  <a:pos x="T6" y="T7"/>
                </a:cxn>
                <a:cxn ang="0">
                  <a:pos x="T8" y="T9"/>
                </a:cxn>
              </a:cxnLst>
              <a:rect l="0" t="0" r="r" b="b"/>
              <a:pathLst>
                <a:path w="24" h="37">
                  <a:moveTo>
                    <a:pt x="4" y="22"/>
                  </a:moveTo>
                  <a:cubicBezTo>
                    <a:pt x="8" y="29"/>
                    <a:pt x="14" y="34"/>
                    <a:pt x="21" y="37"/>
                  </a:cubicBezTo>
                  <a:cubicBezTo>
                    <a:pt x="24" y="30"/>
                    <a:pt x="24" y="21"/>
                    <a:pt x="20" y="14"/>
                  </a:cubicBezTo>
                  <a:cubicBezTo>
                    <a:pt x="16" y="7"/>
                    <a:pt x="10" y="2"/>
                    <a:pt x="3" y="0"/>
                  </a:cubicBezTo>
                  <a:cubicBezTo>
                    <a:pt x="0" y="7"/>
                    <a:pt x="1" y="15"/>
                    <a:pt x="4" y="2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189"/>
            <p:cNvSpPr/>
            <p:nvPr/>
          </p:nvSpPr>
          <p:spPr bwMode="auto">
            <a:xfrm>
              <a:off x="3749675" y="5819776"/>
              <a:ext cx="292100" cy="285750"/>
            </a:xfrm>
            <a:custGeom>
              <a:avLst/>
              <a:gdLst>
                <a:gd name="T0" fmla="*/ 55 w 78"/>
                <a:gd name="T1" fmla="*/ 21 h 76"/>
                <a:gd name="T2" fmla="*/ 0 w 78"/>
                <a:gd name="T3" fmla="*/ 1 h 76"/>
                <a:gd name="T4" fmla="*/ 23 w 78"/>
                <a:gd name="T5" fmla="*/ 55 h 76"/>
                <a:gd name="T6" fmla="*/ 78 w 78"/>
                <a:gd name="T7" fmla="*/ 75 h 76"/>
                <a:gd name="T8" fmla="*/ 55 w 78"/>
                <a:gd name="T9" fmla="*/ 21 h 76"/>
              </a:gdLst>
              <a:ahLst/>
              <a:cxnLst>
                <a:cxn ang="0">
                  <a:pos x="T0" y="T1"/>
                </a:cxn>
                <a:cxn ang="0">
                  <a:pos x="T2" y="T3"/>
                </a:cxn>
                <a:cxn ang="0">
                  <a:pos x="T4" y="T5"/>
                </a:cxn>
                <a:cxn ang="0">
                  <a:pos x="T6" y="T7"/>
                </a:cxn>
                <a:cxn ang="0">
                  <a:pos x="T8" y="T9"/>
                </a:cxn>
              </a:cxnLst>
              <a:rect l="0" t="0" r="r" b="b"/>
              <a:pathLst>
                <a:path w="78" h="76">
                  <a:moveTo>
                    <a:pt x="55" y="21"/>
                  </a:moveTo>
                  <a:cubicBezTo>
                    <a:pt x="39" y="7"/>
                    <a:pt x="19" y="0"/>
                    <a:pt x="0" y="1"/>
                  </a:cubicBezTo>
                  <a:cubicBezTo>
                    <a:pt x="0" y="21"/>
                    <a:pt x="8" y="40"/>
                    <a:pt x="23" y="55"/>
                  </a:cubicBezTo>
                  <a:cubicBezTo>
                    <a:pt x="39" y="69"/>
                    <a:pt x="58" y="76"/>
                    <a:pt x="78" y="75"/>
                  </a:cubicBezTo>
                  <a:cubicBezTo>
                    <a:pt x="78" y="55"/>
                    <a:pt x="70" y="36"/>
                    <a:pt x="55"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0" name="Freeform 190"/>
            <p:cNvSpPr/>
            <p:nvPr/>
          </p:nvSpPr>
          <p:spPr bwMode="auto">
            <a:xfrm>
              <a:off x="3306763" y="6061076"/>
              <a:ext cx="280988" cy="296863"/>
            </a:xfrm>
            <a:custGeom>
              <a:avLst/>
              <a:gdLst>
                <a:gd name="T0" fmla="*/ 54 w 75"/>
                <a:gd name="T1" fmla="*/ 24 h 79"/>
                <a:gd name="T2" fmla="*/ 1 w 75"/>
                <a:gd name="T3" fmla="*/ 0 h 79"/>
                <a:gd name="T4" fmla="*/ 21 w 75"/>
                <a:gd name="T5" fmla="*/ 55 h 79"/>
                <a:gd name="T6" fmla="*/ 74 w 75"/>
                <a:gd name="T7" fmla="*/ 79 h 79"/>
                <a:gd name="T8" fmla="*/ 54 w 75"/>
                <a:gd name="T9" fmla="*/ 24 h 79"/>
              </a:gdLst>
              <a:ahLst/>
              <a:cxnLst>
                <a:cxn ang="0">
                  <a:pos x="T0" y="T1"/>
                </a:cxn>
                <a:cxn ang="0">
                  <a:pos x="T2" y="T3"/>
                </a:cxn>
                <a:cxn ang="0">
                  <a:pos x="T4" y="T5"/>
                </a:cxn>
                <a:cxn ang="0">
                  <a:pos x="T6" y="T7"/>
                </a:cxn>
                <a:cxn ang="0">
                  <a:pos x="T8" y="T9"/>
                </a:cxn>
              </a:cxnLst>
              <a:rect l="0" t="0" r="r" b="b"/>
              <a:pathLst>
                <a:path w="75" h="79">
                  <a:moveTo>
                    <a:pt x="54" y="24"/>
                  </a:moveTo>
                  <a:cubicBezTo>
                    <a:pt x="40" y="9"/>
                    <a:pt x="20" y="1"/>
                    <a:pt x="1" y="0"/>
                  </a:cubicBezTo>
                  <a:cubicBezTo>
                    <a:pt x="0" y="20"/>
                    <a:pt x="6" y="40"/>
                    <a:pt x="21" y="55"/>
                  </a:cubicBezTo>
                  <a:cubicBezTo>
                    <a:pt x="35" y="71"/>
                    <a:pt x="55" y="79"/>
                    <a:pt x="74" y="79"/>
                  </a:cubicBezTo>
                  <a:cubicBezTo>
                    <a:pt x="75" y="59"/>
                    <a:pt x="69" y="40"/>
                    <a:pt x="54" y="24"/>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1" name="Freeform 191"/>
            <p:cNvSpPr/>
            <p:nvPr/>
          </p:nvSpPr>
          <p:spPr bwMode="auto">
            <a:xfrm>
              <a:off x="3303588" y="6207126"/>
              <a:ext cx="146050" cy="274638"/>
            </a:xfrm>
            <a:custGeom>
              <a:avLst/>
              <a:gdLst>
                <a:gd name="T0" fmla="*/ 35 w 39"/>
                <a:gd name="T1" fmla="*/ 33 h 73"/>
                <a:gd name="T2" fmla="*/ 10 w 39"/>
                <a:gd name="T3" fmla="*/ 0 h 73"/>
                <a:gd name="T4" fmla="*/ 4 w 39"/>
                <a:gd name="T5" fmla="*/ 41 h 73"/>
                <a:gd name="T6" fmla="*/ 30 w 39"/>
                <a:gd name="T7" fmla="*/ 73 h 73"/>
                <a:gd name="T8" fmla="*/ 35 w 39"/>
                <a:gd name="T9" fmla="*/ 33 h 73"/>
              </a:gdLst>
              <a:ahLst/>
              <a:cxnLst>
                <a:cxn ang="0">
                  <a:pos x="T0" y="T1"/>
                </a:cxn>
                <a:cxn ang="0">
                  <a:pos x="T2" y="T3"/>
                </a:cxn>
                <a:cxn ang="0">
                  <a:pos x="T4" y="T5"/>
                </a:cxn>
                <a:cxn ang="0">
                  <a:pos x="T6" y="T7"/>
                </a:cxn>
                <a:cxn ang="0">
                  <a:pos x="T8" y="T9"/>
                </a:cxn>
              </a:cxnLst>
              <a:rect l="0" t="0" r="r" b="b"/>
              <a:pathLst>
                <a:path w="39" h="73">
                  <a:moveTo>
                    <a:pt x="35" y="33"/>
                  </a:moveTo>
                  <a:cubicBezTo>
                    <a:pt x="32" y="18"/>
                    <a:pt x="22" y="7"/>
                    <a:pt x="10" y="0"/>
                  </a:cubicBezTo>
                  <a:cubicBezTo>
                    <a:pt x="3" y="12"/>
                    <a:pt x="0" y="26"/>
                    <a:pt x="4" y="41"/>
                  </a:cubicBezTo>
                  <a:cubicBezTo>
                    <a:pt x="8" y="55"/>
                    <a:pt x="17" y="67"/>
                    <a:pt x="30" y="73"/>
                  </a:cubicBezTo>
                  <a:cubicBezTo>
                    <a:pt x="37" y="62"/>
                    <a:pt x="39" y="47"/>
                    <a:pt x="35" y="3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2" name="Freeform 192"/>
            <p:cNvSpPr/>
            <p:nvPr/>
          </p:nvSpPr>
          <p:spPr bwMode="auto">
            <a:xfrm>
              <a:off x="3719513" y="5822951"/>
              <a:ext cx="146050" cy="279400"/>
            </a:xfrm>
            <a:custGeom>
              <a:avLst/>
              <a:gdLst>
                <a:gd name="T0" fmla="*/ 35 w 39"/>
                <a:gd name="T1" fmla="*/ 33 h 74"/>
                <a:gd name="T2" fmla="*/ 10 w 39"/>
                <a:gd name="T3" fmla="*/ 0 h 74"/>
                <a:gd name="T4" fmla="*/ 4 w 39"/>
                <a:gd name="T5" fmla="*/ 41 h 74"/>
                <a:gd name="T6" fmla="*/ 29 w 39"/>
                <a:gd name="T7" fmla="*/ 74 h 74"/>
                <a:gd name="T8" fmla="*/ 35 w 39"/>
                <a:gd name="T9" fmla="*/ 33 h 74"/>
              </a:gdLst>
              <a:ahLst/>
              <a:cxnLst>
                <a:cxn ang="0">
                  <a:pos x="T0" y="T1"/>
                </a:cxn>
                <a:cxn ang="0">
                  <a:pos x="T2" y="T3"/>
                </a:cxn>
                <a:cxn ang="0">
                  <a:pos x="T4" y="T5"/>
                </a:cxn>
                <a:cxn ang="0">
                  <a:pos x="T6" y="T7"/>
                </a:cxn>
                <a:cxn ang="0">
                  <a:pos x="T8" y="T9"/>
                </a:cxn>
              </a:cxnLst>
              <a:rect l="0" t="0" r="r" b="b"/>
              <a:pathLst>
                <a:path w="39" h="74">
                  <a:moveTo>
                    <a:pt x="35" y="33"/>
                  </a:moveTo>
                  <a:cubicBezTo>
                    <a:pt x="31" y="18"/>
                    <a:pt x="22" y="7"/>
                    <a:pt x="10" y="0"/>
                  </a:cubicBezTo>
                  <a:cubicBezTo>
                    <a:pt x="2" y="12"/>
                    <a:pt x="0" y="27"/>
                    <a:pt x="4" y="41"/>
                  </a:cubicBezTo>
                  <a:cubicBezTo>
                    <a:pt x="8" y="56"/>
                    <a:pt x="17" y="67"/>
                    <a:pt x="29" y="74"/>
                  </a:cubicBezTo>
                  <a:cubicBezTo>
                    <a:pt x="36" y="62"/>
                    <a:pt x="39" y="47"/>
                    <a:pt x="35" y="3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3" name="Freeform 193"/>
            <p:cNvSpPr/>
            <p:nvPr/>
          </p:nvSpPr>
          <p:spPr bwMode="auto">
            <a:xfrm>
              <a:off x="4365625" y="5180013"/>
              <a:ext cx="146050" cy="279400"/>
            </a:xfrm>
            <a:custGeom>
              <a:avLst/>
              <a:gdLst>
                <a:gd name="T0" fmla="*/ 35 w 39"/>
                <a:gd name="T1" fmla="*/ 33 h 74"/>
                <a:gd name="T2" fmla="*/ 9 w 39"/>
                <a:gd name="T3" fmla="*/ 0 h 74"/>
                <a:gd name="T4" fmla="*/ 4 w 39"/>
                <a:gd name="T5" fmla="*/ 41 h 74"/>
                <a:gd name="T6" fmla="*/ 29 w 39"/>
                <a:gd name="T7" fmla="*/ 74 h 74"/>
                <a:gd name="T8" fmla="*/ 35 w 39"/>
                <a:gd name="T9" fmla="*/ 33 h 74"/>
              </a:gdLst>
              <a:ahLst/>
              <a:cxnLst>
                <a:cxn ang="0">
                  <a:pos x="T0" y="T1"/>
                </a:cxn>
                <a:cxn ang="0">
                  <a:pos x="T2" y="T3"/>
                </a:cxn>
                <a:cxn ang="0">
                  <a:pos x="T4" y="T5"/>
                </a:cxn>
                <a:cxn ang="0">
                  <a:pos x="T6" y="T7"/>
                </a:cxn>
                <a:cxn ang="0">
                  <a:pos x="T8" y="T9"/>
                </a:cxn>
              </a:cxnLst>
              <a:rect l="0" t="0" r="r" b="b"/>
              <a:pathLst>
                <a:path w="39" h="74">
                  <a:moveTo>
                    <a:pt x="35" y="33"/>
                  </a:moveTo>
                  <a:cubicBezTo>
                    <a:pt x="31" y="19"/>
                    <a:pt x="21" y="7"/>
                    <a:pt x="9" y="0"/>
                  </a:cubicBezTo>
                  <a:cubicBezTo>
                    <a:pt x="2" y="12"/>
                    <a:pt x="0" y="27"/>
                    <a:pt x="4" y="41"/>
                  </a:cubicBezTo>
                  <a:cubicBezTo>
                    <a:pt x="7" y="56"/>
                    <a:pt x="17" y="67"/>
                    <a:pt x="29" y="74"/>
                  </a:cubicBezTo>
                  <a:cubicBezTo>
                    <a:pt x="36" y="62"/>
                    <a:pt x="39" y="48"/>
                    <a:pt x="35" y="3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4" name="Freeform 194"/>
            <p:cNvSpPr/>
            <p:nvPr/>
          </p:nvSpPr>
          <p:spPr bwMode="auto">
            <a:xfrm>
              <a:off x="3941763" y="4270376"/>
              <a:ext cx="153988" cy="271463"/>
            </a:xfrm>
            <a:custGeom>
              <a:avLst/>
              <a:gdLst>
                <a:gd name="T0" fmla="*/ 5 w 41"/>
                <a:gd name="T1" fmla="*/ 30 h 72"/>
                <a:gd name="T2" fmla="*/ 7 w 41"/>
                <a:gd name="T3" fmla="*/ 72 h 72"/>
                <a:gd name="T4" fmla="*/ 36 w 41"/>
                <a:gd name="T5" fmla="*/ 42 h 72"/>
                <a:gd name="T6" fmla="*/ 34 w 41"/>
                <a:gd name="T7" fmla="*/ 0 h 72"/>
                <a:gd name="T8" fmla="*/ 5 w 41"/>
                <a:gd name="T9" fmla="*/ 30 h 72"/>
              </a:gdLst>
              <a:ahLst/>
              <a:cxnLst>
                <a:cxn ang="0">
                  <a:pos x="T0" y="T1"/>
                </a:cxn>
                <a:cxn ang="0">
                  <a:pos x="T2" y="T3"/>
                </a:cxn>
                <a:cxn ang="0">
                  <a:pos x="T4" y="T5"/>
                </a:cxn>
                <a:cxn ang="0">
                  <a:pos x="T6" y="T7"/>
                </a:cxn>
                <a:cxn ang="0">
                  <a:pos x="T8" y="T9"/>
                </a:cxn>
              </a:cxnLst>
              <a:rect l="0" t="0" r="r" b="b"/>
              <a:pathLst>
                <a:path w="41" h="72">
                  <a:moveTo>
                    <a:pt x="5" y="30"/>
                  </a:moveTo>
                  <a:cubicBezTo>
                    <a:pt x="0" y="44"/>
                    <a:pt x="1" y="59"/>
                    <a:pt x="7" y="72"/>
                  </a:cubicBezTo>
                  <a:cubicBezTo>
                    <a:pt x="20" y="66"/>
                    <a:pt x="30" y="56"/>
                    <a:pt x="36" y="42"/>
                  </a:cubicBezTo>
                  <a:cubicBezTo>
                    <a:pt x="41" y="28"/>
                    <a:pt x="40" y="13"/>
                    <a:pt x="34" y="0"/>
                  </a:cubicBezTo>
                  <a:cubicBezTo>
                    <a:pt x="21" y="6"/>
                    <a:pt x="11" y="16"/>
                    <a:pt x="5"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5" name="Freeform 195"/>
            <p:cNvSpPr/>
            <p:nvPr/>
          </p:nvSpPr>
          <p:spPr bwMode="auto">
            <a:xfrm>
              <a:off x="3449638" y="3567113"/>
              <a:ext cx="349250" cy="241300"/>
            </a:xfrm>
            <a:custGeom>
              <a:avLst/>
              <a:gdLst>
                <a:gd name="T0" fmla="*/ 35 w 93"/>
                <a:gd name="T1" fmla="*/ 12 h 64"/>
                <a:gd name="T2" fmla="*/ 0 w 93"/>
                <a:gd name="T3" fmla="*/ 59 h 64"/>
                <a:gd name="T4" fmla="*/ 58 w 93"/>
                <a:gd name="T5" fmla="*/ 52 h 64"/>
                <a:gd name="T6" fmla="*/ 93 w 93"/>
                <a:gd name="T7" fmla="*/ 5 h 64"/>
                <a:gd name="T8" fmla="*/ 35 w 93"/>
                <a:gd name="T9" fmla="*/ 12 h 64"/>
              </a:gdLst>
              <a:ahLst/>
              <a:cxnLst>
                <a:cxn ang="0">
                  <a:pos x="T0" y="T1"/>
                </a:cxn>
                <a:cxn ang="0">
                  <a:pos x="T2" y="T3"/>
                </a:cxn>
                <a:cxn ang="0">
                  <a:pos x="T4" y="T5"/>
                </a:cxn>
                <a:cxn ang="0">
                  <a:pos x="T6" y="T7"/>
                </a:cxn>
                <a:cxn ang="0">
                  <a:pos x="T8" y="T9"/>
                </a:cxn>
              </a:cxnLst>
              <a:rect l="0" t="0" r="r" b="b"/>
              <a:pathLst>
                <a:path w="93" h="64">
                  <a:moveTo>
                    <a:pt x="35" y="12"/>
                  </a:moveTo>
                  <a:cubicBezTo>
                    <a:pt x="17" y="23"/>
                    <a:pt x="5" y="40"/>
                    <a:pt x="0" y="59"/>
                  </a:cubicBezTo>
                  <a:cubicBezTo>
                    <a:pt x="19" y="64"/>
                    <a:pt x="40" y="62"/>
                    <a:pt x="58" y="52"/>
                  </a:cubicBezTo>
                  <a:cubicBezTo>
                    <a:pt x="76" y="41"/>
                    <a:pt x="88" y="24"/>
                    <a:pt x="93" y="5"/>
                  </a:cubicBezTo>
                  <a:cubicBezTo>
                    <a:pt x="74" y="0"/>
                    <a:pt x="53"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6" name="Freeform 196"/>
            <p:cNvSpPr/>
            <p:nvPr/>
          </p:nvSpPr>
          <p:spPr bwMode="auto">
            <a:xfrm>
              <a:off x="3136900" y="4346576"/>
              <a:ext cx="349250" cy="244475"/>
            </a:xfrm>
            <a:custGeom>
              <a:avLst/>
              <a:gdLst>
                <a:gd name="T0" fmla="*/ 35 w 93"/>
                <a:gd name="T1" fmla="*/ 13 h 65"/>
                <a:gd name="T2" fmla="*/ 0 w 93"/>
                <a:gd name="T3" fmla="*/ 59 h 65"/>
                <a:gd name="T4" fmla="*/ 58 w 93"/>
                <a:gd name="T5" fmla="*/ 52 h 65"/>
                <a:gd name="T6" fmla="*/ 93 w 93"/>
                <a:gd name="T7" fmla="*/ 6 h 65"/>
                <a:gd name="T8" fmla="*/ 35 w 93"/>
                <a:gd name="T9" fmla="*/ 13 h 65"/>
              </a:gdLst>
              <a:ahLst/>
              <a:cxnLst>
                <a:cxn ang="0">
                  <a:pos x="T0" y="T1"/>
                </a:cxn>
                <a:cxn ang="0">
                  <a:pos x="T2" y="T3"/>
                </a:cxn>
                <a:cxn ang="0">
                  <a:pos x="T4" y="T5"/>
                </a:cxn>
                <a:cxn ang="0">
                  <a:pos x="T6" y="T7"/>
                </a:cxn>
                <a:cxn ang="0">
                  <a:pos x="T8" y="T9"/>
                </a:cxn>
              </a:cxnLst>
              <a:rect l="0" t="0" r="r" b="b"/>
              <a:pathLst>
                <a:path w="93" h="65">
                  <a:moveTo>
                    <a:pt x="35" y="13"/>
                  </a:moveTo>
                  <a:cubicBezTo>
                    <a:pt x="17" y="23"/>
                    <a:pt x="5" y="40"/>
                    <a:pt x="0" y="59"/>
                  </a:cubicBezTo>
                  <a:cubicBezTo>
                    <a:pt x="19" y="65"/>
                    <a:pt x="39" y="63"/>
                    <a:pt x="58" y="52"/>
                  </a:cubicBezTo>
                  <a:cubicBezTo>
                    <a:pt x="76" y="42"/>
                    <a:pt x="88" y="25"/>
                    <a:pt x="93" y="6"/>
                  </a:cubicBezTo>
                  <a:cubicBezTo>
                    <a:pt x="74" y="0"/>
                    <a:pt x="53" y="2"/>
                    <a:pt x="35"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7" name="Freeform 197"/>
            <p:cNvSpPr/>
            <p:nvPr/>
          </p:nvSpPr>
          <p:spPr bwMode="auto">
            <a:xfrm>
              <a:off x="2908300" y="5060951"/>
              <a:ext cx="354013" cy="244475"/>
            </a:xfrm>
            <a:custGeom>
              <a:avLst/>
              <a:gdLst>
                <a:gd name="T0" fmla="*/ 36 w 94"/>
                <a:gd name="T1" fmla="*/ 13 h 65"/>
                <a:gd name="T2" fmla="*/ 0 w 94"/>
                <a:gd name="T3" fmla="*/ 59 h 65"/>
                <a:gd name="T4" fmla="*/ 58 w 94"/>
                <a:gd name="T5" fmla="*/ 52 h 65"/>
                <a:gd name="T6" fmla="*/ 94 w 94"/>
                <a:gd name="T7" fmla="*/ 6 h 65"/>
                <a:gd name="T8" fmla="*/ 36 w 94"/>
                <a:gd name="T9" fmla="*/ 13 h 65"/>
              </a:gdLst>
              <a:ahLst/>
              <a:cxnLst>
                <a:cxn ang="0">
                  <a:pos x="T0" y="T1"/>
                </a:cxn>
                <a:cxn ang="0">
                  <a:pos x="T2" y="T3"/>
                </a:cxn>
                <a:cxn ang="0">
                  <a:pos x="T4" y="T5"/>
                </a:cxn>
                <a:cxn ang="0">
                  <a:pos x="T6" y="T7"/>
                </a:cxn>
                <a:cxn ang="0">
                  <a:pos x="T8" y="T9"/>
                </a:cxn>
              </a:cxnLst>
              <a:rect l="0" t="0" r="r" b="b"/>
              <a:pathLst>
                <a:path w="94" h="65">
                  <a:moveTo>
                    <a:pt x="36" y="13"/>
                  </a:moveTo>
                  <a:cubicBezTo>
                    <a:pt x="17" y="23"/>
                    <a:pt x="5" y="40"/>
                    <a:pt x="0" y="59"/>
                  </a:cubicBezTo>
                  <a:cubicBezTo>
                    <a:pt x="19" y="65"/>
                    <a:pt x="40" y="63"/>
                    <a:pt x="58" y="52"/>
                  </a:cubicBezTo>
                  <a:cubicBezTo>
                    <a:pt x="77" y="42"/>
                    <a:pt x="89" y="25"/>
                    <a:pt x="94" y="6"/>
                  </a:cubicBezTo>
                  <a:cubicBezTo>
                    <a:pt x="75" y="0"/>
                    <a:pt x="54" y="2"/>
                    <a:pt x="36"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8" name="Freeform 198"/>
            <p:cNvSpPr/>
            <p:nvPr/>
          </p:nvSpPr>
          <p:spPr bwMode="auto">
            <a:xfrm>
              <a:off x="2968625" y="5703888"/>
              <a:ext cx="352425" cy="239713"/>
            </a:xfrm>
            <a:custGeom>
              <a:avLst/>
              <a:gdLst>
                <a:gd name="T0" fmla="*/ 35 w 94"/>
                <a:gd name="T1" fmla="*/ 12 h 64"/>
                <a:gd name="T2" fmla="*/ 0 w 94"/>
                <a:gd name="T3" fmla="*/ 59 h 64"/>
                <a:gd name="T4" fmla="*/ 58 w 94"/>
                <a:gd name="T5" fmla="*/ 52 h 64"/>
                <a:gd name="T6" fmla="*/ 94 w 94"/>
                <a:gd name="T7" fmla="*/ 5 h 64"/>
                <a:gd name="T8" fmla="*/ 35 w 94"/>
                <a:gd name="T9" fmla="*/ 12 h 64"/>
              </a:gdLst>
              <a:ahLst/>
              <a:cxnLst>
                <a:cxn ang="0">
                  <a:pos x="T0" y="T1"/>
                </a:cxn>
                <a:cxn ang="0">
                  <a:pos x="T2" y="T3"/>
                </a:cxn>
                <a:cxn ang="0">
                  <a:pos x="T4" y="T5"/>
                </a:cxn>
                <a:cxn ang="0">
                  <a:pos x="T6" y="T7"/>
                </a:cxn>
                <a:cxn ang="0">
                  <a:pos x="T8" y="T9"/>
                </a:cxn>
              </a:cxnLst>
              <a:rect l="0" t="0" r="r" b="b"/>
              <a:pathLst>
                <a:path w="94" h="64">
                  <a:moveTo>
                    <a:pt x="35" y="12"/>
                  </a:moveTo>
                  <a:cubicBezTo>
                    <a:pt x="17" y="23"/>
                    <a:pt x="5" y="40"/>
                    <a:pt x="0" y="59"/>
                  </a:cubicBezTo>
                  <a:cubicBezTo>
                    <a:pt x="19" y="64"/>
                    <a:pt x="40" y="63"/>
                    <a:pt x="58" y="52"/>
                  </a:cubicBezTo>
                  <a:cubicBezTo>
                    <a:pt x="77" y="41"/>
                    <a:pt x="89" y="24"/>
                    <a:pt x="94" y="5"/>
                  </a:cubicBezTo>
                  <a:cubicBezTo>
                    <a:pt x="75" y="0"/>
                    <a:pt x="54"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9" name="Freeform 199"/>
            <p:cNvSpPr/>
            <p:nvPr/>
          </p:nvSpPr>
          <p:spPr bwMode="auto">
            <a:xfrm>
              <a:off x="3430588" y="3514726"/>
              <a:ext cx="153988" cy="266700"/>
            </a:xfrm>
            <a:custGeom>
              <a:avLst/>
              <a:gdLst>
                <a:gd name="T0" fmla="*/ 5 w 41"/>
                <a:gd name="T1" fmla="*/ 30 h 71"/>
                <a:gd name="T2" fmla="*/ 7 w 41"/>
                <a:gd name="T3" fmla="*/ 71 h 71"/>
                <a:gd name="T4" fmla="*/ 35 w 41"/>
                <a:gd name="T5" fmla="*/ 41 h 71"/>
                <a:gd name="T6" fmla="*/ 34 w 41"/>
                <a:gd name="T7" fmla="*/ 0 h 71"/>
                <a:gd name="T8" fmla="*/ 5 w 41"/>
                <a:gd name="T9" fmla="*/ 30 h 71"/>
              </a:gdLst>
              <a:ahLst/>
              <a:cxnLst>
                <a:cxn ang="0">
                  <a:pos x="T0" y="T1"/>
                </a:cxn>
                <a:cxn ang="0">
                  <a:pos x="T2" y="T3"/>
                </a:cxn>
                <a:cxn ang="0">
                  <a:pos x="T4" y="T5"/>
                </a:cxn>
                <a:cxn ang="0">
                  <a:pos x="T6" y="T7"/>
                </a:cxn>
                <a:cxn ang="0">
                  <a:pos x="T8" y="T9"/>
                </a:cxn>
              </a:cxnLst>
              <a:rect l="0" t="0" r="r" b="b"/>
              <a:pathLst>
                <a:path w="41" h="71">
                  <a:moveTo>
                    <a:pt x="5" y="30"/>
                  </a:moveTo>
                  <a:cubicBezTo>
                    <a:pt x="0" y="44"/>
                    <a:pt x="1" y="59"/>
                    <a:pt x="7" y="71"/>
                  </a:cubicBezTo>
                  <a:cubicBezTo>
                    <a:pt x="20" y="66"/>
                    <a:pt x="30" y="55"/>
                    <a:pt x="35" y="41"/>
                  </a:cubicBezTo>
                  <a:cubicBezTo>
                    <a:pt x="41" y="27"/>
                    <a:pt x="40" y="12"/>
                    <a:pt x="34" y="0"/>
                  </a:cubicBezTo>
                  <a:cubicBezTo>
                    <a:pt x="21" y="5"/>
                    <a:pt x="10" y="16"/>
                    <a:pt x="5"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200"/>
            <p:cNvSpPr/>
            <p:nvPr/>
          </p:nvSpPr>
          <p:spPr bwMode="auto">
            <a:xfrm>
              <a:off x="4260850" y="4838701"/>
              <a:ext cx="157163" cy="153988"/>
            </a:xfrm>
            <a:custGeom>
              <a:avLst/>
              <a:gdLst>
                <a:gd name="T0" fmla="*/ 12 w 42"/>
                <a:gd name="T1" fmla="*/ 12 h 41"/>
                <a:gd name="T2" fmla="*/ 0 w 42"/>
                <a:gd name="T3" fmla="*/ 41 h 41"/>
                <a:gd name="T4" fmla="*/ 30 w 42"/>
                <a:gd name="T5" fmla="*/ 29 h 41"/>
                <a:gd name="T6" fmla="*/ 42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2" y="37"/>
                    <a:pt x="30" y="29"/>
                  </a:cubicBezTo>
                  <a:cubicBezTo>
                    <a:pt x="38" y="21"/>
                    <a:pt x="42" y="11"/>
                    <a:pt x="42" y="0"/>
                  </a:cubicBezTo>
                  <a:cubicBezTo>
                    <a:pt x="31" y="0"/>
                    <a:pt x="21"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201"/>
            <p:cNvSpPr/>
            <p:nvPr/>
          </p:nvSpPr>
          <p:spPr bwMode="auto">
            <a:xfrm>
              <a:off x="4522788" y="4391026"/>
              <a:ext cx="157163" cy="153988"/>
            </a:xfrm>
            <a:custGeom>
              <a:avLst/>
              <a:gdLst>
                <a:gd name="T0" fmla="*/ 12 w 42"/>
                <a:gd name="T1" fmla="*/ 12 h 41"/>
                <a:gd name="T2" fmla="*/ 0 w 42"/>
                <a:gd name="T3" fmla="*/ 41 h 41"/>
                <a:gd name="T4" fmla="*/ 30 w 42"/>
                <a:gd name="T5" fmla="*/ 29 h 41"/>
                <a:gd name="T6" fmla="*/ 41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1" y="37"/>
                    <a:pt x="30" y="29"/>
                  </a:cubicBezTo>
                  <a:cubicBezTo>
                    <a:pt x="38" y="21"/>
                    <a:pt x="42" y="11"/>
                    <a:pt x="41" y="0"/>
                  </a:cubicBezTo>
                  <a:cubicBezTo>
                    <a:pt x="31"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202"/>
            <p:cNvSpPr/>
            <p:nvPr/>
          </p:nvSpPr>
          <p:spPr bwMode="auto">
            <a:xfrm>
              <a:off x="3622675" y="4105276"/>
              <a:ext cx="352425" cy="244475"/>
            </a:xfrm>
            <a:custGeom>
              <a:avLst/>
              <a:gdLst>
                <a:gd name="T0" fmla="*/ 36 w 94"/>
                <a:gd name="T1" fmla="*/ 13 h 65"/>
                <a:gd name="T2" fmla="*/ 0 w 94"/>
                <a:gd name="T3" fmla="*/ 60 h 65"/>
                <a:gd name="T4" fmla="*/ 58 w 94"/>
                <a:gd name="T5" fmla="*/ 53 h 65"/>
                <a:gd name="T6" fmla="*/ 94 w 94"/>
                <a:gd name="T7" fmla="*/ 6 h 65"/>
                <a:gd name="T8" fmla="*/ 36 w 94"/>
                <a:gd name="T9" fmla="*/ 13 h 65"/>
              </a:gdLst>
              <a:ahLst/>
              <a:cxnLst>
                <a:cxn ang="0">
                  <a:pos x="T0" y="T1"/>
                </a:cxn>
                <a:cxn ang="0">
                  <a:pos x="T2" y="T3"/>
                </a:cxn>
                <a:cxn ang="0">
                  <a:pos x="T4" y="T5"/>
                </a:cxn>
                <a:cxn ang="0">
                  <a:pos x="T6" y="T7"/>
                </a:cxn>
                <a:cxn ang="0">
                  <a:pos x="T8" y="T9"/>
                </a:cxn>
              </a:cxnLst>
              <a:rect l="0" t="0" r="r" b="b"/>
              <a:pathLst>
                <a:path w="94" h="65">
                  <a:moveTo>
                    <a:pt x="36" y="13"/>
                  </a:moveTo>
                  <a:cubicBezTo>
                    <a:pt x="17" y="23"/>
                    <a:pt x="5" y="41"/>
                    <a:pt x="0" y="60"/>
                  </a:cubicBezTo>
                  <a:cubicBezTo>
                    <a:pt x="19" y="65"/>
                    <a:pt x="40" y="63"/>
                    <a:pt x="58" y="53"/>
                  </a:cubicBezTo>
                  <a:cubicBezTo>
                    <a:pt x="77" y="42"/>
                    <a:pt x="89" y="25"/>
                    <a:pt x="94" y="6"/>
                  </a:cubicBezTo>
                  <a:cubicBezTo>
                    <a:pt x="75" y="0"/>
                    <a:pt x="54" y="2"/>
                    <a:pt x="36"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203"/>
            <p:cNvSpPr/>
            <p:nvPr/>
          </p:nvSpPr>
          <p:spPr bwMode="auto">
            <a:xfrm>
              <a:off x="3524250" y="5338763"/>
              <a:ext cx="349250" cy="239713"/>
            </a:xfrm>
            <a:custGeom>
              <a:avLst/>
              <a:gdLst>
                <a:gd name="T0" fmla="*/ 35 w 93"/>
                <a:gd name="T1" fmla="*/ 12 h 64"/>
                <a:gd name="T2" fmla="*/ 0 w 93"/>
                <a:gd name="T3" fmla="*/ 59 h 64"/>
                <a:gd name="T4" fmla="*/ 58 w 93"/>
                <a:gd name="T5" fmla="*/ 52 h 64"/>
                <a:gd name="T6" fmla="*/ 93 w 93"/>
                <a:gd name="T7" fmla="*/ 5 h 64"/>
                <a:gd name="T8" fmla="*/ 35 w 93"/>
                <a:gd name="T9" fmla="*/ 12 h 64"/>
              </a:gdLst>
              <a:ahLst/>
              <a:cxnLst>
                <a:cxn ang="0">
                  <a:pos x="T0" y="T1"/>
                </a:cxn>
                <a:cxn ang="0">
                  <a:pos x="T2" y="T3"/>
                </a:cxn>
                <a:cxn ang="0">
                  <a:pos x="T4" y="T5"/>
                </a:cxn>
                <a:cxn ang="0">
                  <a:pos x="T6" y="T7"/>
                </a:cxn>
                <a:cxn ang="0">
                  <a:pos x="T8" y="T9"/>
                </a:cxn>
              </a:cxnLst>
              <a:rect l="0" t="0" r="r" b="b"/>
              <a:pathLst>
                <a:path w="93" h="64">
                  <a:moveTo>
                    <a:pt x="35" y="12"/>
                  </a:moveTo>
                  <a:cubicBezTo>
                    <a:pt x="17" y="23"/>
                    <a:pt x="4" y="40"/>
                    <a:pt x="0" y="59"/>
                  </a:cubicBezTo>
                  <a:cubicBezTo>
                    <a:pt x="19" y="64"/>
                    <a:pt x="39" y="62"/>
                    <a:pt x="58" y="52"/>
                  </a:cubicBezTo>
                  <a:cubicBezTo>
                    <a:pt x="76" y="41"/>
                    <a:pt x="88" y="24"/>
                    <a:pt x="93" y="5"/>
                  </a:cubicBezTo>
                  <a:cubicBezTo>
                    <a:pt x="74" y="0"/>
                    <a:pt x="53" y="2"/>
                    <a:pt x="35" y="1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204"/>
            <p:cNvSpPr/>
            <p:nvPr/>
          </p:nvSpPr>
          <p:spPr bwMode="auto">
            <a:xfrm>
              <a:off x="3738563" y="3965576"/>
              <a:ext cx="157163" cy="155575"/>
            </a:xfrm>
            <a:custGeom>
              <a:avLst/>
              <a:gdLst>
                <a:gd name="T0" fmla="*/ 12 w 42"/>
                <a:gd name="T1" fmla="*/ 12 h 41"/>
                <a:gd name="T2" fmla="*/ 0 w 42"/>
                <a:gd name="T3" fmla="*/ 41 h 41"/>
                <a:gd name="T4" fmla="*/ 30 w 42"/>
                <a:gd name="T5" fmla="*/ 29 h 41"/>
                <a:gd name="T6" fmla="*/ 42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2" y="37"/>
                    <a:pt x="30" y="29"/>
                  </a:cubicBezTo>
                  <a:cubicBezTo>
                    <a:pt x="38" y="21"/>
                    <a:pt x="42" y="11"/>
                    <a:pt x="42" y="0"/>
                  </a:cubicBezTo>
                  <a:cubicBezTo>
                    <a:pt x="31" y="0"/>
                    <a:pt x="21"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206"/>
            <p:cNvSpPr/>
            <p:nvPr/>
          </p:nvSpPr>
          <p:spPr bwMode="auto">
            <a:xfrm>
              <a:off x="3190875" y="5289550"/>
              <a:ext cx="157163" cy="153988"/>
            </a:xfrm>
            <a:custGeom>
              <a:avLst/>
              <a:gdLst>
                <a:gd name="T0" fmla="*/ 12 w 42"/>
                <a:gd name="T1" fmla="*/ 12 h 41"/>
                <a:gd name="T2" fmla="*/ 0 w 42"/>
                <a:gd name="T3" fmla="*/ 41 h 41"/>
                <a:gd name="T4" fmla="*/ 29 w 42"/>
                <a:gd name="T5" fmla="*/ 29 h 41"/>
                <a:gd name="T6" fmla="*/ 41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1" y="37"/>
                    <a:pt x="29" y="29"/>
                  </a:cubicBezTo>
                  <a:cubicBezTo>
                    <a:pt x="38" y="21"/>
                    <a:pt x="42" y="11"/>
                    <a:pt x="41" y="0"/>
                  </a:cubicBezTo>
                  <a:cubicBezTo>
                    <a:pt x="31" y="0"/>
                    <a:pt x="20" y="4"/>
                    <a:pt x="12" y="1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207"/>
            <p:cNvSpPr/>
            <p:nvPr/>
          </p:nvSpPr>
          <p:spPr bwMode="auto">
            <a:xfrm>
              <a:off x="2424113" y="5105400"/>
              <a:ext cx="153988" cy="153988"/>
            </a:xfrm>
            <a:custGeom>
              <a:avLst/>
              <a:gdLst>
                <a:gd name="T0" fmla="*/ 12 w 41"/>
                <a:gd name="T1" fmla="*/ 12 h 41"/>
                <a:gd name="T2" fmla="*/ 0 w 41"/>
                <a:gd name="T3" fmla="*/ 41 h 41"/>
                <a:gd name="T4" fmla="*/ 29 w 41"/>
                <a:gd name="T5" fmla="*/ 29 h 41"/>
                <a:gd name="T6" fmla="*/ 41 w 41"/>
                <a:gd name="T7" fmla="*/ 0 h 41"/>
                <a:gd name="T8" fmla="*/ 12 w 41"/>
                <a:gd name="T9" fmla="*/ 12 h 41"/>
              </a:gdLst>
              <a:ahLst/>
              <a:cxnLst>
                <a:cxn ang="0">
                  <a:pos x="T0" y="T1"/>
                </a:cxn>
                <a:cxn ang="0">
                  <a:pos x="T2" y="T3"/>
                </a:cxn>
                <a:cxn ang="0">
                  <a:pos x="T4" y="T5"/>
                </a:cxn>
                <a:cxn ang="0">
                  <a:pos x="T6" y="T7"/>
                </a:cxn>
                <a:cxn ang="0">
                  <a:pos x="T8" y="T9"/>
                </a:cxn>
              </a:cxnLst>
              <a:rect l="0" t="0" r="r" b="b"/>
              <a:pathLst>
                <a:path w="41" h="41">
                  <a:moveTo>
                    <a:pt x="12" y="12"/>
                  </a:moveTo>
                  <a:cubicBezTo>
                    <a:pt x="4" y="20"/>
                    <a:pt x="0" y="30"/>
                    <a:pt x="0" y="41"/>
                  </a:cubicBezTo>
                  <a:cubicBezTo>
                    <a:pt x="10" y="41"/>
                    <a:pt x="21" y="37"/>
                    <a:pt x="29" y="29"/>
                  </a:cubicBezTo>
                  <a:cubicBezTo>
                    <a:pt x="37" y="21"/>
                    <a:pt x="41" y="11"/>
                    <a:pt x="41" y="0"/>
                  </a:cubicBezTo>
                  <a:cubicBezTo>
                    <a:pt x="30"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208"/>
            <p:cNvSpPr/>
            <p:nvPr/>
          </p:nvSpPr>
          <p:spPr bwMode="auto">
            <a:xfrm>
              <a:off x="3254375" y="4157663"/>
              <a:ext cx="153988" cy="158750"/>
            </a:xfrm>
            <a:custGeom>
              <a:avLst/>
              <a:gdLst>
                <a:gd name="T0" fmla="*/ 12 w 41"/>
                <a:gd name="T1" fmla="*/ 12 h 42"/>
                <a:gd name="T2" fmla="*/ 0 w 41"/>
                <a:gd name="T3" fmla="*/ 41 h 42"/>
                <a:gd name="T4" fmla="*/ 29 w 41"/>
                <a:gd name="T5" fmla="*/ 30 h 42"/>
                <a:gd name="T6" fmla="*/ 41 w 41"/>
                <a:gd name="T7" fmla="*/ 1 h 42"/>
                <a:gd name="T8" fmla="*/ 12 w 41"/>
                <a:gd name="T9" fmla="*/ 12 h 42"/>
              </a:gdLst>
              <a:ahLst/>
              <a:cxnLst>
                <a:cxn ang="0">
                  <a:pos x="T0" y="T1"/>
                </a:cxn>
                <a:cxn ang="0">
                  <a:pos x="T2" y="T3"/>
                </a:cxn>
                <a:cxn ang="0">
                  <a:pos x="T4" y="T5"/>
                </a:cxn>
                <a:cxn ang="0">
                  <a:pos x="T6" y="T7"/>
                </a:cxn>
                <a:cxn ang="0">
                  <a:pos x="T8" y="T9"/>
                </a:cxn>
              </a:cxnLst>
              <a:rect l="0" t="0" r="r" b="b"/>
              <a:pathLst>
                <a:path w="41" h="42">
                  <a:moveTo>
                    <a:pt x="12" y="12"/>
                  </a:moveTo>
                  <a:cubicBezTo>
                    <a:pt x="4" y="20"/>
                    <a:pt x="0" y="31"/>
                    <a:pt x="0" y="41"/>
                  </a:cubicBezTo>
                  <a:cubicBezTo>
                    <a:pt x="10" y="42"/>
                    <a:pt x="21" y="38"/>
                    <a:pt x="29" y="30"/>
                  </a:cubicBezTo>
                  <a:cubicBezTo>
                    <a:pt x="37" y="22"/>
                    <a:pt x="41" y="11"/>
                    <a:pt x="41" y="1"/>
                  </a:cubicBezTo>
                  <a:cubicBezTo>
                    <a:pt x="31"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209"/>
            <p:cNvSpPr/>
            <p:nvPr/>
          </p:nvSpPr>
          <p:spPr bwMode="auto">
            <a:xfrm>
              <a:off x="3221038" y="3748088"/>
              <a:ext cx="152400" cy="153988"/>
            </a:xfrm>
            <a:custGeom>
              <a:avLst/>
              <a:gdLst>
                <a:gd name="T0" fmla="*/ 12 w 41"/>
                <a:gd name="T1" fmla="*/ 12 h 41"/>
                <a:gd name="T2" fmla="*/ 0 w 41"/>
                <a:gd name="T3" fmla="*/ 41 h 41"/>
                <a:gd name="T4" fmla="*/ 29 w 41"/>
                <a:gd name="T5" fmla="*/ 29 h 41"/>
                <a:gd name="T6" fmla="*/ 41 w 41"/>
                <a:gd name="T7" fmla="*/ 0 h 41"/>
                <a:gd name="T8" fmla="*/ 12 w 41"/>
                <a:gd name="T9" fmla="*/ 12 h 41"/>
              </a:gdLst>
              <a:ahLst/>
              <a:cxnLst>
                <a:cxn ang="0">
                  <a:pos x="T0" y="T1"/>
                </a:cxn>
                <a:cxn ang="0">
                  <a:pos x="T2" y="T3"/>
                </a:cxn>
                <a:cxn ang="0">
                  <a:pos x="T4" y="T5"/>
                </a:cxn>
                <a:cxn ang="0">
                  <a:pos x="T6" y="T7"/>
                </a:cxn>
                <a:cxn ang="0">
                  <a:pos x="T8" y="T9"/>
                </a:cxn>
              </a:cxnLst>
              <a:rect l="0" t="0" r="r" b="b"/>
              <a:pathLst>
                <a:path w="41" h="41">
                  <a:moveTo>
                    <a:pt x="12" y="12"/>
                  </a:moveTo>
                  <a:cubicBezTo>
                    <a:pt x="4" y="20"/>
                    <a:pt x="0" y="31"/>
                    <a:pt x="0" y="41"/>
                  </a:cubicBezTo>
                  <a:cubicBezTo>
                    <a:pt x="11" y="41"/>
                    <a:pt x="21" y="37"/>
                    <a:pt x="29" y="29"/>
                  </a:cubicBezTo>
                  <a:cubicBezTo>
                    <a:pt x="37" y="21"/>
                    <a:pt x="41" y="11"/>
                    <a:pt x="41" y="0"/>
                  </a:cubicBezTo>
                  <a:cubicBezTo>
                    <a:pt x="31"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210"/>
            <p:cNvSpPr/>
            <p:nvPr/>
          </p:nvSpPr>
          <p:spPr bwMode="auto">
            <a:xfrm>
              <a:off x="4391025" y="4237038"/>
              <a:ext cx="153988" cy="153988"/>
            </a:xfrm>
            <a:custGeom>
              <a:avLst/>
              <a:gdLst>
                <a:gd name="T0" fmla="*/ 12 w 41"/>
                <a:gd name="T1" fmla="*/ 12 h 41"/>
                <a:gd name="T2" fmla="*/ 0 w 41"/>
                <a:gd name="T3" fmla="*/ 41 h 41"/>
                <a:gd name="T4" fmla="*/ 29 w 41"/>
                <a:gd name="T5" fmla="*/ 29 h 41"/>
                <a:gd name="T6" fmla="*/ 41 w 41"/>
                <a:gd name="T7" fmla="*/ 0 h 41"/>
                <a:gd name="T8" fmla="*/ 12 w 41"/>
                <a:gd name="T9" fmla="*/ 12 h 41"/>
              </a:gdLst>
              <a:ahLst/>
              <a:cxnLst>
                <a:cxn ang="0">
                  <a:pos x="T0" y="T1"/>
                </a:cxn>
                <a:cxn ang="0">
                  <a:pos x="T2" y="T3"/>
                </a:cxn>
                <a:cxn ang="0">
                  <a:pos x="T4" y="T5"/>
                </a:cxn>
                <a:cxn ang="0">
                  <a:pos x="T6" y="T7"/>
                </a:cxn>
                <a:cxn ang="0">
                  <a:pos x="T8" y="T9"/>
                </a:cxn>
              </a:cxnLst>
              <a:rect l="0" t="0" r="r" b="b"/>
              <a:pathLst>
                <a:path w="41" h="41">
                  <a:moveTo>
                    <a:pt x="12" y="12"/>
                  </a:moveTo>
                  <a:cubicBezTo>
                    <a:pt x="3" y="20"/>
                    <a:pt x="0" y="30"/>
                    <a:pt x="0" y="41"/>
                  </a:cubicBezTo>
                  <a:cubicBezTo>
                    <a:pt x="10" y="41"/>
                    <a:pt x="21" y="37"/>
                    <a:pt x="29" y="29"/>
                  </a:cubicBezTo>
                  <a:cubicBezTo>
                    <a:pt x="37" y="21"/>
                    <a:pt x="41" y="11"/>
                    <a:pt x="41" y="0"/>
                  </a:cubicBezTo>
                  <a:cubicBezTo>
                    <a:pt x="30"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 name="Freeform 211"/>
            <p:cNvSpPr/>
            <p:nvPr/>
          </p:nvSpPr>
          <p:spPr bwMode="auto">
            <a:xfrm>
              <a:off x="4602163" y="4083050"/>
              <a:ext cx="195263" cy="123825"/>
            </a:xfrm>
            <a:custGeom>
              <a:avLst/>
              <a:gdLst>
                <a:gd name="T0" fmla="*/ 21 w 52"/>
                <a:gd name="T1" fmla="*/ 5 h 33"/>
                <a:gd name="T2" fmla="*/ 0 w 52"/>
                <a:gd name="T3" fmla="*/ 29 h 33"/>
                <a:gd name="T4" fmla="*/ 31 w 52"/>
                <a:gd name="T5" fmla="*/ 28 h 33"/>
                <a:gd name="T6" fmla="*/ 52 w 52"/>
                <a:gd name="T7" fmla="*/ 4 h 33"/>
                <a:gd name="T8" fmla="*/ 21 w 52"/>
                <a:gd name="T9" fmla="*/ 5 h 33"/>
              </a:gdLst>
              <a:ahLst/>
              <a:cxnLst>
                <a:cxn ang="0">
                  <a:pos x="T0" y="T1"/>
                </a:cxn>
                <a:cxn ang="0">
                  <a:pos x="T2" y="T3"/>
                </a:cxn>
                <a:cxn ang="0">
                  <a:pos x="T4" y="T5"/>
                </a:cxn>
                <a:cxn ang="0">
                  <a:pos x="T6" y="T7"/>
                </a:cxn>
                <a:cxn ang="0">
                  <a:pos x="T8" y="T9"/>
                </a:cxn>
              </a:cxnLst>
              <a:rect l="0" t="0" r="r" b="b"/>
              <a:pathLst>
                <a:path w="52" h="33">
                  <a:moveTo>
                    <a:pt x="21" y="5"/>
                  </a:moveTo>
                  <a:cubicBezTo>
                    <a:pt x="10" y="10"/>
                    <a:pt x="3" y="19"/>
                    <a:pt x="0" y="29"/>
                  </a:cubicBezTo>
                  <a:cubicBezTo>
                    <a:pt x="10" y="33"/>
                    <a:pt x="21" y="33"/>
                    <a:pt x="31" y="28"/>
                  </a:cubicBezTo>
                  <a:cubicBezTo>
                    <a:pt x="42" y="23"/>
                    <a:pt x="49" y="14"/>
                    <a:pt x="52" y="4"/>
                  </a:cubicBezTo>
                  <a:cubicBezTo>
                    <a:pt x="42" y="0"/>
                    <a:pt x="31" y="1"/>
                    <a:pt x="21"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 name="Freeform 212"/>
            <p:cNvSpPr/>
            <p:nvPr/>
          </p:nvSpPr>
          <p:spPr bwMode="auto">
            <a:xfrm>
              <a:off x="4219575" y="4094163"/>
              <a:ext cx="198438" cy="120650"/>
            </a:xfrm>
            <a:custGeom>
              <a:avLst/>
              <a:gdLst>
                <a:gd name="T0" fmla="*/ 21 w 53"/>
                <a:gd name="T1" fmla="*/ 5 h 32"/>
                <a:gd name="T2" fmla="*/ 0 w 53"/>
                <a:gd name="T3" fmla="*/ 28 h 32"/>
                <a:gd name="T4" fmla="*/ 32 w 53"/>
                <a:gd name="T5" fmla="*/ 27 h 32"/>
                <a:gd name="T6" fmla="*/ 53 w 53"/>
                <a:gd name="T7" fmla="*/ 3 h 32"/>
                <a:gd name="T8" fmla="*/ 21 w 53"/>
                <a:gd name="T9" fmla="*/ 5 h 32"/>
              </a:gdLst>
              <a:ahLst/>
              <a:cxnLst>
                <a:cxn ang="0">
                  <a:pos x="T0" y="T1"/>
                </a:cxn>
                <a:cxn ang="0">
                  <a:pos x="T2" y="T3"/>
                </a:cxn>
                <a:cxn ang="0">
                  <a:pos x="T4" y="T5"/>
                </a:cxn>
                <a:cxn ang="0">
                  <a:pos x="T6" y="T7"/>
                </a:cxn>
                <a:cxn ang="0">
                  <a:pos x="T8" y="T9"/>
                </a:cxn>
              </a:cxnLst>
              <a:rect l="0" t="0" r="r" b="b"/>
              <a:pathLst>
                <a:path w="53" h="32">
                  <a:moveTo>
                    <a:pt x="21" y="5"/>
                  </a:moveTo>
                  <a:cubicBezTo>
                    <a:pt x="11" y="10"/>
                    <a:pt x="4" y="18"/>
                    <a:pt x="0" y="28"/>
                  </a:cubicBezTo>
                  <a:cubicBezTo>
                    <a:pt x="10" y="32"/>
                    <a:pt x="22" y="32"/>
                    <a:pt x="32" y="27"/>
                  </a:cubicBezTo>
                  <a:cubicBezTo>
                    <a:pt x="42" y="22"/>
                    <a:pt x="49" y="13"/>
                    <a:pt x="53" y="3"/>
                  </a:cubicBezTo>
                  <a:cubicBezTo>
                    <a:pt x="43" y="0"/>
                    <a:pt x="32" y="0"/>
                    <a:pt x="21"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 name="Freeform 213"/>
            <p:cNvSpPr/>
            <p:nvPr/>
          </p:nvSpPr>
          <p:spPr bwMode="auto">
            <a:xfrm>
              <a:off x="4398963" y="5049838"/>
              <a:ext cx="157163" cy="157163"/>
            </a:xfrm>
            <a:custGeom>
              <a:avLst/>
              <a:gdLst>
                <a:gd name="T0" fmla="*/ 12 w 42"/>
                <a:gd name="T1" fmla="*/ 12 h 42"/>
                <a:gd name="T2" fmla="*/ 1 w 42"/>
                <a:gd name="T3" fmla="*/ 41 h 42"/>
                <a:gd name="T4" fmla="*/ 30 w 42"/>
                <a:gd name="T5" fmla="*/ 30 h 42"/>
                <a:gd name="T6" fmla="*/ 42 w 42"/>
                <a:gd name="T7" fmla="*/ 1 h 42"/>
                <a:gd name="T8" fmla="*/ 12 w 42"/>
                <a:gd name="T9" fmla="*/ 12 h 42"/>
              </a:gdLst>
              <a:ahLst/>
              <a:cxnLst>
                <a:cxn ang="0">
                  <a:pos x="T0" y="T1"/>
                </a:cxn>
                <a:cxn ang="0">
                  <a:pos x="T2" y="T3"/>
                </a:cxn>
                <a:cxn ang="0">
                  <a:pos x="T4" y="T5"/>
                </a:cxn>
                <a:cxn ang="0">
                  <a:pos x="T6" y="T7"/>
                </a:cxn>
                <a:cxn ang="0">
                  <a:pos x="T8" y="T9"/>
                </a:cxn>
              </a:cxnLst>
              <a:rect l="0" t="0" r="r" b="b"/>
              <a:pathLst>
                <a:path w="42" h="42">
                  <a:moveTo>
                    <a:pt x="12" y="12"/>
                  </a:moveTo>
                  <a:cubicBezTo>
                    <a:pt x="4" y="20"/>
                    <a:pt x="0" y="31"/>
                    <a:pt x="1" y="41"/>
                  </a:cubicBezTo>
                  <a:cubicBezTo>
                    <a:pt x="11" y="42"/>
                    <a:pt x="22" y="38"/>
                    <a:pt x="30" y="30"/>
                  </a:cubicBezTo>
                  <a:cubicBezTo>
                    <a:pt x="38" y="22"/>
                    <a:pt x="42" y="11"/>
                    <a:pt x="42" y="1"/>
                  </a:cubicBezTo>
                  <a:cubicBezTo>
                    <a:pt x="31" y="0"/>
                    <a:pt x="21"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 name="Freeform 214"/>
            <p:cNvSpPr/>
            <p:nvPr/>
          </p:nvSpPr>
          <p:spPr bwMode="auto">
            <a:xfrm>
              <a:off x="4621213" y="4819650"/>
              <a:ext cx="157163" cy="153988"/>
            </a:xfrm>
            <a:custGeom>
              <a:avLst/>
              <a:gdLst>
                <a:gd name="T0" fmla="*/ 12 w 42"/>
                <a:gd name="T1" fmla="*/ 12 h 41"/>
                <a:gd name="T2" fmla="*/ 0 w 42"/>
                <a:gd name="T3" fmla="*/ 41 h 41"/>
                <a:gd name="T4" fmla="*/ 30 w 42"/>
                <a:gd name="T5" fmla="*/ 29 h 41"/>
                <a:gd name="T6" fmla="*/ 42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2" y="37"/>
                    <a:pt x="30" y="29"/>
                  </a:cubicBezTo>
                  <a:cubicBezTo>
                    <a:pt x="38" y="21"/>
                    <a:pt x="42" y="11"/>
                    <a:pt x="42" y="0"/>
                  </a:cubicBezTo>
                  <a:cubicBezTo>
                    <a:pt x="31"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 name="Freeform 215"/>
            <p:cNvSpPr/>
            <p:nvPr/>
          </p:nvSpPr>
          <p:spPr bwMode="auto">
            <a:xfrm>
              <a:off x="4038600" y="3371850"/>
              <a:ext cx="192088" cy="128588"/>
            </a:xfrm>
            <a:custGeom>
              <a:avLst/>
              <a:gdLst>
                <a:gd name="T0" fmla="*/ 20 w 51"/>
                <a:gd name="T1" fmla="*/ 6 h 34"/>
                <a:gd name="T2" fmla="*/ 0 w 51"/>
                <a:gd name="T3" fmla="*/ 31 h 34"/>
                <a:gd name="T4" fmla="*/ 31 w 51"/>
                <a:gd name="T5" fmla="*/ 28 h 34"/>
                <a:gd name="T6" fmla="*/ 51 w 51"/>
                <a:gd name="T7" fmla="*/ 3 h 34"/>
                <a:gd name="T8" fmla="*/ 20 w 51"/>
                <a:gd name="T9" fmla="*/ 6 h 34"/>
              </a:gdLst>
              <a:ahLst/>
              <a:cxnLst>
                <a:cxn ang="0">
                  <a:pos x="T0" y="T1"/>
                </a:cxn>
                <a:cxn ang="0">
                  <a:pos x="T2" y="T3"/>
                </a:cxn>
                <a:cxn ang="0">
                  <a:pos x="T4" y="T5"/>
                </a:cxn>
                <a:cxn ang="0">
                  <a:pos x="T6" y="T7"/>
                </a:cxn>
                <a:cxn ang="0">
                  <a:pos x="T8" y="T9"/>
                </a:cxn>
              </a:cxnLst>
              <a:rect l="0" t="0" r="r" b="b"/>
              <a:pathLst>
                <a:path w="51" h="34">
                  <a:moveTo>
                    <a:pt x="20" y="6"/>
                  </a:moveTo>
                  <a:cubicBezTo>
                    <a:pt x="10" y="12"/>
                    <a:pt x="3" y="21"/>
                    <a:pt x="0" y="31"/>
                  </a:cubicBezTo>
                  <a:cubicBezTo>
                    <a:pt x="10" y="34"/>
                    <a:pt x="22" y="33"/>
                    <a:pt x="31" y="28"/>
                  </a:cubicBezTo>
                  <a:cubicBezTo>
                    <a:pt x="41" y="22"/>
                    <a:pt x="48" y="13"/>
                    <a:pt x="51" y="3"/>
                  </a:cubicBezTo>
                  <a:cubicBezTo>
                    <a:pt x="41" y="0"/>
                    <a:pt x="30" y="1"/>
                    <a:pt x="20"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5" name="Freeform 216"/>
            <p:cNvSpPr/>
            <p:nvPr/>
          </p:nvSpPr>
          <p:spPr bwMode="auto">
            <a:xfrm>
              <a:off x="4638675" y="3503613"/>
              <a:ext cx="188913" cy="128588"/>
            </a:xfrm>
            <a:custGeom>
              <a:avLst/>
              <a:gdLst>
                <a:gd name="T0" fmla="*/ 19 w 50"/>
                <a:gd name="T1" fmla="*/ 6 h 34"/>
                <a:gd name="T2" fmla="*/ 0 w 50"/>
                <a:gd name="T3" fmla="*/ 31 h 34"/>
                <a:gd name="T4" fmla="*/ 31 w 50"/>
                <a:gd name="T5" fmla="*/ 28 h 34"/>
                <a:gd name="T6" fmla="*/ 50 w 50"/>
                <a:gd name="T7" fmla="*/ 3 h 34"/>
                <a:gd name="T8" fmla="*/ 19 w 50"/>
                <a:gd name="T9" fmla="*/ 6 h 34"/>
              </a:gdLst>
              <a:ahLst/>
              <a:cxnLst>
                <a:cxn ang="0">
                  <a:pos x="T0" y="T1"/>
                </a:cxn>
                <a:cxn ang="0">
                  <a:pos x="T2" y="T3"/>
                </a:cxn>
                <a:cxn ang="0">
                  <a:pos x="T4" y="T5"/>
                </a:cxn>
                <a:cxn ang="0">
                  <a:pos x="T6" y="T7"/>
                </a:cxn>
                <a:cxn ang="0">
                  <a:pos x="T8" y="T9"/>
                </a:cxn>
              </a:cxnLst>
              <a:rect l="0" t="0" r="r" b="b"/>
              <a:pathLst>
                <a:path w="50" h="34">
                  <a:moveTo>
                    <a:pt x="19" y="6"/>
                  </a:moveTo>
                  <a:cubicBezTo>
                    <a:pt x="9" y="12"/>
                    <a:pt x="3" y="21"/>
                    <a:pt x="0" y="31"/>
                  </a:cubicBezTo>
                  <a:cubicBezTo>
                    <a:pt x="10" y="34"/>
                    <a:pt x="21" y="33"/>
                    <a:pt x="31" y="28"/>
                  </a:cubicBezTo>
                  <a:cubicBezTo>
                    <a:pt x="41" y="22"/>
                    <a:pt x="48" y="13"/>
                    <a:pt x="50" y="3"/>
                  </a:cubicBezTo>
                  <a:cubicBezTo>
                    <a:pt x="40" y="0"/>
                    <a:pt x="29" y="1"/>
                    <a:pt x="19"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6" name="Freeform 217"/>
            <p:cNvSpPr/>
            <p:nvPr/>
          </p:nvSpPr>
          <p:spPr bwMode="auto">
            <a:xfrm>
              <a:off x="4759325" y="4244975"/>
              <a:ext cx="192088" cy="127000"/>
            </a:xfrm>
            <a:custGeom>
              <a:avLst/>
              <a:gdLst>
                <a:gd name="T0" fmla="*/ 20 w 51"/>
                <a:gd name="T1" fmla="*/ 6 h 34"/>
                <a:gd name="T2" fmla="*/ 0 w 51"/>
                <a:gd name="T3" fmla="*/ 31 h 34"/>
                <a:gd name="T4" fmla="*/ 31 w 51"/>
                <a:gd name="T5" fmla="*/ 28 h 34"/>
                <a:gd name="T6" fmla="*/ 51 w 51"/>
                <a:gd name="T7" fmla="*/ 3 h 34"/>
                <a:gd name="T8" fmla="*/ 20 w 51"/>
                <a:gd name="T9" fmla="*/ 6 h 34"/>
              </a:gdLst>
              <a:ahLst/>
              <a:cxnLst>
                <a:cxn ang="0">
                  <a:pos x="T0" y="T1"/>
                </a:cxn>
                <a:cxn ang="0">
                  <a:pos x="T2" y="T3"/>
                </a:cxn>
                <a:cxn ang="0">
                  <a:pos x="T4" y="T5"/>
                </a:cxn>
                <a:cxn ang="0">
                  <a:pos x="T6" y="T7"/>
                </a:cxn>
                <a:cxn ang="0">
                  <a:pos x="T8" y="T9"/>
                </a:cxn>
              </a:cxnLst>
              <a:rect l="0" t="0" r="r" b="b"/>
              <a:pathLst>
                <a:path w="51" h="34">
                  <a:moveTo>
                    <a:pt x="20" y="6"/>
                  </a:moveTo>
                  <a:cubicBezTo>
                    <a:pt x="10" y="12"/>
                    <a:pt x="3" y="21"/>
                    <a:pt x="0" y="31"/>
                  </a:cubicBezTo>
                  <a:cubicBezTo>
                    <a:pt x="10" y="34"/>
                    <a:pt x="21" y="33"/>
                    <a:pt x="31" y="28"/>
                  </a:cubicBezTo>
                  <a:cubicBezTo>
                    <a:pt x="41" y="22"/>
                    <a:pt x="48" y="13"/>
                    <a:pt x="51" y="3"/>
                  </a:cubicBezTo>
                  <a:cubicBezTo>
                    <a:pt x="41" y="0"/>
                    <a:pt x="29" y="1"/>
                    <a:pt x="20"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218"/>
            <p:cNvSpPr/>
            <p:nvPr/>
          </p:nvSpPr>
          <p:spPr bwMode="auto">
            <a:xfrm>
              <a:off x="4710113" y="4097338"/>
              <a:ext cx="120650" cy="196850"/>
            </a:xfrm>
            <a:custGeom>
              <a:avLst/>
              <a:gdLst>
                <a:gd name="T0" fmla="*/ 5 w 32"/>
                <a:gd name="T1" fmla="*/ 21 h 52"/>
                <a:gd name="T2" fmla="*/ 4 w 32"/>
                <a:gd name="T3" fmla="*/ 52 h 52"/>
                <a:gd name="T4" fmla="*/ 27 w 32"/>
                <a:gd name="T5" fmla="*/ 31 h 52"/>
                <a:gd name="T6" fmla="*/ 28 w 32"/>
                <a:gd name="T7" fmla="*/ 0 h 52"/>
                <a:gd name="T8" fmla="*/ 5 w 32"/>
                <a:gd name="T9" fmla="*/ 21 h 52"/>
              </a:gdLst>
              <a:ahLst/>
              <a:cxnLst>
                <a:cxn ang="0">
                  <a:pos x="T0" y="T1"/>
                </a:cxn>
                <a:cxn ang="0">
                  <a:pos x="T2" y="T3"/>
                </a:cxn>
                <a:cxn ang="0">
                  <a:pos x="T4" y="T5"/>
                </a:cxn>
                <a:cxn ang="0">
                  <a:pos x="T6" y="T7"/>
                </a:cxn>
                <a:cxn ang="0">
                  <a:pos x="T8" y="T9"/>
                </a:cxn>
              </a:cxnLst>
              <a:rect l="0" t="0" r="r" b="b"/>
              <a:pathLst>
                <a:path w="32" h="52">
                  <a:moveTo>
                    <a:pt x="5" y="21"/>
                  </a:moveTo>
                  <a:cubicBezTo>
                    <a:pt x="0" y="31"/>
                    <a:pt x="0" y="42"/>
                    <a:pt x="4" y="52"/>
                  </a:cubicBezTo>
                  <a:cubicBezTo>
                    <a:pt x="14" y="49"/>
                    <a:pt x="22" y="42"/>
                    <a:pt x="27" y="31"/>
                  </a:cubicBezTo>
                  <a:cubicBezTo>
                    <a:pt x="32" y="21"/>
                    <a:pt x="32" y="10"/>
                    <a:pt x="28" y="0"/>
                  </a:cubicBezTo>
                  <a:cubicBezTo>
                    <a:pt x="18" y="3"/>
                    <a:pt x="10" y="11"/>
                    <a:pt x="5"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219"/>
            <p:cNvSpPr/>
            <p:nvPr/>
          </p:nvSpPr>
          <p:spPr bwMode="auto">
            <a:xfrm>
              <a:off x="3095625" y="6188075"/>
              <a:ext cx="184150" cy="401638"/>
            </a:xfrm>
            <a:custGeom>
              <a:avLst/>
              <a:gdLst>
                <a:gd name="T0" fmla="*/ 47 w 49"/>
                <a:gd name="T1" fmla="*/ 51 h 107"/>
                <a:gd name="T2" fmla="*/ 19 w 49"/>
                <a:gd name="T3" fmla="*/ 0 h 107"/>
                <a:gd name="T4" fmla="*/ 2 w 49"/>
                <a:gd name="T5" fmla="*/ 55 h 107"/>
                <a:gd name="T6" fmla="*/ 29 w 49"/>
                <a:gd name="T7" fmla="*/ 107 h 107"/>
                <a:gd name="T8" fmla="*/ 47 w 49"/>
                <a:gd name="T9" fmla="*/ 51 h 107"/>
              </a:gdLst>
              <a:ahLst/>
              <a:cxnLst>
                <a:cxn ang="0">
                  <a:pos x="T0" y="T1"/>
                </a:cxn>
                <a:cxn ang="0">
                  <a:pos x="T2" y="T3"/>
                </a:cxn>
                <a:cxn ang="0">
                  <a:pos x="T4" y="T5"/>
                </a:cxn>
                <a:cxn ang="0">
                  <a:pos x="T6" y="T7"/>
                </a:cxn>
                <a:cxn ang="0">
                  <a:pos x="T8" y="T9"/>
                </a:cxn>
              </a:cxnLst>
              <a:rect l="0" t="0" r="r" b="b"/>
              <a:pathLst>
                <a:path w="49" h="107">
                  <a:moveTo>
                    <a:pt x="47" y="51"/>
                  </a:moveTo>
                  <a:cubicBezTo>
                    <a:pt x="45" y="30"/>
                    <a:pt x="35" y="12"/>
                    <a:pt x="19" y="0"/>
                  </a:cubicBezTo>
                  <a:cubicBezTo>
                    <a:pt x="7" y="15"/>
                    <a:pt x="0" y="34"/>
                    <a:pt x="2" y="55"/>
                  </a:cubicBezTo>
                  <a:cubicBezTo>
                    <a:pt x="4" y="76"/>
                    <a:pt x="14" y="95"/>
                    <a:pt x="29" y="107"/>
                  </a:cubicBezTo>
                  <a:cubicBezTo>
                    <a:pt x="42" y="92"/>
                    <a:pt x="49" y="72"/>
                    <a:pt x="47" y="5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Freeform 220"/>
            <p:cNvSpPr/>
            <p:nvPr/>
          </p:nvSpPr>
          <p:spPr bwMode="auto">
            <a:xfrm>
              <a:off x="2984500" y="6311900"/>
              <a:ext cx="182563" cy="403225"/>
            </a:xfrm>
            <a:custGeom>
              <a:avLst/>
              <a:gdLst>
                <a:gd name="T0" fmla="*/ 47 w 49"/>
                <a:gd name="T1" fmla="*/ 51 h 107"/>
                <a:gd name="T2" fmla="*/ 19 w 49"/>
                <a:gd name="T3" fmla="*/ 0 h 107"/>
                <a:gd name="T4" fmla="*/ 2 w 49"/>
                <a:gd name="T5" fmla="*/ 55 h 107"/>
                <a:gd name="T6" fmla="*/ 29 w 49"/>
                <a:gd name="T7" fmla="*/ 107 h 107"/>
                <a:gd name="T8" fmla="*/ 47 w 49"/>
                <a:gd name="T9" fmla="*/ 51 h 107"/>
              </a:gdLst>
              <a:ahLst/>
              <a:cxnLst>
                <a:cxn ang="0">
                  <a:pos x="T0" y="T1"/>
                </a:cxn>
                <a:cxn ang="0">
                  <a:pos x="T2" y="T3"/>
                </a:cxn>
                <a:cxn ang="0">
                  <a:pos x="T4" y="T5"/>
                </a:cxn>
                <a:cxn ang="0">
                  <a:pos x="T6" y="T7"/>
                </a:cxn>
                <a:cxn ang="0">
                  <a:pos x="T8" y="T9"/>
                </a:cxn>
              </a:cxnLst>
              <a:rect l="0" t="0" r="r" b="b"/>
              <a:pathLst>
                <a:path w="49" h="107">
                  <a:moveTo>
                    <a:pt x="47" y="51"/>
                  </a:moveTo>
                  <a:cubicBezTo>
                    <a:pt x="45" y="30"/>
                    <a:pt x="35" y="12"/>
                    <a:pt x="19" y="0"/>
                  </a:cubicBezTo>
                  <a:cubicBezTo>
                    <a:pt x="7" y="15"/>
                    <a:pt x="0" y="34"/>
                    <a:pt x="2" y="55"/>
                  </a:cubicBezTo>
                  <a:cubicBezTo>
                    <a:pt x="4" y="77"/>
                    <a:pt x="14" y="95"/>
                    <a:pt x="29" y="107"/>
                  </a:cubicBezTo>
                  <a:cubicBezTo>
                    <a:pt x="42" y="92"/>
                    <a:pt x="49" y="72"/>
                    <a:pt x="47" y="5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 name="Freeform 221"/>
            <p:cNvSpPr/>
            <p:nvPr/>
          </p:nvSpPr>
          <p:spPr bwMode="auto">
            <a:xfrm>
              <a:off x="2913063" y="3970338"/>
              <a:ext cx="239713" cy="349250"/>
            </a:xfrm>
            <a:custGeom>
              <a:avLst/>
              <a:gdLst>
                <a:gd name="T0" fmla="*/ 52 w 64"/>
                <a:gd name="T1" fmla="*/ 35 h 93"/>
                <a:gd name="T2" fmla="*/ 6 w 64"/>
                <a:gd name="T3" fmla="*/ 0 h 93"/>
                <a:gd name="T4" fmla="*/ 12 w 64"/>
                <a:gd name="T5" fmla="*/ 58 h 93"/>
                <a:gd name="T6" fmla="*/ 59 w 64"/>
                <a:gd name="T7" fmla="*/ 93 h 93"/>
                <a:gd name="T8" fmla="*/ 52 w 64"/>
                <a:gd name="T9" fmla="*/ 35 h 93"/>
              </a:gdLst>
              <a:ahLst/>
              <a:cxnLst>
                <a:cxn ang="0">
                  <a:pos x="T0" y="T1"/>
                </a:cxn>
                <a:cxn ang="0">
                  <a:pos x="T2" y="T3"/>
                </a:cxn>
                <a:cxn ang="0">
                  <a:pos x="T4" y="T5"/>
                </a:cxn>
                <a:cxn ang="0">
                  <a:pos x="T6" y="T7"/>
                </a:cxn>
                <a:cxn ang="0">
                  <a:pos x="T8" y="T9"/>
                </a:cxn>
              </a:cxnLst>
              <a:rect l="0" t="0" r="r" b="b"/>
              <a:pathLst>
                <a:path w="64" h="93">
                  <a:moveTo>
                    <a:pt x="52" y="35"/>
                  </a:moveTo>
                  <a:cubicBezTo>
                    <a:pt x="42" y="17"/>
                    <a:pt x="25" y="5"/>
                    <a:pt x="6" y="0"/>
                  </a:cubicBezTo>
                  <a:cubicBezTo>
                    <a:pt x="0" y="19"/>
                    <a:pt x="2" y="40"/>
                    <a:pt x="12" y="58"/>
                  </a:cubicBezTo>
                  <a:cubicBezTo>
                    <a:pt x="23" y="76"/>
                    <a:pt x="40" y="88"/>
                    <a:pt x="59" y="93"/>
                  </a:cubicBezTo>
                  <a:cubicBezTo>
                    <a:pt x="64" y="75"/>
                    <a:pt x="63" y="54"/>
                    <a:pt x="52"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1" name="Freeform 222"/>
            <p:cNvSpPr/>
            <p:nvPr/>
          </p:nvSpPr>
          <p:spPr bwMode="auto">
            <a:xfrm>
              <a:off x="3186113" y="3970338"/>
              <a:ext cx="128588" cy="239713"/>
            </a:xfrm>
            <a:custGeom>
              <a:avLst/>
              <a:gdLst>
                <a:gd name="T0" fmla="*/ 30 w 34"/>
                <a:gd name="T1" fmla="*/ 35 h 64"/>
                <a:gd name="T2" fmla="*/ 25 w 34"/>
                <a:gd name="T3" fmla="*/ 0 h 64"/>
                <a:gd name="T4" fmla="*/ 3 w 34"/>
                <a:gd name="T5" fmla="*/ 28 h 64"/>
                <a:gd name="T6" fmla="*/ 8 w 34"/>
                <a:gd name="T7" fmla="*/ 64 h 64"/>
                <a:gd name="T8" fmla="*/ 30 w 34"/>
                <a:gd name="T9" fmla="*/ 35 h 64"/>
              </a:gdLst>
              <a:ahLst/>
              <a:cxnLst>
                <a:cxn ang="0">
                  <a:pos x="T0" y="T1"/>
                </a:cxn>
                <a:cxn ang="0">
                  <a:pos x="T2" y="T3"/>
                </a:cxn>
                <a:cxn ang="0">
                  <a:pos x="T4" y="T5"/>
                </a:cxn>
                <a:cxn ang="0">
                  <a:pos x="T6" y="T7"/>
                </a:cxn>
                <a:cxn ang="0">
                  <a:pos x="T8" y="T9"/>
                </a:cxn>
              </a:cxnLst>
              <a:rect l="0" t="0" r="r" b="b"/>
              <a:pathLst>
                <a:path w="34" h="64">
                  <a:moveTo>
                    <a:pt x="30" y="35"/>
                  </a:moveTo>
                  <a:cubicBezTo>
                    <a:pt x="34" y="23"/>
                    <a:pt x="32" y="10"/>
                    <a:pt x="25" y="0"/>
                  </a:cubicBezTo>
                  <a:cubicBezTo>
                    <a:pt x="15" y="5"/>
                    <a:pt x="6" y="15"/>
                    <a:pt x="3" y="28"/>
                  </a:cubicBezTo>
                  <a:cubicBezTo>
                    <a:pt x="0" y="40"/>
                    <a:pt x="2" y="53"/>
                    <a:pt x="8" y="64"/>
                  </a:cubicBezTo>
                  <a:cubicBezTo>
                    <a:pt x="18" y="58"/>
                    <a:pt x="27" y="48"/>
                    <a:pt x="30"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2" name="Freeform 223"/>
            <p:cNvSpPr/>
            <p:nvPr/>
          </p:nvSpPr>
          <p:spPr bwMode="auto">
            <a:xfrm>
              <a:off x="1978025" y="3052763"/>
              <a:ext cx="236538" cy="379413"/>
            </a:xfrm>
            <a:custGeom>
              <a:avLst/>
              <a:gdLst>
                <a:gd name="T0" fmla="*/ 53 w 63"/>
                <a:gd name="T1" fmla="*/ 40 h 101"/>
                <a:gd name="T2" fmla="*/ 56 w 63"/>
                <a:gd name="T3" fmla="*/ 101 h 101"/>
                <a:gd name="T4" fmla="*/ 10 w 63"/>
                <a:gd name="T5" fmla="*/ 61 h 101"/>
                <a:gd name="T6" fmla="*/ 7 w 63"/>
                <a:gd name="T7" fmla="*/ 0 h 101"/>
                <a:gd name="T8" fmla="*/ 53 w 63"/>
                <a:gd name="T9" fmla="*/ 40 h 101"/>
              </a:gdLst>
              <a:ahLst/>
              <a:cxnLst>
                <a:cxn ang="0">
                  <a:pos x="T0" y="T1"/>
                </a:cxn>
                <a:cxn ang="0">
                  <a:pos x="T2" y="T3"/>
                </a:cxn>
                <a:cxn ang="0">
                  <a:pos x="T4" y="T5"/>
                </a:cxn>
                <a:cxn ang="0">
                  <a:pos x="T6" y="T7"/>
                </a:cxn>
                <a:cxn ang="0">
                  <a:pos x="T8" y="T9"/>
                </a:cxn>
              </a:cxnLst>
              <a:rect l="0" t="0" r="r" b="b"/>
              <a:pathLst>
                <a:path w="63" h="101">
                  <a:moveTo>
                    <a:pt x="53" y="40"/>
                  </a:moveTo>
                  <a:cubicBezTo>
                    <a:pt x="62" y="60"/>
                    <a:pt x="63" y="81"/>
                    <a:pt x="56" y="101"/>
                  </a:cubicBezTo>
                  <a:cubicBezTo>
                    <a:pt x="36" y="94"/>
                    <a:pt x="20" y="80"/>
                    <a:pt x="10" y="61"/>
                  </a:cubicBezTo>
                  <a:cubicBezTo>
                    <a:pt x="0" y="41"/>
                    <a:pt x="0" y="19"/>
                    <a:pt x="7" y="0"/>
                  </a:cubicBezTo>
                  <a:cubicBezTo>
                    <a:pt x="26" y="6"/>
                    <a:pt x="43" y="20"/>
                    <a:pt x="53" y="4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3" name="Freeform 224"/>
            <p:cNvSpPr/>
            <p:nvPr/>
          </p:nvSpPr>
          <p:spPr bwMode="auto">
            <a:xfrm>
              <a:off x="1860550" y="4322763"/>
              <a:ext cx="349250" cy="244475"/>
            </a:xfrm>
            <a:custGeom>
              <a:avLst/>
              <a:gdLst>
                <a:gd name="T0" fmla="*/ 58 w 93"/>
                <a:gd name="T1" fmla="*/ 13 h 65"/>
                <a:gd name="T2" fmla="*/ 93 w 93"/>
                <a:gd name="T3" fmla="*/ 60 h 65"/>
                <a:gd name="T4" fmla="*/ 35 w 93"/>
                <a:gd name="T5" fmla="*/ 53 h 65"/>
                <a:gd name="T6" fmla="*/ 0 w 93"/>
                <a:gd name="T7" fmla="*/ 6 h 65"/>
                <a:gd name="T8" fmla="*/ 58 w 93"/>
                <a:gd name="T9" fmla="*/ 13 h 65"/>
              </a:gdLst>
              <a:ahLst/>
              <a:cxnLst>
                <a:cxn ang="0">
                  <a:pos x="T0" y="T1"/>
                </a:cxn>
                <a:cxn ang="0">
                  <a:pos x="T2" y="T3"/>
                </a:cxn>
                <a:cxn ang="0">
                  <a:pos x="T4" y="T5"/>
                </a:cxn>
                <a:cxn ang="0">
                  <a:pos x="T6" y="T7"/>
                </a:cxn>
                <a:cxn ang="0">
                  <a:pos x="T8" y="T9"/>
                </a:cxn>
              </a:cxnLst>
              <a:rect l="0" t="0" r="r" b="b"/>
              <a:pathLst>
                <a:path w="93" h="65">
                  <a:moveTo>
                    <a:pt x="58" y="13"/>
                  </a:moveTo>
                  <a:cubicBezTo>
                    <a:pt x="76" y="24"/>
                    <a:pt x="88" y="41"/>
                    <a:pt x="93" y="60"/>
                  </a:cubicBezTo>
                  <a:cubicBezTo>
                    <a:pt x="74" y="65"/>
                    <a:pt x="53" y="63"/>
                    <a:pt x="35" y="53"/>
                  </a:cubicBezTo>
                  <a:cubicBezTo>
                    <a:pt x="17" y="42"/>
                    <a:pt x="5" y="25"/>
                    <a:pt x="0" y="6"/>
                  </a:cubicBezTo>
                  <a:cubicBezTo>
                    <a:pt x="19" y="0"/>
                    <a:pt x="40"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4" name="Freeform 225"/>
            <p:cNvSpPr/>
            <p:nvPr/>
          </p:nvSpPr>
          <p:spPr bwMode="auto">
            <a:xfrm>
              <a:off x="1546225" y="4064000"/>
              <a:ext cx="349250" cy="244475"/>
            </a:xfrm>
            <a:custGeom>
              <a:avLst/>
              <a:gdLst>
                <a:gd name="T0" fmla="*/ 58 w 93"/>
                <a:gd name="T1" fmla="*/ 12 h 65"/>
                <a:gd name="T2" fmla="*/ 93 w 93"/>
                <a:gd name="T3" fmla="*/ 59 h 65"/>
                <a:gd name="T4" fmla="*/ 35 w 93"/>
                <a:gd name="T5" fmla="*/ 52 h 65"/>
                <a:gd name="T6" fmla="*/ 0 w 93"/>
                <a:gd name="T7" fmla="*/ 5 h 65"/>
                <a:gd name="T8" fmla="*/ 58 w 93"/>
                <a:gd name="T9" fmla="*/ 12 h 65"/>
              </a:gdLst>
              <a:ahLst/>
              <a:cxnLst>
                <a:cxn ang="0">
                  <a:pos x="T0" y="T1"/>
                </a:cxn>
                <a:cxn ang="0">
                  <a:pos x="T2" y="T3"/>
                </a:cxn>
                <a:cxn ang="0">
                  <a:pos x="T4" y="T5"/>
                </a:cxn>
                <a:cxn ang="0">
                  <a:pos x="T6" y="T7"/>
                </a:cxn>
                <a:cxn ang="0">
                  <a:pos x="T8" y="T9"/>
                </a:cxn>
              </a:cxnLst>
              <a:rect l="0" t="0" r="r" b="b"/>
              <a:pathLst>
                <a:path w="93" h="65">
                  <a:moveTo>
                    <a:pt x="58" y="12"/>
                  </a:moveTo>
                  <a:cubicBezTo>
                    <a:pt x="76" y="23"/>
                    <a:pt x="88" y="40"/>
                    <a:pt x="93" y="59"/>
                  </a:cubicBezTo>
                  <a:cubicBezTo>
                    <a:pt x="74" y="65"/>
                    <a:pt x="53" y="63"/>
                    <a:pt x="35" y="52"/>
                  </a:cubicBezTo>
                  <a:cubicBezTo>
                    <a:pt x="17" y="41"/>
                    <a:pt x="5" y="24"/>
                    <a:pt x="0" y="5"/>
                  </a:cubicBezTo>
                  <a:cubicBezTo>
                    <a:pt x="19" y="0"/>
                    <a:pt x="40" y="2"/>
                    <a:pt x="58"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5" name="Freeform 226"/>
            <p:cNvSpPr/>
            <p:nvPr/>
          </p:nvSpPr>
          <p:spPr bwMode="auto">
            <a:xfrm>
              <a:off x="1973263" y="4662488"/>
              <a:ext cx="349250" cy="239713"/>
            </a:xfrm>
            <a:custGeom>
              <a:avLst/>
              <a:gdLst>
                <a:gd name="T0" fmla="*/ 58 w 93"/>
                <a:gd name="T1" fmla="*/ 12 h 64"/>
                <a:gd name="T2" fmla="*/ 93 w 93"/>
                <a:gd name="T3" fmla="*/ 59 h 64"/>
                <a:gd name="T4" fmla="*/ 35 w 93"/>
                <a:gd name="T5" fmla="*/ 52 h 64"/>
                <a:gd name="T6" fmla="*/ 0 w 93"/>
                <a:gd name="T7" fmla="*/ 5 h 64"/>
                <a:gd name="T8" fmla="*/ 58 w 93"/>
                <a:gd name="T9" fmla="*/ 12 h 64"/>
              </a:gdLst>
              <a:ahLst/>
              <a:cxnLst>
                <a:cxn ang="0">
                  <a:pos x="T0" y="T1"/>
                </a:cxn>
                <a:cxn ang="0">
                  <a:pos x="T2" y="T3"/>
                </a:cxn>
                <a:cxn ang="0">
                  <a:pos x="T4" y="T5"/>
                </a:cxn>
                <a:cxn ang="0">
                  <a:pos x="T6" y="T7"/>
                </a:cxn>
                <a:cxn ang="0">
                  <a:pos x="T8" y="T9"/>
                </a:cxn>
              </a:cxnLst>
              <a:rect l="0" t="0" r="r" b="b"/>
              <a:pathLst>
                <a:path w="93" h="64">
                  <a:moveTo>
                    <a:pt x="58" y="12"/>
                  </a:moveTo>
                  <a:cubicBezTo>
                    <a:pt x="76" y="23"/>
                    <a:pt x="88" y="40"/>
                    <a:pt x="93" y="59"/>
                  </a:cubicBezTo>
                  <a:cubicBezTo>
                    <a:pt x="74" y="64"/>
                    <a:pt x="53" y="62"/>
                    <a:pt x="35" y="52"/>
                  </a:cubicBezTo>
                  <a:cubicBezTo>
                    <a:pt x="17" y="41"/>
                    <a:pt x="5" y="24"/>
                    <a:pt x="0" y="5"/>
                  </a:cubicBezTo>
                  <a:cubicBezTo>
                    <a:pt x="19" y="0"/>
                    <a:pt x="40" y="2"/>
                    <a:pt x="58"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6" name="Freeform 227"/>
            <p:cNvSpPr/>
            <p:nvPr/>
          </p:nvSpPr>
          <p:spPr bwMode="auto">
            <a:xfrm>
              <a:off x="1860550" y="3744913"/>
              <a:ext cx="349250" cy="239713"/>
            </a:xfrm>
            <a:custGeom>
              <a:avLst/>
              <a:gdLst>
                <a:gd name="T0" fmla="*/ 58 w 93"/>
                <a:gd name="T1" fmla="*/ 12 h 64"/>
                <a:gd name="T2" fmla="*/ 93 w 93"/>
                <a:gd name="T3" fmla="*/ 59 h 64"/>
                <a:gd name="T4" fmla="*/ 35 w 93"/>
                <a:gd name="T5" fmla="*/ 52 h 64"/>
                <a:gd name="T6" fmla="*/ 0 w 93"/>
                <a:gd name="T7" fmla="*/ 5 h 64"/>
                <a:gd name="T8" fmla="*/ 58 w 93"/>
                <a:gd name="T9" fmla="*/ 12 h 64"/>
              </a:gdLst>
              <a:ahLst/>
              <a:cxnLst>
                <a:cxn ang="0">
                  <a:pos x="T0" y="T1"/>
                </a:cxn>
                <a:cxn ang="0">
                  <a:pos x="T2" y="T3"/>
                </a:cxn>
                <a:cxn ang="0">
                  <a:pos x="T4" y="T5"/>
                </a:cxn>
                <a:cxn ang="0">
                  <a:pos x="T6" y="T7"/>
                </a:cxn>
                <a:cxn ang="0">
                  <a:pos x="T8" y="T9"/>
                </a:cxn>
              </a:cxnLst>
              <a:rect l="0" t="0" r="r" b="b"/>
              <a:pathLst>
                <a:path w="93" h="64">
                  <a:moveTo>
                    <a:pt x="58" y="12"/>
                  </a:moveTo>
                  <a:cubicBezTo>
                    <a:pt x="76" y="23"/>
                    <a:pt x="88" y="40"/>
                    <a:pt x="93" y="59"/>
                  </a:cubicBezTo>
                  <a:cubicBezTo>
                    <a:pt x="74" y="64"/>
                    <a:pt x="53" y="62"/>
                    <a:pt x="35" y="52"/>
                  </a:cubicBezTo>
                  <a:cubicBezTo>
                    <a:pt x="17" y="41"/>
                    <a:pt x="5" y="24"/>
                    <a:pt x="0" y="5"/>
                  </a:cubicBezTo>
                  <a:cubicBezTo>
                    <a:pt x="19" y="0"/>
                    <a:pt x="40" y="2"/>
                    <a:pt x="58"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7" name="Freeform 228"/>
            <p:cNvSpPr/>
            <p:nvPr/>
          </p:nvSpPr>
          <p:spPr bwMode="auto">
            <a:xfrm>
              <a:off x="1414463" y="4530725"/>
              <a:ext cx="349250" cy="244475"/>
            </a:xfrm>
            <a:custGeom>
              <a:avLst/>
              <a:gdLst>
                <a:gd name="T0" fmla="*/ 58 w 93"/>
                <a:gd name="T1" fmla="*/ 13 h 65"/>
                <a:gd name="T2" fmla="*/ 93 w 93"/>
                <a:gd name="T3" fmla="*/ 59 h 65"/>
                <a:gd name="T4" fmla="*/ 35 w 93"/>
                <a:gd name="T5" fmla="*/ 52 h 65"/>
                <a:gd name="T6" fmla="*/ 0 w 93"/>
                <a:gd name="T7" fmla="*/ 6 h 65"/>
                <a:gd name="T8" fmla="*/ 58 w 93"/>
                <a:gd name="T9" fmla="*/ 13 h 65"/>
              </a:gdLst>
              <a:ahLst/>
              <a:cxnLst>
                <a:cxn ang="0">
                  <a:pos x="T0" y="T1"/>
                </a:cxn>
                <a:cxn ang="0">
                  <a:pos x="T2" y="T3"/>
                </a:cxn>
                <a:cxn ang="0">
                  <a:pos x="T4" y="T5"/>
                </a:cxn>
                <a:cxn ang="0">
                  <a:pos x="T6" y="T7"/>
                </a:cxn>
                <a:cxn ang="0">
                  <a:pos x="T8" y="T9"/>
                </a:cxn>
              </a:cxnLst>
              <a:rect l="0" t="0" r="r" b="b"/>
              <a:pathLst>
                <a:path w="93" h="65">
                  <a:moveTo>
                    <a:pt x="58" y="13"/>
                  </a:moveTo>
                  <a:cubicBezTo>
                    <a:pt x="76" y="23"/>
                    <a:pt x="88" y="40"/>
                    <a:pt x="93" y="59"/>
                  </a:cubicBezTo>
                  <a:cubicBezTo>
                    <a:pt x="74" y="65"/>
                    <a:pt x="53" y="63"/>
                    <a:pt x="35" y="52"/>
                  </a:cubicBezTo>
                  <a:cubicBezTo>
                    <a:pt x="16" y="42"/>
                    <a:pt x="4" y="25"/>
                    <a:pt x="0" y="6"/>
                  </a:cubicBezTo>
                  <a:cubicBezTo>
                    <a:pt x="18" y="0"/>
                    <a:pt x="39"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8" name="Freeform 229"/>
            <p:cNvSpPr/>
            <p:nvPr/>
          </p:nvSpPr>
          <p:spPr bwMode="auto">
            <a:xfrm>
              <a:off x="1587500" y="3470275"/>
              <a:ext cx="280988" cy="195263"/>
            </a:xfrm>
            <a:custGeom>
              <a:avLst/>
              <a:gdLst>
                <a:gd name="T0" fmla="*/ 47 w 75"/>
                <a:gd name="T1" fmla="*/ 10 h 52"/>
                <a:gd name="T2" fmla="*/ 75 w 75"/>
                <a:gd name="T3" fmla="*/ 48 h 52"/>
                <a:gd name="T4" fmla="*/ 28 w 75"/>
                <a:gd name="T5" fmla="*/ 42 h 52"/>
                <a:gd name="T6" fmla="*/ 0 w 75"/>
                <a:gd name="T7" fmla="*/ 4 h 52"/>
                <a:gd name="T8" fmla="*/ 47 w 75"/>
                <a:gd name="T9" fmla="*/ 10 h 52"/>
              </a:gdLst>
              <a:ahLst/>
              <a:cxnLst>
                <a:cxn ang="0">
                  <a:pos x="T0" y="T1"/>
                </a:cxn>
                <a:cxn ang="0">
                  <a:pos x="T2" y="T3"/>
                </a:cxn>
                <a:cxn ang="0">
                  <a:pos x="T4" y="T5"/>
                </a:cxn>
                <a:cxn ang="0">
                  <a:pos x="T6" y="T7"/>
                </a:cxn>
                <a:cxn ang="0">
                  <a:pos x="T8" y="T9"/>
                </a:cxn>
              </a:cxnLst>
              <a:rect l="0" t="0" r="r" b="b"/>
              <a:pathLst>
                <a:path w="75" h="52">
                  <a:moveTo>
                    <a:pt x="47" y="10"/>
                  </a:moveTo>
                  <a:cubicBezTo>
                    <a:pt x="61" y="19"/>
                    <a:pt x="71" y="32"/>
                    <a:pt x="75" y="48"/>
                  </a:cubicBezTo>
                  <a:cubicBezTo>
                    <a:pt x="60" y="52"/>
                    <a:pt x="43" y="50"/>
                    <a:pt x="28" y="42"/>
                  </a:cubicBezTo>
                  <a:cubicBezTo>
                    <a:pt x="14" y="33"/>
                    <a:pt x="4" y="20"/>
                    <a:pt x="0" y="4"/>
                  </a:cubicBezTo>
                  <a:cubicBezTo>
                    <a:pt x="15" y="0"/>
                    <a:pt x="32" y="2"/>
                    <a:pt x="47" y="1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9" name="Freeform 230"/>
            <p:cNvSpPr/>
            <p:nvPr/>
          </p:nvSpPr>
          <p:spPr bwMode="auto">
            <a:xfrm>
              <a:off x="1582738" y="3616325"/>
              <a:ext cx="293688" cy="180975"/>
            </a:xfrm>
            <a:custGeom>
              <a:avLst/>
              <a:gdLst>
                <a:gd name="T0" fmla="*/ 31 w 78"/>
                <a:gd name="T1" fmla="*/ 8 h 48"/>
                <a:gd name="T2" fmla="*/ 78 w 78"/>
                <a:gd name="T3" fmla="*/ 6 h 48"/>
                <a:gd name="T4" fmla="*/ 47 w 78"/>
                <a:gd name="T5" fmla="*/ 41 h 48"/>
                <a:gd name="T6" fmla="*/ 0 w 78"/>
                <a:gd name="T7" fmla="*/ 43 h 48"/>
                <a:gd name="T8" fmla="*/ 31 w 78"/>
                <a:gd name="T9" fmla="*/ 8 h 48"/>
              </a:gdLst>
              <a:ahLst/>
              <a:cxnLst>
                <a:cxn ang="0">
                  <a:pos x="T0" y="T1"/>
                </a:cxn>
                <a:cxn ang="0">
                  <a:pos x="T2" y="T3"/>
                </a:cxn>
                <a:cxn ang="0">
                  <a:pos x="T4" y="T5"/>
                </a:cxn>
                <a:cxn ang="0">
                  <a:pos x="T6" y="T7"/>
                </a:cxn>
                <a:cxn ang="0">
                  <a:pos x="T8" y="T9"/>
                </a:cxn>
              </a:cxnLst>
              <a:rect l="0" t="0" r="r" b="b"/>
              <a:pathLst>
                <a:path w="78" h="48">
                  <a:moveTo>
                    <a:pt x="31" y="8"/>
                  </a:moveTo>
                  <a:cubicBezTo>
                    <a:pt x="46" y="0"/>
                    <a:pt x="63" y="0"/>
                    <a:pt x="78" y="6"/>
                  </a:cubicBezTo>
                  <a:cubicBezTo>
                    <a:pt x="73" y="20"/>
                    <a:pt x="62" y="33"/>
                    <a:pt x="47" y="41"/>
                  </a:cubicBezTo>
                  <a:cubicBezTo>
                    <a:pt x="31" y="48"/>
                    <a:pt x="14" y="48"/>
                    <a:pt x="0" y="43"/>
                  </a:cubicBezTo>
                  <a:cubicBezTo>
                    <a:pt x="5" y="28"/>
                    <a:pt x="15" y="15"/>
                    <a:pt x="31"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0" name="Freeform 231"/>
            <p:cNvSpPr/>
            <p:nvPr/>
          </p:nvSpPr>
          <p:spPr bwMode="auto">
            <a:xfrm>
              <a:off x="1376363" y="5121275"/>
              <a:ext cx="398463" cy="195263"/>
            </a:xfrm>
            <a:custGeom>
              <a:avLst/>
              <a:gdLst>
                <a:gd name="T0" fmla="*/ 49 w 106"/>
                <a:gd name="T1" fmla="*/ 3 h 52"/>
                <a:gd name="T2" fmla="*/ 106 w 106"/>
                <a:gd name="T3" fmla="*/ 17 h 52"/>
                <a:gd name="T4" fmla="*/ 57 w 106"/>
                <a:gd name="T5" fmla="*/ 48 h 52"/>
                <a:gd name="T6" fmla="*/ 0 w 106"/>
                <a:gd name="T7" fmla="*/ 35 h 52"/>
                <a:gd name="T8" fmla="*/ 49 w 106"/>
                <a:gd name="T9" fmla="*/ 3 h 52"/>
              </a:gdLst>
              <a:ahLst/>
              <a:cxnLst>
                <a:cxn ang="0">
                  <a:pos x="T0" y="T1"/>
                </a:cxn>
                <a:cxn ang="0">
                  <a:pos x="T2" y="T3"/>
                </a:cxn>
                <a:cxn ang="0">
                  <a:pos x="T4" y="T5"/>
                </a:cxn>
                <a:cxn ang="0">
                  <a:pos x="T6" y="T7"/>
                </a:cxn>
                <a:cxn ang="0">
                  <a:pos x="T8" y="T9"/>
                </a:cxn>
              </a:cxnLst>
              <a:rect l="0" t="0" r="r" b="b"/>
              <a:pathLst>
                <a:path w="106" h="52">
                  <a:moveTo>
                    <a:pt x="49" y="3"/>
                  </a:moveTo>
                  <a:cubicBezTo>
                    <a:pt x="70" y="0"/>
                    <a:pt x="90" y="5"/>
                    <a:pt x="106" y="17"/>
                  </a:cubicBezTo>
                  <a:cubicBezTo>
                    <a:pt x="95" y="33"/>
                    <a:pt x="78" y="45"/>
                    <a:pt x="57" y="48"/>
                  </a:cubicBezTo>
                  <a:cubicBezTo>
                    <a:pt x="36" y="52"/>
                    <a:pt x="16" y="46"/>
                    <a:pt x="0" y="35"/>
                  </a:cubicBezTo>
                  <a:cubicBezTo>
                    <a:pt x="11" y="19"/>
                    <a:pt x="28" y="7"/>
                    <a:pt x="49"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1" name="Freeform 232"/>
            <p:cNvSpPr/>
            <p:nvPr/>
          </p:nvSpPr>
          <p:spPr bwMode="auto">
            <a:xfrm>
              <a:off x="990600" y="4722813"/>
              <a:ext cx="398463" cy="195263"/>
            </a:xfrm>
            <a:custGeom>
              <a:avLst/>
              <a:gdLst>
                <a:gd name="T0" fmla="*/ 49 w 106"/>
                <a:gd name="T1" fmla="*/ 3 h 52"/>
                <a:gd name="T2" fmla="*/ 106 w 106"/>
                <a:gd name="T3" fmla="*/ 17 h 52"/>
                <a:gd name="T4" fmla="*/ 57 w 106"/>
                <a:gd name="T5" fmla="*/ 49 h 52"/>
                <a:gd name="T6" fmla="*/ 0 w 106"/>
                <a:gd name="T7" fmla="*/ 35 h 52"/>
                <a:gd name="T8" fmla="*/ 49 w 106"/>
                <a:gd name="T9" fmla="*/ 3 h 52"/>
              </a:gdLst>
              <a:ahLst/>
              <a:cxnLst>
                <a:cxn ang="0">
                  <a:pos x="T0" y="T1"/>
                </a:cxn>
                <a:cxn ang="0">
                  <a:pos x="T2" y="T3"/>
                </a:cxn>
                <a:cxn ang="0">
                  <a:pos x="T4" y="T5"/>
                </a:cxn>
                <a:cxn ang="0">
                  <a:pos x="T6" y="T7"/>
                </a:cxn>
                <a:cxn ang="0">
                  <a:pos x="T8" y="T9"/>
                </a:cxn>
              </a:cxnLst>
              <a:rect l="0" t="0" r="r" b="b"/>
              <a:pathLst>
                <a:path w="106" h="52">
                  <a:moveTo>
                    <a:pt x="49" y="3"/>
                  </a:moveTo>
                  <a:cubicBezTo>
                    <a:pt x="70" y="0"/>
                    <a:pt x="90" y="5"/>
                    <a:pt x="106" y="17"/>
                  </a:cubicBezTo>
                  <a:cubicBezTo>
                    <a:pt x="95" y="33"/>
                    <a:pt x="78" y="45"/>
                    <a:pt x="57" y="49"/>
                  </a:cubicBezTo>
                  <a:cubicBezTo>
                    <a:pt x="36" y="52"/>
                    <a:pt x="16" y="47"/>
                    <a:pt x="0" y="35"/>
                  </a:cubicBezTo>
                  <a:cubicBezTo>
                    <a:pt x="11" y="19"/>
                    <a:pt x="28" y="7"/>
                    <a:pt x="49"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2" name="Freeform 233"/>
            <p:cNvSpPr/>
            <p:nvPr/>
          </p:nvSpPr>
          <p:spPr bwMode="auto">
            <a:xfrm>
              <a:off x="1689100" y="5435600"/>
              <a:ext cx="412750" cy="323850"/>
            </a:xfrm>
            <a:custGeom>
              <a:avLst/>
              <a:gdLst>
                <a:gd name="T0" fmla="*/ 39 w 110"/>
                <a:gd name="T1" fmla="*/ 20 h 86"/>
                <a:gd name="T2" fmla="*/ 110 w 110"/>
                <a:gd name="T3" fmla="*/ 4 h 86"/>
                <a:gd name="T4" fmla="*/ 72 w 110"/>
                <a:gd name="T5" fmla="*/ 66 h 86"/>
                <a:gd name="T6" fmla="*/ 0 w 110"/>
                <a:gd name="T7" fmla="*/ 81 h 86"/>
                <a:gd name="T8" fmla="*/ 39 w 110"/>
                <a:gd name="T9" fmla="*/ 20 h 86"/>
              </a:gdLst>
              <a:ahLst/>
              <a:cxnLst>
                <a:cxn ang="0">
                  <a:pos x="T0" y="T1"/>
                </a:cxn>
                <a:cxn ang="0">
                  <a:pos x="T2" y="T3"/>
                </a:cxn>
                <a:cxn ang="0">
                  <a:pos x="T4" y="T5"/>
                </a:cxn>
                <a:cxn ang="0">
                  <a:pos x="T6" y="T7"/>
                </a:cxn>
                <a:cxn ang="0">
                  <a:pos x="T8" y="T9"/>
                </a:cxn>
              </a:cxnLst>
              <a:rect l="0" t="0" r="r" b="b"/>
              <a:pathLst>
                <a:path w="110" h="86">
                  <a:moveTo>
                    <a:pt x="39" y="20"/>
                  </a:moveTo>
                  <a:cubicBezTo>
                    <a:pt x="60" y="4"/>
                    <a:pt x="86" y="0"/>
                    <a:pt x="110" y="4"/>
                  </a:cubicBezTo>
                  <a:cubicBezTo>
                    <a:pt x="106" y="29"/>
                    <a:pt x="93" y="51"/>
                    <a:pt x="72" y="66"/>
                  </a:cubicBezTo>
                  <a:cubicBezTo>
                    <a:pt x="50" y="82"/>
                    <a:pt x="24" y="86"/>
                    <a:pt x="0" y="81"/>
                  </a:cubicBezTo>
                  <a:cubicBezTo>
                    <a:pt x="4" y="57"/>
                    <a:pt x="17" y="35"/>
                    <a:pt x="39" y="20"/>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3" name="Freeform 234"/>
            <p:cNvSpPr/>
            <p:nvPr/>
          </p:nvSpPr>
          <p:spPr bwMode="auto">
            <a:xfrm>
              <a:off x="1849438" y="4978400"/>
              <a:ext cx="417513" cy="322263"/>
            </a:xfrm>
            <a:custGeom>
              <a:avLst/>
              <a:gdLst>
                <a:gd name="T0" fmla="*/ 39 w 111"/>
                <a:gd name="T1" fmla="*/ 20 h 86"/>
                <a:gd name="T2" fmla="*/ 111 w 111"/>
                <a:gd name="T3" fmla="*/ 5 h 86"/>
                <a:gd name="T4" fmla="*/ 72 w 111"/>
                <a:gd name="T5" fmla="*/ 67 h 86"/>
                <a:gd name="T6" fmla="*/ 0 w 111"/>
                <a:gd name="T7" fmla="*/ 82 h 86"/>
                <a:gd name="T8" fmla="*/ 39 w 111"/>
                <a:gd name="T9" fmla="*/ 20 h 86"/>
              </a:gdLst>
              <a:ahLst/>
              <a:cxnLst>
                <a:cxn ang="0">
                  <a:pos x="T0" y="T1"/>
                </a:cxn>
                <a:cxn ang="0">
                  <a:pos x="T2" y="T3"/>
                </a:cxn>
                <a:cxn ang="0">
                  <a:pos x="T4" y="T5"/>
                </a:cxn>
                <a:cxn ang="0">
                  <a:pos x="T6" y="T7"/>
                </a:cxn>
                <a:cxn ang="0">
                  <a:pos x="T8" y="T9"/>
                </a:cxn>
              </a:cxnLst>
              <a:rect l="0" t="0" r="r" b="b"/>
              <a:pathLst>
                <a:path w="111" h="86">
                  <a:moveTo>
                    <a:pt x="39" y="20"/>
                  </a:moveTo>
                  <a:cubicBezTo>
                    <a:pt x="61" y="4"/>
                    <a:pt x="87" y="0"/>
                    <a:pt x="111" y="5"/>
                  </a:cubicBezTo>
                  <a:cubicBezTo>
                    <a:pt x="107" y="29"/>
                    <a:pt x="94" y="51"/>
                    <a:pt x="72" y="67"/>
                  </a:cubicBezTo>
                  <a:cubicBezTo>
                    <a:pt x="50" y="82"/>
                    <a:pt x="24" y="86"/>
                    <a:pt x="0" y="82"/>
                  </a:cubicBezTo>
                  <a:cubicBezTo>
                    <a:pt x="4" y="57"/>
                    <a:pt x="18" y="35"/>
                    <a:pt x="39"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4" name="Freeform 235"/>
            <p:cNvSpPr/>
            <p:nvPr/>
          </p:nvSpPr>
          <p:spPr bwMode="auto">
            <a:xfrm>
              <a:off x="1970088" y="5454650"/>
              <a:ext cx="165100" cy="307975"/>
            </a:xfrm>
            <a:custGeom>
              <a:avLst/>
              <a:gdLst>
                <a:gd name="T0" fmla="*/ 5 w 44"/>
                <a:gd name="T1" fmla="*/ 36 h 82"/>
                <a:gd name="T2" fmla="*/ 34 w 44"/>
                <a:gd name="T3" fmla="*/ 0 h 82"/>
                <a:gd name="T4" fmla="*/ 39 w 44"/>
                <a:gd name="T5" fmla="*/ 46 h 82"/>
                <a:gd name="T6" fmla="*/ 10 w 44"/>
                <a:gd name="T7" fmla="*/ 82 h 82"/>
                <a:gd name="T8" fmla="*/ 5 w 44"/>
                <a:gd name="T9" fmla="*/ 36 h 82"/>
              </a:gdLst>
              <a:ahLst/>
              <a:cxnLst>
                <a:cxn ang="0">
                  <a:pos x="T0" y="T1"/>
                </a:cxn>
                <a:cxn ang="0">
                  <a:pos x="T2" y="T3"/>
                </a:cxn>
                <a:cxn ang="0">
                  <a:pos x="T4" y="T5"/>
                </a:cxn>
                <a:cxn ang="0">
                  <a:pos x="T6" y="T7"/>
                </a:cxn>
                <a:cxn ang="0">
                  <a:pos x="T8" y="T9"/>
                </a:cxn>
              </a:cxnLst>
              <a:rect l="0" t="0" r="r" b="b"/>
              <a:pathLst>
                <a:path w="44" h="82">
                  <a:moveTo>
                    <a:pt x="5" y="36"/>
                  </a:moveTo>
                  <a:cubicBezTo>
                    <a:pt x="10" y="20"/>
                    <a:pt x="21" y="7"/>
                    <a:pt x="34" y="0"/>
                  </a:cubicBezTo>
                  <a:cubicBezTo>
                    <a:pt x="42" y="14"/>
                    <a:pt x="44" y="30"/>
                    <a:pt x="39" y="46"/>
                  </a:cubicBezTo>
                  <a:cubicBezTo>
                    <a:pt x="35" y="62"/>
                    <a:pt x="24" y="75"/>
                    <a:pt x="10" y="82"/>
                  </a:cubicBezTo>
                  <a:cubicBezTo>
                    <a:pt x="2" y="68"/>
                    <a:pt x="0" y="52"/>
                    <a:pt x="5" y="36"/>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5" name="Freeform 236"/>
            <p:cNvSpPr/>
            <p:nvPr/>
          </p:nvSpPr>
          <p:spPr bwMode="auto">
            <a:xfrm>
              <a:off x="2151063" y="5229225"/>
              <a:ext cx="149225" cy="79375"/>
            </a:xfrm>
            <a:custGeom>
              <a:avLst/>
              <a:gdLst>
                <a:gd name="T0" fmla="*/ 22 w 40"/>
                <a:gd name="T1" fmla="*/ 2 h 21"/>
                <a:gd name="T2" fmla="*/ 40 w 40"/>
                <a:gd name="T3" fmla="*/ 16 h 21"/>
                <a:gd name="T4" fmla="*/ 17 w 40"/>
                <a:gd name="T5" fmla="*/ 19 h 21"/>
                <a:gd name="T6" fmla="*/ 0 w 40"/>
                <a:gd name="T7" fmla="*/ 4 h 21"/>
                <a:gd name="T8" fmla="*/ 22 w 40"/>
                <a:gd name="T9" fmla="*/ 2 h 21"/>
              </a:gdLst>
              <a:ahLst/>
              <a:cxnLst>
                <a:cxn ang="0">
                  <a:pos x="T0" y="T1"/>
                </a:cxn>
                <a:cxn ang="0">
                  <a:pos x="T2" y="T3"/>
                </a:cxn>
                <a:cxn ang="0">
                  <a:pos x="T4" y="T5"/>
                </a:cxn>
                <a:cxn ang="0">
                  <a:pos x="T6" y="T7"/>
                </a:cxn>
                <a:cxn ang="0">
                  <a:pos x="T8" y="T9"/>
                </a:cxn>
              </a:cxnLst>
              <a:rect l="0" t="0" r="r" b="b"/>
              <a:pathLst>
                <a:path w="40" h="21">
                  <a:moveTo>
                    <a:pt x="22" y="2"/>
                  </a:moveTo>
                  <a:cubicBezTo>
                    <a:pt x="30" y="4"/>
                    <a:pt x="36" y="10"/>
                    <a:pt x="40" y="16"/>
                  </a:cubicBezTo>
                  <a:cubicBezTo>
                    <a:pt x="33" y="20"/>
                    <a:pt x="25" y="21"/>
                    <a:pt x="17" y="19"/>
                  </a:cubicBezTo>
                  <a:cubicBezTo>
                    <a:pt x="9" y="17"/>
                    <a:pt x="3" y="11"/>
                    <a:pt x="0" y="4"/>
                  </a:cubicBezTo>
                  <a:cubicBezTo>
                    <a:pt x="6" y="1"/>
                    <a:pt x="14" y="0"/>
                    <a:pt x="22"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6" name="Freeform 237"/>
            <p:cNvSpPr/>
            <p:nvPr/>
          </p:nvSpPr>
          <p:spPr bwMode="auto">
            <a:xfrm>
              <a:off x="2679700" y="5605463"/>
              <a:ext cx="150813" cy="82550"/>
            </a:xfrm>
            <a:custGeom>
              <a:avLst/>
              <a:gdLst>
                <a:gd name="T0" fmla="*/ 23 w 40"/>
                <a:gd name="T1" fmla="*/ 3 h 22"/>
                <a:gd name="T2" fmla="*/ 40 w 40"/>
                <a:gd name="T3" fmla="*/ 17 h 22"/>
                <a:gd name="T4" fmla="*/ 18 w 40"/>
                <a:gd name="T5" fmla="*/ 20 h 22"/>
                <a:gd name="T6" fmla="*/ 0 w 40"/>
                <a:gd name="T7" fmla="*/ 5 h 22"/>
                <a:gd name="T8" fmla="*/ 23 w 40"/>
                <a:gd name="T9" fmla="*/ 3 h 22"/>
              </a:gdLst>
              <a:ahLst/>
              <a:cxnLst>
                <a:cxn ang="0">
                  <a:pos x="T0" y="T1"/>
                </a:cxn>
                <a:cxn ang="0">
                  <a:pos x="T2" y="T3"/>
                </a:cxn>
                <a:cxn ang="0">
                  <a:pos x="T4" y="T5"/>
                </a:cxn>
                <a:cxn ang="0">
                  <a:pos x="T6" y="T7"/>
                </a:cxn>
                <a:cxn ang="0">
                  <a:pos x="T8" y="T9"/>
                </a:cxn>
              </a:cxnLst>
              <a:rect l="0" t="0" r="r" b="b"/>
              <a:pathLst>
                <a:path w="40" h="22">
                  <a:moveTo>
                    <a:pt x="23" y="3"/>
                  </a:moveTo>
                  <a:cubicBezTo>
                    <a:pt x="31" y="5"/>
                    <a:pt x="37" y="10"/>
                    <a:pt x="40" y="17"/>
                  </a:cubicBezTo>
                  <a:cubicBezTo>
                    <a:pt x="34" y="21"/>
                    <a:pt x="26" y="22"/>
                    <a:pt x="18" y="20"/>
                  </a:cubicBezTo>
                  <a:cubicBezTo>
                    <a:pt x="10" y="17"/>
                    <a:pt x="4" y="12"/>
                    <a:pt x="0" y="5"/>
                  </a:cubicBezTo>
                  <a:cubicBezTo>
                    <a:pt x="7" y="1"/>
                    <a:pt x="15" y="0"/>
                    <a:pt x="23" y="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7" name="Freeform 238"/>
            <p:cNvSpPr/>
            <p:nvPr/>
          </p:nvSpPr>
          <p:spPr bwMode="auto">
            <a:xfrm>
              <a:off x="2517775" y="4981575"/>
              <a:ext cx="150813" cy="82550"/>
            </a:xfrm>
            <a:custGeom>
              <a:avLst/>
              <a:gdLst>
                <a:gd name="T0" fmla="*/ 23 w 40"/>
                <a:gd name="T1" fmla="*/ 3 h 22"/>
                <a:gd name="T2" fmla="*/ 40 w 40"/>
                <a:gd name="T3" fmla="*/ 17 h 22"/>
                <a:gd name="T4" fmla="*/ 18 w 40"/>
                <a:gd name="T5" fmla="*/ 20 h 22"/>
                <a:gd name="T6" fmla="*/ 0 w 40"/>
                <a:gd name="T7" fmla="*/ 5 h 22"/>
                <a:gd name="T8" fmla="*/ 23 w 40"/>
                <a:gd name="T9" fmla="*/ 3 h 22"/>
              </a:gdLst>
              <a:ahLst/>
              <a:cxnLst>
                <a:cxn ang="0">
                  <a:pos x="T0" y="T1"/>
                </a:cxn>
                <a:cxn ang="0">
                  <a:pos x="T2" y="T3"/>
                </a:cxn>
                <a:cxn ang="0">
                  <a:pos x="T4" y="T5"/>
                </a:cxn>
                <a:cxn ang="0">
                  <a:pos x="T6" y="T7"/>
                </a:cxn>
                <a:cxn ang="0">
                  <a:pos x="T8" y="T9"/>
                </a:cxn>
              </a:cxnLst>
              <a:rect l="0" t="0" r="r" b="b"/>
              <a:pathLst>
                <a:path w="40" h="22">
                  <a:moveTo>
                    <a:pt x="23" y="3"/>
                  </a:moveTo>
                  <a:cubicBezTo>
                    <a:pt x="31" y="5"/>
                    <a:pt x="37" y="10"/>
                    <a:pt x="40" y="17"/>
                  </a:cubicBezTo>
                  <a:cubicBezTo>
                    <a:pt x="34" y="21"/>
                    <a:pt x="26" y="22"/>
                    <a:pt x="18" y="20"/>
                  </a:cubicBezTo>
                  <a:cubicBezTo>
                    <a:pt x="10" y="17"/>
                    <a:pt x="4" y="12"/>
                    <a:pt x="0" y="5"/>
                  </a:cubicBezTo>
                  <a:cubicBezTo>
                    <a:pt x="7" y="1"/>
                    <a:pt x="15" y="0"/>
                    <a:pt x="23"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8" name="Freeform 239"/>
            <p:cNvSpPr/>
            <p:nvPr/>
          </p:nvSpPr>
          <p:spPr bwMode="auto">
            <a:xfrm>
              <a:off x="2398713" y="5827713"/>
              <a:ext cx="149225" cy="82550"/>
            </a:xfrm>
            <a:custGeom>
              <a:avLst/>
              <a:gdLst>
                <a:gd name="T0" fmla="*/ 22 w 40"/>
                <a:gd name="T1" fmla="*/ 3 h 22"/>
                <a:gd name="T2" fmla="*/ 40 w 40"/>
                <a:gd name="T3" fmla="*/ 17 h 22"/>
                <a:gd name="T4" fmla="*/ 17 w 40"/>
                <a:gd name="T5" fmla="*/ 20 h 22"/>
                <a:gd name="T6" fmla="*/ 0 w 40"/>
                <a:gd name="T7" fmla="*/ 5 h 22"/>
                <a:gd name="T8" fmla="*/ 22 w 40"/>
                <a:gd name="T9" fmla="*/ 3 h 22"/>
              </a:gdLst>
              <a:ahLst/>
              <a:cxnLst>
                <a:cxn ang="0">
                  <a:pos x="T0" y="T1"/>
                </a:cxn>
                <a:cxn ang="0">
                  <a:pos x="T2" y="T3"/>
                </a:cxn>
                <a:cxn ang="0">
                  <a:pos x="T4" y="T5"/>
                </a:cxn>
                <a:cxn ang="0">
                  <a:pos x="T6" y="T7"/>
                </a:cxn>
                <a:cxn ang="0">
                  <a:pos x="T8" y="T9"/>
                </a:cxn>
              </a:cxnLst>
              <a:rect l="0" t="0" r="r" b="b"/>
              <a:pathLst>
                <a:path w="40" h="22">
                  <a:moveTo>
                    <a:pt x="22" y="3"/>
                  </a:moveTo>
                  <a:cubicBezTo>
                    <a:pt x="30" y="5"/>
                    <a:pt x="36" y="11"/>
                    <a:pt x="40" y="17"/>
                  </a:cubicBezTo>
                  <a:cubicBezTo>
                    <a:pt x="33" y="21"/>
                    <a:pt x="25" y="22"/>
                    <a:pt x="17" y="20"/>
                  </a:cubicBezTo>
                  <a:cubicBezTo>
                    <a:pt x="9" y="17"/>
                    <a:pt x="3" y="12"/>
                    <a:pt x="0" y="5"/>
                  </a:cubicBezTo>
                  <a:cubicBezTo>
                    <a:pt x="6" y="2"/>
                    <a:pt x="14"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9" name="Freeform 240"/>
            <p:cNvSpPr/>
            <p:nvPr/>
          </p:nvSpPr>
          <p:spPr bwMode="auto">
            <a:xfrm>
              <a:off x="2289175" y="5699125"/>
              <a:ext cx="150813" cy="82550"/>
            </a:xfrm>
            <a:custGeom>
              <a:avLst/>
              <a:gdLst>
                <a:gd name="T0" fmla="*/ 22 w 40"/>
                <a:gd name="T1" fmla="*/ 2 h 22"/>
                <a:gd name="T2" fmla="*/ 40 w 40"/>
                <a:gd name="T3" fmla="*/ 17 h 22"/>
                <a:gd name="T4" fmla="*/ 17 w 40"/>
                <a:gd name="T5" fmla="*/ 19 h 22"/>
                <a:gd name="T6" fmla="*/ 0 w 40"/>
                <a:gd name="T7" fmla="*/ 5 h 22"/>
                <a:gd name="T8" fmla="*/ 22 w 40"/>
                <a:gd name="T9" fmla="*/ 2 h 22"/>
              </a:gdLst>
              <a:ahLst/>
              <a:cxnLst>
                <a:cxn ang="0">
                  <a:pos x="T0" y="T1"/>
                </a:cxn>
                <a:cxn ang="0">
                  <a:pos x="T2" y="T3"/>
                </a:cxn>
                <a:cxn ang="0">
                  <a:pos x="T4" y="T5"/>
                </a:cxn>
                <a:cxn ang="0">
                  <a:pos x="T6" y="T7"/>
                </a:cxn>
                <a:cxn ang="0">
                  <a:pos x="T8" y="T9"/>
                </a:cxn>
              </a:cxnLst>
              <a:rect l="0" t="0" r="r" b="b"/>
              <a:pathLst>
                <a:path w="40" h="22">
                  <a:moveTo>
                    <a:pt x="22" y="2"/>
                  </a:moveTo>
                  <a:cubicBezTo>
                    <a:pt x="30" y="5"/>
                    <a:pt x="36" y="10"/>
                    <a:pt x="40" y="17"/>
                  </a:cubicBezTo>
                  <a:cubicBezTo>
                    <a:pt x="33" y="21"/>
                    <a:pt x="25" y="22"/>
                    <a:pt x="17" y="19"/>
                  </a:cubicBezTo>
                  <a:cubicBezTo>
                    <a:pt x="9" y="17"/>
                    <a:pt x="3" y="12"/>
                    <a:pt x="0" y="5"/>
                  </a:cubicBezTo>
                  <a:cubicBezTo>
                    <a:pt x="6" y="1"/>
                    <a:pt x="14" y="0"/>
                    <a:pt x="22"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0" name="Freeform 241"/>
            <p:cNvSpPr/>
            <p:nvPr/>
          </p:nvSpPr>
          <p:spPr bwMode="auto">
            <a:xfrm>
              <a:off x="1835150" y="5346700"/>
              <a:ext cx="150813" cy="82550"/>
            </a:xfrm>
            <a:custGeom>
              <a:avLst/>
              <a:gdLst>
                <a:gd name="T0" fmla="*/ 22 w 40"/>
                <a:gd name="T1" fmla="*/ 2 h 22"/>
                <a:gd name="T2" fmla="*/ 40 w 40"/>
                <a:gd name="T3" fmla="*/ 17 h 22"/>
                <a:gd name="T4" fmla="*/ 17 w 40"/>
                <a:gd name="T5" fmla="*/ 19 h 22"/>
                <a:gd name="T6" fmla="*/ 0 w 40"/>
                <a:gd name="T7" fmla="*/ 5 h 22"/>
                <a:gd name="T8" fmla="*/ 22 w 40"/>
                <a:gd name="T9" fmla="*/ 2 h 22"/>
              </a:gdLst>
              <a:ahLst/>
              <a:cxnLst>
                <a:cxn ang="0">
                  <a:pos x="T0" y="T1"/>
                </a:cxn>
                <a:cxn ang="0">
                  <a:pos x="T2" y="T3"/>
                </a:cxn>
                <a:cxn ang="0">
                  <a:pos x="T4" y="T5"/>
                </a:cxn>
                <a:cxn ang="0">
                  <a:pos x="T6" y="T7"/>
                </a:cxn>
                <a:cxn ang="0">
                  <a:pos x="T8" y="T9"/>
                </a:cxn>
              </a:cxnLst>
              <a:rect l="0" t="0" r="r" b="b"/>
              <a:pathLst>
                <a:path w="40" h="22">
                  <a:moveTo>
                    <a:pt x="22" y="2"/>
                  </a:moveTo>
                  <a:cubicBezTo>
                    <a:pt x="30" y="5"/>
                    <a:pt x="36" y="10"/>
                    <a:pt x="40" y="17"/>
                  </a:cubicBezTo>
                  <a:cubicBezTo>
                    <a:pt x="33" y="21"/>
                    <a:pt x="25" y="22"/>
                    <a:pt x="17" y="19"/>
                  </a:cubicBezTo>
                  <a:cubicBezTo>
                    <a:pt x="9" y="17"/>
                    <a:pt x="3" y="12"/>
                    <a:pt x="0" y="5"/>
                  </a:cubicBezTo>
                  <a:cubicBezTo>
                    <a:pt x="6" y="1"/>
                    <a:pt x="14" y="0"/>
                    <a:pt x="22" y="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1" name="Freeform 242"/>
            <p:cNvSpPr/>
            <p:nvPr/>
          </p:nvSpPr>
          <p:spPr bwMode="auto">
            <a:xfrm>
              <a:off x="1189038" y="4665663"/>
              <a:ext cx="150813" cy="82550"/>
            </a:xfrm>
            <a:custGeom>
              <a:avLst/>
              <a:gdLst>
                <a:gd name="T0" fmla="*/ 23 w 40"/>
                <a:gd name="T1" fmla="*/ 2 h 22"/>
                <a:gd name="T2" fmla="*/ 40 w 40"/>
                <a:gd name="T3" fmla="*/ 17 h 22"/>
                <a:gd name="T4" fmla="*/ 18 w 40"/>
                <a:gd name="T5" fmla="*/ 19 h 22"/>
                <a:gd name="T6" fmla="*/ 0 w 40"/>
                <a:gd name="T7" fmla="*/ 5 h 22"/>
                <a:gd name="T8" fmla="*/ 23 w 40"/>
                <a:gd name="T9" fmla="*/ 2 h 22"/>
              </a:gdLst>
              <a:ahLst/>
              <a:cxnLst>
                <a:cxn ang="0">
                  <a:pos x="T0" y="T1"/>
                </a:cxn>
                <a:cxn ang="0">
                  <a:pos x="T2" y="T3"/>
                </a:cxn>
                <a:cxn ang="0">
                  <a:pos x="T4" y="T5"/>
                </a:cxn>
                <a:cxn ang="0">
                  <a:pos x="T6" y="T7"/>
                </a:cxn>
                <a:cxn ang="0">
                  <a:pos x="T8" y="T9"/>
                </a:cxn>
              </a:cxnLst>
              <a:rect l="0" t="0" r="r" b="b"/>
              <a:pathLst>
                <a:path w="40" h="22">
                  <a:moveTo>
                    <a:pt x="23" y="2"/>
                  </a:moveTo>
                  <a:cubicBezTo>
                    <a:pt x="31" y="5"/>
                    <a:pt x="37" y="10"/>
                    <a:pt x="40" y="17"/>
                  </a:cubicBezTo>
                  <a:cubicBezTo>
                    <a:pt x="34" y="21"/>
                    <a:pt x="26" y="22"/>
                    <a:pt x="18" y="19"/>
                  </a:cubicBezTo>
                  <a:cubicBezTo>
                    <a:pt x="10" y="17"/>
                    <a:pt x="4" y="12"/>
                    <a:pt x="0" y="5"/>
                  </a:cubicBezTo>
                  <a:cubicBezTo>
                    <a:pt x="7" y="1"/>
                    <a:pt x="15" y="0"/>
                    <a:pt x="23"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2" name="Freeform 243"/>
            <p:cNvSpPr/>
            <p:nvPr/>
          </p:nvSpPr>
          <p:spPr bwMode="auto">
            <a:xfrm>
              <a:off x="1854200" y="5827713"/>
              <a:ext cx="250825" cy="127000"/>
            </a:xfrm>
            <a:custGeom>
              <a:avLst/>
              <a:gdLst>
                <a:gd name="T0" fmla="*/ 30 w 67"/>
                <a:gd name="T1" fmla="*/ 3 h 34"/>
                <a:gd name="T2" fmla="*/ 67 w 67"/>
                <a:gd name="T3" fmla="*/ 10 h 34"/>
                <a:gd name="T4" fmla="*/ 36 w 67"/>
                <a:gd name="T5" fmla="*/ 31 h 34"/>
                <a:gd name="T6" fmla="*/ 0 w 67"/>
                <a:gd name="T7" fmla="*/ 24 h 34"/>
                <a:gd name="T8" fmla="*/ 30 w 67"/>
                <a:gd name="T9" fmla="*/ 3 h 34"/>
              </a:gdLst>
              <a:ahLst/>
              <a:cxnLst>
                <a:cxn ang="0">
                  <a:pos x="T0" y="T1"/>
                </a:cxn>
                <a:cxn ang="0">
                  <a:pos x="T2" y="T3"/>
                </a:cxn>
                <a:cxn ang="0">
                  <a:pos x="T4" y="T5"/>
                </a:cxn>
                <a:cxn ang="0">
                  <a:pos x="T6" y="T7"/>
                </a:cxn>
                <a:cxn ang="0">
                  <a:pos x="T8" y="T9"/>
                </a:cxn>
              </a:cxnLst>
              <a:rect l="0" t="0" r="r" b="b"/>
              <a:pathLst>
                <a:path w="67" h="34">
                  <a:moveTo>
                    <a:pt x="30" y="3"/>
                  </a:moveTo>
                  <a:cubicBezTo>
                    <a:pt x="43" y="0"/>
                    <a:pt x="56" y="3"/>
                    <a:pt x="67" y="10"/>
                  </a:cubicBezTo>
                  <a:cubicBezTo>
                    <a:pt x="60" y="20"/>
                    <a:pt x="49" y="28"/>
                    <a:pt x="36" y="31"/>
                  </a:cubicBezTo>
                  <a:cubicBezTo>
                    <a:pt x="23" y="34"/>
                    <a:pt x="10" y="31"/>
                    <a:pt x="0" y="24"/>
                  </a:cubicBezTo>
                  <a:cubicBezTo>
                    <a:pt x="6" y="13"/>
                    <a:pt x="17" y="5"/>
                    <a:pt x="30"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3" name="Freeform 244"/>
            <p:cNvSpPr/>
            <p:nvPr/>
          </p:nvSpPr>
          <p:spPr bwMode="auto">
            <a:xfrm>
              <a:off x="2124075" y="5549900"/>
              <a:ext cx="239713" cy="195263"/>
            </a:xfrm>
            <a:custGeom>
              <a:avLst/>
              <a:gdLst>
                <a:gd name="T0" fmla="*/ 22 w 64"/>
                <a:gd name="T1" fmla="*/ 13 h 52"/>
                <a:gd name="T2" fmla="*/ 64 w 64"/>
                <a:gd name="T3" fmla="*/ 2 h 52"/>
                <a:gd name="T4" fmla="*/ 42 w 64"/>
                <a:gd name="T5" fmla="*/ 40 h 52"/>
                <a:gd name="T6" fmla="*/ 0 w 64"/>
                <a:gd name="T7" fmla="*/ 50 h 52"/>
                <a:gd name="T8" fmla="*/ 22 w 64"/>
                <a:gd name="T9" fmla="*/ 13 h 52"/>
              </a:gdLst>
              <a:ahLst/>
              <a:cxnLst>
                <a:cxn ang="0">
                  <a:pos x="T0" y="T1"/>
                </a:cxn>
                <a:cxn ang="0">
                  <a:pos x="T2" y="T3"/>
                </a:cxn>
                <a:cxn ang="0">
                  <a:pos x="T4" y="T5"/>
                </a:cxn>
                <a:cxn ang="0">
                  <a:pos x="T6" y="T7"/>
                </a:cxn>
                <a:cxn ang="0">
                  <a:pos x="T8" y="T9"/>
                </a:cxn>
              </a:cxnLst>
              <a:rect l="0" t="0" r="r" b="b"/>
              <a:pathLst>
                <a:path w="64" h="52">
                  <a:moveTo>
                    <a:pt x="22" y="13"/>
                  </a:moveTo>
                  <a:cubicBezTo>
                    <a:pt x="34" y="3"/>
                    <a:pt x="49" y="0"/>
                    <a:pt x="64" y="2"/>
                  </a:cubicBezTo>
                  <a:cubicBezTo>
                    <a:pt x="62" y="16"/>
                    <a:pt x="55" y="30"/>
                    <a:pt x="42" y="40"/>
                  </a:cubicBezTo>
                  <a:cubicBezTo>
                    <a:pt x="30" y="49"/>
                    <a:pt x="15" y="52"/>
                    <a:pt x="0" y="50"/>
                  </a:cubicBezTo>
                  <a:cubicBezTo>
                    <a:pt x="2" y="36"/>
                    <a:pt x="9" y="22"/>
                    <a:pt x="22" y="1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Freeform 245"/>
            <p:cNvSpPr/>
            <p:nvPr/>
          </p:nvSpPr>
          <p:spPr bwMode="auto">
            <a:xfrm>
              <a:off x="2605088" y="5726113"/>
              <a:ext cx="236538" cy="195263"/>
            </a:xfrm>
            <a:custGeom>
              <a:avLst/>
              <a:gdLst>
                <a:gd name="T0" fmla="*/ 21 w 63"/>
                <a:gd name="T1" fmla="*/ 13 h 52"/>
                <a:gd name="T2" fmla="*/ 63 w 63"/>
                <a:gd name="T3" fmla="*/ 2 h 52"/>
                <a:gd name="T4" fmla="*/ 41 w 63"/>
                <a:gd name="T5" fmla="*/ 39 h 52"/>
                <a:gd name="T6" fmla="*/ 0 w 63"/>
                <a:gd name="T7" fmla="*/ 50 h 52"/>
                <a:gd name="T8" fmla="*/ 21 w 63"/>
                <a:gd name="T9" fmla="*/ 13 h 52"/>
              </a:gdLst>
              <a:ahLst/>
              <a:cxnLst>
                <a:cxn ang="0">
                  <a:pos x="T0" y="T1"/>
                </a:cxn>
                <a:cxn ang="0">
                  <a:pos x="T2" y="T3"/>
                </a:cxn>
                <a:cxn ang="0">
                  <a:pos x="T4" y="T5"/>
                </a:cxn>
                <a:cxn ang="0">
                  <a:pos x="T6" y="T7"/>
                </a:cxn>
                <a:cxn ang="0">
                  <a:pos x="T8" y="T9"/>
                </a:cxn>
              </a:cxnLst>
              <a:rect l="0" t="0" r="r" b="b"/>
              <a:pathLst>
                <a:path w="63" h="52">
                  <a:moveTo>
                    <a:pt x="21" y="13"/>
                  </a:moveTo>
                  <a:cubicBezTo>
                    <a:pt x="33" y="3"/>
                    <a:pt x="49" y="0"/>
                    <a:pt x="63" y="2"/>
                  </a:cubicBezTo>
                  <a:cubicBezTo>
                    <a:pt x="61" y="16"/>
                    <a:pt x="54" y="30"/>
                    <a:pt x="41" y="39"/>
                  </a:cubicBezTo>
                  <a:cubicBezTo>
                    <a:pt x="29" y="49"/>
                    <a:pt x="14" y="52"/>
                    <a:pt x="0" y="50"/>
                  </a:cubicBezTo>
                  <a:cubicBezTo>
                    <a:pt x="1" y="36"/>
                    <a:pt x="9" y="22"/>
                    <a:pt x="21"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246"/>
            <p:cNvSpPr/>
            <p:nvPr/>
          </p:nvSpPr>
          <p:spPr bwMode="auto">
            <a:xfrm>
              <a:off x="2363788" y="4794250"/>
              <a:ext cx="293688" cy="157163"/>
            </a:xfrm>
            <a:custGeom>
              <a:avLst/>
              <a:gdLst>
                <a:gd name="T0" fmla="*/ 44 w 78"/>
                <a:gd name="T1" fmla="*/ 4 h 42"/>
                <a:gd name="T2" fmla="*/ 78 w 78"/>
                <a:gd name="T3" fmla="*/ 32 h 42"/>
                <a:gd name="T4" fmla="*/ 34 w 78"/>
                <a:gd name="T5" fmla="*/ 37 h 42"/>
                <a:gd name="T6" fmla="*/ 0 w 78"/>
                <a:gd name="T7" fmla="*/ 9 h 42"/>
                <a:gd name="T8" fmla="*/ 44 w 78"/>
                <a:gd name="T9" fmla="*/ 4 h 42"/>
              </a:gdLst>
              <a:ahLst/>
              <a:cxnLst>
                <a:cxn ang="0">
                  <a:pos x="T0" y="T1"/>
                </a:cxn>
                <a:cxn ang="0">
                  <a:pos x="T2" y="T3"/>
                </a:cxn>
                <a:cxn ang="0">
                  <a:pos x="T4" y="T5"/>
                </a:cxn>
                <a:cxn ang="0">
                  <a:pos x="T6" y="T7"/>
                </a:cxn>
                <a:cxn ang="0">
                  <a:pos x="T8" y="T9"/>
                </a:cxn>
              </a:cxnLst>
              <a:rect l="0" t="0" r="r" b="b"/>
              <a:pathLst>
                <a:path w="78" h="42">
                  <a:moveTo>
                    <a:pt x="44" y="4"/>
                  </a:moveTo>
                  <a:cubicBezTo>
                    <a:pt x="60" y="9"/>
                    <a:pt x="71" y="19"/>
                    <a:pt x="78" y="32"/>
                  </a:cubicBezTo>
                  <a:cubicBezTo>
                    <a:pt x="65" y="39"/>
                    <a:pt x="50" y="42"/>
                    <a:pt x="34" y="37"/>
                  </a:cubicBezTo>
                  <a:cubicBezTo>
                    <a:pt x="19" y="33"/>
                    <a:pt x="7" y="22"/>
                    <a:pt x="0" y="9"/>
                  </a:cubicBezTo>
                  <a:cubicBezTo>
                    <a:pt x="13" y="2"/>
                    <a:pt x="29" y="0"/>
                    <a:pt x="44" y="4"/>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247"/>
            <p:cNvSpPr/>
            <p:nvPr/>
          </p:nvSpPr>
          <p:spPr bwMode="auto">
            <a:xfrm>
              <a:off x="2278063" y="4387850"/>
              <a:ext cx="292100" cy="161925"/>
            </a:xfrm>
            <a:custGeom>
              <a:avLst/>
              <a:gdLst>
                <a:gd name="T0" fmla="*/ 44 w 78"/>
                <a:gd name="T1" fmla="*/ 5 h 43"/>
                <a:gd name="T2" fmla="*/ 78 w 78"/>
                <a:gd name="T3" fmla="*/ 33 h 43"/>
                <a:gd name="T4" fmla="*/ 34 w 78"/>
                <a:gd name="T5" fmla="*/ 38 h 43"/>
                <a:gd name="T6" fmla="*/ 0 w 78"/>
                <a:gd name="T7" fmla="*/ 10 h 43"/>
                <a:gd name="T8" fmla="*/ 44 w 78"/>
                <a:gd name="T9" fmla="*/ 5 h 43"/>
              </a:gdLst>
              <a:ahLst/>
              <a:cxnLst>
                <a:cxn ang="0">
                  <a:pos x="T0" y="T1"/>
                </a:cxn>
                <a:cxn ang="0">
                  <a:pos x="T2" y="T3"/>
                </a:cxn>
                <a:cxn ang="0">
                  <a:pos x="T4" y="T5"/>
                </a:cxn>
                <a:cxn ang="0">
                  <a:pos x="T6" y="T7"/>
                </a:cxn>
                <a:cxn ang="0">
                  <a:pos x="T8" y="T9"/>
                </a:cxn>
              </a:cxnLst>
              <a:rect l="0" t="0" r="r" b="b"/>
              <a:pathLst>
                <a:path w="78" h="43">
                  <a:moveTo>
                    <a:pt x="44" y="5"/>
                  </a:moveTo>
                  <a:cubicBezTo>
                    <a:pt x="59" y="9"/>
                    <a:pt x="71" y="20"/>
                    <a:pt x="78" y="33"/>
                  </a:cubicBezTo>
                  <a:cubicBezTo>
                    <a:pt x="65" y="40"/>
                    <a:pt x="49" y="43"/>
                    <a:pt x="34" y="38"/>
                  </a:cubicBezTo>
                  <a:cubicBezTo>
                    <a:pt x="19" y="33"/>
                    <a:pt x="7" y="23"/>
                    <a:pt x="0" y="10"/>
                  </a:cubicBezTo>
                  <a:cubicBezTo>
                    <a:pt x="13" y="3"/>
                    <a:pt x="28" y="0"/>
                    <a:pt x="44"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248"/>
            <p:cNvSpPr/>
            <p:nvPr/>
          </p:nvSpPr>
          <p:spPr bwMode="auto">
            <a:xfrm>
              <a:off x="1966913" y="4891088"/>
              <a:ext cx="187325" cy="101600"/>
            </a:xfrm>
            <a:custGeom>
              <a:avLst/>
              <a:gdLst>
                <a:gd name="T0" fmla="*/ 28 w 50"/>
                <a:gd name="T1" fmla="*/ 3 h 27"/>
                <a:gd name="T2" fmla="*/ 50 w 50"/>
                <a:gd name="T3" fmla="*/ 21 h 27"/>
                <a:gd name="T4" fmla="*/ 21 w 50"/>
                <a:gd name="T5" fmla="*/ 24 h 27"/>
                <a:gd name="T6" fmla="*/ 0 w 50"/>
                <a:gd name="T7" fmla="*/ 6 h 27"/>
                <a:gd name="T8" fmla="*/ 28 w 50"/>
                <a:gd name="T9" fmla="*/ 3 h 27"/>
              </a:gdLst>
              <a:ahLst/>
              <a:cxnLst>
                <a:cxn ang="0">
                  <a:pos x="T0" y="T1"/>
                </a:cxn>
                <a:cxn ang="0">
                  <a:pos x="T2" y="T3"/>
                </a:cxn>
                <a:cxn ang="0">
                  <a:pos x="T4" y="T5"/>
                </a:cxn>
                <a:cxn ang="0">
                  <a:pos x="T6" y="T7"/>
                </a:cxn>
                <a:cxn ang="0">
                  <a:pos x="T8" y="T9"/>
                </a:cxn>
              </a:cxnLst>
              <a:rect l="0" t="0" r="r" b="b"/>
              <a:pathLst>
                <a:path w="50" h="27">
                  <a:moveTo>
                    <a:pt x="28" y="3"/>
                  </a:moveTo>
                  <a:cubicBezTo>
                    <a:pt x="38" y="6"/>
                    <a:pt x="45" y="13"/>
                    <a:pt x="50" y="21"/>
                  </a:cubicBezTo>
                  <a:cubicBezTo>
                    <a:pt x="41" y="26"/>
                    <a:pt x="31" y="27"/>
                    <a:pt x="21" y="24"/>
                  </a:cubicBezTo>
                  <a:cubicBezTo>
                    <a:pt x="12" y="21"/>
                    <a:pt x="4" y="14"/>
                    <a:pt x="0" y="6"/>
                  </a:cubicBezTo>
                  <a:cubicBezTo>
                    <a:pt x="8" y="1"/>
                    <a:pt x="18"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8" name="Freeform 249"/>
            <p:cNvSpPr/>
            <p:nvPr/>
          </p:nvSpPr>
          <p:spPr bwMode="auto">
            <a:xfrm>
              <a:off x="2132013" y="4838700"/>
              <a:ext cx="195263" cy="93663"/>
            </a:xfrm>
            <a:custGeom>
              <a:avLst/>
              <a:gdLst>
                <a:gd name="T0" fmla="*/ 24 w 52"/>
                <a:gd name="T1" fmla="*/ 1 h 25"/>
                <a:gd name="T2" fmla="*/ 52 w 52"/>
                <a:gd name="T3" fmla="*/ 8 h 25"/>
                <a:gd name="T4" fmla="*/ 28 w 52"/>
                <a:gd name="T5" fmla="*/ 23 h 25"/>
                <a:gd name="T6" fmla="*/ 0 w 52"/>
                <a:gd name="T7" fmla="*/ 16 h 25"/>
                <a:gd name="T8" fmla="*/ 24 w 52"/>
                <a:gd name="T9" fmla="*/ 1 h 25"/>
              </a:gdLst>
              <a:ahLst/>
              <a:cxnLst>
                <a:cxn ang="0">
                  <a:pos x="T0" y="T1"/>
                </a:cxn>
                <a:cxn ang="0">
                  <a:pos x="T2" y="T3"/>
                </a:cxn>
                <a:cxn ang="0">
                  <a:pos x="T4" y="T5"/>
                </a:cxn>
                <a:cxn ang="0">
                  <a:pos x="T6" y="T7"/>
                </a:cxn>
                <a:cxn ang="0">
                  <a:pos x="T8" y="T9"/>
                </a:cxn>
              </a:cxnLst>
              <a:rect l="0" t="0" r="r" b="b"/>
              <a:pathLst>
                <a:path w="52" h="25">
                  <a:moveTo>
                    <a:pt x="24" y="1"/>
                  </a:moveTo>
                  <a:cubicBezTo>
                    <a:pt x="34" y="0"/>
                    <a:pt x="44" y="2"/>
                    <a:pt x="52" y="8"/>
                  </a:cubicBezTo>
                  <a:cubicBezTo>
                    <a:pt x="46" y="16"/>
                    <a:pt x="38" y="22"/>
                    <a:pt x="28" y="23"/>
                  </a:cubicBezTo>
                  <a:cubicBezTo>
                    <a:pt x="18" y="25"/>
                    <a:pt x="8" y="22"/>
                    <a:pt x="0" y="16"/>
                  </a:cubicBezTo>
                  <a:cubicBezTo>
                    <a:pt x="6" y="9"/>
                    <a:pt x="14" y="3"/>
                    <a:pt x="24" y="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9" name="Freeform 250"/>
            <p:cNvSpPr/>
            <p:nvPr/>
          </p:nvSpPr>
          <p:spPr bwMode="auto">
            <a:xfrm>
              <a:off x="2552700" y="4643438"/>
              <a:ext cx="349250" cy="244475"/>
            </a:xfrm>
            <a:custGeom>
              <a:avLst/>
              <a:gdLst>
                <a:gd name="T0" fmla="*/ 58 w 93"/>
                <a:gd name="T1" fmla="*/ 13 h 65"/>
                <a:gd name="T2" fmla="*/ 93 w 93"/>
                <a:gd name="T3" fmla="*/ 59 h 65"/>
                <a:gd name="T4" fmla="*/ 35 w 93"/>
                <a:gd name="T5" fmla="*/ 52 h 65"/>
                <a:gd name="T6" fmla="*/ 0 w 93"/>
                <a:gd name="T7" fmla="*/ 6 h 65"/>
                <a:gd name="T8" fmla="*/ 58 w 93"/>
                <a:gd name="T9" fmla="*/ 13 h 65"/>
              </a:gdLst>
              <a:ahLst/>
              <a:cxnLst>
                <a:cxn ang="0">
                  <a:pos x="T0" y="T1"/>
                </a:cxn>
                <a:cxn ang="0">
                  <a:pos x="T2" y="T3"/>
                </a:cxn>
                <a:cxn ang="0">
                  <a:pos x="T4" y="T5"/>
                </a:cxn>
                <a:cxn ang="0">
                  <a:pos x="T6" y="T7"/>
                </a:cxn>
                <a:cxn ang="0">
                  <a:pos x="T8" y="T9"/>
                </a:cxn>
              </a:cxnLst>
              <a:rect l="0" t="0" r="r" b="b"/>
              <a:pathLst>
                <a:path w="93" h="65">
                  <a:moveTo>
                    <a:pt x="58" y="13"/>
                  </a:moveTo>
                  <a:cubicBezTo>
                    <a:pt x="76" y="23"/>
                    <a:pt x="88" y="40"/>
                    <a:pt x="93" y="59"/>
                  </a:cubicBezTo>
                  <a:cubicBezTo>
                    <a:pt x="74" y="65"/>
                    <a:pt x="53" y="63"/>
                    <a:pt x="35" y="52"/>
                  </a:cubicBezTo>
                  <a:cubicBezTo>
                    <a:pt x="17" y="42"/>
                    <a:pt x="5" y="25"/>
                    <a:pt x="0" y="6"/>
                  </a:cubicBezTo>
                  <a:cubicBezTo>
                    <a:pt x="19" y="0"/>
                    <a:pt x="40"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0" name="Freeform 251"/>
            <p:cNvSpPr/>
            <p:nvPr/>
          </p:nvSpPr>
          <p:spPr bwMode="auto">
            <a:xfrm>
              <a:off x="2709863" y="4819650"/>
              <a:ext cx="195263" cy="93663"/>
            </a:xfrm>
            <a:custGeom>
              <a:avLst/>
              <a:gdLst>
                <a:gd name="T0" fmla="*/ 24 w 52"/>
                <a:gd name="T1" fmla="*/ 2 h 25"/>
                <a:gd name="T2" fmla="*/ 52 w 52"/>
                <a:gd name="T3" fmla="*/ 9 h 25"/>
                <a:gd name="T4" fmla="*/ 28 w 52"/>
                <a:gd name="T5" fmla="*/ 24 h 25"/>
                <a:gd name="T6" fmla="*/ 0 w 52"/>
                <a:gd name="T7" fmla="*/ 17 h 25"/>
                <a:gd name="T8" fmla="*/ 24 w 52"/>
                <a:gd name="T9" fmla="*/ 2 h 25"/>
              </a:gdLst>
              <a:ahLst/>
              <a:cxnLst>
                <a:cxn ang="0">
                  <a:pos x="T0" y="T1"/>
                </a:cxn>
                <a:cxn ang="0">
                  <a:pos x="T2" y="T3"/>
                </a:cxn>
                <a:cxn ang="0">
                  <a:pos x="T4" y="T5"/>
                </a:cxn>
                <a:cxn ang="0">
                  <a:pos x="T6" y="T7"/>
                </a:cxn>
                <a:cxn ang="0">
                  <a:pos x="T8" y="T9"/>
                </a:cxn>
              </a:cxnLst>
              <a:rect l="0" t="0" r="r" b="b"/>
              <a:pathLst>
                <a:path w="52" h="25">
                  <a:moveTo>
                    <a:pt x="24" y="2"/>
                  </a:moveTo>
                  <a:cubicBezTo>
                    <a:pt x="34" y="0"/>
                    <a:pt x="44" y="3"/>
                    <a:pt x="52" y="9"/>
                  </a:cubicBezTo>
                  <a:cubicBezTo>
                    <a:pt x="46" y="17"/>
                    <a:pt x="38" y="22"/>
                    <a:pt x="28" y="24"/>
                  </a:cubicBezTo>
                  <a:cubicBezTo>
                    <a:pt x="18" y="25"/>
                    <a:pt x="8" y="23"/>
                    <a:pt x="0" y="17"/>
                  </a:cubicBezTo>
                  <a:cubicBezTo>
                    <a:pt x="6" y="9"/>
                    <a:pt x="14" y="3"/>
                    <a:pt x="24"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252"/>
            <p:cNvSpPr/>
            <p:nvPr/>
          </p:nvSpPr>
          <p:spPr bwMode="auto">
            <a:xfrm>
              <a:off x="2671763" y="5989638"/>
              <a:ext cx="188913" cy="104775"/>
            </a:xfrm>
            <a:custGeom>
              <a:avLst/>
              <a:gdLst>
                <a:gd name="T0" fmla="*/ 28 w 50"/>
                <a:gd name="T1" fmla="*/ 3 h 28"/>
                <a:gd name="T2" fmla="*/ 50 w 50"/>
                <a:gd name="T3" fmla="*/ 21 h 28"/>
                <a:gd name="T4" fmla="*/ 22 w 50"/>
                <a:gd name="T5" fmla="*/ 25 h 28"/>
                <a:gd name="T6" fmla="*/ 0 w 50"/>
                <a:gd name="T7" fmla="*/ 6 h 28"/>
                <a:gd name="T8" fmla="*/ 28 w 50"/>
                <a:gd name="T9" fmla="*/ 3 h 28"/>
              </a:gdLst>
              <a:ahLst/>
              <a:cxnLst>
                <a:cxn ang="0">
                  <a:pos x="T0" y="T1"/>
                </a:cxn>
                <a:cxn ang="0">
                  <a:pos x="T2" y="T3"/>
                </a:cxn>
                <a:cxn ang="0">
                  <a:pos x="T4" y="T5"/>
                </a:cxn>
                <a:cxn ang="0">
                  <a:pos x="T6" y="T7"/>
                </a:cxn>
                <a:cxn ang="0">
                  <a:pos x="T8" y="T9"/>
                </a:cxn>
              </a:cxnLst>
              <a:rect l="0" t="0" r="r" b="b"/>
              <a:pathLst>
                <a:path w="50" h="28">
                  <a:moveTo>
                    <a:pt x="28" y="3"/>
                  </a:moveTo>
                  <a:cubicBezTo>
                    <a:pt x="38" y="6"/>
                    <a:pt x="46" y="13"/>
                    <a:pt x="50" y="21"/>
                  </a:cubicBezTo>
                  <a:cubicBezTo>
                    <a:pt x="42" y="26"/>
                    <a:pt x="32" y="28"/>
                    <a:pt x="22" y="25"/>
                  </a:cubicBezTo>
                  <a:cubicBezTo>
                    <a:pt x="12" y="22"/>
                    <a:pt x="5" y="15"/>
                    <a:pt x="0" y="6"/>
                  </a:cubicBezTo>
                  <a:cubicBezTo>
                    <a:pt x="8" y="2"/>
                    <a:pt x="19"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253"/>
            <p:cNvSpPr/>
            <p:nvPr/>
          </p:nvSpPr>
          <p:spPr bwMode="auto">
            <a:xfrm>
              <a:off x="1831975" y="4556125"/>
              <a:ext cx="187325" cy="101600"/>
            </a:xfrm>
            <a:custGeom>
              <a:avLst/>
              <a:gdLst>
                <a:gd name="T0" fmla="*/ 28 w 50"/>
                <a:gd name="T1" fmla="*/ 3 h 27"/>
                <a:gd name="T2" fmla="*/ 50 w 50"/>
                <a:gd name="T3" fmla="*/ 21 h 27"/>
                <a:gd name="T4" fmla="*/ 22 w 50"/>
                <a:gd name="T5" fmla="*/ 24 h 27"/>
                <a:gd name="T6" fmla="*/ 0 w 50"/>
                <a:gd name="T7" fmla="*/ 6 h 27"/>
                <a:gd name="T8" fmla="*/ 28 w 50"/>
                <a:gd name="T9" fmla="*/ 3 h 27"/>
              </a:gdLst>
              <a:ahLst/>
              <a:cxnLst>
                <a:cxn ang="0">
                  <a:pos x="T0" y="T1"/>
                </a:cxn>
                <a:cxn ang="0">
                  <a:pos x="T2" y="T3"/>
                </a:cxn>
                <a:cxn ang="0">
                  <a:pos x="T4" y="T5"/>
                </a:cxn>
                <a:cxn ang="0">
                  <a:pos x="T6" y="T7"/>
                </a:cxn>
                <a:cxn ang="0">
                  <a:pos x="T8" y="T9"/>
                </a:cxn>
              </a:cxnLst>
              <a:rect l="0" t="0" r="r" b="b"/>
              <a:pathLst>
                <a:path w="50" h="27">
                  <a:moveTo>
                    <a:pt x="28" y="3"/>
                  </a:moveTo>
                  <a:cubicBezTo>
                    <a:pt x="38" y="6"/>
                    <a:pt x="46" y="12"/>
                    <a:pt x="50" y="21"/>
                  </a:cubicBezTo>
                  <a:cubicBezTo>
                    <a:pt x="42" y="26"/>
                    <a:pt x="32" y="27"/>
                    <a:pt x="22" y="24"/>
                  </a:cubicBezTo>
                  <a:cubicBezTo>
                    <a:pt x="12" y="21"/>
                    <a:pt x="4" y="14"/>
                    <a:pt x="0" y="6"/>
                  </a:cubicBezTo>
                  <a:cubicBezTo>
                    <a:pt x="8" y="1"/>
                    <a:pt x="18"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3" name="Freeform 254"/>
            <p:cNvSpPr/>
            <p:nvPr/>
          </p:nvSpPr>
          <p:spPr bwMode="auto">
            <a:xfrm>
              <a:off x="1538288" y="3857625"/>
              <a:ext cx="192088" cy="104775"/>
            </a:xfrm>
            <a:custGeom>
              <a:avLst/>
              <a:gdLst>
                <a:gd name="T0" fmla="*/ 29 w 51"/>
                <a:gd name="T1" fmla="*/ 3 h 28"/>
                <a:gd name="T2" fmla="*/ 51 w 51"/>
                <a:gd name="T3" fmla="*/ 22 h 28"/>
                <a:gd name="T4" fmla="*/ 22 w 51"/>
                <a:gd name="T5" fmla="*/ 25 h 28"/>
                <a:gd name="T6" fmla="*/ 0 w 51"/>
                <a:gd name="T7" fmla="*/ 7 h 28"/>
                <a:gd name="T8" fmla="*/ 29 w 51"/>
                <a:gd name="T9" fmla="*/ 3 h 28"/>
              </a:gdLst>
              <a:ahLst/>
              <a:cxnLst>
                <a:cxn ang="0">
                  <a:pos x="T0" y="T1"/>
                </a:cxn>
                <a:cxn ang="0">
                  <a:pos x="T2" y="T3"/>
                </a:cxn>
                <a:cxn ang="0">
                  <a:pos x="T4" y="T5"/>
                </a:cxn>
                <a:cxn ang="0">
                  <a:pos x="T6" y="T7"/>
                </a:cxn>
                <a:cxn ang="0">
                  <a:pos x="T8" y="T9"/>
                </a:cxn>
              </a:cxnLst>
              <a:rect l="0" t="0" r="r" b="b"/>
              <a:pathLst>
                <a:path w="51" h="28">
                  <a:moveTo>
                    <a:pt x="29" y="3"/>
                  </a:moveTo>
                  <a:cubicBezTo>
                    <a:pt x="39" y="6"/>
                    <a:pt x="46" y="13"/>
                    <a:pt x="51" y="22"/>
                  </a:cubicBezTo>
                  <a:cubicBezTo>
                    <a:pt x="42" y="26"/>
                    <a:pt x="32" y="28"/>
                    <a:pt x="22" y="25"/>
                  </a:cubicBezTo>
                  <a:cubicBezTo>
                    <a:pt x="13" y="22"/>
                    <a:pt x="5" y="15"/>
                    <a:pt x="0" y="7"/>
                  </a:cubicBezTo>
                  <a:cubicBezTo>
                    <a:pt x="9" y="2"/>
                    <a:pt x="19" y="0"/>
                    <a:pt x="29"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4" name="Freeform 255"/>
            <p:cNvSpPr/>
            <p:nvPr/>
          </p:nvSpPr>
          <p:spPr bwMode="auto">
            <a:xfrm>
              <a:off x="1106488" y="4429125"/>
              <a:ext cx="288925" cy="179388"/>
            </a:xfrm>
            <a:custGeom>
              <a:avLst/>
              <a:gdLst>
                <a:gd name="T0" fmla="*/ 30 w 77"/>
                <a:gd name="T1" fmla="*/ 8 h 48"/>
                <a:gd name="T2" fmla="*/ 77 w 77"/>
                <a:gd name="T3" fmla="*/ 5 h 48"/>
                <a:gd name="T4" fmla="*/ 47 w 77"/>
                <a:gd name="T5" fmla="*/ 40 h 48"/>
                <a:gd name="T6" fmla="*/ 0 w 77"/>
                <a:gd name="T7" fmla="*/ 43 h 48"/>
                <a:gd name="T8" fmla="*/ 30 w 77"/>
                <a:gd name="T9" fmla="*/ 8 h 48"/>
              </a:gdLst>
              <a:ahLst/>
              <a:cxnLst>
                <a:cxn ang="0">
                  <a:pos x="T0" y="T1"/>
                </a:cxn>
                <a:cxn ang="0">
                  <a:pos x="T2" y="T3"/>
                </a:cxn>
                <a:cxn ang="0">
                  <a:pos x="T4" y="T5"/>
                </a:cxn>
                <a:cxn ang="0">
                  <a:pos x="T6" y="T7"/>
                </a:cxn>
                <a:cxn ang="0">
                  <a:pos x="T8" y="T9"/>
                </a:cxn>
              </a:cxnLst>
              <a:rect l="0" t="0" r="r" b="b"/>
              <a:pathLst>
                <a:path w="77" h="48">
                  <a:moveTo>
                    <a:pt x="30" y="8"/>
                  </a:moveTo>
                  <a:cubicBezTo>
                    <a:pt x="45" y="1"/>
                    <a:pt x="62" y="0"/>
                    <a:pt x="77" y="5"/>
                  </a:cubicBezTo>
                  <a:cubicBezTo>
                    <a:pt x="72" y="20"/>
                    <a:pt x="62" y="33"/>
                    <a:pt x="47" y="40"/>
                  </a:cubicBezTo>
                  <a:cubicBezTo>
                    <a:pt x="32" y="48"/>
                    <a:pt x="15" y="48"/>
                    <a:pt x="0" y="43"/>
                  </a:cubicBezTo>
                  <a:cubicBezTo>
                    <a:pt x="5" y="29"/>
                    <a:pt x="15" y="16"/>
                    <a:pt x="30"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5" name="Freeform 256"/>
            <p:cNvSpPr/>
            <p:nvPr/>
          </p:nvSpPr>
          <p:spPr bwMode="auto">
            <a:xfrm>
              <a:off x="1246188" y="4984750"/>
              <a:ext cx="284163" cy="184150"/>
            </a:xfrm>
            <a:custGeom>
              <a:avLst/>
              <a:gdLst>
                <a:gd name="T0" fmla="*/ 30 w 76"/>
                <a:gd name="T1" fmla="*/ 8 h 49"/>
                <a:gd name="T2" fmla="*/ 76 w 76"/>
                <a:gd name="T3" fmla="*/ 5 h 49"/>
                <a:gd name="T4" fmla="*/ 46 w 76"/>
                <a:gd name="T5" fmla="*/ 41 h 49"/>
                <a:gd name="T6" fmla="*/ 0 w 76"/>
                <a:gd name="T7" fmla="*/ 44 h 49"/>
                <a:gd name="T8" fmla="*/ 30 w 76"/>
                <a:gd name="T9" fmla="*/ 8 h 49"/>
              </a:gdLst>
              <a:ahLst/>
              <a:cxnLst>
                <a:cxn ang="0">
                  <a:pos x="T0" y="T1"/>
                </a:cxn>
                <a:cxn ang="0">
                  <a:pos x="T2" y="T3"/>
                </a:cxn>
                <a:cxn ang="0">
                  <a:pos x="T4" y="T5"/>
                </a:cxn>
                <a:cxn ang="0">
                  <a:pos x="T6" y="T7"/>
                </a:cxn>
                <a:cxn ang="0">
                  <a:pos x="T8" y="T9"/>
                </a:cxn>
              </a:cxnLst>
              <a:rect l="0" t="0" r="r" b="b"/>
              <a:pathLst>
                <a:path w="76" h="49">
                  <a:moveTo>
                    <a:pt x="30" y="8"/>
                  </a:moveTo>
                  <a:cubicBezTo>
                    <a:pt x="45" y="1"/>
                    <a:pt x="62" y="0"/>
                    <a:pt x="76" y="5"/>
                  </a:cubicBezTo>
                  <a:cubicBezTo>
                    <a:pt x="72" y="20"/>
                    <a:pt x="61" y="33"/>
                    <a:pt x="46" y="41"/>
                  </a:cubicBezTo>
                  <a:cubicBezTo>
                    <a:pt x="31" y="48"/>
                    <a:pt x="15" y="49"/>
                    <a:pt x="0" y="44"/>
                  </a:cubicBezTo>
                  <a:cubicBezTo>
                    <a:pt x="5" y="29"/>
                    <a:pt x="15" y="16"/>
                    <a:pt x="30"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6" name="Freeform 257"/>
            <p:cNvSpPr/>
            <p:nvPr/>
          </p:nvSpPr>
          <p:spPr bwMode="auto">
            <a:xfrm>
              <a:off x="1317625" y="3906838"/>
              <a:ext cx="187325" cy="101600"/>
            </a:xfrm>
            <a:custGeom>
              <a:avLst/>
              <a:gdLst>
                <a:gd name="T0" fmla="*/ 28 w 50"/>
                <a:gd name="T1" fmla="*/ 3 h 27"/>
                <a:gd name="T2" fmla="*/ 50 w 50"/>
                <a:gd name="T3" fmla="*/ 21 h 27"/>
                <a:gd name="T4" fmla="*/ 22 w 50"/>
                <a:gd name="T5" fmla="*/ 24 h 27"/>
                <a:gd name="T6" fmla="*/ 0 w 50"/>
                <a:gd name="T7" fmla="*/ 6 h 27"/>
                <a:gd name="T8" fmla="*/ 28 w 50"/>
                <a:gd name="T9" fmla="*/ 3 h 27"/>
              </a:gdLst>
              <a:ahLst/>
              <a:cxnLst>
                <a:cxn ang="0">
                  <a:pos x="T0" y="T1"/>
                </a:cxn>
                <a:cxn ang="0">
                  <a:pos x="T2" y="T3"/>
                </a:cxn>
                <a:cxn ang="0">
                  <a:pos x="T4" y="T5"/>
                </a:cxn>
                <a:cxn ang="0">
                  <a:pos x="T6" y="T7"/>
                </a:cxn>
                <a:cxn ang="0">
                  <a:pos x="T8" y="T9"/>
                </a:cxn>
              </a:cxnLst>
              <a:rect l="0" t="0" r="r" b="b"/>
              <a:pathLst>
                <a:path w="50" h="27">
                  <a:moveTo>
                    <a:pt x="28" y="3"/>
                  </a:moveTo>
                  <a:cubicBezTo>
                    <a:pt x="38" y="6"/>
                    <a:pt x="46" y="12"/>
                    <a:pt x="50" y="21"/>
                  </a:cubicBezTo>
                  <a:cubicBezTo>
                    <a:pt x="42" y="25"/>
                    <a:pt x="32" y="27"/>
                    <a:pt x="22" y="24"/>
                  </a:cubicBezTo>
                  <a:cubicBezTo>
                    <a:pt x="12" y="21"/>
                    <a:pt x="4" y="14"/>
                    <a:pt x="0" y="6"/>
                  </a:cubicBezTo>
                  <a:cubicBezTo>
                    <a:pt x="8" y="1"/>
                    <a:pt x="18"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7" name="Freeform 258"/>
            <p:cNvSpPr/>
            <p:nvPr/>
          </p:nvSpPr>
          <p:spPr bwMode="auto">
            <a:xfrm>
              <a:off x="1139825" y="3978275"/>
              <a:ext cx="188913" cy="101600"/>
            </a:xfrm>
            <a:custGeom>
              <a:avLst/>
              <a:gdLst>
                <a:gd name="T0" fmla="*/ 28 w 50"/>
                <a:gd name="T1" fmla="*/ 3 h 27"/>
                <a:gd name="T2" fmla="*/ 50 w 50"/>
                <a:gd name="T3" fmla="*/ 21 h 27"/>
                <a:gd name="T4" fmla="*/ 22 w 50"/>
                <a:gd name="T5" fmla="*/ 24 h 27"/>
                <a:gd name="T6" fmla="*/ 0 w 50"/>
                <a:gd name="T7" fmla="*/ 6 h 27"/>
                <a:gd name="T8" fmla="*/ 28 w 50"/>
                <a:gd name="T9" fmla="*/ 3 h 27"/>
              </a:gdLst>
              <a:ahLst/>
              <a:cxnLst>
                <a:cxn ang="0">
                  <a:pos x="T0" y="T1"/>
                </a:cxn>
                <a:cxn ang="0">
                  <a:pos x="T2" y="T3"/>
                </a:cxn>
                <a:cxn ang="0">
                  <a:pos x="T4" y="T5"/>
                </a:cxn>
                <a:cxn ang="0">
                  <a:pos x="T6" y="T7"/>
                </a:cxn>
                <a:cxn ang="0">
                  <a:pos x="T8" y="T9"/>
                </a:cxn>
              </a:cxnLst>
              <a:rect l="0" t="0" r="r" b="b"/>
              <a:pathLst>
                <a:path w="50" h="27">
                  <a:moveTo>
                    <a:pt x="28" y="3"/>
                  </a:moveTo>
                  <a:cubicBezTo>
                    <a:pt x="38" y="6"/>
                    <a:pt x="46" y="12"/>
                    <a:pt x="50" y="21"/>
                  </a:cubicBezTo>
                  <a:cubicBezTo>
                    <a:pt x="42" y="25"/>
                    <a:pt x="32" y="27"/>
                    <a:pt x="22" y="24"/>
                  </a:cubicBezTo>
                  <a:cubicBezTo>
                    <a:pt x="12" y="21"/>
                    <a:pt x="4" y="14"/>
                    <a:pt x="0" y="6"/>
                  </a:cubicBezTo>
                  <a:cubicBezTo>
                    <a:pt x="8" y="1"/>
                    <a:pt x="18"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8" name="Freeform 259"/>
            <p:cNvSpPr/>
            <p:nvPr/>
          </p:nvSpPr>
          <p:spPr bwMode="auto">
            <a:xfrm>
              <a:off x="1389063" y="3681413"/>
              <a:ext cx="134938" cy="146050"/>
            </a:xfrm>
            <a:custGeom>
              <a:avLst/>
              <a:gdLst>
                <a:gd name="T0" fmla="*/ 26 w 36"/>
                <a:gd name="T1" fmla="*/ 12 h 39"/>
                <a:gd name="T2" fmla="*/ 35 w 36"/>
                <a:gd name="T3" fmla="*/ 39 h 39"/>
                <a:gd name="T4" fmla="*/ 10 w 36"/>
                <a:gd name="T5" fmla="*/ 27 h 39"/>
                <a:gd name="T6" fmla="*/ 0 w 36"/>
                <a:gd name="T7" fmla="*/ 0 h 39"/>
                <a:gd name="T8" fmla="*/ 26 w 36"/>
                <a:gd name="T9" fmla="*/ 12 h 39"/>
              </a:gdLst>
              <a:ahLst/>
              <a:cxnLst>
                <a:cxn ang="0">
                  <a:pos x="T0" y="T1"/>
                </a:cxn>
                <a:cxn ang="0">
                  <a:pos x="T2" y="T3"/>
                </a:cxn>
                <a:cxn ang="0">
                  <a:pos x="T4" y="T5"/>
                </a:cxn>
                <a:cxn ang="0">
                  <a:pos x="T6" y="T7"/>
                </a:cxn>
                <a:cxn ang="0">
                  <a:pos x="T8" y="T9"/>
                </a:cxn>
              </a:cxnLst>
              <a:rect l="0" t="0" r="r" b="b"/>
              <a:pathLst>
                <a:path w="36" h="39">
                  <a:moveTo>
                    <a:pt x="26" y="12"/>
                  </a:moveTo>
                  <a:cubicBezTo>
                    <a:pt x="33" y="19"/>
                    <a:pt x="36" y="29"/>
                    <a:pt x="35" y="39"/>
                  </a:cubicBezTo>
                  <a:cubicBezTo>
                    <a:pt x="26" y="38"/>
                    <a:pt x="17" y="34"/>
                    <a:pt x="10" y="27"/>
                  </a:cubicBezTo>
                  <a:cubicBezTo>
                    <a:pt x="3" y="19"/>
                    <a:pt x="0" y="10"/>
                    <a:pt x="0" y="0"/>
                  </a:cubicBezTo>
                  <a:cubicBezTo>
                    <a:pt x="10" y="0"/>
                    <a:pt x="19" y="4"/>
                    <a:pt x="26"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9" name="Freeform 260"/>
            <p:cNvSpPr/>
            <p:nvPr/>
          </p:nvSpPr>
          <p:spPr bwMode="auto">
            <a:xfrm>
              <a:off x="1951038" y="3571875"/>
              <a:ext cx="134938" cy="146050"/>
            </a:xfrm>
            <a:custGeom>
              <a:avLst/>
              <a:gdLst>
                <a:gd name="T0" fmla="*/ 26 w 36"/>
                <a:gd name="T1" fmla="*/ 12 h 39"/>
                <a:gd name="T2" fmla="*/ 36 w 36"/>
                <a:gd name="T3" fmla="*/ 39 h 39"/>
                <a:gd name="T4" fmla="*/ 10 w 36"/>
                <a:gd name="T5" fmla="*/ 27 h 39"/>
                <a:gd name="T6" fmla="*/ 0 w 36"/>
                <a:gd name="T7" fmla="*/ 0 h 39"/>
                <a:gd name="T8" fmla="*/ 26 w 36"/>
                <a:gd name="T9" fmla="*/ 12 h 39"/>
              </a:gdLst>
              <a:ahLst/>
              <a:cxnLst>
                <a:cxn ang="0">
                  <a:pos x="T0" y="T1"/>
                </a:cxn>
                <a:cxn ang="0">
                  <a:pos x="T2" y="T3"/>
                </a:cxn>
                <a:cxn ang="0">
                  <a:pos x="T4" y="T5"/>
                </a:cxn>
                <a:cxn ang="0">
                  <a:pos x="T6" y="T7"/>
                </a:cxn>
                <a:cxn ang="0">
                  <a:pos x="T8" y="T9"/>
                </a:cxn>
              </a:cxnLst>
              <a:rect l="0" t="0" r="r" b="b"/>
              <a:pathLst>
                <a:path w="36" h="39">
                  <a:moveTo>
                    <a:pt x="26" y="12"/>
                  </a:moveTo>
                  <a:cubicBezTo>
                    <a:pt x="33" y="20"/>
                    <a:pt x="36" y="30"/>
                    <a:pt x="36" y="39"/>
                  </a:cubicBezTo>
                  <a:cubicBezTo>
                    <a:pt x="26" y="39"/>
                    <a:pt x="17" y="35"/>
                    <a:pt x="10" y="27"/>
                  </a:cubicBezTo>
                  <a:cubicBezTo>
                    <a:pt x="3" y="20"/>
                    <a:pt x="0" y="10"/>
                    <a:pt x="0" y="0"/>
                  </a:cubicBezTo>
                  <a:cubicBezTo>
                    <a:pt x="10" y="1"/>
                    <a:pt x="19" y="5"/>
                    <a:pt x="26"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0" name="Freeform 261"/>
            <p:cNvSpPr/>
            <p:nvPr/>
          </p:nvSpPr>
          <p:spPr bwMode="auto">
            <a:xfrm>
              <a:off x="2559050" y="4086225"/>
              <a:ext cx="139700" cy="147638"/>
            </a:xfrm>
            <a:custGeom>
              <a:avLst/>
              <a:gdLst>
                <a:gd name="T0" fmla="*/ 27 w 37"/>
                <a:gd name="T1" fmla="*/ 12 h 39"/>
                <a:gd name="T2" fmla="*/ 36 w 37"/>
                <a:gd name="T3" fmla="*/ 39 h 39"/>
                <a:gd name="T4" fmla="*/ 10 w 37"/>
                <a:gd name="T5" fmla="*/ 27 h 39"/>
                <a:gd name="T6" fmla="*/ 1 w 37"/>
                <a:gd name="T7" fmla="*/ 0 h 39"/>
                <a:gd name="T8" fmla="*/ 27 w 37"/>
                <a:gd name="T9" fmla="*/ 12 h 39"/>
              </a:gdLst>
              <a:ahLst/>
              <a:cxnLst>
                <a:cxn ang="0">
                  <a:pos x="T0" y="T1"/>
                </a:cxn>
                <a:cxn ang="0">
                  <a:pos x="T2" y="T3"/>
                </a:cxn>
                <a:cxn ang="0">
                  <a:pos x="T4" y="T5"/>
                </a:cxn>
                <a:cxn ang="0">
                  <a:pos x="T6" y="T7"/>
                </a:cxn>
                <a:cxn ang="0">
                  <a:pos x="T8" y="T9"/>
                </a:cxn>
              </a:cxnLst>
              <a:rect l="0" t="0" r="r" b="b"/>
              <a:pathLst>
                <a:path w="37" h="39">
                  <a:moveTo>
                    <a:pt x="27" y="12"/>
                  </a:moveTo>
                  <a:cubicBezTo>
                    <a:pt x="34" y="20"/>
                    <a:pt x="37" y="29"/>
                    <a:pt x="36" y="39"/>
                  </a:cubicBezTo>
                  <a:cubicBezTo>
                    <a:pt x="27" y="39"/>
                    <a:pt x="17" y="35"/>
                    <a:pt x="10" y="27"/>
                  </a:cubicBezTo>
                  <a:cubicBezTo>
                    <a:pt x="3" y="20"/>
                    <a:pt x="0" y="10"/>
                    <a:pt x="1" y="0"/>
                  </a:cubicBezTo>
                  <a:cubicBezTo>
                    <a:pt x="10" y="1"/>
                    <a:pt x="20" y="5"/>
                    <a:pt x="27"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1" name="Freeform 262"/>
            <p:cNvSpPr/>
            <p:nvPr/>
          </p:nvSpPr>
          <p:spPr bwMode="auto">
            <a:xfrm>
              <a:off x="1654175" y="4424363"/>
              <a:ext cx="98425" cy="192088"/>
            </a:xfrm>
            <a:custGeom>
              <a:avLst/>
              <a:gdLst>
                <a:gd name="T0" fmla="*/ 24 w 26"/>
                <a:gd name="T1" fmla="*/ 23 h 51"/>
                <a:gd name="T2" fmla="*/ 19 w 26"/>
                <a:gd name="T3" fmla="*/ 51 h 51"/>
                <a:gd name="T4" fmla="*/ 2 w 26"/>
                <a:gd name="T5" fmla="*/ 28 h 51"/>
                <a:gd name="T6" fmla="*/ 7 w 26"/>
                <a:gd name="T7" fmla="*/ 0 h 51"/>
                <a:gd name="T8" fmla="*/ 24 w 26"/>
                <a:gd name="T9" fmla="*/ 23 h 51"/>
              </a:gdLst>
              <a:ahLst/>
              <a:cxnLst>
                <a:cxn ang="0">
                  <a:pos x="T0" y="T1"/>
                </a:cxn>
                <a:cxn ang="0">
                  <a:pos x="T2" y="T3"/>
                </a:cxn>
                <a:cxn ang="0">
                  <a:pos x="T4" y="T5"/>
                </a:cxn>
                <a:cxn ang="0">
                  <a:pos x="T6" y="T7"/>
                </a:cxn>
                <a:cxn ang="0">
                  <a:pos x="T8" y="T9"/>
                </a:cxn>
              </a:cxnLst>
              <a:rect l="0" t="0" r="r" b="b"/>
              <a:pathLst>
                <a:path w="26" h="51">
                  <a:moveTo>
                    <a:pt x="24" y="23"/>
                  </a:moveTo>
                  <a:cubicBezTo>
                    <a:pt x="26" y="33"/>
                    <a:pt x="24" y="43"/>
                    <a:pt x="19" y="51"/>
                  </a:cubicBezTo>
                  <a:cubicBezTo>
                    <a:pt x="11" y="46"/>
                    <a:pt x="4" y="38"/>
                    <a:pt x="2" y="28"/>
                  </a:cubicBezTo>
                  <a:cubicBezTo>
                    <a:pt x="0" y="18"/>
                    <a:pt x="2" y="8"/>
                    <a:pt x="7" y="0"/>
                  </a:cubicBezTo>
                  <a:cubicBezTo>
                    <a:pt x="15" y="5"/>
                    <a:pt x="21" y="13"/>
                    <a:pt x="24"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2" name="Freeform 263"/>
            <p:cNvSpPr/>
            <p:nvPr/>
          </p:nvSpPr>
          <p:spPr bwMode="auto">
            <a:xfrm>
              <a:off x="1620838" y="3286125"/>
              <a:ext cx="134938" cy="146050"/>
            </a:xfrm>
            <a:custGeom>
              <a:avLst/>
              <a:gdLst>
                <a:gd name="T0" fmla="*/ 26 w 36"/>
                <a:gd name="T1" fmla="*/ 12 h 39"/>
                <a:gd name="T2" fmla="*/ 36 w 36"/>
                <a:gd name="T3" fmla="*/ 39 h 39"/>
                <a:gd name="T4" fmla="*/ 10 w 36"/>
                <a:gd name="T5" fmla="*/ 27 h 39"/>
                <a:gd name="T6" fmla="*/ 0 w 36"/>
                <a:gd name="T7" fmla="*/ 0 h 39"/>
                <a:gd name="T8" fmla="*/ 26 w 36"/>
                <a:gd name="T9" fmla="*/ 12 h 39"/>
              </a:gdLst>
              <a:ahLst/>
              <a:cxnLst>
                <a:cxn ang="0">
                  <a:pos x="T0" y="T1"/>
                </a:cxn>
                <a:cxn ang="0">
                  <a:pos x="T2" y="T3"/>
                </a:cxn>
                <a:cxn ang="0">
                  <a:pos x="T4" y="T5"/>
                </a:cxn>
                <a:cxn ang="0">
                  <a:pos x="T6" y="T7"/>
                </a:cxn>
                <a:cxn ang="0">
                  <a:pos x="T8" y="T9"/>
                </a:cxn>
              </a:cxnLst>
              <a:rect l="0" t="0" r="r" b="b"/>
              <a:pathLst>
                <a:path w="36" h="39">
                  <a:moveTo>
                    <a:pt x="26" y="12"/>
                  </a:moveTo>
                  <a:cubicBezTo>
                    <a:pt x="33" y="20"/>
                    <a:pt x="36" y="29"/>
                    <a:pt x="36" y="39"/>
                  </a:cubicBezTo>
                  <a:cubicBezTo>
                    <a:pt x="26" y="39"/>
                    <a:pt x="17" y="35"/>
                    <a:pt x="10" y="27"/>
                  </a:cubicBezTo>
                  <a:cubicBezTo>
                    <a:pt x="3" y="20"/>
                    <a:pt x="0" y="10"/>
                    <a:pt x="0" y="0"/>
                  </a:cubicBezTo>
                  <a:cubicBezTo>
                    <a:pt x="10" y="1"/>
                    <a:pt x="19" y="5"/>
                    <a:pt x="26"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Freeform 264"/>
            <p:cNvSpPr/>
            <p:nvPr/>
          </p:nvSpPr>
          <p:spPr bwMode="auto">
            <a:xfrm>
              <a:off x="2286000" y="3127375"/>
              <a:ext cx="119063" cy="166688"/>
            </a:xfrm>
            <a:custGeom>
              <a:avLst/>
              <a:gdLst>
                <a:gd name="T0" fmla="*/ 6 w 32"/>
                <a:gd name="T1" fmla="*/ 16 h 44"/>
                <a:gd name="T2" fmla="*/ 2 w 32"/>
                <a:gd name="T3" fmla="*/ 44 h 44"/>
                <a:gd name="T4" fmla="*/ 25 w 32"/>
                <a:gd name="T5" fmla="*/ 28 h 44"/>
                <a:gd name="T6" fmla="*/ 30 w 32"/>
                <a:gd name="T7" fmla="*/ 0 h 44"/>
                <a:gd name="T8" fmla="*/ 6 w 32"/>
                <a:gd name="T9" fmla="*/ 16 h 44"/>
              </a:gdLst>
              <a:ahLst/>
              <a:cxnLst>
                <a:cxn ang="0">
                  <a:pos x="T0" y="T1"/>
                </a:cxn>
                <a:cxn ang="0">
                  <a:pos x="T2" y="T3"/>
                </a:cxn>
                <a:cxn ang="0">
                  <a:pos x="T4" y="T5"/>
                </a:cxn>
                <a:cxn ang="0">
                  <a:pos x="T6" y="T7"/>
                </a:cxn>
                <a:cxn ang="0">
                  <a:pos x="T8" y="T9"/>
                </a:cxn>
              </a:cxnLst>
              <a:rect l="0" t="0" r="r" b="b"/>
              <a:pathLst>
                <a:path w="32" h="44">
                  <a:moveTo>
                    <a:pt x="6" y="16"/>
                  </a:moveTo>
                  <a:cubicBezTo>
                    <a:pt x="1" y="25"/>
                    <a:pt x="0" y="35"/>
                    <a:pt x="2" y="44"/>
                  </a:cubicBezTo>
                  <a:cubicBezTo>
                    <a:pt x="11" y="42"/>
                    <a:pt x="20" y="37"/>
                    <a:pt x="25" y="28"/>
                  </a:cubicBezTo>
                  <a:cubicBezTo>
                    <a:pt x="31" y="19"/>
                    <a:pt x="32" y="9"/>
                    <a:pt x="30" y="0"/>
                  </a:cubicBezTo>
                  <a:cubicBezTo>
                    <a:pt x="21" y="2"/>
                    <a:pt x="12" y="7"/>
                    <a:pt x="6" y="1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Freeform 265"/>
            <p:cNvSpPr/>
            <p:nvPr/>
          </p:nvSpPr>
          <p:spPr bwMode="auto">
            <a:xfrm>
              <a:off x="2327275" y="3233738"/>
              <a:ext cx="168275" cy="195263"/>
            </a:xfrm>
            <a:custGeom>
              <a:avLst/>
              <a:gdLst>
                <a:gd name="T0" fmla="*/ 34 w 45"/>
                <a:gd name="T1" fmla="*/ 35 h 52"/>
                <a:gd name="T2" fmla="*/ 1 w 45"/>
                <a:gd name="T3" fmla="*/ 52 h 52"/>
                <a:gd name="T4" fmla="*/ 11 w 45"/>
                <a:gd name="T5" fmla="*/ 17 h 52"/>
                <a:gd name="T6" fmla="*/ 43 w 45"/>
                <a:gd name="T7" fmla="*/ 0 h 52"/>
                <a:gd name="T8" fmla="*/ 34 w 45"/>
                <a:gd name="T9" fmla="*/ 35 h 52"/>
              </a:gdLst>
              <a:ahLst/>
              <a:cxnLst>
                <a:cxn ang="0">
                  <a:pos x="T0" y="T1"/>
                </a:cxn>
                <a:cxn ang="0">
                  <a:pos x="T2" y="T3"/>
                </a:cxn>
                <a:cxn ang="0">
                  <a:pos x="T4" y="T5"/>
                </a:cxn>
                <a:cxn ang="0">
                  <a:pos x="T6" y="T7"/>
                </a:cxn>
                <a:cxn ang="0">
                  <a:pos x="T8" y="T9"/>
                </a:cxn>
              </a:cxnLst>
              <a:rect l="0" t="0" r="r" b="b"/>
              <a:pathLst>
                <a:path w="45" h="52">
                  <a:moveTo>
                    <a:pt x="34" y="35"/>
                  </a:moveTo>
                  <a:cubicBezTo>
                    <a:pt x="25" y="45"/>
                    <a:pt x="14" y="51"/>
                    <a:pt x="1" y="52"/>
                  </a:cubicBezTo>
                  <a:cubicBezTo>
                    <a:pt x="0" y="40"/>
                    <a:pt x="3" y="28"/>
                    <a:pt x="11" y="17"/>
                  </a:cubicBezTo>
                  <a:cubicBezTo>
                    <a:pt x="20" y="7"/>
                    <a:pt x="31" y="1"/>
                    <a:pt x="43" y="0"/>
                  </a:cubicBezTo>
                  <a:cubicBezTo>
                    <a:pt x="45" y="12"/>
                    <a:pt x="42" y="25"/>
                    <a:pt x="34"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Freeform 266"/>
            <p:cNvSpPr/>
            <p:nvPr/>
          </p:nvSpPr>
          <p:spPr bwMode="auto">
            <a:xfrm>
              <a:off x="2151063" y="3094038"/>
              <a:ext cx="168275" cy="195263"/>
            </a:xfrm>
            <a:custGeom>
              <a:avLst/>
              <a:gdLst>
                <a:gd name="T0" fmla="*/ 11 w 45"/>
                <a:gd name="T1" fmla="*/ 35 h 52"/>
                <a:gd name="T2" fmla="*/ 44 w 45"/>
                <a:gd name="T3" fmla="*/ 52 h 52"/>
                <a:gd name="T4" fmla="*/ 34 w 45"/>
                <a:gd name="T5" fmla="*/ 17 h 52"/>
                <a:gd name="T6" fmla="*/ 2 w 45"/>
                <a:gd name="T7" fmla="*/ 0 h 52"/>
                <a:gd name="T8" fmla="*/ 11 w 45"/>
                <a:gd name="T9" fmla="*/ 35 h 52"/>
              </a:gdLst>
              <a:ahLst/>
              <a:cxnLst>
                <a:cxn ang="0">
                  <a:pos x="T0" y="T1"/>
                </a:cxn>
                <a:cxn ang="0">
                  <a:pos x="T2" y="T3"/>
                </a:cxn>
                <a:cxn ang="0">
                  <a:pos x="T4" y="T5"/>
                </a:cxn>
                <a:cxn ang="0">
                  <a:pos x="T6" y="T7"/>
                </a:cxn>
                <a:cxn ang="0">
                  <a:pos x="T8" y="T9"/>
                </a:cxn>
              </a:cxnLst>
              <a:rect l="0" t="0" r="r" b="b"/>
              <a:pathLst>
                <a:path w="45" h="52">
                  <a:moveTo>
                    <a:pt x="11" y="35"/>
                  </a:moveTo>
                  <a:cubicBezTo>
                    <a:pt x="20" y="46"/>
                    <a:pt x="31" y="51"/>
                    <a:pt x="44" y="52"/>
                  </a:cubicBezTo>
                  <a:cubicBezTo>
                    <a:pt x="45" y="40"/>
                    <a:pt x="42" y="28"/>
                    <a:pt x="34" y="17"/>
                  </a:cubicBezTo>
                  <a:cubicBezTo>
                    <a:pt x="25" y="7"/>
                    <a:pt x="14" y="1"/>
                    <a:pt x="2" y="0"/>
                  </a:cubicBezTo>
                  <a:cubicBezTo>
                    <a:pt x="0" y="12"/>
                    <a:pt x="3" y="25"/>
                    <a:pt x="11"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Freeform 267"/>
            <p:cNvSpPr/>
            <p:nvPr/>
          </p:nvSpPr>
          <p:spPr bwMode="auto">
            <a:xfrm>
              <a:off x="2435225" y="3338513"/>
              <a:ext cx="176213" cy="115888"/>
            </a:xfrm>
            <a:custGeom>
              <a:avLst/>
              <a:gdLst>
                <a:gd name="T0" fmla="*/ 29 w 47"/>
                <a:gd name="T1" fmla="*/ 26 h 31"/>
                <a:gd name="T2" fmla="*/ 0 w 47"/>
                <a:gd name="T3" fmla="*/ 28 h 31"/>
                <a:gd name="T4" fmla="*/ 18 w 47"/>
                <a:gd name="T5" fmla="*/ 6 h 31"/>
                <a:gd name="T6" fmla="*/ 47 w 47"/>
                <a:gd name="T7" fmla="*/ 3 h 31"/>
                <a:gd name="T8" fmla="*/ 29 w 47"/>
                <a:gd name="T9" fmla="*/ 26 h 31"/>
              </a:gdLst>
              <a:ahLst/>
              <a:cxnLst>
                <a:cxn ang="0">
                  <a:pos x="T0" y="T1"/>
                </a:cxn>
                <a:cxn ang="0">
                  <a:pos x="T2" y="T3"/>
                </a:cxn>
                <a:cxn ang="0">
                  <a:pos x="T4" y="T5"/>
                </a:cxn>
                <a:cxn ang="0">
                  <a:pos x="T6" y="T7"/>
                </a:cxn>
                <a:cxn ang="0">
                  <a:pos x="T8" y="T9"/>
                </a:cxn>
              </a:cxnLst>
              <a:rect l="0" t="0" r="r" b="b"/>
              <a:pathLst>
                <a:path w="47" h="31">
                  <a:moveTo>
                    <a:pt x="29" y="26"/>
                  </a:moveTo>
                  <a:cubicBezTo>
                    <a:pt x="19" y="31"/>
                    <a:pt x="9" y="31"/>
                    <a:pt x="0" y="28"/>
                  </a:cubicBezTo>
                  <a:cubicBezTo>
                    <a:pt x="2" y="19"/>
                    <a:pt x="9" y="11"/>
                    <a:pt x="18" y="6"/>
                  </a:cubicBezTo>
                  <a:cubicBezTo>
                    <a:pt x="27" y="1"/>
                    <a:pt x="37" y="0"/>
                    <a:pt x="47" y="3"/>
                  </a:cubicBezTo>
                  <a:cubicBezTo>
                    <a:pt x="44" y="12"/>
                    <a:pt x="38" y="21"/>
                    <a:pt x="29" y="2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Freeform 268"/>
            <p:cNvSpPr/>
            <p:nvPr/>
          </p:nvSpPr>
          <p:spPr bwMode="auto">
            <a:xfrm>
              <a:off x="2871788" y="3459163"/>
              <a:ext cx="100013" cy="228600"/>
            </a:xfrm>
            <a:custGeom>
              <a:avLst/>
              <a:gdLst>
                <a:gd name="T0" fmla="*/ 26 w 27"/>
                <a:gd name="T1" fmla="*/ 30 h 61"/>
                <a:gd name="T2" fmla="*/ 14 w 27"/>
                <a:gd name="T3" fmla="*/ 61 h 61"/>
                <a:gd name="T4" fmla="*/ 0 w 27"/>
                <a:gd name="T5" fmla="*/ 31 h 61"/>
                <a:gd name="T6" fmla="*/ 12 w 27"/>
                <a:gd name="T7" fmla="*/ 0 h 61"/>
                <a:gd name="T8" fmla="*/ 26 w 27"/>
                <a:gd name="T9" fmla="*/ 30 h 61"/>
              </a:gdLst>
              <a:ahLst/>
              <a:cxnLst>
                <a:cxn ang="0">
                  <a:pos x="T0" y="T1"/>
                </a:cxn>
                <a:cxn ang="0">
                  <a:pos x="T2" y="T3"/>
                </a:cxn>
                <a:cxn ang="0">
                  <a:pos x="T4" y="T5"/>
                </a:cxn>
                <a:cxn ang="0">
                  <a:pos x="T6" y="T7"/>
                </a:cxn>
                <a:cxn ang="0">
                  <a:pos x="T8" y="T9"/>
                </a:cxn>
              </a:cxnLst>
              <a:rect l="0" t="0" r="r" b="b"/>
              <a:pathLst>
                <a:path w="27" h="61">
                  <a:moveTo>
                    <a:pt x="26" y="30"/>
                  </a:moveTo>
                  <a:cubicBezTo>
                    <a:pt x="27" y="42"/>
                    <a:pt x="22" y="53"/>
                    <a:pt x="14" y="61"/>
                  </a:cubicBezTo>
                  <a:cubicBezTo>
                    <a:pt x="6" y="54"/>
                    <a:pt x="1" y="43"/>
                    <a:pt x="0" y="31"/>
                  </a:cubicBezTo>
                  <a:cubicBezTo>
                    <a:pt x="0" y="19"/>
                    <a:pt x="5" y="8"/>
                    <a:pt x="12" y="0"/>
                  </a:cubicBezTo>
                  <a:cubicBezTo>
                    <a:pt x="21" y="7"/>
                    <a:pt x="26" y="18"/>
                    <a:pt x="26"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8" name="Freeform 269"/>
            <p:cNvSpPr/>
            <p:nvPr/>
          </p:nvSpPr>
          <p:spPr bwMode="auto">
            <a:xfrm>
              <a:off x="2795588" y="3448050"/>
              <a:ext cx="68263" cy="153988"/>
            </a:xfrm>
            <a:custGeom>
              <a:avLst/>
              <a:gdLst>
                <a:gd name="T0" fmla="*/ 18 w 18"/>
                <a:gd name="T1" fmla="*/ 20 h 41"/>
                <a:gd name="T2" fmla="*/ 10 w 18"/>
                <a:gd name="T3" fmla="*/ 41 h 41"/>
                <a:gd name="T4" fmla="*/ 0 w 18"/>
                <a:gd name="T5" fmla="*/ 21 h 41"/>
                <a:gd name="T6" fmla="*/ 8 w 18"/>
                <a:gd name="T7" fmla="*/ 0 h 41"/>
                <a:gd name="T8" fmla="*/ 18 w 18"/>
                <a:gd name="T9" fmla="*/ 20 h 41"/>
              </a:gdLst>
              <a:ahLst/>
              <a:cxnLst>
                <a:cxn ang="0">
                  <a:pos x="T0" y="T1"/>
                </a:cxn>
                <a:cxn ang="0">
                  <a:pos x="T2" y="T3"/>
                </a:cxn>
                <a:cxn ang="0">
                  <a:pos x="T4" y="T5"/>
                </a:cxn>
                <a:cxn ang="0">
                  <a:pos x="T6" y="T7"/>
                </a:cxn>
                <a:cxn ang="0">
                  <a:pos x="T8" y="T9"/>
                </a:cxn>
              </a:cxnLst>
              <a:rect l="0" t="0" r="r" b="b"/>
              <a:pathLst>
                <a:path w="18" h="41">
                  <a:moveTo>
                    <a:pt x="18" y="20"/>
                  </a:moveTo>
                  <a:cubicBezTo>
                    <a:pt x="18" y="28"/>
                    <a:pt x="15" y="36"/>
                    <a:pt x="10" y="41"/>
                  </a:cubicBezTo>
                  <a:cubicBezTo>
                    <a:pt x="4" y="36"/>
                    <a:pt x="1" y="29"/>
                    <a:pt x="0" y="21"/>
                  </a:cubicBezTo>
                  <a:cubicBezTo>
                    <a:pt x="0" y="13"/>
                    <a:pt x="3" y="5"/>
                    <a:pt x="8" y="0"/>
                  </a:cubicBezTo>
                  <a:cubicBezTo>
                    <a:pt x="14" y="5"/>
                    <a:pt x="18" y="12"/>
                    <a:pt x="18"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Freeform 270"/>
            <p:cNvSpPr/>
            <p:nvPr/>
          </p:nvSpPr>
          <p:spPr bwMode="auto">
            <a:xfrm>
              <a:off x="2657475" y="3263900"/>
              <a:ext cx="66675" cy="157163"/>
            </a:xfrm>
            <a:custGeom>
              <a:avLst/>
              <a:gdLst>
                <a:gd name="T0" fmla="*/ 18 w 18"/>
                <a:gd name="T1" fmla="*/ 21 h 42"/>
                <a:gd name="T2" fmla="*/ 10 w 18"/>
                <a:gd name="T3" fmla="*/ 42 h 42"/>
                <a:gd name="T4" fmla="*/ 0 w 18"/>
                <a:gd name="T5" fmla="*/ 21 h 42"/>
                <a:gd name="T6" fmla="*/ 8 w 18"/>
                <a:gd name="T7" fmla="*/ 0 h 42"/>
                <a:gd name="T8" fmla="*/ 18 w 18"/>
                <a:gd name="T9" fmla="*/ 21 h 42"/>
              </a:gdLst>
              <a:ahLst/>
              <a:cxnLst>
                <a:cxn ang="0">
                  <a:pos x="T0" y="T1"/>
                </a:cxn>
                <a:cxn ang="0">
                  <a:pos x="T2" y="T3"/>
                </a:cxn>
                <a:cxn ang="0">
                  <a:pos x="T4" y="T5"/>
                </a:cxn>
                <a:cxn ang="0">
                  <a:pos x="T6" y="T7"/>
                </a:cxn>
                <a:cxn ang="0">
                  <a:pos x="T8" y="T9"/>
                </a:cxn>
              </a:cxnLst>
              <a:rect l="0" t="0" r="r" b="b"/>
              <a:pathLst>
                <a:path w="18" h="42">
                  <a:moveTo>
                    <a:pt x="18" y="21"/>
                  </a:moveTo>
                  <a:cubicBezTo>
                    <a:pt x="18" y="29"/>
                    <a:pt x="15" y="36"/>
                    <a:pt x="10" y="42"/>
                  </a:cubicBezTo>
                  <a:cubicBezTo>
                    <a:pt x="4" y="37"/>
                    <a:pt x="0" y="30"/>
                    <a:pt x="0" y="21"/>
                  </a:cubicBezTo>
                  <a:cubicBezTo>
                    <a:pt x="0" y="13"/>
                    <a:pt x="3" y="6"/>
                    <a:pt x="8" y="0"/>
                  </a:cubicBezTo>
                  <a:cubicBezTo>
                    <a:pt x="14" y="5"/>
                    <a:pt x="17" y="13"/>
                    <a:pt x="18"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Freeform 271"/>
            <p:cNvSpPr/>
            <p:nvPr/>
          </p:nvSpPr>
          <p:spPr bwMode="auto">
            <a:xfrm>
              <a:off x="2120900" y="3579813"/>
              <a:ext cx="66675" cy="157163"/>
            </a:xfrm>
            <a:custGeom>
              <a:avLst/>
              <a:gdLst>
                <a:gd name="T0" fmla="*/ 17 w 18"/>
                <a:gd name="T1" fmla="*/ 21 h 42"/>
                <a:gd name="T2" fmla="*/ 9 w 18"/>
                <a:gd name="T3" fmla="*/ 42 h 42"/>
                <a:gd name="T4" fmla="*/ 0 w 18"/>
                <a:gd name="T5" fmla="*/ 21 h 42"/>
                <a:gd name="T6" fmla="*/ 8 w 18"/>
                <a:gd name="T7" fmla="*/ 0 h 42"/>
                <a:gd name="T8" fmla="*/ 17 w 18"/>
                <a:gd name="T9" fmla="*/ 21 h 42"/>
              </a:gdLst>
              <a:ahLst/>
              <a:cxnLst>
                <a:cxn ang="0">
                  <a:pos x="T0" y="T1"/>
                </a:cxn>
                <a:cxn ang="0">
                  <a:pos x="T2" y="T3"/>
                </a:cxn>
                <a:cxn ang="0">
                  <a:pos x="T4" y="T5"/>
                </a:cxn>
                <a:cxn ang="0">
                  <a:pos x="T6" y="T7"/>
                </a:cxn>
                <a:cxn ang="0">
                  <a:pos x="T8" y="T9"/>
                </a:cxn>
              </a:cxnLst>
              <a:rect l="0" t="0" r="r" b="b"/>
              <a:pathLst>
                <a:path w="18" h="42">
                  <a:moveTo>
                    <a:pt x="17" y="21"/>
                  </a:moveTo>
                  <a:cubicBezTo>
                    <a:pt x="18" y="29"/>
                    <a:pt x="15" y="36"/>
                    <a:pt x="9" y="42"/>
                  </a:cubicBezTo>
                  <a:cubicBezTo>
                    <a:pt x="4" y="37"/>
                    <a:pt x="0" y="29"/>
                    <a:pt x="0" y="21"/>
                  </a:cubicBezTo>
                  <a:cubicBezTo>
                    <a:pt x="0" y="13"/>
                    <a:pt x="3" y="6"/>
                    <a:pt x="8" y="0"/>
                  </a:cubicBezTo>
                  <a:cubicBezTo>
                    <a:pt x="14" y="5"/>
                    <a:pt x="17" y="12"/>
                    <a:pt x="17"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Freeform 272"/>
            <p:cNvSpPr/>
            <p:nvPr/>
          </p:nvSpPr>
          <p:spPr bwMode="auto">
            <a:xfrm>
              <a:off x="2671763" y="3995738"/>
              <a:ext cx="68263" cy="155575"/>
            </a:xfrm>
            <a:custGeom>
              <a:avLst/>
              <a:gdLst>
                <a:gd name="T0" fmla="*/ 18 w 18"/>
                <a:gd name="T1" fmla="*/ 20 h 41"/>
                <a:gd name="T2" fmla="*/ 9 w 18"/>
                <a:gd name="T3" fmla="*/ 41 h 41"/>
                <a:gd name="T4" fmla="*/ 0 w 18"/>
                <a:gd name="T5" fmla="*/ 21 h 41"/>
                <a:gd name="T6" fmla="*/ 8 w 18"/>
                <a:gd name="T7" fmla="*/ 0 h 41"/>
                <a:gd name="T8" fmla="*/ 18 w 18"/>
                <a:gd name="T9" fmla="*/ 20 h 41"/>
              </a:gdLst>
              <a:ahLst/>
              <a:cxnLst>
                <a:cxn ang="0">
                  <a:pos x="T0" y="T1"/>
                </a:cxn>
                <a:cxn ang="0">
                  <a:pos x="T2" y="T3"/>
                </a:cxn>
                <a:cxn ang="0">
                  <a:pos x="T4" y="T5"/>
                </a:cxn>
                <a:cxn ang="0">
                  <a:pos x="T6" y="T7"/>
                </a:cxn>
                <a:cxn ang="0">
                  <a:pos x="T8" y="T9"/>
                </a:cxn>
              </a:cxnLst>
              <a:rect l="0" t="0" r="r" b="b"/>
              <a:pathLst>
                <a:path w="18" h="41">
                  <a:moveTo>
                    <a:pt x="18" y="20"/>
                  </a:moveTo>
                  <a:cubicBezTo>
                    <a:pt x="18" y="28"/>
                    <a:pt x="15" y="36"/>
                    <a:pt x="9" y="41"/>
                  </a:cubicBezTo>
                  <a:cubicBezTo>
                    <a:pt x="4" y="36"/>
                    <a:pt x="0" y="29"/>
                    <a:pt x="0" y="21"/>
                  </a:cubicBezTo>
                  <a:cubicBezTo>
                    <a:pt x="0" y="13"/>
                    <a:pt x="3" y="5"/>
                    <a:pt x="8" y="0"/>
                  </a:cubicBezTo>
                  <a:cubicBezTo>
                    <a:pt x="14" y="5"/>
                    <a:pt x="17" y="12"/>
                    <a:pt x="18"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Freeform 273"/>
            <p:cNvSpPr/>
            <p:nvPr/>
          </p:nvSpPr>
          <p:spPr bwMode="auto">
            <a:xfrm>
              <a:off x="2270125" y="3673475"/>
              <a:ext cx="68263" cy="153988"/>
            </a:xfrm>
            <a:custGeom>
              <a:avLst/>
              <a:gdLst>
                <a:gd name="T0" fmla="*/ 18 w 18"/>
                <a:gd name="T1" fmla="*/ 20 h 41"/>
                <a:gd name="T2" fmla="*/ 10 w 18"/>
                <a:gd name="T3" fmla="*/ 41 h 41"/>
                <a:gd name="T4" fmla="*/ 0 w 18"/>
                <a:gd name="T5" fmla="*/ 21 h 41"/>
                <a:gd name="T6" fmla="*/ 9 w 18"/>
                <a:gd name="T7" fmla="*/ 0 h 41"/>
                <a:gd name="T8" fmla="*/ 18 w 18"/>
                <a:gd name="T9" fmla="*/ 20 h 41"/>
              </a:gdLst>
              <a:ahLst/>
              <a:cxnLst>
                <a:cxn ang="0">
                  <a:pos x="T0" y="T1"/>
                </a:cxn>
                <a:cxn ang="0">
                  <a:pos x="T2" y="T3"/>
                </a:cxn>
                <a:cxn ang="0">
                  <a:pos x="T4" y="T5"/>
                </a:cxn>
                <a:cxn ang="0">
                  <a:pos x="T6" y="T7"/>
                </a:cxn>
                <a:cxn ang="0">
                  <a:pos x="T8" y="T9"/>
                </a:cxn>
              </a:cxnLst>
              <a:rect l="0" t="0" r="r" b="b"/>
              <a:pathLst>
                <a:path w="18" h="41">
                  <a:moveTo>
                    <a:pt x="18" y="20"/>
                  </a:moveTo>
                  <a:cubicBezTo>
                    <a:pt x="18" y="28"/>
                    <a:pt x="15" y="36"/>
                    <a:pt x="10" y="41"/>
                  </a:cubicBezTo>
                  <a:cubicBezTo>
                    <a:pt x="4" y="36"/>
                    <a:pt x="1" y="29"/>
                    <a:pt x="0" y="21"/>
                  </a:cubicBezTo>
                  <a:cubicBezTo>
                    <a:pt x="0" y="12"/>
                    <a:pt x="3" y="5"/>
                    <a:pt x="9" y="0"/>
                  </a:cubicBezTo>
                  <a:cubicBezTo>
                    <a:pt x="14" y="5"/>
                    <a:pt x="18" y="12"/>
                    <a:pt x="18"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Freeform 274"/>
            <p:cNvSpPr/>
            <p:nvPr/>
          </p:nvSpPr>
          <p:spPr bwMode="auto">
            <a:xfrm>
              <a:off x="2319338" y="5049838"/>
              <a:ext cx="68263" cy="157163"/>
            </a:xfrm>
            <a:custGeom>
              <a:avLst/>
              <a:gdLst>
                <a:gd name="T0" fmla="*/ 18 w 18"/>
                <a:gd name="T1" fmla="*/ 21 h 42"/>
                <a:gd name="T2" fmla="*/ 10 w 18"/>
                <a:gd name="T3" fmla="*/ 42 h 42"/>
                <a:gd name="T4" fmla="*/ 0 w 18"/>
                <a:gd name="T5" fmla="*/ 21 h 42"/>
                <a:gd name="T6" fmla="*/ 8 w 18"/>
                <a:gd name="T7" fmla="*/ 0 h 42"/>
                <a:gd name="T8" fmla="*/ 18 w 18"/>
                <a:gd name="T9" fmla="*/ 21 h 42"/>
              </a:gdLst>
              <a:ahLst/>
              <a:cxnLst>
                <a:cxn ang="0">
                  <a:pos x="T0" y="T1"/>
                </a:cxn>
                <a:cxn ang="0">
                  <a:pos x="T2" y="T3"/>
                </a:cxn>
                <a:cxn ang="0">
                  <a:pos x="T4" y="T5"/>
                </a:cxn>
                <a:cxn ang="0">
                  <a:pos x="T6" y="T7"/>
                </a:cxn>
                <a:cxn ang="0">
                  <a:pos x="T8" y="T9"/>
                </a:cxn>
              </a:cxnLst>
              <a:rect l="0" t="0" r="r" b="b"/>
              <a:pathLst>
                <a:path w="18" h="42">
                  <a:moveTo>
                    <a:pt x="18" y="21"/>
                  </a:moveTo>
                  <a:cubicBezTo>
                    <a:pt x="18" y="29"/>
                    <a:pt x="15" y="36"/>
                    <a:pt x="10" y="42"/>
                  </a:cubicBezTo>
                  <a:cubicBezTo>
                    <a:pt x="4" y="37"/>
                    <a:pt x="0" y="30"/>
                    <a:pt x="0" y="21"/>
                  </a:cubicBezTo>
                  <a:cubicBezTo>
                    <a:pt x="0" y="13"/>
                    <a:pt x="3" y="6"/>
                    <a:pt x="8" y="0"/>
                  </a:cubicBezTo>
                  <a:cubicBezTo>
                    <a:pt x="14" y="5"/>
                    <a:pt x="18" y="13"/>
                    <a:pt x="18"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Freeform 275"/>
            <p:cNvSpPr/>
            <p:nvPr/>
          </p:nvSpPr>
          <p:spPr bwMode="auto">
            <a:xfrm>
              <a:off x="2511425" y="6022975"/>
              <a:ext cx="71438" cy="153988"/>
            </a:xfrm>
            <a:custGeom>
              <a:avLst/>
              <a:gdLst>
                <a:gd name="T0" fmla="*/ 18 w 19"/>
                <a:gd name="T1" fmla="*/ 20 h 41"/>
                <a:gd name="T2" fmla="*/ 10 w 19"/>
                <a:gd name="T3" fmla="*/ 41 h 41"/>
                <a:gd name="T4" fmla="*/ 1 w 19"/>
                <a:gd name="T5" fmla="*/ 21 h 41"/>
                <a:gd name="T6" fmla="*/ 9 w 19"/>
                <a:gd name="T7" fmla="*/ 0 h 41"/>
                <a:gd name="T8" fmla="*/ 18 w 19"/>
                <a:gd name="T9" fmla="*/ 20 h 41"/>
              </a:gdLst>
              <a:ahLst/>
              <a:cxnLst>
                <a:cxn ang="0">
                  <a:pos x="T0" y="T1"/>
                </a:cxn>
                <a:cxn ang="0">
                  <a:pos x="T2" y="T3"/>
                </a:cxn>
                <a:cxn ang="0">
                  <a:pos x="T4" y="T5"/>
                </a:cxn>
                <a:cxn ang="0">
                  <a:pos x="T6" y="T7"/>
                </a:cxn>
                <a:cxn ang="0">
                  <a:pos x="T8" y="T9"/>
                </a:cxn>
              </a:cxnLst>
              <a:rect l="0" t="0" r="r" b="b"/>
              <a:pathLst>
                <a:path w="19" h="41">
                  <a:moveTo>
                    <a:pt x="18" y="20"/>
                  </a:moveTo>
                  <a:cubicBezTo>
                    <a:pt x="19" y="29"/>
                    <a:pt x="16" y="36"/>
                    <a:pt x="10" y="41"/>
                  </a:cubicBezTo>
                  <a:cubicBezTo>
                    <a:pt x="5" y="36"/>
                    <a:pt x="1" y="29"/>
                    <a:pt x="1" y="21"/>
                  </a:cubicBezTo>
                  <a:cubicBezTo>
                    <a:pt x="0" y="13"/>
                    <a:pt x="4" y="5"/>
                    <a:pt x="9" y="0"/>
                  </a:cubicBezTo>
                  <a:cubicBezTo>
                    <a:pt x="15" y="5"/>
                    <a:pt x="18" y="12"/>
                    <a:pt x="18"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Freeform 276"/>
            <p:cNvSpPr/>
            <p:nvPr/>
          </p:nvSpPr>
          <p:spPr bwMode="auto">
            <a:xfrm>
              <a:off x="1763713" y="3252788"/>
              <a:ext cx="68263" cy="157163"/>
            </a:xfrm>
            <a:custGeom>
              <a:avLst/>
              <a:gdLst>
                <a:gd name="T0" fmla="*/ 18 w 18"/>
                <a:gd name="T1" fmla="*/ 21 h 42"/>
                <a:gd name="T2" fmla="*/ 10 w 18"/>
                <a:gd name="T3" fmla="*/ 42 h 42"/>
                <a:gd name="T4" fmla="*/ 0 w 18"/>
                <a:gd name="T5" fmla="*/ 21 h 42"/>
                <a:gd name="T6" fmla="*/ 8 w 18"/>
                <a:gd name="T7" fmla="*/ 0 h 42"/>
                <a:gd name="T8" fmla="*/ 18 w 18"/>
                <a:gd name="T9" fmla="*/ 21 h 42"/>
              </a:gdLst>
              <a:ahLst/>
              <a:cxnLst>
                <a:cxn ang="0">
                  <a:pos x="T0" y="T1"/>
                </a:cxn>
                <a:cxn ang="0">
                  <a:pos x="T2" y="T3"/>
                </a:cxn>
                <a:cxn ang="0">
                  <a:pos x="T4" y="T5"/>
                </a:cxn>
                <a:cxn ang="0">
                  <a:pos x="T6" y="T7"/>
                </a:cxn>
                <a:cxn ang="0">
                  <a:pos x="T8" y="T9"/>
                </a:cxn>
              </a:cxnLst>
              <a:rect l="0" t="0" r="r" b="b"/>
              <a:pathLst>
                <a:path w="18" h="42">
                  <a:moveTo>
                    <a:pt x="18" y="21"/>
                  </a:moveTo>
                  <a:cubicBezTo>
                    <a:pt x="18" y="29"/>
                    <a:pt x="15" y="37"/>
                    <a:pt x="10" y="42"/>
                  </a:cubicBezTo>
                  <a:cubicBezTo>
                    <a:pt x="4" y="37"/>
                    <a:pt x="1" y="30"/>
                    <a:pt x="0" y="21"/>
                  </a:cubicBezTo>
                  <a:cubicBezTo>
                    <a:pt x="0" y="13"/>
                    <a:pt x="3" y="6"/>
                    <a:pt x="8" y="0"/>
                  </a:cubicBezTo>
                  <a:cubicBezTo>
                    <a:pt x="14" y="6"/>
                    <a:pt x="18" y="13"/>
                    <a:pt x="18"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6" name="Freeform 277"/>
            <p:cNvSpPr/>
            <p:nvPr/>
          </p:nvSpPr>
          <p:spPr bwMode="auto">
            <a:xfrm>
              <a:off x="2971800" y="3586163"/>
              <a:ext cx="87313" cy="139700"/>
            </a:xfrm>
            <a:custGeom>
              <a:avLst/>
              <a:gdLst>
                <a:gd name="T0" fmla="*/ 20 w 23"/>
                <a:gd name="T1" fmla="*/ 23 h 37"/>
                <a:gd name="T2" fmla="*/ 2 w 23"/>
                <a:gd name="T3" fmla="*/ 37 h 37"/>
                <a:gd name="T4" fmla="*/ 4 w 23"/>
                <a:gd name="T5" fmla="*/ 15 h 37"/>
                <a:gd name="T6" fmla="*/ 21 w 23"/>
                <a:gd name="T7" fmla="*/ 0 h 37"/>
                <a:gd name="T8" fmla="*/ 20 w 23"/>
                <a:gd name="T9" fmla="*/ 23 h 37"/>
              </a:gdLst>
              <a:ahLst/>
              <a:cxnLst>
                <a:cxn ang="0">
                  <a:pos x="T0" y="T1"/>
                </a:cxn>
                <a:cxn ang="0">
                  <a:pos x="T2" y="T3"/>
                </a:cxn>
                <a:cxn ang="0">
                  <a:pos x="T4" y="T5"/>
                </a:cxn>
                <a:cxn ang="0">
                  <a:pos x="T6" y="T7"/>
                </a:cxn>
                <a:cxn ang="0">
                  <a:pos x="T8" y="T9"/>
                </a:cxn>
              </a:cxnLst>
              <a:rect l="0" t="0" r="r" b="b"/>
              <a:pathLst>
                <a:path w="23" h="37">
                  <a:moveTo>
                    <a:pt x="20" y="23"/>
                  </a:moveTo>
                  <a:cubicBezTo>
                    <a:pt x="16" y="30"/>
                    <a:pt x="10" y="35"/>
                    <a:pt x="2" y="37"/>
                  </a:cubicBezTo>
                  <a:cubicBezTo>
                    <a:pt x="0" y="30"/>
                    <a:pt x="0" y="22"/>
                    <a:pt x="4" y="15"/>
                  </a:cubicBezTo>
                  <a:cubicBezTo>
                    <a:pt x="7" y="8"/>
                    <a:pt x="14" y="3"/>
                    <a:pt x="21" y="0"/>
                  </a:cubicBezTo>
                  <a:cubicBezTo>
                    <a:pt x="23" y="7"/>
                    <a:pt x="23" y="16"/>
                    <a:pt x="20"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Freeform 278"/>
            <p:cNvSpPr/>
            <p:nvPr/>
          </p:nvSpPr>
          <p:spPr bwMode="auto">
            <a:xfrm>
              <a:off x="2127250" y="5819775"/>
              <a:ext cx="293688" cy="285750"/>
            </a:xfrm>
            <a:custGeom>
              <a:avLst/>
              <a:gdLst>
                <a:gd name="T0" fmla="*/ 24 w 78"/>
                <a:gd name="T1" fmla="*/ 21 h 76"/>
                <a:gd name="T2" fmla="*/ 78 w 78"/>
                <a:gd name="T3" fmla="*/ 1 h 76"/>
                <a:gd name="T4" fmla="*/ 55 w 78"/>
                <a:gd name="T5" fmla="*/ 55 h 76"/>
                <a:gd name="T6" fmla="*/ 0 w 78"/>
                <a:gd name="T7" fmla="*/ 75 h 76"/>
                <a:gd name="T8" fmla="*/ 24 w 78"/>
                <a:gd name="T9" fmla="*/ 21 h 76"/>
              </a:gdLst>
              <a:ahLst/>
              <a:cxnLst>
                <a:cxn ang="0">
                  <a:pos x="T0" y="T1"/>
                </a:cxn>
                <a:cxn ang="0">
                  <a:pos x="T2" y="T3"/>
                </a:cxn>
                <a:cxn ang="0">
                  <a:pos x="T4" y="T5"/>
                </a:cxn>
                <a:cxn ang="0">
                  <a:pos x="T6" y="T7"/>
                </a:cxn>
                <a:cxn ang="0">
                  <a:pos x="T8" y="T9"/>
                </a:cxn>
              </a:cxnLst>
              <a:rect l="0" t="0" r="r" b="b"/>
              <a:pathLst>
                <a:path w="78" h="76">
                  <a:moveTo>
                    <a:pt x="24" y="21"/>
                  </a:moveTo>
                  <a:cubicBezTo>
                    <a:pt x="39" y="7"/>
                    <a:pt x="59" y="0"/>
                    <a:pt x="78" y="1"/>
                  </a:cubicBezTo>
                  <a:cubicBezTo>
                    <a:pt x="78" y="21"/>
                    <a:pt x="70" y="40"/>
                    <a:pt x="55" y="55"/>
                  </a:cubicBezTo>
                  <a:cubicBezTo>
                    <a:pt x="39" y="69"/>
                    <a:pt x="20" y="76"/>
                    <a:pt x="0" y="75"/>
                  </a:cubicBezTo>
                  <a:cubicBezTo>
                    <a:pt x="0" y="55"/>
                    <a:pt x="8" y="36"/>
                    <a:pt x="24"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8" name="Freeform 279"/>
            <p:cNvSpPr/>
            <p:nvPr/>
          </p:nvSpPr>
          <p:spPr bwMode="auto">
            <a:xfrm>
              <a:off x="2582863" y="6061075"/>
              <a:ext cx="280988" cy="296863"/>
            </a:xfrm>
            <a:custGeom>
              <a:avLst/>
              <a:gdLst>
                <a:gd name="T0" fmla="*/ 21 w 75"/>
                <a:gd name="T1" fmla="*/ 24 h 79"/>
                <a:gd name="T2" fmla="*/ 74 w 75"/>
                <a:gd name="T3" fmla="*/ 0 h 79"/>
                <a:gd name="T4" fmla="*/ 54 w 75"/>
                <a:gd name="T5" fmla="*/ 55 h 79"/>
                <a:gd name="T6" fmla="*/ 1 w 75"/>
                <a:gd name="T7" fmla="*/ 79 h 79"/>
                <a:gd name="T8" fmla="*/ 21 w 75"/>
                <a:gd name="T9" fmla="*/ 24 h 79"/>
              </a:gdLst>
              <a:ahLst/>
              <a:cxnLst>
                <a:cxn ang="0">
                  <a:pos x="T0" y="T1"/>
                </a:cxn>
                <a:cxn ang="0">
                  <a:pos x="T2" y="T3"/>
                </a:cxn>
                <a:cxn ang="0">
                  <a:pos x="T4" y="T5"/>
                </a:cxn>
                <a:cxn ang="0">
                  <a:pos x="T6" y="T7"/>
                </a:cxn>
                <a:cxn ang="0">
                  <a:pos x="T8" y="T9"/>
                </a:cxn>
              </a:cxnLst>
              <a:rect l="0" t="0" r="r" b="b"/>
              <a:pathLst>
                <a:path w="75" h="79">
                  <a:moveTo>
                    <a:pt x="21" y="24"/>
                  </a:moveTo>
                  <a:cubicBezTo>
                    <a:pt x="35" y="9"/>
                    <a:pt x="55" y="1"/>
                    <a:pt x="74" y="0"/>
                  </a:cubicBezTo>
                  <a:cubicBezTo>
                    <a:pt x="75" y="20"/>
                    <a:pt x="69" y="40"/>
                    <a:pt x="54" y="55"/>
                  </a:cubicBezTo>
                  <a:cubicBezTo>
                    <a:pt x="40" y="71"/>
                    <a:pt x="20" y="79"/>
                    <a:pt x="1" y="79"/>
                  </a:cubicBezTo>
                  <a:cubicBezTo>
                    <a:pt x="0" y="59"/>
                    <a:pt x="6" y="40"/>
                    <a:pt x="21" y="24"/>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9" name="Freeform 280"/>
            <p:cNvSpPr/>
            <p:nvPr/>
          </p:nvSpPr>
          <p:spPr bwMode="auto">
            <a:xfrm>
              <a:off x="2720975" y="6207125"/>
              <a:ext cx="146050" cy="274638"/>
            </a:xfrm>
            <a:custGeom>
              <a:avLst/>
              <a:gdLst>
                <a:gd name="T0" fmla="*/ 4 w 39"/>
                <a:gd name="T1" fmla="*/ 33 h 73"/>
                <a:gd name="T2" fmla="*/ 29 w 39"/>
                <a:gd name="T3" fmla="*/ 0 h 73"/>
                <a:gd name="T4" fmla="*/ 35 w 39"/>
                <a:gd name="T5" fmla="*/ 41 h 73"/>
                <a:gd name="T6" fmla="*/ 9 w 39"/>
                <a:gd name="T7" fmla="*/ 73 h 73"/>
                <a:gd name="T8" fmla="*/ 4 w 39"/>
                <a:gd name="T9" fmla="*/ 33 h 73"/>
              </a:gdLst>
              <a:ahLst/>
              <a:cxnLst>
                <a:cxn ang="0">
                  <a:pos x="T0" y="T1"/>
                </a:cxn>
                <a:cxn ang="0">
                  <a:pos x="T2" y="T3"/>
                </a:cxn>
                <a:cxn ang="0">
                  <a:pos x="T4" y="T5"/>
                </a:cxn>
                <a:cxn ang="0">
                  <a:pos x="T6" y="T7"/>
                </a:cxn>
                <a:cxn ang="0">
                  <a:pos x="T8" y="T9"/>
                </a:cxn>
              </a:cxnLst>
              <a:rect l="0" t="0" r="r" b="b"/>
              <a:pathLst>
                <a:path w="39" h="73">
                  <a:moveTo>
                    <a:pt x="4" y="33"/>
                  </a:moveTo>
                  <a:cubicBezTo>
                    <a:pt x="7" y="18"/>
                    <a:pt x="17" y="7"/>
                    <a:pt x="29" y="0"/>
                  </a:cubicBezTo>
                  <a:cubicBezTo>
                    <a:pt x="36" y="12"/>
                    <a:pt x="39" y="26"/>
                    <a:pt x="35" y="41"/>
                  </a:cubicBezTo>
                  <a:cubicBezTo>
                    <a:pt x="31" y="55"/>
                    <a:pt x="22" y="67"/>
                    <a:pt x="9" y="73"/>
                  </a:cubicBezTo>
                  <a:cubicBezTo>
                    <a:pt x="2" y="62"/>
                    <a:pt x="0" y="47"/>
                    <a:pt x="4" y="3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Freeform 281"/>
            <p:cNvSpPr/>
            <p:nvPr/>
          </p:nvSpPr>
          <p:spPr bwMode="auto">
            <a:xfrm>
              <a:off x="2305050" y="5822950"/>
              <a:ext cx="146050" cy="279400"/>
            </a:xfrm>
            <a:custGeom>
              <a:avLst/>
              <a:gdLst>
                <a:gd name="T0" fmla="*/ 4 w 39"/>
                <a:gd name="T1" fmla="*/ 33 h 74"/>
                <a:gd name="T2" fmla="*/ 30 w 39"/>
                <a:gd name="T3" fmla="*/ 0 h 74"/>
                <a:gd name="T4" fmla="*/ 35 w 39"/>
                <a:gd name="T5" fmla="*/ 41 h 74"/>
                <a:gd name="T6" fmla="*/ 10 w 39"/>
                <a:gd name="T7" fmla="*/ 74 h 74"/>
                <a:gd name="T8" fmla="*/ 4 w 39"/>
                <a:gd name="T9" fmla="*/ 33 h 74"/>
              </a:gdLst>
              <a:ahLst/>
              <a:cxnLst>
                <a:cxn ang="0">
                  <a:pos x="T0" y="T1"/>
                </a:cxn>
                <a:cxn ang="0">
                  <a:pos x="T2" y="T3"/>
                </a:cxn>
                <a:cxn ang="0">
                  <a:pos x="T4" y="T5"/>
                </a:cxn>
                <a:cxn ang="0">
                  <a:pos x="T6" y="T7"/>
                </a:cxn>
                <a:cxn ang="0">
                  <a:pos x="T8" y="T9"/>
                </a:cxn>
              </a:cxnLst>
              <a:rect l="0" t="0" r="r" b="b"/>
              <a:pathLst>
                <a:path w="39" h="74">
                  <a:moveTo>
                    <a:pt x="4" y="33"/>
                  </a:moveTo>
                  <a:cubicBezTo>
                    <a:pt x="8" y="18"/>
                    <a:pt x="17" y="7"/>
                    <a:pt x="30" y="0"/>
                  </a:cubicBezTo>
                  <a:cubicBezTo>
                    <a:pt x="37" y="12"/>
                    <a:pt x="39" y="27"/>
                    <a:pt x="35" y="41"/>
                  </a:cubicBezTo>
                  <a:cubicBezTo>
                    <a:pt x="32" y="56"/>
                    <a:pt x="22" y="67"/>
                    <a:pt x="10" y="74"/>
                  </a:cubicBezTo>
                  <a:cubicBezTo>
                    <a:pt x="3" y="62"/>
                    <a:pt x="0" y="47"/>
                    <a:pt x="4" y="3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Freeform 282"/>
            <p:cNvSpPr/>
            <p:nvPr/>
          </p:nvSpPr>
          <p:spPr bwMode="auto">
            <a:xfrm>
              <a:off x="1658938" y="5180013"/>
              <a:ext cx="146050" cy="279400"/>
            </a:xfrm>
            <a:custGeom>
              <a:avLst/>
              <a:gdLst>
                <a:gd name="T0" fmla="*/ 4 w 39"/>
                <a:gd name="T1" fmla="*/ 33 h 74"/>
                <a:gd name="T2" fmla="*/ 30 w 39"/>
                <a:gd name="T3" fmla="*/ 0 h 74"/>
                <a:gd name="T4" fmla="*/ 35 w 39"/>
                <a:gd name="T5" fmla="*/ 41 h 74"/>
                <a:gd name="T6" fmla="*/ 10 w 39"/>
                <a:gd name="T7" fmla="*/ 74 h 74"/>
                <a:gd name="T8" fmla="*/ 4 w 39"/>
                <a:gd name="T9" fmla="*/ 33 h 74"/>
              </a:gdLst>
              <a:ahLst/>
              <a:cxnLst>
                <a:cxn ang="0">
                  <a:pos x="T0" y="T1"/>
                </a:cxn>
                <a:cxn ang="0">
                  <a:pos x="T2" y="T3"/>
                </a:cxn>
                <a:cxn ang="0">
                  <a:pos x="T4" y="T5"/>
                </a:cxn>
                <a:cxn ang="0">
                  <a:pos x="T6" y="T7"/>
                </a:cxn>
                <a:cxn ang="0">
                  <a:pos x="T8" y="T9"/>
                </a:cxn>
              </a:cxnLst>
              <a:rect l="0" t="0" r="r" b="b"/>
              <a:pathLst>
                <a:path w="39" h="74">
                  <a:moveTo>
                    <a:pt x="4" y="33"/>
                  </a:moveTo>
                  <a:cubicBezTo>
                    <a:pt x="8" y="19"/>
                    <a:pt x="18" y="7"/>
                    <a:pt x="30" y="0"/>
                  </a:cubicBezTo>
                  <a:cubicBezTo>
                    <a:pt x="37" y="12"/>
                    <a:pt x="39" y="27"/>
                    <a:pt x="35" y="41"/>
                  </a:cubicBezTo>
                  <a:cubicBezTo>
                    <a:pt x="32" y="56"/>
                    <a:pt x="22" y="67"/>
                    <a:pt x="10" y="74"/>
                  </a:cubicBezTo>
                  <a:cubicBezTo>
                    <a:pt x="3" y="62"/>
                    <a:pt x="0" y="48"/>
                    <a:pt x="4" y="3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Freeform 283"/>
            <p:cNvSpPr/>
            <p:nvPr/>
          </p:nvSpPr>
          <p:spPr bwMode="auto">
            <a:xfrm>
              <a:off x="2074863" y="4270375"/>
              <a:ext cx="153988" cy="271463"/>
            </a:xfrm>
            <a:custGeom>
              <a:avLst/>
              <a:gdLst>
                <a:gd name="T0" fmla="*/ 36 w 41"/>
                <a:gd name="T1" fmla="*/ 30 h 72"/>
                <a:gd name="T2" fmla="*/ 34 w 41"/>
                <a:gd name="T3" fmla="*/ 72 h 72"/>
                <a:gd name="T4" fmla="*/ 5 w 41"/>
                <a:gd name="T5" fmla="*/ 42 h 72"/>
                <a:gd name="T6" fmla="*/ 7 w 41"/>
                <a:gd name="T7" fmla="*/ 0 h 72"/>
                <a:gd name="T8" fmla="*/ 36 w 41"/>
                <a:gd name="T9" fmla="*/ 30 h 72"/>
              </a:gdLst>
              <a:ahLst/>
              <a:cxnLst>
                <a:cxn ang="0">
                  <a:pos x="T0" y="T1"/>
                </a:cxn>
                <a:cxn ang="0">
                  <a:pos x="T2" y="T3"/>
                </a:cxn>
                <a:cxn ang="0">
                  <a:pos x="T4" y="T5"/>
                </a:cxn>
                <a:cxn ang="0">
                  <a:pos x="T6" y="T7"/>
                </a:cxn>
                <a:cxn ang="0">
                  <a:pos x="T8" y="T9"/>
                </a:cxn>
              </a:cxnLst>
              <a:rect l="0" t="0" r="r" b="b"/>
              <a:pathLst>
                <a:path w="41" h="72">
                  <a:moveTo>
                    <a:pt x="36" y="30"/>
                  </a:moveTo>
                  <a:cubicBezTo>
                    <a:pt x="41" y="44"/>
                    <a:pt x="40" y="59"/>
                    <a:pt x="34" y="72"/>
                  </a:cubicBezTo>
                  <a:cubicBezTo>
                    <a:pt x="21" y="66"/>
                    <a:pt x="11" y="56"/>
                    <a:pt x="5" y="42"/>
                  </a:cubicBezTo>
                  <a:cubicBezTo>
                    <a:pt x="0" y="28"/>
                    <a:pt x="1" y="13"/>
                    <a:pt x="7" y="0"/>
                  </a:cubicBezTo>
                  <a:cubicBezTo>
                    <a:pt x="20" y="6"/>
                    <a:pt x="31" y="16"/>
                    <a:pt x="36"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Freeform 284"/>
            <p:cNvSpPr/>
            <p:nvPr/>
          </p:nvSpPr>
          <p:spPr bwMode="auto">
            <a:xfrm>
              <a:off x="2371725" y="3567113"/>
              <a:ext cx="349250" cy="241300"/>
            </a:xfrm>
            <a:custGeom>
              <a:avLst/>
              <a:gdLst>
                <a:gd name="T0" fmla="*/ 58 w 93"/>
                <a:gd name="T1" fmla="*/ 12 h 64"/>
                <a:gd name="T2" fmla="*/ 93 w 93"/>
                <a:gd name="T3" fmla="*/ 59 h 64"/>
                <a:gd name="T4" fmla="*/ 35 w 93"/>
                <a:gd name="T5" fmla="*/ 52 h 64"/>
                <a:gd name="T6" fmla="*/ 0 w 93"/>
                <a:gd name="T7" fmla="*/ 5 h 64"/>
                <a:gd name="T8" fmla="*/ 58 w 93"/>
                <a:gd name="T9" fmla="*/ 12 h 64"/>
              </a:gdLst>
              <a:ahLst/>
              <a:cxnLst>
                <a:cxn ang="0">
                  <a:pos x="T0" y="T1"/>
                </a:cxn>
                <a:cxn ang="0">
                  <a:pos x="T2" y="T3"/>
                </a:cxn>
                <a:cxn ang="0">
                  <a:pos x="T4" y="T5"/>
                </a:cxn>
                <a:cxn ang="0">
                  <a:pos x="T6" y="T7"/>
                </a:cxn>
                <a:cxn ang="0">
                  <a:pos x="T8" y="T9"/>
                </a:cxn>
              </a:cxnLst>
              <a:rect l="0" t="0" r="r" b="b"/>
              <a:pathLst>
                <a:path w="93" h="64">
                  <a:moveTo>
                    <a:pt x="58" y="12"/>
                  </a:moveTo>
                  <a:cubicBezTo>
                    <a:pt x="76" y="23"/>
                    <a:pt x="88" y="40"/>
                    <a:pt x="93" y="59"/>
                  </a:cubicBezTo>
                  <a:cubicBezTo>
                    <a:pt x="74" y="64"/>
                    <a:pt x="53" y="62"/>
                    <a:pt x="35" y="52"/>
                  </a:cubicBezTo>
                  <a:cubicBezTo>
                    <a:pt x="17" y="41"/>
                    <a:pt x="5" y="24"/>
                    <a:pt x="0" y="5"/>
                  </a:cubicBezTo>
                  <a:cubicBezTo>
                    <a:pt x="19" y="0"/>
                    <a:pt x="40" y="2"/>
                    <a:pt x="58"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Freeform 285"/>
            <p:cNvSpPr/>
            <p:nvPr/>
          </p:nvSpPr>
          <p:spPr bwMode="auto">
            <a:xfrm>
              <a:off x="2682875" y="4346575"/>
              <a:ext cx="349250" cy="244475"/>
            </a:xfrm>
            <a:custGeom>
              <a:avLst/>
              <a:gdLst>
                <a:gd name="T0" fmla="*/ 58 w 93"/>
                <a:gd name="T1" fmla="*/ 13 h 65"/>
                <a:gd name="T2" fmla="*/ 93 w 93"/>
                <a:gd name="T3" fmla="*/ 59 h 65"/>
                <a:gd name="T4" fmla="*/ 35 w 93"/>
                <a:gd name="T5" fmla="*/ 52 h 65"/>
                <a:gd name="T6" fmla="*/ 0 w 93"/>
                <a:gd name="T7" fmla="*/ 6 h 65"/>
                <a:gd name="T8" fmla="*/ 58 w 93"/>
                <a:gd name="T9" fmla="*/ 13 h 65"/>
              </a:gdLst>
              <a:ahLst/>
              <a:cxnLst>
                <a:cxn ang="0">
                  <a:pos x="T0" y="T1"/>
                </a:cxn>
                <a:cxn ang="0">
                  <a:pos x="T2" y="T3"/>
                </a:cxn>
                <a:cxn ang="0">
                  <a:pos x="T4" y="T5"/>
                </a:cxn>
                <a:cxn ang="0">
                  <a:pos x="T6" y="T7"/>
                </a:cxn>
                <a:cxn ang="0">
                  <a:pos x="T8" y="T9"/>
                </a:cxn>
              </a:cxnLst>
              <a:rect l="0" t="0" r="r" b="b"/>
              <a:pathLst>
                <a:path w="93" h="65">
                  <a:moveTo>
                    <a:pt x="58" y="13"/>
                  </a:moveTo>
                  <a:cubicBezTo>
                    <a:pt x="76" y="23"/>
                    <a:pt x="89" y="40"/>
                    <a:pt x="93" y="59"/>
                  </a:cubicBezTo>
                  <a:cubicBezTo>
                    <a:pt x="74" y="65"/>
                    <a:pt x="54" y="63"/>
                    <a:pt x="35" y="52"/>
                  </a:cubicBezTo>
                  <a:cubicBezTo>
                    <a:pt x="17" y="42"/>
                    <a:pt x="5" y="25"/>
                    <a:pt x="0" y="6"/>
                  </a:cubicBezTo>
                  <a:cubicBezTo>
                    <a:pt x="19" y="0"/>
                    <a:pt x="40"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5" name="Freeform 286"/>
            <p:cNvSpPr/>
            <p:nvPr/>
          </p:nvSpPr>
          <p:spPr bwMode="auto">
            <a:xfrm>
              <a:off x="2586038" y="3514725"/>
              <a:ext cx="153988" cy="266700"/>
            </a:xfrm>
            <a:custGeom>
              <a:avLst/>
              <a:gdLst>
                <a:gd name="T0" fmla="*/ 36 w 41"/>
                <a:gd name="T1" fmla="*/ 30 h 71"/>
                <a:gd name="T2" fmla="*/ 34 w 41"/>
                <a:gd name="T3" fmla="*/ 71 h 71"/>
                <a:gd name="T4" fmla="*/ 6 w 41"/>
                <a:gd name="T5" fmla="*/ 41 h 71"/>
                <a:gd name="T6" fmla="*/ 7 w 41"/>
                <a:gd name="T7" fmla="*/ 0 h 71"/>
                <a:gd name="T8" fmla="*/ 36 w 41"/>
                <a:gd name="T9" fmla="*/ 30 h 71"/>
              </a:gdLst>
              <a:ahLst/>
              <a:cxnLst>
                <a:cxn ang="0">
                  <a:pos x="T0" y="T1"/>
                </a:cxn>
                <a:cxn ang="0">
                  <a:pos x="T2" y="T3"/>
                </a:cxn>
                <a:cxn ang="0">
                  <a:pos x="T4" y="T5"/>
                </a:cxn>
                <a:cxn ang="0">
                  <a:pos x="T6" y="T7"/>
                </a:cxn>
                <a:cxn ang="0">
                  <a:pos x="T8" y="T9"/>
                </a:cxn>
              </a:cxnLst>
              <a:rect l="0" t="0" r="r" b="b"/>
              <a:pathLst>
                <a:path w="41" h="71">
                  <a:moveTo>
                    <a:pt x="36" y="30"/>
                  </a:moveTo>
                  <a:cubicBezTo>
                    <a:pt x="41" y="44"/>
                    <a:pt x="40" y="59"/>
                    <a:pt x="34" y="71"/>
                  </a:cubicBezTo>
                  <a:cubicBezTo>
                    <a:pt x="21" y="66"/>
                    <a:pt x="11" y="55"/>
                    <a:pt x="6" y="41"/>
                  </a:cubicBezTo>
                  <a:cubicBezTo>
                    <a:pt x="0" y="27"/>
                    <a:pt x="1" y="12"/>
                    <a:pt x="7" y="0"/>
                  </a:cubicBezTo>
                  <a:cubicBezTo>
                    <a:pt x="20" y="5"/>
                    <a:pt x="31" y="16"/>
                    <a:pt x="36"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6" name="Freeform 287"/>
            <p:cNvSpPr/>
            <p:nvPr/>
          </p:nvSpPr>
          <p:spPr bwMode="auto">
            <a:xfrm>
              <a:off x="1752600" y="4838700"/>
              <a:ext cx="157163" cy="153988"/>
            </a:xfrm>
            <a:custGeom>
              <a:avLst/>
              <a:gdLst>
                <a:gd name="T0" fmla="*/ 30 w 42"/>
                <a:gd name="T1" fmla="*/ 12 h 41"/>
                <a:gd name="T2" fmla="*/ 42 w 42"/>
                <a:gd name="T3" fmla="*/ 41 h 41"/>
                <a:gd name="T4" fmla="*/ 12 w 42"/>
                <a:gd name="T5" fmla="*/ 29 h 41"/>
                <a:gd name="T6" fmla="*/ 0 w 42"/>
                <a:gd name="T7" fmla="*/ 0 h 41"/>
                <a:gd name="T8" fmla="*/ 30 w 42"/>
                <a:gd name="T9" fmla="*/ 12 h 41"/>
              </a:gdLst>
              <a:ahLst/>
              <a:cxnLst>
                <a:cxn ang="0">
                  <a:pos x="T0" y="T1"/>
                </a:cxn>
                <a:cxn ang="0">
                  <a:pos x="T2" y="T3"/>
                </a:cxn>
                <a:cxn ang="0">
                  <a:pos x="T4" y="T5"/>
                </a:cxn>
                <a:cxn ang="0">
                  <a:pos x="T6" y="T7"/>
                </a:cxn>
                <a:cxn ang="0">
                  <a:pos x="T8" y="T9"/>
                </a:cxn>
              </a:cxnLst>
              <a:rect l="0" t="0" r="r" b="b"/>
              <a:pathLst>
                <a:path w="42" h="41">
                  <a:moveTo>
                    <a:pt x="30" y="12"/>
                  </a:moveTo>
                  <a:cubicBezTo>
                    <a:pt x="38" y="20"/>
                    <a:pt x="42" y="30"/>
                    <a:pt x="42" y="41"/>
                  </a:cubicBezTo>
                  <a:cubicBezTo>
                    <a:pt x="31" y="41"/>
                    <a:pt x="20" y="37"/>
                    <a:pt x="12" y="29"/>
                  </a:cubicBezTo>
                  <a:cubicBezTo>
                    <a:pt x="4" y="21"/>
                    <a:pt x="0" y="11"/>
                    <a:pt x="0" y="0"/>
                  </a:cubicBezTo>
                  <a:cubicBezTo>
                    <a:pt x="11" y="0"/>
                    <a:pt x="22"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Freeform 288"/>
            <p:cNvSpPr/>
            <p:nvPr/>
          </p:nvSpPr>
          <p:spPr bwMode="auto">
            <a:xfrm>
              <a:off x="1489075" y="4391025"/>
              <a:ext cx="158750" cy="153988"/>
            </a:xfrm>
            <a:custGeom>
              <a:avLst/>
              <a:gdLst>
                <a:gd name="T0" fmla="*/ 30 w 42"/>
                <a:gd name="T1" fmla="*/ 12 h 41"/>
                <a:gd name="T2" fmla="*/ 42 w 42"/>
                <a:gd name="T3" fmla="*/ 41 h 41"/>
                <a:gd name="T4" fmla="*/ 12 w 42"/>
                <a:gd name="T5" fmla="*/ 29 h 41"/>
                <a:gd name="T6" fmla="*/ 1 w 42"/>
                <a:gd name="T7" fmla="*/ 0 h 41"/>
                <a:gd name="T8" fmla="*/ 30 w 42"/>
                <a:gd name="T9" fmla="*/ 12 h 41"/>
              </a:gdLst>
              <a:ahLst/>
              <a:cxnLst>
                <a:cxn ang="0">
                  <a:pos x="T0" y="T1"/>
                </a:cxn>
                <a:cxn ang="0">
                  <a:pos x="T2" y="T3"/>
                </a:cxn>
                <a:cxn ang="0">
                  <a:pos x="T4" y="T5"/>
                </a:cxn>
                <a:cxn ang="0">
                  <a:pos x="T6" y="T7"/>
                </a:cxn>
                <a:cxn ang="0">
                  <a:pos x="T8" y="T9"/>
                </a:cxn>
              </a:cxnLst>
              <a:rect l="0" t="0" r="r" b="b"/>
              <a:pathLst>
                <a:path w="42" h="41">
                  <a:moveTo>
                    <a:pt x="30" y="12"/>
                  </a:moveTo>
                  <a:cubicBezTo>
                    <a:pt x="38" y="20"/>
                    <a:pt x="42" y="30"/>
                    <a:pt x="42" y="41"/>
                  </a:cubicBezTo>
                  <a:cubicBezTo>
                    <a:pt x="31" y="41"/>
                    <a:pt x="21" y="37"/>
                    <a:pt x="12" y="29"/>
                  </a:cubicBezTo>
                  <a:cubicBezTo>
                    <a:pt x="4" y="21"/>
                    <a:pt x="0" y="11"/>
                    <a:pt x="1" y="0"/>
                  </a:cubicBezTo>
                  <a:cubicBezTo>
                    <a:pt x="11" y="0"/>
                    <a:pt x="22"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Freeform 289"/>
            <p:cNvSpPr/>
            <p:nvPr/>
          </p:nvSpPr>
          <p:spPr bwMode="auto">
            <a:xfrm>
              <a:off x="2195513" y="4105275"/>
              <a:ext cx="352425" cy="244475"/>
            </a:xfrm>
            <a:custGeom>
              <a:avLst/>
              <a:gdLst>
                <a:gd name="T0" fmla="*/ 58 w 94"/>
                <a:gd name="T1" fmla="*/ 13 h 65"/>
                <a:gd name="T2" fmla="*/ 94 w 94"/>
                <a:gd name="T3" fmla="*/ 60 h 65"/>
                <a:gd name="T4" fmla="*/ 36 w 94"/>
                <a:gd name="T5" fmla="*/ 53 h 65"/>
                <a:gd name="T6" fmla="*/ 0 w 94"/>
                <a:gd name="T7" fmla="*/ 6 h 65"/>
                <a:gd name="T8" fmla="*/ 58 w 94"/>
                <a:gd name="T9" fmla="*/ 13 h 65"/>
              </a:gdLst>
              <a:ahLst/>
              <a:cxnLst>
                <a:cxn ang="0">
                  <a:pos x="T0" y="T1"/>
                </a:cxn>
                <a:cxn ang="0">
                  <a:pos x="T2" y="T3"/>
                </a:cxn>
                <a:cxn ang="0">
                  <a:pos x="T4" y="T5"/>
                </a:cxn>
                <a:cxn ang="0">
                  <a:pos x="T6" y="T7"/>
                </a:cxn>
                <a:cxn ang="0">
                  <a:pos x="T8" y="T9"/>
                </a:cxn>
              </a:cxnLst>
              <a:rect l="0" t="0" r="r" b="b"/>
              <a:pathLst>
                <a:path w="94" h="65">
                  <a:moveTo>
                    <a:pt x="58" y="13"/>
                  </a:moveTo>
                  <a:cubicBezTo>
                    <a:pt x="77" y="23"/>
                    <a:pt x="89" y="41"/>
                    <a:pt x="94" y="60"/>
                  </a:cubicBezTo>
                  <a:cubicBezTo>
                    <a:pt x="75" y="65"/>
                    <a:pt x="54" y="63"/>
                    <a:pt x="36" y="53"/>
                  </a:cubicBezTo>
                  <a:cubicBezTo>
                    <a:pt x="17" y="42"/>
                    <a:pt x="5" y="25"/>
                    <a:pt x="0" y="6"/>
                  </a:cubicBezTo>
                  <a:cubicBezTo>
                    <a:pt x="19" y="0"/>
                    <a:pt x="40"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9" name="Freeform 290"/>
            <p:cNvSpPr/>
            <p:nvPr/>
          </p:nvSpPr>
          <p:spPr bwMode="auto">
            <a:xfrm>
              <a:off x="2274888" y="3965575"/>
              <a:ext cx="157163" cy="155575"/>
            </a:xfrm>
            <a:custGeom>
              <a:avLst/>
              <a:gdLst>
                <a:gd name="T0" fmla="*/ 30 w 42"/>
                <a:gd name="T1" fmla="*/ 12 h 41"/>
                <a:gd name="T2" fmla="*/ 42 w 42"/>
                <a:gd name="T3" fmla="*/ 41 h 41"/>
                <a:gd name="T4" fmla="*/ 12 w 42"/>
                <a:gd name="T5" fmla="*/ 29 h 41"/>
                <a:gd name="T6" fmla="*/ 0 w 42"/>
                <a:gd name="T7" fmla="*/ 0 h 41"/>
                <a:gd name="T8" fmla="*/ 30 w 42"/>
                <a:gd name="T9" fmla="*/ 12 h 41"/>
              </a:gdLst>
              <a:ahLst/>
              <a:cxnLst>
                <a:cxn ang="0">
                  <a:pos x="T0" y="T1"/>
                </a:cxn>
                <a:cxn ang="0">
                  <a:pos x="T2" y="T3"/>
                </a:cxn>
                <a:cxn ang="0">
                  <a:pos x="T4" y="T5"/>
                </a:cxn>
                <a:cxn ang="0">
                  <a:pos x="T6" y="T7"/>
                </a:cxn>
                <a:cxn ang="0">
                  <a:pos x="T8" y="T9"/>
                </a:cxn>
              </a:cxnLst>
              <a:rect l="0" t="0" r="r" b="b"/>
              <a:pathLst>
                <a:path w="42" h="41">
                  <a:moveTo>
                    <a:pt x="30" y="12"/>
                  </a:moveTo>
                  <a:cubicBezTo>
                    <a:pt x="38" y="20"/>
                    <a:pt x="42" y="30"/>
                    <a:pt x="42" y="41"/>
                  </a:cubicBezTo>
                  <a:cubicBezTo>
                    <a:pt x="31" y="41"/>
                    <a:pt x="20" y="37"/>
                    <a:pt x="12" y="29"/>
                  </a:cubicBezTo>
                  <a:cubicBezTo>
                    <a:pt x="4" y="21"/>
                    <a:pt x="0" y="11"/>
                    <a:pt x="0" y="0"/>
                  </a:cubicBezTo>
                  <a:cubicBezTo>
                    <a:pt x="11" y="0"/>
                    <a:pt x="22"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0" name="Freeform 291"/>
            <p:cNvSpPr/>
            <p:nvPr/>
          </p:nvSpPr>
          <p:spPr bwMode="auto">
            <a:xfrm>
              <a:off x="2762250" y="4157663"/>
              <a:ext cx="153988" cy="158750"/>
            </a:xfrm>
            <a:custGeom>
              <a:avLst/>
              <a:gdLst>
                <a:gd name="T0" fmla="*/ 29 w 41"/>
                <a:gd name="T1" fmla="*/ 12 h 42"/>
                <a:gd name="T2" fmla="*/ 41 w 41"/>
                <a:gd name="T3" fmla="*/ 41 h 42"/>
                <a:gd name="T4" fmla="*/ 12 w 41"/>
                <a:gd name="T5" fmla="*/ 30 h 42"/>
                <a:gd name="T6" fmla="*/ 0 w 41"/>
                <a:gd name="T7" fmla="*/ 1 h 42"/>
                <a:gd name="T8" fmla="*/ 29 w 41"/>
                <a:gd name="T9" fmla="*/ 12 h 42"/>
              </a:gdLst>
              <a:ahLst/>
              <a:cxnLst>
                <a:cxn ang="0">
                  <a:pos x="T0" y="T1"/>
                </a:cxn>
                <a:cxn ang="0">
                  <a:pos x="T2" y="T3"/>
                </a:cxn>
                <a:cxn ang="0">
                  <a:pos x="T4" y="T5"/>
                </a:cxn>
                <a:cxn ang="0">
                  <a:pos x="T6" y="T7"/>
                </a:cxn>
                <a:cxn ang="0">
                  <a:pos x="T8" y="T9"/>
                </a:cxn>
              </a:cxnLst>
              <a:rect l="0" t="0" r="r" b="b"/>
              <a:pathLst>
                <a:path w="41" h="42">
                  <a:moveTo>
                    <a:pt x="29" y="12"/>
                  </a:moveTo>
                  <a:cubicBezTo>
                    <a:pt x="37" y="20"/>
                    <a:pt x="41" y="31"/>
                    <a:pt x="41" y="41"/>
                  </a:cubicBezTo>
                  <a:cubicBezTo>
                    <a:pt x="31" y="42"/>
                    <a:pt x="20" y="38"/>
                    <a:pt x="12" y="30"/>
                  </a:cubicBezTo>
                  <a:cubicBezTo>
                    <a:pt x="4" y="22"/>
                    <a:pt x="0" y="11"/>
                    <a:pt x="0" y="1"/>
                  </a:cubicBezTo>
                  <a:cubicBezTo>
                    <a:pt x="11" y="0"/>
                    <a:pt x="21" y="4"/>
                    <a:pt x="29"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Freeform 292"/>
            <p:cNvSpPr/>
            <p:nvPr/>
          </p:nvSpPr>
          <p:spPr bwMode="auto">
            <a:xfrm>
              <a:off x="2795588" y="3748088"/>
              <a:ext cx="153988" cy="153988"/>
            </a:xfrm>
            <a:custGeom>
              <a:avLst/>
              <a:gdLst>
                <a:gd name="T0" fmla="*/ 29 w 41"/>
                <a:gd name="T1" fmla="*/ 12 h 41"/>
                <a:gd name="T2" fmla="*/ 41 w 41"/>
                <a:gd name="T3" fmla="*/ 41 h 41"/>
                <a:gd name="T4" fmla="*/ 12 w 41"/>
                <a:gd name="T5" fmla="*/ 29 h 41"/>
                <a:gd name="T6" fmla="*/ 0 w 41"/>
                <a:gd name="T7" fmla="*/ 0 h 41"/>
                <a:gd name="T8" fmla="*/ 29 w 41"/>
                <a:gd name="T9" fmla="*/ 12 h 41"/>
              </a:gdLst>
              <a:ahLst/>
              <a:cxnLst>
                <a:cxn ang="0">
                  <a:pos x="T0" y="T1"/>
                </a:cxn>
                <a:cxn ang="0">
                  <a:pos x="T2" y="T3"/>
                </a:cxn>
                <a:cxn ang="0">
                  <a:pos x="T4" y="T5"/>
                </a:cxn>
                <a:cxn ang="0">
                  <a:pos x="T6" y="T7"/>
                </a:cxn>
                <a:cxn ang="0">
                  <a:pos x="T8" y="T9"/>
                </a:cxn>
              </a:cxnLst>
              <a:rect l="0" t="0" r="r" b="b"/>
              <a:pathLst>
                <a:path w="41" h="41">
                  <a:moveTo>
                    <a:pt x="29" y="12"/>
                  </a:moveTo>
                  <a:cubicBezTo>
                    <a:pt x="37" y="20"/>
                    <a:pt x="41" y="31"/>
                    <a:pt x="41" y="41"/>
                  </a:cubicBezTo>
                  <a:cubicBezTo>
                    <a:pt x="31" y="41"/>
                    <a:pt x="20" y="37"/>
                    <a:pt x="12" y="29"/>
                  </a:cubicBezTo>
                  <a:cubicBezTo>
                    <a:pt x="4" y="21"/>
                    <a:pt x="0" y="11"/>
                    <a:pt x="0" y="0"/>
                  </a:cubicBezTo>
                  <a:cubicBezTo>
                    <a:pt x="10" y="0"/>
                    <a:pt x="21" y="4"/>
                    <a:pt x="29"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Freeform 293"/>
            <p:cNvSpPr/>
            <p:nvPr/>
          </p:nvSpPr>
          <p:spPr bwMode="auto">
            <a:xfrm>
              <a:off x="1625600" y="4237038"/>
              <a:ext cx="157163" cy="153988"/>
            </a:xfrm>
            <a:custGeom>
              <a:avLst/>
              <a:gdLst>
                <a:gd name="T0" fmla="*/ 29 w 42"/>
                <a:gd name="T1" fmla="*/ 12 h 41"/>
                <a:gd name="T2" fmla="*/ 41 w 42"/>
                <a:gd name="T3" fmla="*/ 41 h 41"/>
                <a:gd name="T4" fmla="*/ 12 w 42"/>
                <a:gd name="T5" fmla="*/ 29 h 41"/>
                <a:gd name="T6" fmla="*/ 0 w 42"/>
                <a:gd name="T7" fmla="*/ 0 h 41"/>
                <a:gd name="T8" fmla="*/ 29 w 42"/>
                <a:gd name="T9" fmla="*/ 12 h 41"/>
              </a:gdLst>
              <a:ahLst/>
              <a:cxnLst>
                <a:cxn ang="0">
                  <a:pos x="T0" y="T1"/>
                </a:cxn>
                <a:cxn ang="0">
                  <a:pos x="T2" y="T3"/>
                </a:cxn>
                <a:cxn ang="0">
                  <a:pos x="T4" y="T5"/>
                </a:cxn>
                <a:cxn ang="0">
                  <a:pos x="T6" y="T7"/>
                </a:cxn>
                <a:cxn ang="0">
                  <a:pos x="T8" y="T9"/>
                </a:cxn>
              </a:cxnLst>
              <a:rect l="0" t="0" r="r" b="b"/>
              <a:pathLst>
                <a:path w="42" h="41">
                  <a:moveTo>
                    <a:pt x="29" y="12"/>
                  </a:moveTo>
                  <a:cubicBezTo>
                    <a:pt x="38" y="20"/>
                    <a:pt x="42" y="30"/>
                    <a:pt x="41" y="41"/>
                  </a:cubicBezTo>
                  <a:cubicBezTo>
                    <a:pt x="31" y="41"/>
                    <a:pt x="20" y="37"/>
                    <a:pt x="12" y="29"/>
                  </a:cubicBezTo>
                  <a:cubicBezTo>
                    <a:pt x="4" y="21"/>
                    <a:pt x="0" y="11"/>
                    <a:pt x="0" y="0"/>
                  </a:cubicBezTo>
                  <a:cubicBezTo>
                    <a:pt x="11" y="0"/>
                    <a:pt x="21" y="4"/>
                    <a:pt x="29"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Freeform 294"/>
            <p:cNvSpPr/>
            <p:nvPr/>
          </p:nvSpPr>
          <p:spPr bwMode="auto">
            <a:xfrm>
              <a:off x="1373188" y="4083050"/>
              <a:ext cx="195263" cy="123825"/>
            </a:xfrm>
            <a:custGeom>
              <a:avLst/>
              <a:gdLst>
                <a:gd name="T0" fmla="*/ 31 w 52"/>
                <a:gd name="T1" fmla="*/ 5 h 33"/>
                <a:gd name="T2" fmla="*/ 52 w 52"/>
                <a:gd name="T3" fmla="*/ 29 h 33"/>
                <a:gd name="T4" fmla="*/ 21 w 52"/>
                <a:gd name="T5" fmla="*/ 28 h 33"/>
                <a:gd name="T6" fmla="*/ 0 w 52"/>
                <a:gd name="T7" fmla="*/ 4 h 33"/>
                <a:gd name="T8" fmla="*/ 31 w 52"/>
                <a:gd name="T9" fmla="*/ 5 h 33"/>
              </a:gdLst>
              <a:ahLst/>
              <a:cxnLst>
                <a:cxn ang="0">
                  <a:pos x="T0" y="T1"/>
                </a:cxn>
                <a:cxn ang="0">
                  <a:pos x="T2" y="T3"/>
                </a:cxn>
                <a:cxn ang="0">
                  <a:pos x="T4" y="T5"/>
                </a:cxn>
                <a:cxn ang="0">
                  <a:pos x="T6" y="T7"/>
                </a:cxn>
                <a:cxn ang="0">
                  <a:pos x="T8" y="T9"/>
                </a:cxn>
              </a:cxnLst>
              <a:rect l="0" t="0" r="r" b="b"/>
              <a:pathLst>
                <a:path w="52" h="33">
                  <a:moveTo>
                    <a:pt x="31" y="5"/>
                  </a:moveTo>
                  <a:cubicBezTo>
                    <a:pt x="42" y="10"/>
                    <a:pt x="49" y="19"/>
                    <a:pt x="52" y="29"/>
                  </a:cubicBezTo>
                  <a:cubicBezTo>
                    <a:pt x="42" y="33"/>
                    <a:pt x="31" y="33"/>
                    <a:pt x="21" y="28"/>
                  </a:cubicBezTo>
                  <a:cubicBezTo>
                    <a:pt x="10" y="23"/>
                    <a:pt x="3" y="14"/>
                    <a:pt x="0" y="4"/>
                  </a:cubicBezTo>
                  <a:cubicBezTo>
                    <a:pt x="10" y="0"/>
                    <a:pt x="21" y="1"/>
                    <a:pt x="31"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4" name="Freeform 295"/>
            <p:cNvSpPr/>
            <p:nvPr/>
          </p:nvSpPr>
          <p:spPr bwMode="auto">
            <a:xfrm>
              <a:off x="1752600" y="4094163"/>
              <a:ext cx="198438" cy="120650"/>
            </a:xfrm>
            <a:custGeom>
              <a:avLst/>
              <a:gdLst>
                <a:gd name="T0" fmla="*/ 32 w 53"/>
                <a:gd name="T1" fmla="*/ 5 h 32"/>
                <a:gd name="T2" fmla="*/ 53 w 53"/>
                <a:gd name="T3" fmla="*/ 28 h 32"/>
                <a:gd name="T4" fmla="*/ 21 w 53"/>
                <a:gd name="T5" fmla="*/ 27 h 32"/>
                <a:gd name="T6" fmla="*/ 0 w 53"/>
                <a:gd name="T7" fmla="*/ 3 h 32"/>
                <a:gd name="T8" fmla="*/ 32 w 53"/>
                <a:gd name="T9" fmla="*/ 5 h 32"/>
              </a:gdLst>
              <a:ahLst/>
              <a:cxnLst>
                <a:cxn ang="0">
                  <a:pos x="T0" y="T1"/>
                </a:cxn>
                <a:cxn ang="0">
                  <a:pos x="T2" y="T3"/>
                </a:cxn>
                <a:cxn ang="0">
                  <a:pos x="T4" y="T5"/>
                </a:cxn>
                <a:cxn ang="0">
                  <a:pos x="T6" y="T7"/>
                </a:cxn>
                <a:cxn ang="0">
                  <a:pos x="T8" y="T9"/>
                </a:cxn>
              </a:cxnLst>
              <a:rect l="0" t="0" r="r" b="b"/>
              <a:pathLst>
                <a:path w="53" h="32">
                  <a:moveTo>
                    <a:pt x="32" y="5"/>
                  </a:moveTo>
                  <a:cubicBezTo>
                    <a:pt x="42" y="10"/>
                    <a:pt x="49" y="18"/>
                    <a:pt x="53" y="28"/>
                  </a:cubicBezTo>
                  <a:cubicBezTo>
                    <a:pt x="43" y="32"/>
                    <a:pt x="31" y="32"/>
                    <a:pt x="21" y="27"/>
                  </a:cubicBezTo>
                  <a:cubicBezTo>
                    <a:pt x="11" y="22"/>
                    <a:pt x="4" y="13"/>
                    <a:pt x="0" y="3"/>
                  </a:cubicBezTo>
                  <a:cubicBezTo>
                    <a:pt x="10" y="0"/>
                    <a:pt x="21" y="0"/>
                    <a:pt x="32"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Freeform 296"/>
            <p:cNvSpPr/>
            <p:nvPr/>
          </p:nvSpPr>
          <p:spPr bwMode="auto">
            <a:xfrm>
              <a:off x="1612900" y="5049838"/>
              <a:ext cx="158750" cy="157163"/>
            </a:xfrm>
            <a:custGeom>
              <a:avLst/>
              <a:gdLst>
                <a:gd name="T0" fmla="*/ 30 w 42"/>
                <a:gd name="T1" fmla="*/ 12 h 42"/>
                <a:gd name="T2" fmla="*/ 41 w 42"/>
                <a:gd name="T3" fmla="*/ 41 h 42"/>
                <a:gd name="T4" fmla="*/ 12 w 42"/>
                <a:gd name="T5" fmla="*/ 30 h 42"/>
                <a:gd name="T6" fmla="*/ 0 w 42"/>
                <a:gd name="T7" fmla="*/ 1 h 42"/>
                <a:gd name="T8" fmla="*/ 30 w 42"/>
                <a:gd name="T9" fmla="*/ 12 h 42"/>
              </a:gdLst>
              <a:ahLst/>
              <a:cxnLst>
                <a:cxn ang="0">
                  <a:pos x="T0" y="T1"/>
                </a:cxn>
                <a:cxn ang="0">
                  <a:pos x="T2" y="T3"/>
                </a:cxn>
                <a:cxn ang="0">
                  <a:pos x="T4" y="T5"/>
                </a:cxn>
                <a:cxn ang="0">
                  <a:pos x="T6" y="T7"/>
                </a:cxn>
                <a:cxn ang="0">
                  <a:pos x="T8" y="T9"/>
                </a:cxn>
              </a:cxnLst>
              <a:rect l="0" t="0" r="r" b="b"/>
              <a:pathLst>
                <a:path w="42" h="42">
                  <a:moveTo>
                    <a:pt x="30" y="12"/>
                  </a:moveTo>
                  <a:cubicBezTo>
                    <a:pt x="38" y="20"/>
                    <a:pt x="42" y="31"/>
                    <a:pt x="41" y="41"/>
                  </a:cubicBezTo>
                  <a:cubicBezTo>
                    <a:pt x="31" y="42"/>
                    <a:pt x="20" y="38"/>
                    <a:pt x="12" y="30"/>
                  </a:cubicBezTo>
                  <a:cubicBezTo>
                    <a:pt x="4" y="22"/>
                    <a:pt x="0" y="11"/>
                    <a:pt x="0" y="1"/>
                  </a:cubicBezTo>
                  <a:cubicBezTo>
                    <a:pt x="11" y="0"/>
                    <a:pt x="21"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Freeform 297"/>
            <p:cNvSpPr/>
            <p:nvPr/>
          </p:nvSpPr>
          <p:spPr bwMode="auto">
            <a:xfrm>
              <a:off x="1392238" y="4819650"/>
              <a:ext cx="157163" cy="153988"/>
            </a:xfrm>
            <a:custGeom>
              <a:avLst/>
              <a:gdLst>
                <a:gd name="T0" fmla="*/ 30 w 42"/>
                <a:gd name="T1" fmla="*/ 12 h 41"/>
                <a:gd name="T2" fmla="*/ 42 w 42"/>
                <a:gd name="T3" fmla="*/ 41 h 41"/>
                <a:gd name="T4" fmla="*/ 12 w 42"/>
                <a:gd name="T5" fmla="*/ 29 h 41"/>
                <a:gd name="T6" fmla="*/ 0 w 42"/>
                <a:gd name="T7" fmla="*/ 0 h 41"/>
                <a:gd name="T8" fmla="*/ 30 w 42"/>
                <a:gd name="T9" fmla="*/ 12 h 41"/>
              </a:gdLst>
              <a:ahLst/>
              <a:cxnLst>
                <a:cxn ang="0">
                  <a:pos x="T0" y="T1"/>
                </a:cxn>
                <a:cxn ang="0">
                  <a:pos x="T2" y="T3"/>
                </a:cxn>
                <a:cxn ang="0">
                  <a:pos x="T4" y="T5"/>
                </a:cxn>
                <a:cxn ang="0">
                  <a:pos x="T6" y="T7"/>
                </a:cxn>
                <a:cxn ang="0">
                  <a:pos x="T8" y="T9"/>
                </a:cxn>
              </a:cxnLst>
              <a:rect l="0" t="0" r="r" b="b"/>
              <a:pathLst>
                <a:path w="42" h="41">
                  <a:moveTo>
                    <a:pt x="30" y="12"/>
                  </a:moveTo>
                  <a:cubicBezTo>
                    <a:pt x="38" y="20"/>
                    <a:pt x="42" y="30"/>
                    <a:pt x="42" y="41"/>
                  </a:cubicBezTo>
                  <a:cubicBezTo>
                    <a:pt x="31" y="41"/>
                    <a:pt x="20" y="37"/>
                    <a:pt x="12" y="29"/>
                  </a:cubicBezTo>
                  <a:cubicBezTo>
                    <a:pt x="4" y="21"/>
                    <a:pt x="0" y="11"/>
                    <a:pt x="0" y="0"/>
                  </a:cubicBezTo>
                  <a:cubicBezTo>
                    <a:pt x="11" y="0"/>
                    <a:pt x="22"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Freeform 298"/>
            <p:cNvSpPr/>
            <p:nvPr/>
          </p:nvSpPr>
          <p:spPr bwMode="auto">
            <a:xfrm>
              <a:off x="1939925" y="3371850"/>
              <a:ext cx="192088" cy="128588"/>
            </a:xfrm>
            <a:custGeom>
              <a:avLst/>
              <a:gdLst>
                <a:gd name="T0" fmla="*/ 31 w 51"/>
                <a:gd name="T1" fmla="*/ 6 h 34"/>
                <a:gd name="T2" fmla="*/ 51 w 51"/>
                <a:gd name="T3" fmla="*/ 31 h 34"/>
                <a:gd name="T4" fmla="*/ 20 w 51"/>
                <a:gd name="T5" fmla="*/ 28 h 34"/>
                <a:gd name="T6" fmla="*/ 0 w 51"/>
                <a:gd name="T7" fmla="*/ 3 h 34"/>
                <a:gd name="T8" fmla="*/ 31 w 51"/>
                <a:gd name="T9" fmla="*/ 6 h 34"/>
              </a:gdLst>
              <a:ahLst/>
              <a:cxnLst>
                <a:cxn ang="0">
                  <a:pos x="T0" y="T1"/>
                </a:cxn>
                <a:cxn ang="0">
                  <a:pos x="T2" y="T3"/>
                </a:cxn>
                <a:cxn ang="0">
                  <a:pos x="T4" y="T5"/>
                </a:cxn>
                <a:cxn ang="0">
                  <a:pos x="T6" y="T7"/>
                </a:cxn>
                <a:cxn ang="0">
                  <a:pos x="T8" y="T9"/>
                </a:cxn>
              </a:cxnLst>
              <a:rect l="0" t="0" r="r" b="b"/>
              <a:pathLst>
                <a:path w="51" h="34">
                  <a:moveTo>
                    <a:pt x="31" y="6"/>
                  </a:moveTo>
                  <a:cubicBezTo>
                    <a:pt x="41" y="12"/>
                    <a:pt x="48" y="21"/>
                    <a:pt x="51" y="31"/>
                  </a:cubicBezTo>
                  <a:cubicBezTo>
                    <a:pt x="41" y="34"/>
                    <a:pt x="30" y="33"/>
                    <a:pt x="20" y="28"/>
                  </a:cubicBezTo>
                  <a:cubicBezTo>
                    <a:pt x="10" y="22"/>
                    <a:pt x="3" y="13"/>
                    <a:pt x="0" y="3"/>
                  </a:cubicBezTo>
                  <a:cubicBezTo>
                    <a:pt x="10" y="0"/>
                    <a:pt x="22" y="1"/>
                    <a:pt x="31"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8" name="Freeform 299"/>
            <p:cNvSpPr/>
            <p:nvPr/>
          </p:nvSpPr>
          <p:spPr bwMode="auto">
            <a:xfrm>
              <a:off x="1343025" y="3503613"/>
              <a:ext cx="187325" cy="128588"/>
            </a:xfrm>
            <a:custGeom>
              <a:avLst/>
              <a:gdLst>
                <a:gd name="T0" fmla="*/ 31 w 50"/>
                <a:gd name="T1" fmla="*/ 6 h 34"/>
                <a:gd name="T2" fmla="*/ 50 w 50"/>
                <a:gd name="T3" fmla="*/ 31 h 34"/>
                <a:gd name="T4" fmla="*/ 19 w 50"/>
                <a:gd name="T5" fmla="*/ 28 h 34"/>
                <a:gd name="T6" fmla="*/ 0 w 50"/>
                <a:gd name="T7" fmla="*/ 3 h 34"/>
                <a:gd name="T8" fmla="*/ 31 w 50"/>
                <a:gd name="T9" fmla="*/ 6 h 34"/>
              </a:gdLst>
              <a:ahLst/>
              <a:cxnLst>
                <a:cxn ang="0">
                  <a:pos x="T0" y="T1"/>
                </a:cxn>
                <a:cxn ang="0">
                  <a:pos x="T2" y="T3"/>
                </a:cxn>
                <a:cxn ang="0">
                  <a:pos x="T4" y="T5"/>
                </a:cxn>
                <a:cxn ang="0">
                  <a:pos x="T6" y="T7"/>
                </a:cxn>
                <a:cxn ang="0">
                  <a:pos x="T8" y="T9"/>
                </a:cxn>
              </a:cxnLst>
              <a:rect l="0" t="0" r="r" b="b"/>
              <a:pathLst>
                <a:path w="50" h="34">
                  <a:moveTo>
                    <a:pt x="31" y="6"/>
                  </a:moveTo>
                  <a:cubicBezTo>
                    <a:pt x="41" y="12"/>
                    <a:pt x="47" y="21"/>
                    <a:pt x="50" y="31"/>
                  </a:cubicBezTo>
                  <a:cubicBezTo>
                    <a:pt x="40" y="34"/>
                    <a:pt x="29" y="33"/>
                    <a:pt x="19" y="28"/>
                  </a:cubicBezTo>
                  <a:cubicBezTo>
                    <a:pt x="9" y="22"/>
                    <a:pt x="2" y="13"/>
                    <a:pt x="0" y="3"/>
                  </a:cubicBezTo>
                  <a:cubicBezTo>
                    <a:pt x="10" y="0"/>
                    <a:pt x="21" y="1"/>
                    <a:pt x="31"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Freeform 300"/>
            <p:cNvSpPr/>
            <p:nvPr/>
          </p:nvSpPr>
          <p:spPr bwMode="auto">
            <a:xfrm>
              <a:off x="1219200" y="4244975"/>
              <a:ext cx="192088" cy="127000"/>
            </a:xfrm>
            <a:custGeom>
              <a:avLst/>
              <a:gdLst>
                <a:gd name="T0" fmla="*/ 32 w 51"/>
                <a:gd name="T1" fmla="*/ 6 h 34"/>
                <a:gd name="T2" fmla="*/ 51 w 51"/>
                <a:gd name="T3" fmla="*/ 31 h 34"/>
                <a:gd name="T4" fmla="*/ 20 w 51"/>
                <a:gd name="T5" fmla="*/ 28 h 34"/>
                <a:gd name="T6" fmla="*/ 0 w 51"/>
                <a:gd name="T7" fmla="*/ 3 h 34"/>
                <a:gd name="T8" fmla="*/ 32 w 51"/>
                <a:gd name="T9" fmla="*/ 6 h 34"/>
              </a:gdLst>
              <a:ahLst/>
              <a:cxnLst>
                <a:cxn ang="0">
                  <a:pos x="T0" y="T1"/>
                </a:cxn>
                <a:cxn ang="0">
                  <a:pos x="T2" y="T3"/>
                </a:cxn>
                <a:cxn ang="0">
                  <a:pos x="T4" y="T5"/>
                </a:cxn>
                <a:cxn ang="0">
                  <a:pos x="T6" y="T7"/>
                </a:cxn>
                <a:cxn ang="0">
                  <a:pos x="T8" y="T9"/>
                </a:cxn>
              </a:cxnLst>
              <a:rect l="0" t="0" r="r" b="b"/>
              <a:pathLst>
                <a:path w="51" h="34">
                  <a:moveTo>
                    <a:pt x="32" y="6"/>
                  </a:moveTo>
                  <a:cubicBezTo>
                    <a:pt x="41" y="12"/>
                    <a:pt x="48" y="21"/>
                    <a:pt x="51" y="31"/>
                  </a:cubicBezTo>
                  <a:cubicBezTo>
                    <a:pt x="41" y="34"/>
                    <a:pt x="30" y="33"/>
                    <a:pt x="20" y="28"/>
                  </a:cubicBezTo>
                  <a:cubicBezTo>
                    <a:pt x="10" y="22"/>
                    <a:pt x="3" y="13"/>
                    <a:pt x="0" y="3"/>
                  </a:cubicBezTo>
                  <a:cubicBezTo>
                    <a:pt x="10" y="0"/>
                    <a:pt x="22" y="1"/>
                    <a:pt x="32"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0" name="Freeform 301"/>
            <p:cNvSpPr/>
            <p:nvPr/>
          </p:nvSpPr>
          <p:spPr bwMode="auto">
            <a:xfrm>
              <a:off x="1339850" y="4097338"/>
              <a:ext cx="119063" cy="196850"/>
            </a:xfrm>
            <a:custGeom>
              <a:avLst/>
              <a:gdLst>
                <a:gd name="T0" fmla="*/ 27 w 32"/>
                <a:gd name="T1" fmla="*/ 21 h 52"/>
                <a:gd name="T2" fmla="*/ 28 w 32"/>
                <a:gd name="T3" fmla="*/ 52 h 52"/>
                <a:gd name="T4" fmla="*/ 5 w 32"/>
                <a:gd name="T5" fmla="*/ 31 h 52"/>
                <a:gd name="T6" fmla="*/ 4 w 32"/>
                <a:gd name="T7" fmla="*/ 0 h 52"/>
                <a:gd name="T8" fmla="*/ 27 w 32"/>
                <a:gd name="T9" fmla="*/ 21 h 52"/>
              </a:gdLst>
              <a:ahLst/>
              <a:cxnLst>
                <a:cxn ang="0">
                  <a:pos x="T0" y="T1"/>
                </a:cxn>
                <a:cxn ang="0">
                  <a:pos x="T2" y="T3"/>
                </a:cxn>
                <a:cxn ang="0">
                  <a:pos x="T4" y="T5"/>
                </a:cxn>
                <a:cxn ang="0">
                  <a:pos x="T6" y="T7"/>
                </a:cxn>
                <a:cxn ang="0">
                  <a:pos x="T8" y="T9"/>
                </a:cxn>
              </a:cxnLst>
              <a:rect l="0" t="0" r="r" b="b"/>
              <a:pathLst>
                <a:path w="32" h="52">
                  <a:moveTo>
                    <a:pt x="27" y="21"/>
                  </a:moveTo>
                  <a:cubicBezTo>
                    <a:pt x="32" y="31"/>
                    <a:pt x="32" y="42"/>
                    <a:pt x="28" y="52"/>
                  </a:cubicBezTo>
                  <a:cubicBezTo>
                    <a:pt x="18" y="49"/>
                    <a:pt x="10" y="42"/>
                    <a:pt x="5" y="31"/>
                  </a:cubicBezTo>
                  <a:cubicBezTo>
                    <a:pt x="0" y="21"/>
                    <a:pt x="0" y="10"/>
                    <a:pt x="4" y="0"/>
                  </a:cubicBezTo>
                  <a:cubicBezTo>
                    <a:pt x="14" y="3"/>
                    <a:pt x="22" y="11"/>
                    <a:pt x="27"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1" name="Freeform 302"/>
            <p:cNvSpPr/>
            <p:nvPr/>
          </p:nvSpPr>
          <p:spPr bwMode="auto">
            <a:xfrm>
              <a:off x="2889250" y="6188075"/>
              <a:ext cx="184150" cy="401638"/>
            </a:xfrm>
            <a:custGeom>
              <a:avLst/>
              <a:gdLst>
                <a:gd name="T0" fmla="*/ 2 w 49"/>
                <a:gd name="T1" fmla="*/ 51 h 107"/>
                <a:gd name="T2" fmla="*/ 30 w 49"/>
                <a:gd name="T3" fmla="*/ 0 h 107"/>
                <a:gd name="T4" fmla="*/ 47 w 49"/>
                <a:gd name="T5" fmla="*/ 55 h 107"/>
                <a:gd name="T6" fmla="*/ 20 w 49"/>
                <a:gd name="T7" fmla="*/ 107 h 107"/>
                <a:gd name="T8" fmla="*/ 2 w 49"/>
                <a:gd name="T9" fmla="*/ 51 h 107"/>
              </a:gdLst>
              <a:ahLst/>
              <a:cxnLst>
                <a:cxn ang="0">
                  <a:pos x="T0" y="T1"/>
                </a:cxn>
                <a:cxn ang="0">
                  <a:pos x="T2" y="T3"/>
                </a:cxn>
                <a:cxn ang="0">
                  <a:pos x="T4" y="T5"/>
                </a:cxn>
                <a:cxn ang="0">
                  <a:pos x="T6" y="T7"/>
                </a:cxn>
                <a:cxn ang="0">
                  <a:pos x="T8" y="T9"/>
                </a:cxn>
              </a:cxnLst>
              <a:rect l="0" t="0" r="r" b="b"/>
              <a:pathLst>
                <a:path w="49" h="107">
                  <a:moveTo>
                    <a:pt x="2" y="51"/>
                  </a:moveTo>
                  <a:cubicBezTo>
                    <a:pt x="4" y="30"/>
                    <a:pt x="14" y="12"/>
                    <a:pt x="30" y="0"/>
                  </a:cubicBezTo>
                  <a:cubicBezTo>
                    <a:pt x="42" y="15"/>
                    <a:pt x="49" y="34"/>
                    <a:pt x="47" y="55"/>
                  </a:cubicBezTo>
                  <a:cubicBezTo>
                    <a:pt x="45" y="76"/>
                    <a:pt x="35" y="95"/>
                    <a:pt x="20" y="107"/>
                  </a:cubicBezTo>
                  <a:cubicBezTo>
                    <a:pt x="7" y="92"/>
                    <a:pt x="0" y="72"/>
                    <a:pt x="2" y="5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2" name="Freeform 303"/>
            <p:cNvSpPr/>
            <p:nvPr/>
          </p:nvSpPr>
          <p:spPr bwMode="auto">
            <a:xfrm>
              <a:off x="4241800" y="3767138"/>
              <a:ext cx="176213" cy="300038"/>
            </a:xfrm>
            <a:custGeom>
              <a:avLst/>
              <a:gdLst>
                <a:gd name="T0" fmla="*/ 7 w 47"/>
                <a:gd name="T1" fmla="*/ 33 h 80"/>
                <a:gd name="T2" fmla="*/ 7 w 47"/>
                <a:gd name="T3" fmla="*/ 80 h 80"/>
                <a:gd name="T4" fmla="*/ 41 w 47"/>
                <a:gd name="T5" fmla="*/ 47 h 80"/>
                <a:gd name="T6" fmla="*/ 41 w 47"/>
                <a:gd name="T7" fmla="*/ 0 h 80"/>
                <a:gd name="T8" fmla="*/ 7 w 47"/>
                <a:gd name="T9" fmla="*/ 33 h 80"/>
              </a:gdLst>
              <a:ahLst/>
              <a:cxnLst>
                <a:cxn ang="0">
                  <a:pos x="T0" y="T1"/>
                </a:cxn>
                <a:cxn ang="0">
                  <a:pos x="T2" y="T3"/>
                </a:cxn>
                <a:cxn ang="0">
                  <a:pos x="T4" y="T5"/>
                </a:cxn>
                <a:cxn ang="0">
                  <a:pos x="T6" y="T7"/>
                </a:cxn>
                <a:cxn ang="0">
                  <a:pos x="T8" y="T9"/>
                </a:cxn>
              </a:cxnLst>
              <a:rect l="0" t="0" r="r" b="b"/>
              <a:pathLst>
                <a:path w="47" h="80">
                  <a:moveTo>
                    <a:pt x="7" y="33"/>
                  </a:moveTo>
                  <a:cubicBezTo>
                    <a:pt x="0" y="48"/>
                    <a:pt x="1" y="65"/>
                    <a:pt x="7" y="80"/>
                  </a:cubicBezTo>
                  <a:cubicBezTo>
                    <a:pt x="22" y="74"/>
                    <a:pt x="34" y="63"/>
                    <a:pt x="41" y="47"/>
                  </a:cubicBezTo>
                  <a:cubicBezTo>
                    <a:pt x="47" y="31"/>
                    <a:pt x="47" y="15"/>
                    <a:pt x="41" y="0"/>
                  </a:cubicBezTo>
                  <a:cubicBezTo>
                    <a:pt x="26" y="6"/>
                    <a:pt x="14" y="17"/>
                    <a:pt x="7" y="3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3" name="Freeform 304"/>
            <p:cNvSpPr/>
            <p:nvPr/>
          </p:nvSpPr>
          <p:spPr bwMode="auto">
            <a:xfrm>
              <a:off x="3636963" y="3687763"/>
              <a:ext cx="176213" cy="301625"/>
            </a:xfrm>
            <a:custGeom>
              <a:avLst/>
              <a:gdLst>
                <a:gd name="T0" fmla="*/ 7 w 47"/>
                <a:gd name="T1" fmla="*/ 33 h 80"/>
                <a:gd name="T2" fmla="*/ 7 w 47"/>
                <a:gd name="T3" fmla="*/ 80 h 80"/>
                <a:gd name="T4" fmla="*/ 41 w 47"/>
                <a:gd name="T5" fmla="*/ 47 h 80"/>
                <a:gd name="T6" fmla="*/ 41 w 47"/>
                <a:gd name="T7" fmla="*/ 0 h 80"/>
                <a:gd name="T8" fmla="*/ 7 w 47"/>
                <a:gd name="T9" fmla="*/ 33 h 80"/>
              </a:gdLst>
              <a:ahLst/>
              <a:cxnLst>
                <a:cxn ang="0">
                  <a:pos x="T0" y="T1"/>
                </a:cxn>
                <a:cxn ang="0">
                  <a:pos x="T2" y="T3"/>
                </a:cxn>
                <a:cxn ang="0">
                  <a:pos x="T4" y="T5"/>
                </a:cxn>
                <a:cxn ang="0">
                  <a:pos x="T6" y="T7"/>
                </a:cxn>
                <a:cxn ang="0">
                  <a:pos x="T8" y="T9"/>
                </a:cxn>
              </a:cxnLst>
              <a:rect l="0" t="0" r="r" b="b"/>
              <a:pathLst>
                <a:path w="47" h="80">
                  <a:moveTo>
                    <a:pt x="7" y="33"/>
                  </a:moveTo>
                  <a:cubicBezTo>
                    <a:pt x="0" y="49"/>
                    <a:pt x="1" y="66"/>
                    <a:pt x="7" y="80"/>
                  </a:cubicBezTo>
                  <a:cubicBezTo>
                    <a:pt x="22" y="74"/>
                    <a:pt x="34" y="63"/>
                    <a:pt x="41" y="47"/>
                  </a:cubicBezTo>
                  <a:cubicBezTo>
                    <a:pt x="47" y="32"/>
                    <a:pt x="47" y="15"/>
                    <a:pt x="41" y="0"/>
                  </a:cubicBezTo>
                  <a:cubicBezTo>
                    <a:pt x="26" y="6"/>
                    <a:pt x="14" y="17"/>
                    <a:pt x="7" y="3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4" name="Freeform 305"/>
            <p:cNvSpPr/>
            <p:nvPr/>
          </p:nvSpPr>
          <p:spPr bwMode="auto">
            <a:xfrm>
              <a:off x="3463925" y="5083175"/>
              <a:ext cx="274638" cy="198438"/>
            </a:xfrm>
            <a:custGeom>
              <a:avLst/>
              <a:gdLst>
                <a:gd name="T0" fmla="*/ 27 w 73"/>
                <a:gd name="T1" fmla="*/ 11 h 53"/>
                <a:gd name="T2" fmla="*/ 0 w 73"/>
                <a:gd name="T3" fmla="*/ 49 h 53"/>
                <a:gd name="T4" fmla="*/ 46 w 73"/>
                <a:gd name="T5" fmla="*/ 42 h 53"/>
                <a:gd name="T6" fmla="*/ 73 w 73"/>
                <a:gd name="T7" fmla="*/ 3 h 53"/>
                <a:gd name="T8" fmla="*/ 27 w 73"/>
                <a:gd name="T9" fmla="*/ 11 h 53"/>
              </a:gdLst>
              <a:ahLst/>
              <a:cxnLst>
                <a:cxn ang="0">
                  <a:pos x="T0" y="T1"/>
                </a:cxn>
                <a:cxn ang="0">
                  <a:pos x="T2" y="T3"/>
                </a:cxn>
                <a:cxn ang="0">
                  <a:pos x="T4" y="T5"/>
                </a:cxn>
                <a:cxn ang="0">
                  <a:pos x="T6" y="T7"/>
                </a:cxn>
                <a:cxn ang="0">
                  <a:pos x="T8" y="T9"/>
                </a:cxn>
              </a:cxnLst>
              <a:rect l="0" t="0" r="r" b="b"/>
              <a:pathLst>
                <a:path w="73" h="53">
                  <a:moveTo>
                    <a:pt x="27" y="11"/>
                  </a:moveTo>
                  <a:cubicBezTo>
                    <a:pt x="12" y="20"/>
                    <a:pt x="3" y="34"/>
                    <a:pt x="0" y="49"/>
                  </a:cubicBezTo>
                  <a:cubicBezTo>
                    <a:pt x="15" y="53"/>
                    <a:pt x="32" y="51"/>
                    <a:pt x="46" y="42"/>
                  </a:cubicBezTo>
                  <a:cubicBezTo>
                    <a:pt x="61" y="33"/>
                    <a:pt x="70" y="19"/>
                    <a:pt x="73" y="3"/>
                  </a:cubicBezTo>
                  <a:cubicBezTo>
                    <a:pt x="58" y="0"/>
                    <a:pt x="41" y="2"/>
                    <a:pt x="27" y="1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5" name="Freeform 306"/>
            <p:cNvSpPr/>
            <p:nvPr/>
          </p:nvSpPr>
          <p:spPr bwMode="auto">
            <a:xfrm>
              <a:off x="3509963" y="5597525"/>
              <a:ext cx="273050" cy="203200"/>
            </a:xfrm>
            <a:custGeom>
              <a:avLst/>
              <a:gdLst>
                <a:gd name="T0" fmla="*/ 26 w 73"/>
                <a:gd name="T1" fmla="*/ 12 h 54"/>
                <a:gd name="T2" fmla="*/ 0 w 73"/>
                <a:gd name="T3" fmla="*/ 50 h 54"/>
                <a:gd name="T4" fmla="*/ 46 w 73"/>
                <a:gd name="T5" fmla="*/ 43 h 54"/>
                <a:gd name="T6" fmla="*/ 73 w 73"/>
                <a:gd name="T7" fmla="*/ 4 h 54"/>
                <a:gd name="T8" fmla="*/ 26 w 73"/>
                <a:gd name="T9" fmla="*/ 12 h 54"/>
              </a:gdLst>
              <a:ahLst/>
              <a:cxnLst>
                <a:cxn ang="0">
                  <a:pos x="T0" y="T1"/>
                </a:cxn>
                <a:cxn ang="0">
                  <a:pos x="T2" y="T3"/>
                </a:cxn>
                <a:cxn ang="0">
                  <a:pos x="T4" y="T5"/>
                </a:cxn>
                <a:cxn ang="0">
                  <a:pos x="T6" y="T7"/>
                </a:cxn>
                <a:cxn ang="0">
                  <a:pos x="T8" y="T9"/>
                </a:cxn>
              </a:cxnLst>
              <a:rect l="0" t="0" r="r" b="b"/>
              <a:pathLst>
                <a:path w="73" h="54">
                  <a:moveTo>
                    <a:pt x="26" y="12"/>
                  </a:moveTo>
                  <a:cubicBezTo>
                    <a:pt x="12" y="21"/>
                    <a:pt x="3" y="35"/>
                    <a:pt x="0" y="50"/>
                  </a:cubicBezTo>
                  <a:cubicBezTo>
                    <a:pt x="15" y="54"/>
                    <a:pt x="32" y="52"/>
                    <a:pt x="46" y="43"/>
                  </a:cubicBezTo>
                  <a:cubicBezTo>
                    <a:pt x="60" y="34"/>
                    <a:pt x="70" y="20"/>
                    <a:pt x="73" y="4"/>
                  </a:cubicBezTo>
                  <a:cubicBezTo>
                    <a:pt x="58" y="0"/>
                    <a:pt x="41" y="3"/>
                    <a:pt x="26" y="12"/>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6" name="Freeform 307"/>
            <p:cNvSpPr/>
            <p:nvPr/>
          </p:nvSpPr>
          <p:spPr bwMode="auto">
            <a:xfrm>
              <a:off x="3238500" y="5522913"/>
              <a:ext cx="147638" cy="150813"/>
            </a:xfrm>
            <a:custGeom>
              <a:avLst/>
              <a:gdLst>
                <a:gd name="T0" fmla="*/ 11 w 39"/>
                <a:gd name="T1" fmla="*/ 12 h 40"/>
                <a:gd name="T2" fmla="*/ 0 w 39"/>
                <a:gd name="T3" fmla="*/ 40 h 40"/>
                <a:gd name="T4" fmla="*/ 28 w 39"/>
                <a:gd name="T5" fmla="*/ 28 h 40"/>
                <a:gd name="T6" fmla="*/ 38 w 39"/>
                <a:gd name="T7" fmla="*/ 0 h 40"/>
                <a:gd name="T8" fmla="*/ 11 w 39"/>
                <a:gd name="T9" fmla="*/ 12 h 40"/>
              </a:gdLst>
              <a:ahLst/>
              <a:cxnLst>
                <a:cxn ang="0">
                  <a:pos x="T0" y="T1"/>
                </a:cxn>
                <a:cxn ang="0">
                  <a:pos x="T2" y="T3"/>
                </a:cxn>
                <a:cxn ang="0">
                  <a:pos x="T4" y="T5"/>
                </a:cxn>
                <a:cxn ang="0">
                  <a:pos x="T6" y="T7"/>
                </a:cxn>
                <a:cxn ang="0">
                  <a:pos x="T8" y="T9"/>
                </a:cxn>
              </a:cxnLst>
              <a:rect l="0" t="0" r="r" b="b"/>
              <a:pathLst>
                <a:path w="39" h="40">
                  <a:moveTo>
                    <a:pt x="11" y="12"/>
                  </a:moveTo>
                  <a:cubicBezTo>
                    <a:pt x="4" y="20"/>
                    <a:pt x="0" y="30"/>
                    <a:pt x="0" y="40"/>
                  </a:cubicBezTo>
                  <a:cubicBezTo>
                    <a:pt x="10" y="40"/>
                    <a:pt x="20" y="36"/>
                    <a:pt x="28" y="28"/>
                  </a:cubicBezTo>
                  <a:cubicBezTo>
                    <a:pt x="35" y="20"/>
                    <a:pt x="39" y="10"/>
                    <a:pt x="38" y="0"/>
                  </a:cubicBezTo>
                  <a:cubicBezTo>
                    <a:pt x="28" y="0"/>
                    <a:pt x="18" y="4"/>
                    <a:pt x="11" y="12"/>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7" name="Freeform 308"/>
            <p:cNvSpPr/>
            <p:nvPr/>
          </p:nvSpPr>
          <p:spPr bwMode="auto">
            <a:xfrm>
              <a:off x="3321050" y="3819525"/>
              <a:ext cx="195263" cy="195263"/>
            </a:xfrm>
            <a:custGeom>
              <a:avLst/>
              <a:gdLst>
                <a:gd name="T0" fmla="*/ 15 w 52"/>
                <a:gd name="T1" fmla="*/ 15 h 52"/>
                <a:gd name="T2" fmla="*/ 1 w 52"/>
                <a:gd name="T3" fmla="*/ 52 h 52"/>
                <a:gd name="T4" fmla="*/ 37 w 52"/>
                <a:gd name="T5" fmla="*/ 37 h 52"/>
                <a:gd name="T6" fmla="*/ 52 w 52"/>
                <a:gd name="T7" fmla="*/ 0 h 52"/>
                <a:gd name="T8" fmla="*/ 15 w 52"/>
                <a:gd name="T9" fmla="*/ 15 h 52"/>
              </a:gdLst>
              <a:ahLst/>
              <a:cxnLst>
                <a:cxn ang="0">
                  <a:pos x="T0" y="T1"/>
                </a:cxn>
                <a:cxn ang="0">
                  <a:pos x="T2" y="T3"/>
                </a:cxn>
                <a:cxn ang="0">
                  <a:pos x="T4" y="T5"/>
                </a:cxn>
                <a:cxn ang="0">
                  <a:pos x="T6" y="T7"/>
                </a:cxn>
                <a:cxn ang="0">
                  <a:pos x="T8" y="T9"/>
                </a:cxn>
              </a:cxnLst>
              <a:rect l="0" t="0" r="r" b="b"/>
              <a:pathLst>
                <a:path w="52" h="52">
                  <a:moveTo>
                    <a:pt x="15" y="15"/>
                  </a:moveTo>
                  <a:cubicBezTo>
                    <a:pt x="5" y="25"/>
                    <a:pt x="0" y="39"/>
                    <a:pt x="1" y="52"/>
                  </a:cubicBezTo>
                  <a:cubicBezTo>
                    <a:pt x="14" y="52"/>
                    <a:pt x="27" y="47"/>
                    <a:pt x="37" y="37"/>
                  </a:cubicBezTo>
                  <a:cubicBezTo>
                    <a:pt x="47" y="26"/>
                    <a:pt x="52" y="13"/>
                    <a:pt x="52" y="0"/>
                  </a:cubicBezTo>
                  <a:cubicBezTo>
                    <a:pt x="38" y="0"/>
                    <a:pt x="25" y="5"/>
                    <a:pt x="15"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8" name="Freeform 309"/>
            <p:cNvSpPr/>
            <p:nvPr/>
          </p:nvSpPr>
          <p:spPr bwMode="auto">
            <a:xfrm>
              <a:off x="3201988" y="4225925"/>
              <a:ext cx="190500" cy="198438"/>
            </a:xfrm>
            <a:custGeom>
              <a:avLst/>
              <a:gdLst>
                <a:gd name="T0" fmla="*/ 14 w 51"/>
                <a:gd name="T1" fmla="*/ 15 h 53"/>
                <a:gd name="T2" fmla="*/ 0 w 51"/>
                <a:gd name="T3" fmla="*/ 53 h 53"/>
                <a:gd name="T4" fmla="*/ 37 w 51"/>
                <a:gd name="T5" fmla="*/ 37 h 53"/>
                <a:gd name="T6" fmla="*/ 51 w 51"/>
                <a:gd name="T7" fmla="*/ 0 h 53"/>
                <a:gd name="T8" fmla="*/ 14 w 51"/>
                <a:gd name="T9" fmla="*/ 15 h 53"/>
              </a:gdLst>
              <a:ahLst/>
              <a:cxnLst>
                <a:cxn ang="0">
                  <a:pos x="T0" y="T1"/>
                </a:cxn>
                <a:cxn ang="0">
                  <a:pos x="T2" y="T3"/>
                </a:cxn>
                <a:cxn ang="0">
                  <a:pos x="T4" y="T5"/>
                </a:cxn>
                <a:cxn ang="0">
                  <a:pos x="T6" y="T7"/>
                </a:cxn>
                <a:cxn ang="0">
                  <a:pos x="T8" y="T9"/>
                </a:cxn>
              </a:cxnLst>
              <a:rect l="0" t="0" r="r" b="b"/>
              <a:pathLst>
                <a:path w="51" h="53">
                  <a:moveTo>
                    <a:pt x="14" y="15"/>
                  </a:moveTo>
                  <a:cubicBezTo>
                    <a:pt x="4" y="26"/>
                    <a:pt x="0" y="39"/>
                    <a:pt x="0" y="53"/>
                  </a:cubicBezTo>
                  <a:cubicBezTo>
                    <a:pt x="13" y="53"/>
                    <a:pt x="27" y="47"/>
                    <a:pt x="37" y="37"/>
                  </a:cubicBezTo>
                  <a:cubicBezTo>
                    <a:pt x="47" y="27"/>
                    <a:pt x="51" y="13"/>
                    <a:pt x="51" y="0"/>
                  </a:cubicBezTo>
                  <a:cubicBezTo>
                    <a:pt x="38" y="0"/>
                    <a:pt x="24" y="5"/>
                    <a:pt x="14"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9" name="Freeform 310"/>
            <p:cNvSpPr/>
            <p:nvPr/>
          </p:nvSpPr>
          <p:spPr bwMode="auto">
            <a:xfrm>
              <a:off x="4148138" y="3395663"/>
              <a:ext cx="195263" cy="198438"/>
            </a:xfrm>
            <a:custGeom>
              <a:avLst/>
              <a:gdLst>
                <a:gd name="T0" fmla="*/ 15 w 52"/>
                <a:gd name="T1" fmla="*/ 16 h 53"/>
                <a:gd name="T2" fmla="*/ 1 w 52"/>
                <a:gd name="T3" fmla="*/ 53 h 53"/>
                <a:gd name="T4" fmla="*/ 37 w 52"/>
                <a:gd name="T5" fmla="*/ 37 h 53"/>
                <a:gd name="T6" fmla="*/ 51 w 52"/>
                <a:gd name="T7" fmla="*/ 0 h 53"/>
                <a:gd name="T8" fmla="*/ 15 w 52"/>
                <a:gd name="T9" fmla="*/ 16 h 53"/>
              </a:gdLst>
              <a:ahLst/>
              <a:cxnLst>
                <a:cxn ang="0">
                  <a:pos x="T0" y="T1"/>
                </a:cxn>
                <a:cxn ang="0">
                  <a:pos x="T2" y="T3"/>
                </a:cxn>
                <a:cxn ang="0">
                  <a:pos x="T4" y="T5"/>
                </a:cxn>
                <a:cxn ang="0">
                  <a:pos x="T6" y="T7"/>
                </a:cxn>
                <a:cxn ang="0">
                  <a:pos x="T8" y="T9"/>
                </a:cxn>
              </a:cxnLst>
              <a:rect l="0" t="0" r="r" b="b"/>
              <a:pathLst>
                <a:path w="52" h="53">
                  <a:moveTo>
                    <a:pt x="15" y="16"/>
                  </a:moveTo>
                  <a:cubicBezTo>
                    <a:pt x="5" y="26"/>
                    <a:pt x="0" y="40"/>
                    <a:pt x="1" y="53"/>
                  </a:cubicBezTo>
                  <a:cubicBezTo>
                    <a:pt x="14" y="53"/>
                    <a:pt x="27" y="48"/>
                    <a:pt x="37" y="37"/>
                  </a:cubicBezTo>
                  <a:cubicBezTo>
                    <a:pt x="47" y="27"/>
                    <a:pt x="52" y="14"/>
                    <a:pt x="51" y="0"/>
                  </a:cubicBezTo>
                  <a:cubicBezTo>
                    <a:pt x="38" y="0"/>
                    <a:pt x="25" y="5"/>
                    <a:pt x="15"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0" name="Freeform 311"/>
            <p:cNvSpPr/>
            <p:nvPr/>
          </p:nvSpPr>
          <p:spPr bwMode="auto">
            <a:xfrm>
              <a:off x="3595688" y="3038475"/>
              <a:ext cx="146050" cy="285750"/>
            </a:xfrm>
            <a:custGeom>
              <a:avLst/>
              <a:gdLst>
                <a:gd name="T0" fmla="*/ 4 w 39"/>
                <a:gd name="T1" fmla="*/ 42 h 76"/>
                <a:gd name="T2" fmla="*/ 28 w 39"/>
                <a:gd name="T3" fmla="*/ 76 h 76"/>
                <a:gd name="T4" fmla="*/ 36 w 39"/>
                <a:gd name="T5" fmla="*/ 35 h 76"/>
                <a:gd name="T6" fmla="*/ 12 w 39"/>
                <a:gd name="T7" fmla="*/ 0 h 76"/>
                <a:gd name="T8" fmla="*/ 4 w 39"/>
                <a:gd name="T9" fmla="*/ 42 h 76"/>
              </a:gdLst>
              <a:ahLst/>
              <a:cxnLst>
                <a:cxn ang="0">
                  <a:pos x="T0" y="T1"/>
                </a:cxn>
                <a:cxn ang="0">
                  <a:pos x="T2" y="T3"/>
                </a:cxn>
                <a:cxn ang="0">
                  <a:pos x="T4" y="T5"/>
                </a:cxn>
                <a:cxn ang="0">
                  <a:pos x="T6" y="T7"/>
                </a:cxn>
                <a:cxn ang="0">
                  <a:pos x="T8" y="T9"/>
                </a:cxn>
              </a:cxnLst>
              <a:rect l="0" t="0" r="r" b="b"/>
              <a:pathLst>
                <a:path w="39" h="76">
                  <a:moveTo>
                    <a:pt x="4" y="42"/>
                  </a:moveTo>
                  <a:cubicBezTo>
                    <a:pt x="7" y="57"/>
                    <a:pt x="16" y="69"/>
                    <a:pt x="28" y="76"/>
                  </a:cubicBezTo>
                  <a:cubicBezTo>
                    <a:pt x="36" y="65"/>
                    <a:pt x="39" y="50"/>
                    <a:pt x="36" y="35"/>
                  </a:cubicBezTo>
                  <a:cubicBezTo>
                    <a:pt x="33" y="20"/>
                    <a:pt x="24" y="8"/>
                    <a:pt x="12" y="0"/>
                  </a:cubicBezTo>
                  <a:cubicBezTo>
                    <a:pt x="4" y="12"/>
                    <a:pt x="0" y="27"/>
                    <a:pt x="4" y="42"/>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1" name="Freeform 312"/>
            <p:cNvSpPr/>
            <p:nvPr/>
          </p:nvSpPr>
          <p:spPr bwMode="auto">
            <a:xfrm>
              <a:off x="3805238" y="3357563"/>
              <a:ext cx="195263" cy="198438"/>
            </a:xfrm>
            <a:custGeom>
              <a:avLst/>
              <a:gdLst>
                <a:gd name="T0" fmla="*/ 15 w 52"/>
                <a:gd name="T1" fmla="*/ 16 h 53"/>
                <a:gd name="T2" fmla="*/ 1 w 52"/>
                <a:gd name="T3" fmla="*/ 53 h 53"/>
                <a:gd name="T4" fmla="*/ 37 w 52"/>
                <a:gd name="T5" fmla="*/ 37 h 53"/>
                <a:gd name="T6" fmla="*/ 52 w 52"/>
                <a:gd name="T7" fmla="*/ 0 h 53"/>
                <a:gd name="T8" fmla="*/ 15 w 52"/>
                <a:gd name="T9" fmla="*/ 16 h 53"/>
              </a:gdLst>
              <a:ahLst/>
              <a:cxnLst>
                <a:cxn ang="0">
                  <a:pos x="T0" y="T1"/>
                </a:cxn>
                <a:cxn ang="0">
                  <a:pos x="T2" y="T3"/>
                </a:cxn>
                <a:cxn ang="0">
                  <a:pos x="T4" y="T5"/>
                </a:cxn>
                <a:cxn ang="0">
                  <a:pos x="T6" y="T7"/>
                </a:cxn>
                <a:cxn ang="0">
                  <a:pos x="T8" y="T9"/>
                </a:cxn>
              </a:cxnLst>
              <a:rect l="0" t="0" r="r" b="b"/>
              <a:pathLst>
                <a:path w="52" h="53">
                  <a:moveTo>
                    <a:pt x="15" y="16"/>
                  </a:moveTo>
                  <a:cubicBezTo>
                    <a:pt x="5" y="26"/>
                    <a:pt x="0" y="40"/>
                    <a:pt x="1" y="53"/>
                  </a:cubicBezTo>
                  <a:cubicBezTo>
                    <a:pt x="14" y="53"/>
                    <a:pt x="27" y="48"/>
                    <a:pt x="37" y="37"/>
                  </a:cubicBezTo>
                  <a:cubicBezTo>
                    <a:pt x="47" y="27"/>
                    <a:pt x="52" y="14"/>
                    <a:pt x="52" y="0"/>
                  </a:cubicBezTo>
                  <a:cubicBezTo>
                    <a:pt x="38" y="0"/>
                    <a:pt x="25" y="6"/>
                    <a:pt x="15"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2" name="Freeform 313"/>
            <p:cNvSpPr/>
            <p:nvPr/>
          </p:nvSpPr>
          <p:spPr bwMode="auto">
            <a:xfrm>
              <a:off x="4406900" y="4852988"/>
              <a:ext cx="190500" cy="200025"/>
            </a:xfrm>
            <a:custGeom>
              <a:avLst/>
              <a:gdLst>
                <a:gd name="T0" fmla="*/ 14 w 51"/>
                <a:gd name="T1" fmla="*/ 16 h 53"/>
                <a:gd name="T2" fmla="*/ 0 w 51"/>
                <a:gd name="T3" fmla="*/ 53 h 53"/>
                <a:gd name="T4" fmla="*/ 37 w 51"/>
                <a:gd name="T5" fmla="*/ 37 h 53"/>
                <a:gd name="T6" fmla="*/ 51 w 51"/>
                <a:gd name="T7" fmla="*/ 0 h 53"/>
                <a:gd name="T8" fmla="*/ 14 w 51"/>
                <a:gd name="T9" fmla="*/ 16 h 53"/>
              </a:gdLst>
              <a:ahLst/>
              <a:cxnLst>
                <a:cxn ang="0">
                  <a:pos x="T0" y="T1"/>
                </a:cxn>
                <a:cxn ang="0">
                  <a:pos x="T2" y="T3"/>
                </a:cxn>
                <a:cxn ang="0">
                  <a:pos x="T4" y="T5"/>
                </a:cxn>
                <a:cxn ang="0">
                  <a:pos x="T6" y="T7"/>
                </a:cxn>
                <a:cxn ang="0">
                  <a:pos x="T8" y="T9"/>
                </a:cxn>
              </a:cxnLst>
              <a:rect l="0" t="0" r="r" b="b"/>
              <a:pathLst>
                <a:path w="51" h="53">
                  <a:moveTo>
                    <a:pt x="14" y="16"/>
                  </a:moveTo>
                  <a:cubicBezTo>
                    <a:pt x="4" y="26"/>
                    <a:pt x="0" y="40"/>
                    <a:pt x="0" y="53"/>
                  </a:cubicBezTo>
                  <a:cubicBezTo>
                    <a:pt x="13" y="53"/>
                    <a:pt x="27" y="48"/>
                    <a:pt x="37" y="37"/>
                  </a:cubicBezTo>
                  <a:cubicBezTo>
                    <a:pt x="47" y="27"/>
                    <a:pt x="51" y="14"/>
                    <a:pt x="51" y="0"/>
                  </a:cubicBezTo>
                  <a:cubicBezTo>
                    <a:pt x="38" y="0"/>
                    <a:pt x="24" y="5"/>
                    <a:pt x="14"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3" name="Freeform 314"/>
            <p:cNvSpPr/>
            <p:nvPr/>
          </p:nvSpPr>
          <p:spPr bwMode="auto">
            <a:xfrm>
              <a:off x="4710113" y="4621213"/>
              <a:ext cx="123825" cy="123825"/>
            </a:xfrm>
            <a:custGeom>
              <a:avLst/>
              <a:gdLst>
                <a:gd name="T0" fmla="*/ 10 w 33"/>
                <a:gd name="T1" fmla="*/ 10 h 33"/>
                <a:gd name="T2" fmla="*/ 1 w 33"/>
                <a:gd name="T3" fmla="*/ 33 h 33"/>
                <a:gd name="T4" fmla="*/ 24 w 33"/>
                <a:gd name="T5" fmla="*/ 23 h 33"/>
                <a:gd name="T6" fmla="*/ 33 w 33"/>
                <a:gd name="T7" fmla="*/ 0 h 33"/>
                <a:gd name="T8" fmla="*/ 10 w 33"/>
                <a:gd name="T9" fmla="*/ 10 h 33"/>
              </a:gdLst>
              <a:ahLst/>
              <a:cxnLst>
                <a:cxn ang="0">
                  <a:pos x="T0" y="T1"/>
                </a:cxn>
                <a:cxn ang="0">
                  <a:pos x="T2" y="T3"/>
                </a:cxn>
                <a:cxn ang="0">
                  <a:pos x="T4" y="T5"/>
                </a:cxn>
                <a:cxn ang="0">
                  <a:pos x="T6" y="T7"/>
                </a:cxn>
                <a:cxn ang="0">
                  <a:pos x="T8" y="T9"/>
                </a:cxn>
              </a:cxnLst>
              <a:rect l="0" t="0" r="r" b="b"/>
              <a:pathLst>
                <a:path w="33" h="33">
                  <a:moveTo>
                    <a:pt x="10" y="10"/>
                  </a:moveTo>
                  <a:cubicBezTo>
                    <a:pt x="3" y="16"/>
                    <a:pt x="0" y="25"/>
                    <a:pt x="1" y="33"/>
                  </a:cubicBezTo>
                  <a:cubicBezTo>
                    <a:pt x="9" y="33"/>
                    <a:pt x="17" y="30"/>
                    <a:pt x="24" y="23"/>
                  </a:cubicBezTo>
                  <a:cubicBezTo>
                    <a:pt x="30" y="17"/>
                    <a:pt x="33" y="8"/>
                    <a:pt x="33" y="0"/>
                  </a:cubicBezTo>
                  <a:cubicBezTo>
                    <a:pt x="24" y="0"/>
                    <a:pt x="16" y="3"/>
                    <a:pt x="10" y="1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4" name="Freeform 315"/>
            <p:cNvSpPr/>
            <p:nvPr/>
          </p:nvSpPr>
          <p:spPr bwMode="auto">
            <a:xfrm>
              <a:off x="4564063" y="4251325"/>
              <a:ext cx="120650" cy="125413"/>
            </a:xfrm>
            <a:custGeom>
              <a:avLst/>
              <a:gdLst>
                <a:gd name="T0" fmla="*/ 9 w 32"/>
                <a:gd name="T1" fmla="*/ 10 h 33"/>
                <a:gd name="T2" fmla="*/ 0 w 32"/>
                <a:gd name="T3" fmla="*/ 33 h 33"/>
                <a:gd name="T4" fmla="*/ 23 w 32"/>
                <a:gd name="T5" fmla="*/ 23 h 33"/>
                <a:gd name="T6" fmla="*/ 32 w 32"/>
                <a:gd name="T7" fmla="*/ 0 h 33"/>
                <a:gd name="T8" fmla="*/ 9 w 32"/>
                <a:gd name="T9" fmla="*/ 10 h 33"/>
              </a:gdLst>
              <a:ahLst/>
              <a:cxnLst>
                <a:cxn ang="0">
                  <a:pos x="T0" y="T1"/>
                </a:cxn>
                <a:cxn ang="0">
                  <a:pos x="T2" y="T3"/>
                </a:cxn>
                <a:cxn ang="0">
                  <a:pos x="T4" y="T5"/>
                </a:cxn>
                <a:cxn ang="0">
                  <a:pos x="T6" y="T7"/>
                </a:cxn>
                <a:cxn ang="0">
                  <a:pos x="T8" y="T9"/>
                </a:cxn>
              </a:cxnLst>
              <a:rect l="0" t="0" r="r" b="b"/>
              <a:pathLst>
                <a:path w="32" h="33">
                  <a:moveTo>
                    <a:pt x="9" y="10"/>
                  </a:moveTo>
                  <a:cubicBezTo>
                    <a:pt x="3" y="16"/>
                    <a:pt x="0" y="25"/>
                    <a:pt x="0" y="33"/>
                  </a:cubicBezTo>
                  <a:cubicBezTo>
                    <a:pt x="8" y="33"/>
                    <a:pt x="17" y="30"/>
                    <a:pt x="23" y="23"/>
                  </a:cubicBezTo>
                  <a:cubicBezTo>
                    <a:pt x="29" y="17"/>
                    <a:pt x="32" y="8"/>
                    <a:pt x="32" y="0"/>
                  </a:cubicBezTo>
                  <a:cubicBezTo>
                    <a:pt x="24" y="0"/>
                    <a:pt x="15" y="3"/>
                    <a:pt x="9" y="1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5" name="Freeform 316"/>
            <p:cNvSpPr/>
            <p:nvPr/>
          </p:nvSpPr>
          <p:spPr bwMode="auto">
            <a:xfrm>
              <a:off x="4902200" y="4294188"/>
              <a:ext cx="214313" cy="123825"/>
            </a:xfrm>
            <a:custGeom>
              <a:avLst/>
              <a:gdLst>
                <a:gd name="T0" fmla="*/ 24 w 57"/>
                <a:gd name="T1" fmla="*/ 5 h 33"/>
                <a:gd name="T2" fmla="*/ 0 w 57"/>
                <a:gd name="T3" fmla="*/ 28 h 33"/>
                <a:gd name="T4" fmla="*/ 33 w 57"/>
                <a:gd name="T5" fmla="*/ 29 h 33"/>
                <a:gd name="T6" fmla="*/ 57 w 57"/>
                <a:gd name="T7" fmla="*/ 6 h 33"/>
                <a:gd name="T8" fmla="*/ 24 w 57"/>
                <a:gd name="T9" fmla="*/ 5 h 33"/>
              </a:gdLst>
              <a:ahLst/>
              <a:cxnLst>
                <a:cxn ang="0">
                  <a:pos x="T0" y="T1"/>
                </a:cxn>
                <a:cxn ang="0">
                  <a:pos x="T2" y="T3"/>
                </a:cxn>
                <a:cxn ang="0">
                  <a:pos x="T4" y="T5"/>
                </a:cxn>
                <a:cxn ang="0">
                  <a:pos x="T6" y="T7"/>
                </a:cxn>
                <a:cxn ang="0">
                  <a:pos x="T8" y="T9"/>
                </a:cxn>
              </a:cxnLst>
              <a:rect l="0" t="0" r="r" b="b"/>
              <a:pathLst>
                <a:path w="57" h="33">
                  <a:moveTo>
                    <a:pt x="24" y="5"/>
                  </a:moveTo>
                  <a:cubicBezTo>
                    <a:pt x="12" y="9"/>
                    <a:pt x="4" y="18"/>
                    <a:pt x="0" y="28"/>
                  </a:cubicBezTo>
                  <a:cubicBezTo>
                    <a:pt x="10" y="33"/>
                    <a:pt x="22" y="33"/>
                    <a:pt x="33" y="29"/>
                  </a:cubicBezTo>
                  <a:cubicBezTo>
                    <a:pt x="44" y="25"/>
                    <a:pt x="53" y="16"/>
                    <a:pt x="57" y="6"/>
                  </a:cubicBezTo>
                  <a:cubicBezTo>
                    <a:pt x="47" y="1"/>
                    <a:pt x="35" y="0"/>
                    <a:pt x="24" y="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6" name="Freeform 317"/>
            <p:cNvSpPr/>
            <p:nvPr/>
          </p:nvSpPr>
          <p:spPr bwMode="auto">
            <a:xfrm>
              <a:off x="4608513" y="5091113"/>
              <a:ext cx="214313" cy="119063"/>
            </a:xfrm>
            <a:custGeom>
              <a:avLst/>
              <a:gdLst>
                <a:gd name="T0" fmla="*/ 33 w 57"/>
                <a:gd name="T1" fmla="*/ 4 h 32"/>
                <a:gd name="T2" fmla="*/ 0 w 57"/>
                <a:gd name="T3" fmla="*/ 5 h 32"/>
                <a:gd name="T4" fmla="*/ 24 w 57"/>
                <a:gd name="T5" fmla="*/ 28 h 32"/>
                <a:gd name="T6" fmla="*/ 57 w 57"/>
                <a:gd name="T7" fmla="*/ 27 h 32"/>
                <a:gd name="T8" fmla="*/ 33 w 57"/>
                <a:gd name="T9" fmla="*/ 4 h 32"/>
              </a:gdLst>
              <a:ahLst/>
              <a:cxnLst>
                <a:cxn ang="0">
                  <a:pos x="T0" y="T1"/>
                </a:cxn>
                <a:cxn ang="0">
                  <a:pos x="T2" y="T3"/>
                </a:cxn>
                <a:cxn ang="0">
                  <a:pos x="T4" y="T5"/>
                </a:cxn>
                <a:cxn ang="0">
                  <a:pos x="T6" y="T7"/>
                </a:cxn>
                <a:cxn ang="0">
                  <a:pos x="T8" y="T9"/>
                </a:cxn>
              </a:cxnLst>
              <a:rect l="0" t="0" r="r" b="b"/>
              <a:pathLst>
                <a:path w="57" h="32">
                  <a:moveTo>
                    <a:pt x="33" y="4"/>
                  </a:moveTo>
                  <a:cubicBezTo>
                    <a:pt x="21" y="0"/>
                    <a:pt x="10" y="0"/>
                    <a:pt x="0" y="5"/>
                  </a:cubicBezTo>
                  <a:cubicBezTo>
                    <a:pt x="4" y="15"/>
                    <a:pt x="12" y="24"/>
                    <a:pt x="24" y="28"/>
                  </a:cubicBezTo>
                  <a:cubicBezTo>
                    <a:pt x="35" y="32"/>
                    <a:pt x="47" y="31"/>
                    <a:pt x="57" y="27"/>
                  </a:cubicBezTo>
                  <a:cubicBezTo>
                    <a:pt x="52" y="16"/>
                    <a:pt x="44" y="8"/>
                    <a:pt x="33"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7" name="Freeform 318"/>
            <p:cNvSpPr/>
            <p:nvPr/>
          </p:nvSpPr>
          <p:spPr bwMode="auto">
            <a:xfrm>
              <a:off x="3776663" y="4537075"/>
              <a:ext cx="193675" cy="200025"/>
            </a:xfrm>
            <a:custGeom>
              <a:avLst/>
              <a:gdLst>
                <a:gd name="T0" fmla="*/ 15 w 52"/>
                <a:gd name="T1" fmla="*/ 16 h 53"/>
                <a:gd name="T2" fmla="*/ 1 w 52"/>
                <a:gd name="T3" fmla="*/ 53 h 53"/>
                <a:gd name="T4" fmla="*/ 37 w 52"/>
                <a:gd name="T5" fmla="*/ 37 h 53"/>
                <a:gd name="T6" fmla="*/ 51 w 52"/>
                <a:gd name="T7" fmla="*/ 0 h 53"/>
                <a:gd name="T8" fmla="*/ 15 w 52"/>
                <a:gd name="T9" fmla="*/ 16 h 53"/>
              </a:gdLst>
              <a:ahLst/>
              <a:cxnLst>
                <a:cxn ang="0">
                  <a:pos x="T0" y="T1"/>
                </a:cxn>
                <a:cxn ang="0">
                  <a:pos x="T2" y="T3"/>
                </a:cxn>
                <a:cxn ang="0">
                  <a:pos x="T4" y="T5"/>
                </a:cxn>
                <a:cxn ang="0">
                  <a:pos x="T6" y="T7"/>
                </a:cxn>
                <a:cxn ang="0">
                  <a:pos x="T8" y="T9"/>
                </a:cxn>
              </a:cxnLst>
              <a:rect l="0" t="0" r="r" b="b"/>
              <a:pathLst>
                <a:path w="52" h="53">
                  <a:moveTo>
                    <a:pt x="15" y="16"/>
                  </a:moveTo>
                  <a:cubicBezTo>
                    <a:pt x="5" y="26"/>
                    <a:pt x="0" y="40"/>
                    <a:pt x="1" y="53"/>
                  </a:cubicBezTo>
                  <a:cubicBezTo>
                    <a:pt x="14" y="53"/>
                    <a:pt x="27" y="48"/>
                    <a:pt x="37" y="37"/>
                  </a:cubicBezTo>
                  <a:cubicBezTo>
                    <a:pt x="47" y="27"/>
                    <a:pt x="52" y="14"/>
                    <a:pt x="51" y="0"/>
                  </a:cubicBezTo>
                  <a:cubicBezTo>
                    <a:pt x="38" y="0"/>
                    <a:pt x="25" y="5"/>
                    <a:pt x="15"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8" name="Freeform 319"/>
            <p:cNvSpPr/>
            <p:nvPr/>
          </p:nvSpPr>
          <p:spPr bwMode="auto">
            <a:xfrm>
              <a:off x="3403600" y="4421188"/>
              <a:ext cx="195263" cy="195263"/>
            </a:xfrm>
            <a:custGeom>
              <a:avLst/>
              <a:gdLst>
                <a:gd name="T0" fmla="*/ 15 w 52"/>
                <a:gd name="T1" fmla="*/ 15 h 52"/>
                <a:gd name="T2" fmla="*/ 0 w 52"/>
                <a:gd name="T3" fmla="*/ 52 h 52"/>
                <a:gd name="T4" fmla="*/ 37 w 52"/>
                <a:gd name="T5" fmla="*/ 37 h 52"/>
                <a:gd name="T6" fmla="*/ 51 w 52"/>
                <a:gd name="T7" fmla="*/ 0 h 52"/>
                <a:gd name="T8" fmla="*/ 15 w 52"/>
                <a:gd name="T9" fmla="*/ 15 h 52"/>
              </a:gdLst>
              <a:ahLst/>
              <a:cxnLst>
                <a:cxn ang="0">
                  <a:pos x="T0" y="T1"/>
                </a:cxn>
                <a:cxn ang="0">
                  <a:pos x="T2" y="T3"/>
                </a:cxn>
                <a:cxn ang="0">
                  <a:pos x="T4" y="T5"/>
                </a:cxn>
                <a:cxn ang="0">
                  <a:pos x="T6" y="T7"/>
                </a:cxn>
                <a:cxn ang="0">
                  <a:pos x="T8" y="T9"/>
                </a:cxn>
              </a:cxnLst>
              <a:rect l="0" t="0" r="r" b="b"/>
              <a:pathLst>
                <a:path w="52" h="52">
                  <a:moveTo>
                    <a:pt x="15" y="15"/>
                  </a:moveTo>
                  <a:cubicBezTo>
                    <a:pt x="5" y="26"/>
                    <a:pt x="0" y="39"/>
                    <a:pt x="0" y="52"/>
                  </a:cubicBezTo>
                  <a:cubicBezTo>
                    <a:pt x="14" y="52"/>
                    <a:pt x="27" y="47"/>
                    <a:pt x="37" y="37"/>
                  </a:cubicBezTo>
                  <a:cubicBezTo>
                    <a:pt x="47" y="27"/>
                    <a:pt x="52" y="13"/>
                    <a:pt x="51" y="0"/>
                  </a:cubicBezTo>
                  <a:cubicBezTo>
                    <a:pt x="38" y="0"/>
                    <a:pt x="25" y="5"/>
                    <a:pt x="15"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9" name="Freeform 320"/>
            <p:cNvSpPr/>
            <p:nvPr/>
          </p:nvSpPr>
          <p:spPr bwMode="auto">
            <a:xfrm>
              <a:off x="3513138" y="4545013"/>
              <a:ext cx="168275" cy="101600"/>
            </a:xfrm>
            <a:custGeom>
              <a:avLst/>
              <a:gdLst>
                <a:gd name="T0" fmla="*/ 19 w 45"/>
                <a:gd name="T1" fmla="*/ 4 h 27"/>
                <a:gd name="T2" fmla="*/ 0 w 45"/>
                <a:gd name="T3" fmla="*/ 22 h 27"/>
                <a:gd name="T4" fmla="*/ 26 w 45"/>
                <a:gd name="T5" fmla="*/ 23 h 27"/>
                <a:gd name="T6" fmla="*/ 45 w 45"/>
                <a:gd name="T7" fmla="*/ 5 h 27"/>
                <a:gd name="T8" fmla="*/ 19 w 45"/>
                <a:gd name="T9" fmla="*/ 4 h 27"/>
              </a:gdLst>
              <a:ahLst/>
              <a:cxnLst>
                <a:cxn ang="0">
                  <a:pos x="T0" y="T1"/>
                </a:cxn>
                <a:cxn ang="0">
                  <a:pos x="T2" y="T3"/>
                </a:cxn>
                <a:cxn ang="0">
                  <a:pos x="T4" y="T5"/>
                </a:cxn>
                <a:cxn ang="0">
                  <a:pos x="T6" y="T7"/>
                </a:cxn>
                <a:cxn ang="0">
                  <a:pos x="T8" y="T9"/>
                </a:cxn>
              </a:cxnLst>
              <a:rect l="0" t="0" r="r" b="b"/>
              <a:pathLst>
                <a:path w="45" h="27">
                  <a:moveTo>
                    <a:pt x="19" y="4"/>
                  </a:moveTo>
                  <a:cubicBezTo>
                    <a:pt x="10" y="7"/>
                    <a:pt x="3" y="14"/>
                    <a:pt x="0" y="22"/>
                  </a:cubicBezTo>
                  <a:cubicBezTo>
                    <a:pt x="8" y="26"/>
                    <a:pt x="18" y="27"/>
                    <a:pt x="26" y="23"/>
                  </a:cubicBezTo>
                  <a:cubicBezTo>
                    <a:pt x="35" y="20"/>
                    <a:pt x="42" y="13"/>
                    <a:pt x="45" y="5"/>
                  </a:cubicBezTo>
                  <a:cubicBezTo>
                    <a:pt x="37" y="1"/>
                    <a:pt x="28" y="0"/>
                    <a:pt x="19"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0" name="Freeform 321"/>
            <p:cNvSpPr/>
            <p:nvPr/>
          </p:nvSpPr>
          <p:spPr bwMode="auto">
            <a:xfrm>
              <a:off x="3914775" y="4083050"/>
              <a:ext cx="247650" cy="255588"/>
            </a:xfrm>
            <a:custGeom>
              <a:avLst/>
              <a:gdLst>
                <a:gd name="T0" fmla="*/ 18 w 66"/>
                <a:gd name="T1" fmla="*/ 20 h 68"/>
                <a:gd name="T2" fmla="*/ 0 w 66"/>
                <a:gd name="T3" fmla="*/ 68 h 68"/>
                <a:gd name="T4" fmla="*/ 47 w 66"/>
                <a:gd name="T5" fmla="*/ 48 h 68"/>
                <a:gd name="T6" fmla="*/ 65 w 66"/>
                <a:gd name="T7" fmla="*/ 0 h 68"/>
                <a:gd name="T8" fmla="*/ 18 w 66"/>
                <a:gd name="T9" fmla="*/ 20 h 68"/>
              </a:gdLst>
              <a:ahLst/>
              <a:cxnLst>
                <a:cxn ang="0">
                  <a:pos x="T0" y="T1"/>
                </a:cxn>
                <a:cxn ang="0">
                  <a:pos x="T2" y="T3"/>
                </a:cxn>
                <a:cxn ang="0">
                  <a:pos x="T4" y="T5"/>
                </a:cxn>
                <a:cxn ang="0">
                  <a:pos x="T6" y="T7"/>
                </a:cxn>
                <a:cxn ang="0">
                  <a:pos x="T8" y="T9"/>
                </a:cxn>
              </a:cxnLst>
              <a:rect l="0" t="0" r="r" b="b"/>
              <a:pathLst>
                <a:path w="66" h="68">
                  <a:moveTo>
                    <a:pt x="18" y="20"/>
                  </a:moveTo>
                  <a:cubicBezTo>
                    <a:pt x="6" y="33"/>
                    <a:pt x="0" y="51"/>
                    <a:pt x="0" y="68"/>
                  </a:cubicBezTo>
                  <a:cubicBezTo>
                    <a:pt x="17" y="68"/>
                    <a:pt x="34" y="61"/>
                    <a:pt x="47" y="48"/>
                  </a:cubicBezTo>
                  <a:cubicBezTo>
                    <a:pt x="60" y="35"/>
                    <a:pt x="66" y="17"/>
                    <a:pt x="65" y="0"/>
                  </a:cubicBezTo>
                  <a:cubicBezTo>
                    <a:pt x="48" y="0"/>
                    <a:pt x="31" y="7"/>
                    <a:pt x="18" y="2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1" name="Freeform 322"/>
            <p:cNvSpPr/>
            <p:nvPr/>
          </p:nvSpPr>
          <p:spPr bwMode="auto">
            <a:xfrm>
              <a:off x="3914775" y="4225925"/>
              <a:ext cx="250825" cy="134938"/>
            </a:xfrm>
            <a:custGeom>
              <a:avLst/>
              <a:gdLst>
                <a:gd name="T0" fmla="*/ 29 w 67"/>
                <a:gd name="T1" fmla="*/ 4 h 36"/>
                <a:gd name="T2" fmla="*/ 0 w 67"/>
                <a:gd name="T3" fmla="*/ 28 h 36"/>
                <a:gd name="T4" fmla="*/ 37 w 67"/>
                <a:gd name="T5" fmla="*/ 32 h 36"/>
                <a:gd name="T6" fmla="*/ 67 w 67"/>
                <a:gd name="T7" fmla="*/ 9 h 36"/>
                <a:gd name="T8" fmla="*/ 29 w 67"/>
                <a:gd name="T9" fmla="*/ 4 h 36"/>
              </a:gdLst>
              <a:ahLst/>
              <a:cxnLst>
                <a:cxn ang="0">
                  <a:pos x="T0" y="T1"/>
                </a:cxn>
                <a:cxn ang="0">
                  <a:pos x="T2" y="T3"/>
                </a:cxn>
                <a:cxn ang="0">
                  <a:pos x="T4" y="T5"/>
                </a:cxn>
                <a:cxn ang="0">
                  <a:pos x="T6" y="T7"/>
                </a:cxn>
                <a:cxn ang="0">
                  <a:pos x="T8" y="T9"/>
                </a:cxn>
              </a:cxnLst>
              <a:rect l="0" t="0" r="r" b="b"/>
              <a:pathLst>
                <a:path w="67" h="36">
                  <a:moveTo>
                    <a:pt x="29" y="4"/>
                  </a:moveTo>
                  <a:cubicBezTo>
                    <a:pt x="16" y="8"/>
                    <a:pt x="6" y="17"/>
                    <a:pt x="0" y="28"/>
                  </a:cubicBezTo>
                  <a:cubicBezTo>
                    <a:pt x="11" y="34"/>
                    <a:pt x="24" y="36"/>
                    <a:pt x="37" y="32"/>
                  </a:cubicBezTo>
                  <a:cubicBezTo>
                    <a:pt x="50" y="29"/>
                    <a:pt x="61" y="20"/>
                    <a:pt x="67" y="9"/>
                  </a:cubicBezTo>
                  <a:cubicBezTo>
                    <a:pt x="56" y="3"/>
                    <a:pt x="42" y="0"/>
                    <a:pt x="29"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2" name="Freeform 323"/>
            <p:cNvSpPr/>
            <p:nvPr/>
          </p:nvSpPr>
          <p:spPr bwMode="auto">
            <a:xfrm>
              <a:off x="3719513" y="4902200"/>
              <a:ext cx="142875" cy="142875"/>
            </a:xfrm>
            <a:custGeom>
              <a:avLst/>
              <a:gdLst>
                <a:gd name="T0" fmla="*/ 11 w 38"/>
                <a:gd name="T1" fmla="*/ 11 h 38"/>
                <a:gd name="T2" fmla="*/ 1 w 38"/>
                <a:gd name="T3" fmla="*/ 38 h 38"/>
                <a:gd name="T4" fmla="*/ 27 w 38"/>
                <a:gd name="T5" fmla="*/ 27 h 38"/>
                <a:gd name="T6" fmla="*/ 38 w 38"/>
                <a:gd name="T7" fmla="*/ 0 h 38"/>
                <a:gd name="T8" fmla="*/ 11 w 38"/>
                <a:gd name="T9" fmla="*/ 11 h 38"/>
              </a:gdLst>
              <a:ahLst/>
              <a:cxnLst>
                <a:cxn ang="0">
                  <a:pos x="T0" y="T1"/>
                </a:cxn>
                <a:cxn ang="0">
                  <a:pos x="T2" y="T3"/>
                </a:cxn>
                <a:cxn ang="0">
                  <a:pos x="T4" y="T5"/>
                </a:cxn>
                <a:cxn ang="0">
                  <a:pos x="T6" y="T7"/>
                </a:cxn>
                <a:cxn ang="0">
                  <a:pos x="T8" y="T9"/>
                </a:cxn>
              </a:cxnLst>
              <a:rect l="0" t="0" r="r" b="b"/>
              <a:pathLst>
                <a:path w="38" h="38">
                  <a:moveTo>
                    <a:pt x="11" y="11"/>
                  </a:moveTo>
                  <a:cubicBezTo>
                    <a:pt x="4" y="18"/>
                    <a:pt x="0" y="28"/>
                    <a:pt x="1" y="38"/>
                  </a:cubicBezTo>
                  <a:cubicBezTo>
                    <a:pt x="10" y="38"/>
                    <a:pt x="20" y="34"/>
                    <a:pt x="27" y="27"/>
                  </a:cubicBezTo>
                  <a:cubicBezTo>
                    <a:pt x="35" y="19"/>
                    <a:pt x="38" y="9"/>
                    <a:pt x="38" y="0"/>
                  </a:cubicBezTo>
                  <a:cubicBezTo>
                    <a:pt x="28" y="0"/>
                    <a:pt x="18" y="3"/>
                    <a:pt x="11" y="1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3" name="Freeform 324"/>
            <p:cNvSpPr/>
            <p:nvPr/>
          </p:nvSpPr>
          <p:spPr bwMode="auto">
            <a:xfrm>
              <a:off x="3663950" y="3871913"/>
              <a:ext cx="198438" cy="147638"/>
            </a:xfrm>
            <a:custGeom>
              <a:avLst/>
              <a:gdLst>
                <a:gd name="T0" fmla="*/ 19 w 53"/>
                <a:gd name="T1" fmla="*/ 9 h 39"/>
                <a:gd name="T2" fmla="*/ 0 w 53"/>
                <a:gd name="T3" fmla="*/ 36 h 39"/>
                <a:gd name="T4" fmla="*/ 33 w 53"/>
                <a:gd name="T5" fmla="*/ 31 h 39"/>
                <a:gd name="T6" fmla="*/ 53 w 53"/>
                <a:gd name="T7" fmla="*/ 3 h 39"/>
                <a:gd name="T8" fmla="*/ 19 w 53"/>
                <a:gd name="T9" fmla="*/ 9 h 39"/>
              </a:gdLst>
              <a:ahLst/>
              <a:cxnLst>
                <a:cxn ang="0">
                  <a:pos x="T0" y="T1"/>
                </a:cxn>
                <a:cxn ang="0">
                  <a:pos x="T2" y="T3"/>
                </a:cxn>
                <a:cxn ang="0">
                  <a:pos x="T4" y="T5"/>
                </a:cxn>
                <a:cxn ang="0">
                  <a:pos x="T6" y="T7"/>
                </a:cxn>
                <a:cxn ang="0">
                  <a:pos x="T8" y="T9"/>
                </a:cxn>
              </a:cxnLst>
              <a:rect l="0" t="0" r="r" b="b"/>
              <a:pathLst>
                <a:path w="53" h="39">
                  <a:moveTo>
                    <a:pt x="19" y="9"/>
                  </a:moveTo>
                  <a:cubicBezTo>
                    <a:pt x="9" y="15"/>
                    <a:pt x="2" y="25"/>
                    <a:pt x="0" y="36"/>
                  </a:cubicBezTo>
                  <a:cubicBezTo>
                    <a:pt x="11" y="39"/>
                    <a:pt x="23" y="38"/>
                    <a:pt x="33" y="31"/>
                  </a:cubicBezTo>
                  <a:cubicBezTo>
                    <a:pt x="44" y="25"/>
                    <a:pt x="50" y="14"/>
                    <a:pt x="53" y="3"/>
                  </a:cubicBezTo>
                  <a:cubicBezTo>
                    <a:pt x="42" y="0"/>
                    <a:pt x="29" y="2"/>
                    <a:pt x="19" y="9"/>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4" name="Freeform 325"/>
            <p:cNvSpPr/>
            <p:nvPr/>
          </p:nvSpPr>
          <p:spPr bwMode="auto">
            <a:xfrm>
              <a:off x="3975100" y="5286375"/>
              <a:ext cx="247650" cy="127000"/>
            </a:xfrm>
            <a:custGeom>
              <a:avLst/>
              <a:gdLst>
                <a:gd name="T0" fmla="*/ 30 w 66"/>
                <a:gd name="T1" fmla="*/ 3 h 34"/>
                <a:gd name="T2" fmla="*/ 0 w 66"/>
                <a:gd name="T3" fmla="*/ 25 h 34"/>
                <a:gd name="T4" fmla="*/ 36 w 66"/>
                <a:gd name="T5" fmla="*/ 31 h 34"/>
                <a:gd name="T6" fmla="*/ 66 w 66"/>
                <a:gd name="T7" fmla="*/ 9 h 34"/>
                <a:gd name="T8" fmla="*/ 30 w 66"/>
                <a:gd name="T9" fmla="*/ 3 h 34"/>
              </a:gdLst>
              <a:ahLst/>
              <a:cxnLst>
                <a:cxn ang="0">
                  <a:pos x="T0" y="T1"/>
                </a:cxn>
                <a:cxn ang="0">
                  <a:pos x="T2" y="T3"/>
                </a:cxn>
                <a:cxn ang="0">
                  <a:pos x="T4" y="T5"/>
                </a:cxn>
                <a:cxn ang="0">
                  <a:pos x="T6" y="T7"/>
                </a:cxn>
                <a:cxn ang="0">
                  <a:pos x="T8" y="T9"/>
                </a:cxn>
              </a:cxnLst>
              <a:rect l="0" t="0" r="r" b="b"/>
              <a:pathLst>
                <a:path w="66" h="34">
                  <a:moveTo>
                    <a:pt x="30" y="3"/>
                  </a:moveTo>
                  <a:cubicBezTo>
                    <a:pt x="17" y="6"/>
                    <a:pt x="6" y="14"/>
                    <a:pt x="0" y="25"/>
                  </a:cubicBezTo>
                  <a:cubicBezTo>
                    <a:pt x="10" y="31"/>
                    <a:pt x="23" y="34"/>
                    <a:pt x="36" y="31"/>
                  </a:cubicBezTo>
                  <a:cubicBezTo>
                    <a:pt x="49" y="28"/>
                    <a:pt x="60" y="20"/>
                    <a:pt x="66" y="9"/>
                  </a:cubicBezTo>
                  <a:cubicBezTo>
                    <a:pt x="56" y="3"/>
                    <a:pt x="43" y="0"/>
                    <a:pt x="30" y="3"/>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5" name="Freeform 326"/>
            <p:cNvSpPr/>
            <p:nvPr/>
          </p:nvSpPr>
          <p:spPr bwMode="auto">
            <a:xfrm>
              <a:off x="3906838" y="5399088"/>
              <a:ext cx="123825" cy="93663"/>
            </a:xfrm>
            <a:custGeom>
              <a:avLst/>
              <a:gdLst>
                <a:gd name="T0" fmla="*/ 21 w 33"/>
                <a:gd name="T1" fmla="*/ 5 h 25"/>
                <a:gd name="T2" fmla="*/ 0 w 33"/>
                <a:gd name="T3" fmla="*/ 2 h 25"/>
                <a:gd name="T4" fmla="*/ 12 w 33"/>
                <a:gd name="T5" fmla="*/ 20 h 25"/>
                <a:gd name="T6" fmla="*/ 33 w 33"/>
                <a:gd name="T7" fmla="*/ 24 h 25"/>
                <a:gd name="T8" fmla="*/ 21 w 33"/>
                <a:gd name="T9" fmla="*/ 5 h 25"/>
              </a:gdLst>
              <a:ahLst/>
              <a:cxnLst>
                <a:cxn ang="0">
                  <a:pos x="T0" y="T1"/>
                </a:cxn>
                <a:cxn ang="0">
                  <a:pos x="T2" y="T3"/>
                </a:cxn>
                <a:cxn ang="0">
                  <a:pos x="T4" y="T5"/>
                </a:cxn>
                <a:cxn ang="0">
                  <a:pos x="T6" y="T7"/>
                </a:cxn>
                <a:cxn ang="0">
                  <a:pos x="T8" y="T9"/>
                </a:cxn>
              </a:cxnLst>
              <a:rect l="0" t="0" r="r" b="b"/>
              <a:pathLst>
                <a:path w="33" h="25">
                  <a:moveTo>
                    <a:pt x="21" y="5"/>
                  </a:moveTo>
                  <a:cubicBezTo>
                    <a:pt x="14" y="1"/>
                    <a:pt x="7" y="0"/>
                    <a:pt x="0" y="2"/>
                  </a:cubicBezTo>
                  <a:cubicBezTo>
                    <a:pt x="1" y="9"/>
                    <a:pt x="5" y="16"/>
                    <a:pt x="12" y="20"/>
                  </a:cubicBezTo>
                  <a:cubicBezTo>
                    <a:pt x="18" y="24"/>
                    <a:pt x="26" y="25"/>
                    <a:pt x="33" y="24"/>
                  </a:cubicBezTo>
                  <a:cubicBezTo>
                    <a:pt x="32" y="16"/>
                    <a:pt x="28" y="10"/>
                    <a:pt x="21" y="5"/>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6" name="Freeform 327"/>
            <p:cNvSpPr/>
            <p:nvPr/>
          </p:nvSpPr>
          <p:spPr bwMode="auto">
            <a:xfrm>
              <a:off x="4387850" y="5503863"/>
              <a:ext cx="123825" cy="93663"/>
            </a:xfrm>
            <a:custGeom>
              <a:avLst/>
              <a:gdLst>
                <a:gd name="T0" fmla="*/ 21 w 33"/>
                <a:gd name="T1" fmla="*/ 5 h 25"/>
                <a:gd name="T2" fmla="*/ 0 w 33"/>
                <a:gd name="T3" fmla="*/ 1 h 25"/>
                <a:gd name="T4" fmla="*/ 12 w 33"/>
                <a:gd name="T5" fmla="*/ 20 h 25"/>
                <a:gd name="T6" fmla="*/ 33 w 33"/>
                <a:gd name="T7" fmla="*/ 23 h 25"/>
                <a:gd name="T8" fmla="*/ 21 w 33"/>
                <a:gd name="T9" fmla="*/ 5 h 25"/>
              </a:gdLst>
              <a:ahLst/>
              <a:cxnLst>
                <a:cxn ang="0">
                  <a:pos x="T0" y="T1"/>
                </a:cxn>
                <a:cxn ang="0">
                  <a:pos x="T2" y="T3"/>
                </a:cxn>
                <a:cxn ang="0">
                  <a:pos x="T4" y="T5"/>
                </a:cxn>
                <a:cxn ang="0">
                  <a:pos x="T6" y="T7"/>
                </a:cxn>
                <a:cxn ang="0">
                  <a:pos x="T8" y="T9"/>
                </a:cxn>
              </a:cxnLst>
              <a:rect l="0" t="0" r="r" b="b"/>
              <a:pathLst>
                <a:path w="33" h="25">
                  <a:moveTo>
                    <a:pt x="21" y="5"/>
                  </a:moveTo>
                  <a:cubicBezTo>
                    <a:pt x="14" y="1"/>
                    <a:pt x="7" y="0"/>
                    <a:pt x="0" y="1"/>
                  </a:cubicBezTo>
                  <a:cubicBezTo>
                    <a:pt x="1" y="9"/>
                    <a:pt x="5" y="15"/>
                    <a:pt x="12" y="20"/>
                  </a:cubicBezTo>
                  <a:cubicBezTo>
                    <a:pt x="18" y="24"/>
                    <a:pt x="26" y="25"/>
                    <a:pt x="33" y="23"/>
                  </a:cubicBezTo>
                  <a:cubicBezTo>
                    <a:pt x="32" y="16"/>
                    <a:pt x="28" y="9"/>
                    <a:pt x="21" y="5"/>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7" name="Freeform 328"/>
            <p:cNvSpPr/>
            <p:nvPr/>
          </p:nvSpPr>
          <p:spPr bwMode="auto">
            <a:xfrm>
              <a:off x="4011613" y="5880100"/>
              <a:ext cx="109538" cy="187325"/>
            </a:xfrm>
            <a:custGeom>
              <a:avLst/>
              <a:gdLst>
                <a:gd name="T0" fmla="*/ 25 w 29"/>
                <a:gd name="T1" fmla="*/ 21 h 50"/>
                <a:gd name="T2" fmla="*/ 4 w 29"/>
                <a:gd name="T3" fmla="*/ 0 h 50"/>
                <a:gd name="T4" fmla="*/ 4 w 29"/>
                <a:gd name="T5" fmla="*/ 29 h 50"/>
                <a:gd name="T6" fmla="*/ 24 w 29"/>
                <a:gd name="T7" fmla="*/ 50 h 50"/>
                <a:gd name="T8" fmla="*/ 25 w 29"/>
                <a:gd name="T9" fmla="*/ 21 h 50"/>
              </a:gdLst>
              <a:ahLst/>
              <a:cxnLst>
                <a:cxn ang="0">
                  <a:pos x="T0" y="T1"/>
                </a:cxn>
                <a:cxn ang="0">
                  <a:pos x="T2" y="T3"/>
                </a:cxn>
                <a:cxn ang="0">
                  <a:pos x="T4" y="T5"/>
                </a:cxn>
                <a:cxn ang="0">
                  <a:pos x="T6" y="T7"/>
                </a:cxn>
                <a:cxn ang="0">
                  <a:pos x="T8" y="T9"/>
                </a:cxn>
              </a:cxnLst>
              <a:rect l="0" t="0" r="r" b="b"/>
              <a:pathLst>
                <a:path w="29" h="50">
                  <a:moveTo>
                    <a:pt x="25" y="21"/>
                  </a:moveTo>
                  <a:cubicBezTo>
                    <a:pt x="21" y="11"/>
                    <a:pt x="13" y="4"/>
                    <a:pt x="4" y="0"/>
                  </a:cubicBezTo>
                  <a:cubicBezTo>
                    <a:pt x="0" y="9"/>
                    <a:pt x="0" y="19"/>
                    <a:pt x="4" y="29"/>
                  </a:cubicBezTo>
                  <a:cubicBezTo>
                    <a:pt x="8" y="39"/>
                    <a:pt x="15" y="46"/>
                    <a:pt x="24" y="50"/>
                  </a:cubicBezTo>
                  <a:cubicBezTo>
                    <a:pt x="28" y="41"/>
                    <a:pt x="29" y="30"/>
                    <a:pt x="25" y="2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8" name="Freeform 329"/>
            <p:cNvSpPr/>
            <p:nvPr/>
          </p:nvSpPr>
          <p:spPr bwMode="auto">
            <a:xfrm>
              <a:off x="3686175" y="6056313"/>
              <a:ext cx="107950" cy="184150"/>
            </a:xfrm>
            <a:custGeom>
              <a:avLst/>
              <a:gdLst>
                <a:gd name="T0" fmla="*/ 25 w 29"/>
                <a:gd name="T1" fmla="*/ 20 h 49"/>
                <a:gd name="T2" fmla="*/ 5 w 29"/>
                <a:gd name="T3" fmla="*/ 0 h 49"/>
                <a:gd name="T4" fmla="*/ 4 w 29"/>
                <a:gd name="T5" fmla="*/ 29 h 49"/>
                <a:gd name="T6" fmla="*/ 24 w 29"/>
                <a:gd name="T7" fmla="*/ 49 h 49"/>
                <a:gd name="T8" fmla="*/ 25 w 29"/>
                <a:gd name="T9" fmla="*/ 20 h 49"/>
              </a:gdLst>
              <a:ahLst/>
              <a:cxnLst>
                <a:cxn ang="0">
                  <a:pos x="T0" y="T1"/>
                </a:cxn>
                <a:cxn ang="0">
                  <a:pos x="T2" y="T3"/>
                </a:cxn>
                <a:cxn ang="0">
                  <a:pos x="T4" y="T5"/>
                </a:cxn>
                <a:cxn ang="0">
                  <a:pos x="T6" y="T7"/>
                </a:cxn>
                <a:cxn ang="0">
                  <a:pos x="T8" y="T9"/>
                </a:cxn>
              </a:cxnLst>
              <a:rect l="0" t="0" r="r" b="b"/>
              <a:pathLst>
                <a:path w="29" h="49">
                  <a:moveTo>
                    <a:pt x="25" y="20"/>
                  </a:moveTo>
                  <a:cubicBezTo>
                    <a:pt x="21" y="10"/>
                    <a:pt x="14" y="3"/>
                    <a:pt x="5" y="0"/>
                  </a:cubicBezTo>
                  <a:cubicBezTo>
                    <a:pt x="1" y="8"/>
                    <a:pt x="0" y="19"/>
                    <a:pt x="4" y="29"/>
                  </a:cubicBezTo>
                  <a:cubicBezTo>
                    <a:pt x="8" y="38"/>
                    <a:pt x="15" y="45"/>
                    <a:pt x="24" y="49"/>
                  </a:cubicBezTo>
                  <a:cubicBezTo>
                    <a:pt x="28" y="40"/>
                    <a:pt x="29" y="30"/>
                    <a:pt x="25" y="2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9" name="Freeform 330"/>
            <p:cNvSpPr/>
            <p:nvPr/>
          </p:nvSpPr>
          <p:spPr bwMode="auto">
            <a:xfrm>
              <a:off x="3509963" y="5948363"/>
              <a:ext cx="71438" cy="123825"/>
            </a:xfrm>
            <a:custGeom>
              <a:avLst/>
              <a:gdLst>
                <a:gd name="T0" fmla="*/ 16 w 19"/>
                <a:gd name="T1" fmla="*/ 14 h 33"/>
                <a:gd name="T2" fmla="*/ 3 w 19"/>
                <a:gd name="T3" fmla="*/ 0 h 33"/>
                <a:gd name="T4" fmla="*/ 3 w 19"/>
                <a:gd name="T5" fmla="*/ 19 h 33"/>
                <a:gd name="T6" fmla="*/ 16 w 19"/>
                <a:gd name="T7" fmla="*/ 33 h 33"/>
                <a:gd name="T8" fmla="*/ 16 w 19"/>
                <a:gd name="T9" fmla="*/ 14 h 33"/>
              </a:gdLst>
              <a:ahLst/>
              <a:cxnLst>
                <a:cxn ang="0">
                  <a:pos x="T0" y="T1"/>
                </a:cxn>
                <a:cxn ang="0">
                  <a:pos x="T2" y="T3"/>
                </a:cxn>
                <a:cxn ang="0">
                  <a:pos x="T4" y="T5"/>
                </a:cxn>
                <a:cxn ang="0">
                  <a:pos x="T6" y="T7"/>
                </a:cxn>
                <a:cxn ang="0">
                  <a:pos x="T8" y="T9"/>
                </a:cxn>
              </a:cxnLst>
              <a:rect l="0" t="0" r="r" b="b"/>
              <a:pathLst>
                <a:path w="19" h="33">
                  <a:moveTo>
                    <a:pt x="16" y="14"/>
                  </a:moveTo>
                  <a:cubicBezTo>
                    <a:pt x="14" y="7"/>
                    <a:pt x="9" y="3"/>
                    <a:pt x="3" y="0"/>
                  </a:cubicBezTo>
                  <a:cubicBezTo>
                    <a:pt x="0" y="6"/>
                    <a:pt x="0" y="13"/>
                    <a:pt x="3" y="19"/>
                  </a:cubicBezTo>
                  <a:cubicBezTo>
                    <a:pt x="5" y="26"/>
                    <a:pt x="10" y="30"/>
                    <a:pt x="16" y="33"/>
                  </a:cubicBezTo>
                  <a:cubicBezTo>
                    <a:pt x="19" y="27"/>
                    <a:pt x="19" y="20"/>
                    <a:pt x="16" y="1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0" name="Freeform 331"/>
            <p:cNvSpPr/>
            <p:nvPr/>
          </p:nvSpPr>
          <p:spPr bwMode="auto">
            <a:xfrm>
              <a:off x="3309938" y="5861050"/>
              <a:ext cx="71438" cy="120650"/>
            </a:xfrm>
            <a:custGeom>
              <a:avLst/>
              <a:gdLst>
                <a:gd name="T0" fmla="*/ 16 w 19"/>
                <a:gd name="T1" fmla="*/ 13 h 32"/>
                <a:gd name="T2" fmla="*/ 3 w 19"/>
                <a:gd name="T3" fmla="*/ 0 h 32"/>
                <a:gd name="T4" fmla="*/ 3 w 19"/>
                <a:gd name="T5" fmla="*/ 19 h 32"/>
                <a:gd name="T6" fmla="*/ 16 w 19"/>
                <a:gd name="T7" fmla="*/ 32 h 32"/>
                <a:gd name="T8" fmla="*/ 16 w 19"/>
                <a:gd name="T9" fmla="*/ 13 h 32"/>
              </a:gdLst>
              <a:ahLst/>
              <a:cxnLst>
                <a:cxn ang="0">
                  <a:pos x="T0" y="T1"/>
                </a:cxn>
                <a:cxn ang="0">
                  <a:pos x="T2" y="T3"/>
                </a:cxn>
                <a:cxn ang="0">
                  <a:pos x="T4" y="T5"/>
                </a:cxn>
                <a:cxn ang="0">
                  <a:pos x="T6" y="T7"/>
                </a:cxn>
                <a:cxn ang="0">
                  <a:pos x="T8" y="T9"/>
                </a:cxn>
              </a:cxnLst>
              <a:rect l="0" t="0" r="r" b="b"/>
              <a:pathLst>
                <a:path w="19" h="32">
                  <a:moveTo>
                    <a:pt x="16" y="13"/>
                  </a:moveTo>
                  <a:cubicBezTo>
                    <a:pt x="14" y="7"/>
                    <a:pt x="9" y="2"/>
                    <a:pt x="3" y="0"/>
                  </a:cubicBezTo>
                  <a:cubicBezTo>
                    <a:pt x="0" y="6"/>
                    <a:pt x="0" y="13"/>
                    <a:pt x="3" y="19"/>
                  </a:cubicBezTo>
                  <a:cubicBezTo>
                    <a:pt x="5" y="25"/>
                    <a:pt x="10" y="30"/>
                    <a:pt x="16" y="32"/>
                  </a:cubicBezTo>
                  <a:cubicBezTo>
                    <a:pt x="18" y="26"/>
                    <a:pt x="19" y="20"/>
                    <a:pt x="16" y="1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1" name="Freeform 332"/>
            <p:cNvSpPr/>
            <p:nvPr/>
          </p:nvSpPr>
          <p:spPr bwMode="auto">
            <a:xfrm>
              <a:off x="3527425" y="6188075"/>
              <a:ext cx="142875" cy="244475"/>
            </a:xfrm>
            <a:custGeom>
              <a:avLst/>
              <a:gdLst>
                <a:gd name="T0" fmla="*/ 33 w 38"/>
                <a:gd name="T1" fmla="*/ 27 h 65"/>
                <a:gd name="T2" fmla="*/ 6 w 38"/>
                <a:gd name="T3" fmla="*/ 0 h 65"/>
                <a:gd name="T4" fmla="*/ 5 w 38"/>
                <a:gd name="T5" fmla="*/ 38 h 65"/>
                <a:gd name="T6" fmla="*/ 33 w 38"/>
                <a:gd name="T7" fmla="*/ 65 h 65"/>
                <a:gd name="T8" fmla="*/ 33 w 38"/>
                <a:gd name="T9" fmla="*/ 27 h 65"/>
              </a:gdLst>
              <a:ahLst/>
              <a:cxnLst>
                <a:cxn ang="0">
                  <a:pos x="T0" y="T1"/>
                </a:cxn>
                <a:cxn ang="0">
                  <a:pos x="T2" y="T3"/>
                </a:cxn>
                <a:cxn ang="0">
                  <a:pos x="T4" y="T5"/>
                </a:cxn>
                <a:cxn ang="0">
                  <a:pos x="T6" y="T7"/>
                </a:cxn>
                <a:cxn ang="0">
                  <a:pos x="T8" y="T9"/>
                </a:cxn>
              </a:cxnLst>
              <a:rect l="0" t="0" r="r" b="b"/>
              <a:pathLst>
                <a:path w="38" h="65">
                  <a:moveTo>
                    <a:pt x="33" y="27"/>
                  </a:moveTo>
                  <a:cubicBezTo>
                    <a:pt x="28" y="14"/>
                    <a:pt x="18" y="5"/>
                    <a:pt x="6" y="0"/>
                  </a:cubicBezTo>
                  <a:cubicBezTo>
                    <a:pt x="1" y="12"/>
                    <a:pt x="0" y="26"/>
                    <a:pt x="5" y="38"/>
                  </a:cubicBezTo>
                  <a:cubicBezTo>
                    <a:pt x="11" y="51"/>
                    <a:pt x="21" y="61"/>
                    <a:pt x="33" y="65"/>
                  </a:cubicBezTo>
                  <a:cubicBezTo>
                    <a:pt x="38" y="54"/>
                    <a:pt x="38" y="40"/>
                    <a:pt x="33" y="2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2" name="Freeform 333"/>
            <p:cNvSpPr/>
            <p:nvPr/>
          </p:nvSpPr>
          <p:spPr bwMode="auto">
            <a:xfrm>
              <a:off x="3287713" y="6372225"/>
              <a:ext cx="255588" cy="139700"/>
            </a:xfrm>
            <a:custGeom>
              <a:avLst/>
              <a:gdLst>
                <a:gd name="T0" fmla="*/ 38 w 68"/>
                <a:gd name="T1" fmla="*/ 4 h 37"/>
                <a:gd name="T2" fmla="*/ 0 w 68"/>
                <a:gd name="T3" fmla="*/ 9 h 37"/>
                <a:gd name="T4" fmla="*/ 30 w 68"/>
                <a:gd name="T5" fmla="*/ 33 h 37"/>
                <a:gd name="T6" fmla="*/ 68 w 68"/>
                <a:gd name="T7" fmla="*/ 28 h 37"/>
                <a:gd name="T8" fmla="*/ 38 w 68"/>
                <a:gd name="T9" fmla="*/ 4 h 37"/>
              </a:gdLst>
              <a:ahLst/>
              <a:cxnLst>
                <a:cxn ang="0">
                  <a:pos x="T0" y="T1"/>
                </a:cxn>
                <a:cxn ang="0">
                  <a:pos x="T2" y="T3"/>
                </a:cxn>
                <a:cxn ang="0">
                  <a:pos x="T4" y="T5"/>
                </a:cxn>
                <a:cxn ang="0">
                  <a:pos x="T6" y="T7"/>
                </a:cxn>
                <a:cxn ang="0">
                  <a:pos x="T8" y="T9"/>
                </a:cxn>
              </a:cxnLst>
              <a:rect l="0" t="0" r="r" b="b"/>
              <a:pathLst>
                <a:path w="68" h="37">
                  <a:moveTo>
                    <a:pt x="38" y="4"/>
                  </a:moveTo>
                  <a:cubicBezTo>
                    <a:pt x="24" y="0"/>
                    <a:pt x="11" y="2"/>
                    <a:pt x="0" y="9"/>
                  </a:cubicBezTo>
                  <a:cubicBezTo>
                    <a:pt x="6" y="20"/>
                    <a:pt x="16" y="29"/>
                    <a:pt x="30" y="33"/>
                  </a:cubicBezTo>
                  <a:cubicBezTo>
                    <a:pt x="43" y="37"/>
                    <a:pt x="56" y="34"/>
                    <a:pt x="68" y="28"/>
                  </a:cubicBezTo>
                  <a:cubicBezTo>
                    <a:pt x="62" y="17"/>
                    <a:pt x="51" y="8"/>
                    <a:pt x="38"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3" name="Freeform 334"/>
            <p:cNvSpPr/>
            <p:nvPr/>
          </p:nvSpPr>
          <p:spPr bwMode="auto">
            <a:xfrm>
              <a:off x="3262313" y="6459538"/>
              <a:ext cx="152400" cy="228600"/>
            </a:xfrm>
            <a:custGeom>
              <a:avLst/>
              <a:gdLst>
                <a:gd name="T0" fmla="*/ 34 w 41"/>
                <a:gd name="T1" fmla="*/ 23 h 61"/>
                <a:gd name="T2" fmla="*/ 4 w 41"/>
                <a:gd name="T3" fmla="*/ 0 h 61"/>
                <a:gd name="T4" fmla="*/ 8 w 41"/>
                <a:gd name="T5" fmla="*/ 38 h 61"/>
                <a:gd name="T6" fmla="*/ 38 w 41"/>
                <a:gd name="T7" fmla="*/ 61 h 61"/>
                <a:gd name="T8" fmla="*/ 34 w 41"/>
                <a:gd name="T9" fmla="*/ 23 h 61"/>
              </a:gdLst>
              <a:ahLst/>
              <a:cxnLst>
                <a:cxn ang="0">
                  <a:pos x="T0" y="T1"/>
                </a:cxn>
                <a:cxn ang="0">
                  <a:pos x="T2" y="T3"/>
                </a:cxn>
                <a:cxn ang="0">
                  <a:pos x="T4" y="T5"/>
                </a:cxn>
                <a:cxn ang="0">
                  <a:pos x="T6" y="T7"/>
                </a:cxn>
                <a:cxn ang="0">
                  <a:pos x="T8" y="T9"/>
                </a:cxn>
              </a:cxnLst>
              <a:rect l="0" t="0" r="r" b="b"/>
              <a:pathLst>
                <a:path w="41" h="61">
                  <a:moveTo>
                    <a:pt x="34" y="23"/>
                  </a:moveTo>
                  <a:cubicBezTo>
                    <a:pt x="27" y="11"/>
                    <a:pt x="16" y="3"/>
                    <a:pt x="4" y="0"/>
                  </a:cubicBezTo>
                  <a:cubicBezTo>
                    <a:pt x="0" y="12"/>
                    <a:pt x="1" y="25"/>
                    <a:pt x="8" y="38"/>
                  </a:cubicBezTo>
                  <a:cubicBezTo>
                    <a:pt x="14" y="50"/>
                    <a:pt x="25" y="58"/>
                    <a:pt x="38" y="61"/>
                  </a:cubicBezTo>
                  <a:cubicBezTo>
                    <a:pt x="41" y="49"/>
                    <a:pt x="40" y="35"/>
                    <a:pt x="34" y="2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4" name="Freeform 335"/>
            <p:cNvSpPr/>
            <p:nvPr/>
          </p:nvSpPr>
          <p:spPr bwMode="auto">
            <a:xfrm>
              <a:off x="3186113" y="6556375"/>
              <a:ext cx="90488" cy="192088"/>
            </a:xfrm>
            <a:custGeom>
              <a:avLst/>
              <a:gdLst>
                <a:gd name="T0" fmla="*/ 23 w 24"/>
                <a:gd name="T1" fmla="*/ 24 h 51"/>
                <a:gd name="T2" fmla="*/ 9 w 24"/>
                <a:gd name="T3" fmla="*/ 0 h 51"/>
                <a:gd name="T4" fmla="*/ 1 w 24"/>
                <a:gd name="T5" fmla="*/ 26 h 51"/>
                <a:gd name="T6" fmla="*/ 15 w 24"/>
                <a:gd name="T7" fmla="*/ 51 h 51"/>
                <a:gd name="T8" fmla="*/ 23 w 24"/>
                <a:gd name="T9" fmla="*/ 24 h 51"/>
              </a:gdLst>
              <a:ahLst/>
              <a:cxnLst>
                <a:cxn ang="0">
                  <a:pos x="T0" y="T1"/>
                </a:cxn>
                <a:cxn ang="0">
                  <a:pos x="T2" y="T3"/>
                </a:cxn>
                <a:cxn ang="0">
                  <a:pos x="T4" y="T5"/>
                </a:cxn>
                <a:cxn ang="0">
                  <a:pos x="T6" y="T7"/>
                </a:cxn>
                <a:cxn ang="0">
                  <a:pos x="T8" y="T9"/>
                </a:cxn>
              </a:cxnLst>
              <a:rect l="0" t="0" r="r" b="b"/>
              <a:pathLst>
                <a:path w="24" h="51">
                  <a:moveTo>
                    <a:pt x="23" y="24"/>
                  </a:moveTo>
                  <a:cubicBezTo>
                    <a:pt x="22" y="14"/>
                    <a:pt x="17" y="5"/>
                    <a:pt x="9" y="0"/>
                  </a:cubicBezTo>
                  <a:cubicBezTo>
                    <a:pt x="3" y="7"/>
                    <a:pt x="0" y="16"/>
                    <a:pt x="1" y="26"/>
                  </a:cubicBezTo>
                  <a:cubicBezTo>
                    <a:pt x="3" y="36"/>
                    <a:pt x="8" y="45"/>
                    <a:pt x="15" y="51"/>
                  </a:cubicBezTo>
                  <a:cubicBezTo>
                    <a:pt x="21" y="43"/>
                    <a:pt x="24" y="34"/>
                    <a:pt x="23" y="2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5" name="Freeform 336"/>
            <p:cNvSpPr/>
            <p:nvPr/>
          </p:nvSpPr>
          <p:spPr bwMode="auto">
            <a:xfrm>
              <a:off x="4178300" y="4692650"/>
              <a:ext cx="300038" cy="153988"/>
            </a:xfrm>
            <a:custGeom>
              <a:avLst/>
              <a:gdLst>
                <a:gd name="T0" fmla="*/ 36 w 80"/>
                <a:gd name="T1" fmla="*/ 4 h 41"/>
                <a:gd name="T2" fmla="*/ 0 w 80"/>
                <a:gd name="T3" fmla="*/ 30 h 41"/>
                <a:gd name="T4" fmla="*/ 44 w 80"/>
                <a:gd name="T5" fmla="*/ 38 h 41"/>
                <a:gd name="T6" fmla="*/ 80 w 80"/>
                <a:gd name="T7" fmla="*/ 11 h 41"/>
                <a:gd name="T8" fmla="*/ 36 w 80"/>
                <a:gd name="T9" fmla="*/ 4 h 41"/>
              </a:gdLst>
              <a:ahLst/>
              <a:cxnLst>
                <a:cxn ang="0">
                  <a:pos x="T0" y="T1"/>
                </a:cxn>
                <a:cxn ang="0">
                  <a:pos x="T2" y="T3"/>
                </a:cxn>
                <a:cxn ang="0">
                  <a:pos x="T4" y="T5"/>
                </a:cxn>
                <a:cxn ang="0">
                  <a:pos x="T6" y="T7"/>
                </a:cxn>
                <a:cxn ang="0">
                  <a:pos x="T8" y="T9"/>
                </a:cxn>
              </a:cxnLst>
              <a:rect l="0" t="0" r="r" b="b"/>
              <a:pathLst>
                <a:path w="80" h="41">
                  <a:moveTo>
                    <a:pt x="36" y="4"/>
                  </a:moveTo>
                  <a:cubicBezTo>
                    <a:pt x="20" y="7"/>
                    <a:pt x="8" y="17"/>
                    <a:pt x="0" y="30"/>
                  </a:cubicBezTo>
                  <a:cubicBezTo>
                    <a:pt x="12" y="38"/>
                    <a:pt x="28" y="41"/>
                    <a:pt x="44" y="38"/>
                  </a:cubicBezTo>
                  <a:cubicBezTo>
                    <a:pt x="60" y="34"/>
                    <a:pt x="72" y="24"/>
                    <a:pt x="80" y="11"/>
                  </a:cubicBezTo>
                  <a:cubicBezTo>
                    <a:pt x="67" y="3"/>
                    <a:pt x="52" y="0"/>
                    <a:pt x="36"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6" name="Freeform 337"/>
            <p:cNvSpPr/>
            <p:nvPr/>
          </p:nvSpPr>
          <p:spPr bwMode="auto">
            <a:xfrm>
              <a:off x="4170363" y="4646613"/>
              <a:ext cx="131763" cy="161925"/>
            </a:xfrm>
            <a:custGeom>
              <a:avLst/>
              <a:gdLst>
                <a:gd name="T0" fmla="*/ 8 w 35"/>
                <a:gd name="T1" fmla="*/ 15 h 43"/>
                <a:gd name="T2" fmla="*/ 2 w 35"/>
                <a:gd name="T3" fmla="*/ 43 h 43"/>
                <a:gd name="T4" fmla="*/ 27 w 35"/>
                <a:gd name="T5" fmla="*/ 28 h 43"/>
                <a:gd name="T6" fmla="*/ 33 w 35"/>
                <a:gd name="T7" fmla="*/ 0 h 43"/>
                <a:gd name="T8" fmla="*/ 8 w 35"/>
                <a:gd name="T9" fmla="*/ 15 h 43"/>
              </a:gdLst>
              <a:ahLst/>
              <a:cxnLst>
                <a:cxn ang="0">
                  <a:pos x="T0" y="T1"/>
                </a:cxn>
                <a:cxn ang="0">
                  <a:pos x="T2" y="T3"/>
                </a:cxn>
                <a:cxn ang="0">
                  <a:pos x="T4" y="T5"/>
                </a:cxn>
                <a:cxn ang="0">
                  <a:pos x="T6" y="T7"/>
                </a:cxn>
                <a:cxn ang="0">
                  <a:pos x="T8" y="T9"/>
                </a:cxn>
              </a:cxnLst>
              <a:rect l="0" t="0" r="r" b="b"/>
              <a:pathLst>
                <a:path w="35" h="43">
                  <a:moveTo>
                    <a:pt x="8" y="15"/>
                  </a:moveTo>
                  <a:cubicBezTo>
                    <a:pt x="2" y="23"/>
                    <a:pt x="0" y="34"/>
                    <a:pt x="2" y="43"/>
                  </a:cubicBezTo>
                  <a:cubicBezTo>
                    <a:pt x="12" y="42"/>
                    <a:pt x="21" y="36"/>
                    <a:pt x="27" y="28"/>
                  </a:cubicBezTo>
                  <a:cubicBezTo>
                    <a:pt x="33" y="19"/>
                    <a:pt x="35" y="9"/>
                    <a:pt x="33" y="0"/>
                  </a:cubicBezTo>
                  <a:cubicBezTo>
                    <a:pt x="23" y="1"/>
                    <a:pt x="14" y="6"/>
                    <a:pt x="8"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7" name="Freeform 338"/>
            <p:cNvSpPr/>
            <p:nvPr/>
          </p:nvSpPr>
          <p:spPr bwMode="auto">
            <a:xfrm>
              <a:off x="4440238" y="3965575"/>
              <a:ext cx="192088" cy="101600"/>
            </a:xfrm>
            <a:custGeom>
              <a:avLst/>
              <a:gdLst>
                <a:gd name="T0" fmla="*/ 23 w 51"/>
                <a:gd name="T1" fmla="*/ 2 h 27"/>
                <a:gd name="T2" fmla="*/ 0 w 51"/>
                <a:gd name="T3" fmla="*/ 19 h 27"/>
                <a:gd name="T4" fmla="*/ 28 w 51"/>
                <a:gd name="T5" fmla="*/ 24 h 27"/>
                <a:gd name="T6" fmla="*/ 51 w 51"/>
                <a:gd name="T7" fmla="*/ 7 h 27"/>
                <a:gd name="T8" fmla="*/ 23 w 51"/>
                <a:gd name="T9" fmla="*/ 2 h 27"/>
              </a:gdLst>
              <a:ahLst/>
              <a:cxnLst>
                <a:cxn ang="0">
                  <a:pos x="T0" y="T1"/>
                </a:cxn>
                <a:cxn ang="0">
                  <a:pos x="T2" y="T3"/>
                </a:cxn>
                <a:cxn ang="0">
                  <a:pos x="T4" y="T5"/>
                </a:cxn>
                <a:cxn ang="0">
                  <a:pos x="T6" y="T7"/>
                </a:cxn>
                <a:cxn ang="0">
                  <a:pos x="T8" y="T9"/>
                </a:cxn>
              </a:cxnLst>
              <a:rect l="0" t="0" r="r" b="b"/>
              <a:pathLst>
                <a:path w="51" h="27">
                  <a:moveTo>
                    <a:pt x="23" y="2"/>
                  </a:moveTo>
                  <a:cubicBezTo>
                    <a:pt x="13" y="5"/>
                    <a:pt x="4" y="11"/>
                    <a:pt x="0" y="19"/>
                  </a:cubicBezTo>
                  <a:cubicBezTo>
                    <a:pt x="8" y="25"/>
                    <a:pt x="18" y="27"/>
                    <a:pt x="28" y="24"/>
                  </a:cubicBezTo>
                  <a:cubicBezTo>
                    <a:pt x="38" y="22"/>
                    <a:pt x="47" y="15"/>
                    <a:pt x="51" y="7"/>
                  </a:cubicBezTo>
                  <a:cubicBezTo>
                    <a:pt x="43" y="2"/>
                    <a:pt x="33" y="0"/>
                    <a:pt x="23" y="2"/>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8" name="Freeform 339"/>
            <p:cNvSpPr/>
            <p:nvPr/>
          </p:nvSpPr>
          <p:spPr bwMode="auto">
            <a:xfrm>
              <a:off x="4448175" y="5387975"/>
              <a:ext cx="214313" cy="142875"/>
            </a:xfrm>
            <a:custGeom>
              <a:avLst/>
              <a:gdLst>
                <a:gd name="T0" fmla="*/ 35 w 57"/>
                <a:gd name="T1" fmla="*/ 7 h 38"/>
                <a:gd name="T2" fmla="*/ 0 w 57"/>
                <a:gd name="T3" fmla="*/ 3 h 38"/>
                <a:gd name="T4" fmla="*/ 22 w 57"/>
                <a:gd name="T5" fmla="*/ 31 h 38"/>
                <a:gd name="T6" fmla="*/ 57 w 57"/>
                <a:gd name="T7" fmla="*/ 35 h 38"/>
                <a:gd name="T8" fmla="*/ 35 w 57"/>
                <a:gd name="T9" fmla="*/ 7 h 38"/>
              </a:gdLst>
              <a:ahLst/>
              <a:cxnLst>
                <a:cxn ang="0">
                  <a:pos x="T0" y="T1"/>
                </a:cxn>
                <a:cxn ang="0">
                  <a:pos x="T2" y="T3"/>
                </a:cxn>
                <a:cxn ang="0">
                  <a:pos x="T4" y="T5"/>
                </a:cxn>
                <a:cxn ang="0">
                  <a:pos x="T6" y="T7"/>
                </a:cxn>
                <a:cxn ang="0">
                  <a:pos x="T8" y="T9"/>
                </a:cxn>
              </a:cxnLst>
              <a:rect l="0" t="0" r="r" b="b"/>
              <a:pathLst>
                <a:path w="57" h="38">
                  <a:moveTo>
                    <a:pt x="35" y="7"/>
                  </a:moveTo>
                  <a:cubicBezTo>
                    <a:pt x="24" y="1"/>
                    <a:pt x="11" y="0"/>
                    <a:pt x="0" y="3"/>
                  </a:cubicBezTo>
                  <a:cubicBezTo>
                    <a:pt x="3" y="15"/>
                    <a:pt x="11" y="25"/>
                    <a:pt x="22" y="31"/>
                  </a:cubicBezTo>
                  <a:cubicBezTo>
                    <a:pt x="33" y="37"/>
                    <a:pt x="46" y="38"/>
                    <a:pt x="57" y="35"/>
                  </a:cubicBezTo>
                  <a:cubicBezTo>
                    <a:pt x="54" y="23"/>
                    <a:pt x="47" y="13"/>
                    <a:pt x="35"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9" name="Freeform 340"/>
            <p:cNvSpPr/>
            <p:nvPr/>
          </p:nvSpPr>
          <p:spPr bwMode="auto">
            <a:xfrm>
              <a:off x="4602163" y="3281363"/>
              <a:ext cx="173038" cy="249238"/>
            </a:xfrm>
            <a:custGeom>
              <a:avLst/>
              <a:gdLst>
                <a:gd name="T0" fmla="*/ 9 w 46"/>
                <a:gd name="T1" fmla="*/ 24 h 66"/>
                <a:gd name="T2" fmla="*/ 3 w 46"/>
                <a:gd name="T3" fmla="*/ 66 h 66"/>
                <a:gd name="T4" fmla="*/ 37 w 46"/>
                <a:gd name="T5" fmla="*/ 41 h 66"/>
                <a:gd name="T6" fmla="*/ 43 w 46"/>
                <a:gd name="T7" fmla="*/ 0 h 66"/>
                <a:gd name="T8" fmla="*/ 9 w 46"/>
                <a:gd name="T9" fmla="*/ 24 h 66"/>
              </a:gdLst>
              <a:ahLst/>
              <a:cxnLst>
                <a:cxn ang="0">
                  <a:pos x="T0" y="T1"/>
                </a:cxn>
                <a:cxn ang="0">
                  <a:pos x="T2" y="T3"/>
                </a:cxn>
                <a:cxn ang="0">
                  <a:pos x="T4" y="T5"/>
                </a:cxn>
                <a:cxn ang="0">
                  <a:pos x="T6" y="T7"/>
                </a:cxn>
                <a:cxn ang="0">
                  <a:pos x="T8" y="T9"/>
                </a:cxn>
              </a:cxnLst>
              <a:rect l="0" t="0" r="r" b="b"/>
              <a:pathLst>
                <a:path w="46" h="66">
                  <a:moveTo>
                    <a:pt x="9" y="24"/>
                  </a:moveTo>
                  <a:cubicBezTo>
                    <a:pt x="1" y="37"/>
                    <a:pt x="0" y="52"/>
                    <a:pt x="3" y="66"/>
                  </a:cubicBezTo>
                  <a:cubicBezTo>
                    <a:pt x="17" y="63"/>
                    <a:pt x="29" y="54"/>
                    <a:pt x="37" y="41"/>
                  </a:cubicBezTo>
                  <a:cubicBezTo>
                    <a:pt x="45" y="28"/>
                    <a:pt x="46" y="13"/>
                    <a:pt x="43" y="0"/>
                  </a:cubicBezTo>
                  <a:cubicBezTo>
                    <a:pt x="29" y="3"/>
                    <a:pt x="17" y="11"/>
                    <a:pt x="9" y="2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0" name="Freeform 341"/>
            <p:cNvSpPr/>
            <p:nvPr/>
          </p:nvSpPr>
          <p:spPr bwMode="auto">
            <a:xfrm>
              <a:off x="4206875" y="3041650"/>
              <a:ext cx="177800" cy="247650"/>
            </a:xfrm>
            <a:custGeom>
              <a:avLst/>
              <a:gdLst>
                <a:gd name="T0" fmla="*/ 9 w 47"/>
                <a:gd name="T1" fmla="*/ 25 h 66"/>
                <a:gd name="T2" fmla="*/ 4 w 47"/>
                <a:gd name="T3" fmla="*/ 66 h 66"/>
                <a:gd name="T4" fmla="*/ 38 w 47"/>
                <a:gd name="T5" fmla="*/ 42 h 66"/>
                <a:gd name="T6" fmla="*/ 43 w 47"/>
                <a:gd name="T7" fmla="*/ 0 h 66"/>
                <a:gd name="T8" fmla="*/ 9 w 47"/>
                <a:gd name="T9" fmla="*/ 25 h 66"/>
              </a:gdLst>
              <a:ahLst/>
              <a:cxnLst>
                <a:cxn ang="0">
                  <a:pos x="T0" y="T1"/>
                </a:cxn>
                <a:cxn ang="0">
                  <a:pos x="T2" y="T3"/>
                </a:cxn>
                <a:cxn ang="0">
                  <a:pos x="T4" y="T5"/>
                </a:cxn>
                <a:cxn ang="0">
                  <a:pos x="T6" y="T7"/>
                </a:cxn>
                <a:cxn ang="0">
                  <a:pos x="T8" y="T9"/>
                </a:cxn>
              </a:cxnLst>
              <a:rect l="0" t="0" r="r" b="b"/>
              <a:pathLst>
                <a:path w="47" h="66">
                  <a:moveTo>
                    <a:pt x="9" y="25"/>
                  </a:moveTo>
                  <a:cubicBezTo>
                    <a:pt x="2" y="38"/>
                    <a:pt x="0" y="53"/>
                    <a:pt x="4" y="66"/>
                  </a:cubicBezTo>
                  <a:cubicBezTo>
                    <a:pt x="17" y="63"/>
                    <a:pt x="30" y="55"/>
                    <a:pt x="38" y="42"/>
                  </a:cubicBezTo>
                  <a:cubicBezTo>
                    <a:pt x="45" y="29"/>
                    <a:pt x="47" y="14"/>
                    <a:pt x="43" y="0"/>
                  </a:cubicBezTo>
                  <a:cubicBezTo>
                    <a:pt x="29" y="3"/>
                    <a:pt x="17" y="12"/>
                    <a:pt x="9" y="2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1" name="Freeform 342"/>
            <p:cNvSpPr/>
            <p:nvPr/>
          </p:nvSpPr>
          <p:spPr bwMode="auto">
            <a:xfrm>
              <a:off x="3309938" y="3198813"/>
              <a:ext cx="131763" cy="263525"/>
            </a:xfrm>
            <a:custGeom>
              <a:avLst/>
              <a:gdLst>
                <a:gd name="T0" fmla="*/ 2 w 35"/>
                <a:gd name="T1" fmla="*/ 38 h 70"/>
                <a:gd name="T2" fmla="*/ 24 w 35"/>
                <a:gd name="T3" fmla="*/ 70 h 70"/>
                <a:gd name="T4" fmla="*/ 32 w 35"/>
                <a:gd name="T5" fmla="*/ 32 h 70"/>
                <a:gd name="T6" fmla="*/ 10 w 35"/>
                <a:gd name="T7" fmla="*/ 0 h 70"/>
                <a:gd name="T8" fmla="*/ 2 w 35"/>
                <a:gd name="T9" fmla="*/ 38 h 70"/>
              </a:gdLst>
              <a:ahLst/>
              <a:cxnLst>
                <a:cxn ang="0">
                  <a:pos x="T0" y="T1"/>
                </a:cxn>
                <a:cxn ang="0">
                  <a:pos x="T2" y="T3"/>
                </a:cxn>
                <a:cxn ang="0">
                  <a:pos x="T4" y="T5"/>
                </a:cxn>
                <a:cxn ang="0">
                  <a:pos x="T6" y="T7"/>
                </a:cxn>
                <a:cxn ang="0">
                  <a:pos x="T8" y="T9"/>
                </a:cxn>
              </a:cxnLst>
              <a:rect l="0" t="0" r="r" b="b"/>
              <a:pathLst>
                <a:path w="35" h="70">
                  <a:moveTo>
                    <a:pt x="2" y="38"/>
                  </a:moveTo>
                  <a:cubicBezTo>
                    <a:pt x="5" y="52"/>
                    <a:pt x="13" y="63"/>
                    <a:pt x="24" y="70"/>
                  </a:cubicBezTo>
                  <a:cubicBezTo>
                    <a:pt x="31" y="60"/>
                    <a:pt x="35" y="46"/>
                    <a:pt x="32" y="32"/>
                  </a:cubicBezTo>
                  <a:cubicBezTo>
                    <a:pt x="29" y="19"/>
                    <a:pt x="21" y="7"/>
                    <a:pt x="10" y="0"/>
                  </a:cubicBezTo>
                  <a:cubicBezTo>
                    <a:pt x="3" y="11"/>
                    <a:pt x="0" y="24"/>
                    <a:pt x="2" y="3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2" name="Freeform 343"/>
            <p:cNvSpPr/>
            <p:nvPr/>
          </p:nvSpPr>
          <p:spPr bwMode="auto">
            <a:xfrm>
              <a:off x="4740275" y="3752850"/>
              <a:ext cx="263525" cy="134938"/>
            </a:xfrm>
            <a:custGeom>
              <a:avLst/>
              <a:gdLst>
                <a:gd name="T0" fmla="*/ 31 w 70"/>
                <a:gd name="T1" fmla="*/ 3 h 36"/>
                <a:gd name="T2" fmla="*/ 0 w 70"/>
                <a:gd name="T3" fmla="*/ 26 h 36"/>
                <a:gd name="T4" fmla="*/ 38 w 70"/>
                <a:gd name="T5" fmla="*/ 32 h 36"/>
                <a:gd name="T6" fmla="*/ 70 w 70"/>
                <a:gd name="T7" fmla="*/ 9 h 36"/>
                <a:gd name="T8" fmla="*/ 31 w 70"/>
                <a:gd name="T9" fmla="*/ 3 h 36"/>
              </a:gdLst>
              <a:ahLst/>
              <a:cxnLst>
                <a:cxn ang="0">
                  <a:pos x="T0" y="T1"/>
                </a:cxn>
                <a:cxn ang="0">
                  <a:pos x="T2" y="T3"/>
                </a:cxn>
                <a:cxn ang="0">
                  <a:pos x="T4" y="T5"/>
                </a:cxn>
                <a:cxn ang="0">
                  <a:pos x="T6" y="T7"/>
                </a:cxn>
                <a:cxn ang="0">
                  <a:pos x="T8" y="T9"/>
                </a:cxn>
              </a:cxnLst>
              <a:rect l="0" t="0" r="r" b="b"/>
              <a:pathLst>
                <a:path w="70" h="36">
                  <a:moveTo>
                    <a:pt x="31" y="3"/>
                  </a:moveTo>
                  <a:cubicBezTo>
                    <a:pt x="18" y="6"/>
                    <a:pt x="7" y="15"/>
                    <a:pt x="0" y="26"/>
                  </a:cubicBezTo>
                  <a:cubicBezTo>
                    <a:pt x="11" y="33"/>
                    <a:pt x="25" y="36"/>
                    <a:pt x="38" y="32"/>
                  </a:cubicBezTo>
                  <a:cubicBezTo>
                    <a:pt x="52" y="29"/>
                    <a:pt x="63" y="21"/>
                    <a:pt x="70" y="9"/>
                  </a:cubicBezTo>
                  <a:cubicBezTo>
                    <a:pt x="59" y="2"/>
                    <a:pt x="45" y="0"/>
                    <a:pt x="31" y="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3" name="Freeform 344"/>
            <p:cNvSpPr/>
            <p:nvPr/>
          </p:nvSpPr>
          <p:spPr bwMode="auto">
            <a:xfrm>
              <a:off x="1752600" y="3767138"/>
              <a:ext cx="176213" cy="300038"/>
            </a:xfrm>
            <a:custGeom>
              <a:avLst/>
              <a:gdLst>
                <a:gd name="T0" fmla="*/ 40 w 47"/>
                <a:gd name="T1" fmla="*/ 33 h 80"/>
                <a:gd name="T2" fmla="*/ 40 w 47"/>
                <a:gd name="T3" fmla="*/ 80 h 80"/>
                <a:gd name="T4" fmla="*/ 6 w 47"/>
                <a:gd name="T5" fmla="*/ 47 h 80"/>
                <a:gd name="T6" fmla="*/ 6 w 47"/>
                <a:gd name="T7" fmla="*/ 0 h 80"/>
                <a:gd name="T8" fmla="*/ 40 w 47"/>
                <a:gd name="T9" fmla="*/ 33 h 80"/>
              </a:gdLst>
              <a:ahLst/>
              <a:cxnLst>
                <a:cxn ang="0">
                  <a:pos x="T0" y="T1"/>
                </a:cxn>
                <a:cxn ang="0">
                  <a:pos x="T2" y="T3"/>
                </a:cxn>
                <a:cxn ang="0">
                  <a:pos x="T4" y="T5"/>
                </a:cxn>
                <a:cxn ang="0">
                  <a:pos x="T6" y="T7"/>
                </a:cxn>
                <a:cxn ang="0">
                  <a:pos x="T8" y="T9"/>
                </a:cxn>
              </a:cxnLst>
              <a:rect l="0" t="0" r="r" b="b"/>
              <a:pathLst>
                <a:path w="47" h="80">
                  <a:moveTo>
                    <a:pt x="40" y="33"/>
                  </a:moveTo>
                  <a:cubicBezTo>
                    <a:pt x="47" y="48"/>
                    <a:pt x="46" y="65"/>
                    <a:pt x="40" y="80"/>
                  </a:cubicBezTo>
                  <a:cubicBezTo>
                    <a:pt x="25" y="74"/>
                    <a:pt x="13" y="63"/>
                    <a:pt x="6" y="47"/>
                  </a:cubicBezTo>
                  <a:cubicBezTo>
                    <a:pt x="0" y="31"/>
                    <a:pt x="0" y="15"/>
                    <a:pt x="6" y="0"/>
                  </a:cubicBezTo>
                  <a:cubicBezTo>
                    <a:pt x="21" y="6"/>
                    <a:pt x="33" y="17"/>
                    <a:pt x="40" y="3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4" name="Freeform 345"/>
            <p:cNvSpPr/>
            <p:nvPr/>
          </p:nvSpPr>
          <p:spPr bwMode="auto">
            <a:xfrm>
              <a:off x="2357438" y="3687763"/>
              <a:ext cx="176213" cy="301625"/>
            </a:xfrm>
            <a:custGeom>
              <a:avLst/>
              <a:gdLst>
                <a:gd name="T0" fmla="*/ 40 w 47"/>
                <a:gd name="T1" fmla="*/ 33 h 80"/>
                <a:gd name="T2" fmla="*/ 40 w 47"/>
                <a:gd name="T3" fmla="*/ 80 h 80"/>
                <a:gd name="T4" fmla="*/ 6 w 47"/>
                <a:gd name="T5" fmla="*/ 47 h 80"/>
                <a:gd name="T6" fmla="*/ 6 w 47"/>
                <a:gd name="T7" fmla="*/ 0 h 80"/>
                <a:gd name="T8" fmla="*/ 40 w 47"/>
                <a:gd name="T9" fmla="*/ 33 h 80"/>
              </a:gdLst>
              <a:ahLst/>
              <a:cxnLst>
                <a:cxn ang="0">
                  <a:pos x="T0" y="T1"/>
                </a:cxn>
                <a:cxn ang="0">
                  <a:pos x="T2" y="T3"/>
                </a:cxn>
                <a:cxn ang="0">
                  <a:pos x="T4" y="T5"/>
                </a:cxn>
                <a:cxn ang="0">
                  <a:pos x="T6" y="T7"/>
                </a:cxn>
                <a:cxn ang="0">
                  <a:pos x="T8" y="T9"/>
                </a:cxn>
              </a:cxnLst>
              <a:rect l="0" t="0" r="r" b="b"/>
              <a:pathLst>
                <a:path w="47" h="80">
                  <a:moveTo>
                    <a:pt x="40" y="33"/>
                  </a:moveTo>
                  <a:cubicBezTo>
                    <a:pt x="47" y="49"/>
                    <a:pt x="46" y="66"/>
                    <a:pt x="40" y="80"/>
                  </a:cubicBezTo>
                  <a:cubicBezTo>
                    <a:pt x="25" y="74"/>
                    <a:pt x="13" y="63"/>
                    <a:pt x="6" y="47"/>
                  </a:cubicBezTo>
                  <a:cubicBezTo>
                    <a:pt x="0" y="32"/>
                    <a:pt x="0" y="15"/>
                    <a:pt x="6" y="0"/>
                  </a:cubicBezTo>
                  <a:cubicBezTo>
                    <a:pt x="21" y="6"/>
                    <a:pt x="33" y="17"/>
                    <a:pt x="40" y="3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5" name="Freeform 346"/>
            <p:cNvSpPr/>
            <p:nvPr/>
          </p:nvSpPr>
          <p:spPr bwMode="auto">
            <a:xfrm>
              <a:off x="2432050" y="5083175"/>
              <a:ext cx="274638" cy="198438"/>
            </a:xfrm>
            <a:custGeom>
              <a:avLst/>
              <a:gdLst>
                <a:gd name="T0" fmla="*/ 46 w 73"/>
                <a:gd name="T1" fmla="*/ 11 h 53"/>
                <a:gd name="T2" fmla="*/ 73 w 73"/>
                <a:gd name="T3" fmla="*/ 49 h 53"/>
                <a:gd name="T4" fmla="*/ 27 w 73"/>
                <a:gd name="T5" fmla="*/ 42 h 53"/>
                <a:gd name="T6" fmla="*/ 0 w 73"/>
                <a:gd name="T7" fmla="*/ 3 h 53"/>
                <a:gd name="T8" fmla="*/ 46 w 73"/>
                <a:gd name="T9" fmla="*/ 11 h 53"/>
              </a:gdLst>
              <a:ahLst/>
              <a:cxnLst>
                <a:cxn ang="0">
                  <a:pos x="T0" y="T1"/>
                </a:cxn>
                <a:cxn ang="0">
                  <a:pos x="T2" y="T3"/>
                </a:cxn>
                <a:cxn ang="0">
                  <a:pos x="T4" y="T5"/>
                </a:cxn>
                <a:cxn ang="0">
                  <a:pos x="T6" y="T7"/>
                </a:cxn>
                <a:cxn ang="0">
                  <a:pos x="T8" y="T9"/>
                </a:cxn>
              </a:cxnLst>
              <a:rect l="0" t="0" r="r" b="b"/>
              <a:pathLst>
                <a:path w="73" h="53">
                  <a:moveTo>
                    <a:pt x="46" y="11"/>
                  </a:moveTo>
                  <a:cubicBezTo>
                    <a:pt x="61" y="20"/>
                    <a:pt x="70" y="34"/>
                    <a:pt x="73" y="49"/>
                  </a:cubicBezTo>
                  <a:cubicBezTo>
                    <a:pt x="58" y="53"/>
                    <a:pt x="41" y="51"/>
                    <a:pt x="27" y="42"/>
                  </a:cubicBezTo>
                  <a:cubicBezTo>
                    <a:pt x="12" y="33"/>
                    <a:pt x="3" y="19"/>
                    <a:pt x="0" y="3"/>
                  </a:cubicBezTo>
                  <a:cubicBezTo>
                    <a:pt x="15" y="0"/>
                    <a:pt x="32" y="2"/>
                    <a:pt x="46" y="1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6" name="Freeform 347"/>
            <p:cNvSpPr/>
            <p:nvPr/>
          </p:nvSpPr>
          <p:spPr bwMode="auto">
            <a:xfrm>
              <a:off x="2387600" y="5597525"/>
              <a:ext cx="273050" cy="203200"/>
            </a:xfrm>
            <a:custGeom>
              <a:avLst/>
              <a:gdLst>
                <a:gd name="T0" fmla="*/ 47 w 73"/>
                <a:gd name="T1" fmla="*/ 12 h 54"/>
                <a:gd name="T2" fmla="*/ 73 w 73"/>
                <a:gd name="T3" fmla="*/ 50 h 54"/>
                <a:gd name="T4" fmla="*/ 27 w 73"/>
                <a:gd name="T5" fmla="*/ 43 h 54"/>
                <a:gd name="T6" fmla="*/ 0 w 73"/>
                <a:gd name="T7" fmla="*/ 4 h 54"/>
                <a:gd name="T8" fmla="*/ 47 w 73"/>
                <a:gd name="T9" fmla="*/ 12 h 54"/>
              </a:gdLst>
              <a:ahLst/>
              <a:cxnLst>
                <a:cxn ang="0">
                  <a:pos x="T0" y="T1"/>
                </a:cxn>
                <a:cxn ang="0">
                  <a:pos x="T2" y="T3"/>
                </a:cxn>
                <a:cxn ang="0">
                  <a:pos x="T4" y="T5"/>
                </a:cxn>
                <a:cxn ang="0">
                  <a:pos x="T6" y="T7"/>
                </a:cxn>
                <a:cxn ang="0">
                  <a:pos x="T8" y="T9"/>
                </a:cxn>
              </a:cxnLst>
              <a:rect l="0" t="0" r="r" b="b"/>
              <a:pathLst>
                <a:path w="73" h="54">
                  <a:moveTo>
                    <a:pt x="47" y="12"/>
                  </a:moveTo>
                  <a:cubicBezTo>
                    <a:pt x="61" y="21"/>
                    <a:pt x="70" y="35"/>
                    <a:pt x="73" y="50"/>
                  </a:cubicBezTo>
                  <a:cubicBezTo>
                    <a:pt x="58" y="54"/>
                    <a:pt x="41" y="52"/>
                    <a:pt x="27" y="43"/>
                  </a:cubicBezTo>
                  <a:cubicBezTo>
                    <a:pt x="13" y="34"/>
                    <a:pt x="3" y="20"/>
                    <a:pt x="0" y="4"/>
                  </a:cubicBezTo>
                  <a:cubicBezTo>
                    <a:pt x="15" y="0"/>
                    <a:pt x="32" y="3"/>
                    <a:pt x="47" y="12"/>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7" name="Freeform 348"/>
            <p:cNvSpPr/>
            <p:nvPr/>
          </p:nvSpPr>
          <p:spPr bwMode="auto">
            <a:xfrm>
              <a:off x="2784475" y="5522913"/>
              <a:ext cx="146050" cy="150813"/>
            </a:xfrm>
            <a:custGeom>
              <a:avLst/>
              <a:gdLst>
                <a:gd name="T0" fmla="*/ 28 w 39"/>
                <a:gd name="T1" fmla="*/ 12 h 40"/>
                <a:gd name="T2" fmla="*/ 39 w 39"/>
                <a:gd name="T3" fmla="*/ 40 h 40"/>
                <a:gd name="T4" fmla="*/ 11 w 39"/>
                <a:gd name="T5" fmla="*/ 28 h 40"/>
                <a:gd name="T6" fmla="*/ 1 w 39"/>
                <a:gd name="T7" fmla="*/ 0 h 40"/>
                <a:gd name="T8" fmla="*/ 28 w 39"/>
                <a:gd name="T9" fmla="*/ 12 h 40"/>
              </a:gdLst>
              <a:ahLst/>
              <a:cxnLst>
                <a:cxn ang="0">
                  <a:pos x="T0" y="T1"/>
                </a:cxn>
                <a:cxn ang="0">
                  <a:pos x="T2" y="T3"/>
                </a:cxn>
                <a:cxn ang="0">
                  <a:pos x="T4" y="T5"/>
                </a:cxn>
                <a:cxn ang="0">
                  <a:pos x="T6" y="T7"/>
                </a:cxn>
                <a:cxn ang="0">
                  <a:pos x="T8" y="T9"/>
                </a:cxn>
              </a:cxnLst>
              <a:rect l="0" t="0" r="r" b="b"/>
              <a:pathLst>
                <a:path w="39" h="40">
                  <a:moveTo>
                    <a:pt x="28" y="12"/>
                  </a:moveTo>
                  <a:cubicBezTo>
                    <a:pt x="35" y="20"/>
                    <a:pt x="39" y="30"/>
                    <a:pt x="39" y="40"/>
                  </a:cubicBezTo>
                  <a:cubicBezTo>
                    <a:pt x="29" y="40"/>
                    <a:pt x="19" y="36"/>
                    <a:pt x="11" y="28"/>
                  </a:cubicBezTo>
                  <a:cubicBezTo>
                    <a:pt x="4" y="20"/>
                    <a:pt x="0" y="10"/>
                    <a:pt x="1" y="0"/>
                  </a:cubicBezTo>
                  <a:cubicBezTo>
                    <a:pt x="11" y="0"/>
                    <a:pt x="21" y="4"/>
                    <a:pt x="28" y="12"/>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8" name="Freeform 349"/>
            <p:cNvSpPr/>
            <p:nvPr/>
          </p:nvSpPr>
          <p:spPr bwMode="auto">
            <a:xfrm>
              <a:off x="2652713" y="3819525"/>
              <a:ext cx="195263" cy="195263"/>
            </a:xfrm>
            <a:custGeom>
              <a:avLst/>
              <a:gdLst>
                <a:gd name="T0" fmla="*/ 37 w 52"/>
                <a:gd name="T1" fmla="*/ 15 h 52"/>
                <a:gd name="T2" fmla="*/ 51 w 52"/>
                <a:gd name="T3" fmla="*/ 52 h 52"/>
                <a:gd name="T4" fmla="*/ 15 w 52"/>
                <a:gd name="T5" fmla="*/ 37 h 52"/>
                <a:gd name="T6" fmla="*/ 0 w 52"/>
                <a:gd name="T7" fmla="*/ 0 h 52"/>
                <a:gd name="T8" fmla="*/ 37 w 52"/>
                <a:gd name="T9" fmla="*/ 15 h 52"/>
              </a:gdLst>
              <a:ahLst/>
              <a:cxnLst>
                <a:cxn ang="0">
                  <a:pos x="T0" y="T1"/>
                </a:cxn>
                <a:cxn ang="0">
                  <a:pos x="T2" y="T3"/>
                </a:cxn>
                <a:cxn ang="0">
                  <a:pos x="T4" y="T5"/>
                </a:cxn>
                <a:cxn ang="0">
                  <a:pos x="T6" y="T7"/>
                </a:cxn>
                <a:cxn ang="0">
                  <a:pos x="T8" y="T9"/>
                </a:cxn>
              </a:cxnLst>
              <a:rect l="0" t="0" r="r" b="b"/>
              <a:pathLst>
                <a:path w="52" h="52">
                  <a:moveTo>
                    <a:pt x="37" y="15"/>
                  </a:moveTo>
                  <a:cubicBezTo>
                    <a:pt x="47" y="25"/>
                    <a:pt x="52" y="39"/>
                    <a:pt x="51" y="52"/>
                  </a:cubicBezTo>
                  <a:cubicBezTo>
                    <a:pt x="38" y="52"/>
                    <a:pt x="25" y="47"/>
                    <a:pt x="15" y="37"/>
                  </a:cubicBezTo>
                  <a:cubicBezTo>
                    <a:pt x="5" y="26"/>
                    <a:pt x="0" y="13"/>
                    <a:pt x="0" y="0"/>
                  </a:cubicBezTo>
                  <a:cubicBezTo>
                    <a:pt x="14" y="0"/>
                    <a:pt x="27" y="5"/>
                    <a:pt x="37"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9" name="Freeform 350"/>
            <p:cNvSpPr/>
            <p:nvPr/>
          </p:nvSpPr>
          <p:spPr bwMode="auto">
            <a:xfrm>
              <a:off x="2578100" y="4267200"/>
              <a:ext cx="90488" cy="93663"/>
            </a:xfrm>
            <a:custGeom>
              <a:avLst/>
              <a:gdLst>
                <a:gd name="T0" fmla="*/ 17 w 24"/>
                <a:gd name="T1" fmla="*/ 7 h 25"/>
                <a:gd name="T2" fmla="*/ 23 w 24"/>
                <a:gd name="T3" fmla="*/ 25 h 25"/>
                <a:gd name="T4" fmla="*/ 6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1" y="12"/>
                    <a:pt x="24" y="18"/>
                    <a:pt x="23" y="25"/>
                  </a:cubicBezTo>
                  <a:cubicBezTo>
                    <a:pt x="17" y="25"/>
                    <a:pt x="11" y="22"/>
                    <a:pt x="6" y="17"/>
                  </a:cubicBezTo>
                  <a:cubicBezTo>
                    <a:pt x="2" y="13"/>
                    <a:pt x="0" y="6"/>
                    <a:pt x="0" y="0"/>
                  </a:cubicBezTo>
                  <a:cubicBezTo>
                    <a:pt x="6" y="0"/>
                    <a:pt x="12"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0" name="Freeform 351"/>
            <p:cNvSpPr/>
            <p:nvPr/>
          </p:nvSpPr>
          <p:spPr bwMode="auto">
            <a:xfrm>
              <a:off x="2165350" y="4014788"/>
              <a:ext cx="90488"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8" y="24"/>
                    <a:pt x="12" y="22"/>
                    <a:pt x="7" y="17"/>
                  </a:cubicBezTo>
                  <a:cubicBezTo>
                    <a:pt x="2" y="12"/>
                    <a:pt x="0" y="6"/>
                    <a:pt x="0" y="0"/>
                  </a:cubicBezTo>
                  <a:cubicBezTo>
                    <a:pt x="7" y="0"/>
                    <a:pt x="13"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1" name="Freeform 352"/>
            <p:cNvSpPr/>
            <p:nvPr/>
          </p:nvSpPr>
          <p:spPr bwMode="auto">
            <a:xfrm>
              <a:off x="2184400" y="3541713"/>
              <a:ext cx="90488"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1" y="22"/>
                    <a:pt x="7" y="17"/>
                  </a:cubicBezTo>
                  <a:cubicBezTo>
                    <a:pt x="2" y="13"/>
                    <a:pt x="0" y="6"/>
                    <a:pt x="0" y="0"/>
                  </a:cubicBezTo>
                  <a:cubicBezTo>
                    <a:pt x="6" y="0"/>
                    <a:pt x="13"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2" name="Freeform 353"/>
            <p:cNvSpPr/>
            <p:nvPr/>
          </p:nvSpPr>
          <p:spPr bwMode="auto">
            <a:xfrm>
              <a:off x="1804988" y="4421188"/>
              <a:ext cx="90488" cy="93663"/>
            </a:xfrm>
            <a:custGeom>
              <a:avLst/>
              <a:gdLst>
                <a:gd name="T0" fmla="*/ 18 w 24"/>
                <a:gd name="T1" fmla="*/ 7 h 25"/>
                <a:gd name="T2" fmla="*/ 24 w 24"/>
                <a:gd name="T3" fmla="*/ 25 h 25"/>
                <a:gd name="T4" fmla="*/ 7 w 24"/>
                <a:gd name="T5" fmla="*/ 17 h 25"/>
                <a:gd name="T6" fmla="*/ 1 w 24"/>
                <a:gd name="T7" fmla="*/ 0 h 25"/>
                <a:gd name="T8" fmla="*/ 18 w 24"/>
                <a:gd name="T9" fmla="*/ 7 h 25"/>
              </a:gdLst>
              <a:ahLst/>
              <a:cxnLst>
                <a:cxn ang="0">
                  <a:pos x="T0" y="T1"/>
                </a:cxn>
                <a:cxn ang="0">
                  <a:pos x="T2" y="T3"/>
                </a:cxn>
                <a:cxn ang="0">
                  <a:pos x="T4" y="T5"/>
                </a:cxn>
                <a:cxn ang="0">
                  <a:pos x="T6" y="T7"/>
                </a:cxn>
                <a:cxn ang="0">
                  <a:pos x="T8" y="T9"/>
                </a:cxn>
              </a:cxnLst>
              <a:rect l="0" t="0" r="r" b="b"/>
              <a:pathLst>
                <a:path w="24" h="25">
                  <a:moveTo>
                    <a:pt x="18" y="7"/>
                  </a:moveTo>
                  <a:cubicBezTo>
                    <a:pt x="22" y="12"/>
                    <a:pt x="24" y="19"/>
                    <a:pt x="24" y="25"/>
                  </a:cubicBezTo>
                  <a:cubicBezTo>
                    <a:pt x="18" y="25"/>
                    <a:pt x="12" y="22"/>
                    <a:pt x="7" y="17"/>
                  </a:cubicBezTo>
                  <a:cubicBezTo>
                    <a:pt x="3" y="13"/>
                    <a:pt x="0" y="6"/>
                    <a:pt x="1" y="0"/>
                  </a:cubicBezTo>
                  <a:cubicBezTo>
                    <a:pt x="7" y="0"/>
                    <a:pt x="13" y="3"/>
                    <a:pt x="18"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3" name="Freeform 354"/>
            <p:cNvSpPr/>
            <p:nvPr/>
          </p:nvSpPr>
          <p:spPr bwMode="auto">
            <a:xfrm>
              <a:off x="2286000" y="5346700"/>
              <a:ext cx="88900"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6" y="0"/>
                    <a:pt x="13" y="3"/>
                    <a:pt x="17"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4" name="Freeform 355"/>
            <p:cNvSpPr/>
            <p:nvPr/>
          </p:nvSpPr>
          <p:spPr bwMode="auto">
            <a:xfrm>
              <a:off x="2116138" y="5770563"/>
              <a:ext cx="90488"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7" y="0"/>
                    <a:pt x="13"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5" name="Freeform 356"/>
            <p:cNvSpPr/>
            <p:nvPr/>
          </p:nvSpPr>
          <p:spPr bwMode="auto">
            <a:xfrm>
              <a:off x="2855913" y="5695950"/>
              <a:ext cx="90488"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7" y="24"/>
                    <a:pt x="11" y="22"/>
                    <a:pt x="7" y="17"/>
                  </a:cubicBezTo>
                  <a:cubicBezTo>
                    <a:pt x="2" y="12"/>
                    <a:pt x="0" y="6"/>
                    <a:pt x="0" y="0"/>
                  </a:cubicBezTo>
                  <a:cubicBezTo>
                    <a:pt x="6" y="0"/>
                    <a:pt x="12"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6" name="Freeform 357"/>
            <p:cNvSpPr/>
            <p:nvPr/>
          </p:nvSpPr>
          <p:spPr bwMode="auto">
            <a:xfrm>
              <a:off x="2635250" y="5376863"/>
              <a:ext cx="88900" cy="93663"/>
            </a:xfrm>
            <a:custGeom>
              <a:avLst/>
              <a:gdLst>
                <a:gd name="T0" fmla="*/ 18 w 24"/>
                <a:gd name="T1" fmla="*/ 8 h 25"/>
                <a:gd name="T2" fmla="*/ 24 w 24"/>
                <a:gd name="T3" fmla="*/ 25 h 25"/>
                <a:gd name="T4" fmla="*/ 7 w 24"/>
                <a:gd name="T5" fmla="*/ 18 h 25"/>
                <a:gd name="T6" fmla="*/ 1 w 24"/>
                <a:gd name="T7" fmla="*/ 0 h 25"/>
                <a:gd name="T8" fmla="*/ 18 w 24"/>
                <a:gd name="T9" fmla="*/ 8 h 25"/>
              </a:gdLst>
              <a:ahLst/>
              <a:cxnLst>
                <a:cxn ang="0">
                  <a:pos x="T0" y="T1"/>
                </a:cxn>
                <a:cxn ang="0">
                  <a:pos x="T2" y="T3"/>
                </a:cxn>
                <a:cxn ang="0">
                  <a:pos x="T4" y="T5"/>
                </a:cxn>
                <a:cxn ang="0">
                  <a:pos x="T6" y="T7"/>
                </a:cxn>
                <a:cxn ang="0">
                  <a:pos x="T8" y="T9"/>
                </a:cxn>
              </a:cxnLst>
              <a:rect l="0" t="0" r="r" b="b"/>
              <a:pathLst>
                <a:path w="24" h="25">
                  <a:moveTo>
                    <a:pt x="18" y="8"/>
                  </a:moveTo>
                  <a:cubicBezTo>
                    <a:pt x="22" y="12"/>
                    <a:pt x="24" y="19"/>
                    <a:pt x="24" y="25"/>
                  </a:cubicBezTo>
                  <a:cubicBezTo>
                    <a:pt x="18" y="25"/>
                    <a:pt x="12" y="22"/>
                    <a:pt x="7" y="18"/>
                  </a:cubicBezTo>
                  <a:cubicBezTo>
                    <a:pt x="2" y="13"/>
                    <a:pt x="0" y="7"/>
                    <a:pt x="1" y="0"/>
                  </a:cubicBezTo>
                  <a:cubicBezTo>
                    <a:pt x="7" y="0"/>
                    <a:pt x="13" y="3"/>
                    <a:pt x="18" y="8"/>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7" name="Freeform 358"/>
            <p:cNvSpPr/>
            <p:nvPr/>
          </p:nvSpPr>
          <p:spPr bwMode="auto">
            <a:xfrm>
              <a:off x="2454275" y="4684713"/>
              <a:ext cx="90488"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7" y="0"/>
                    <a:pt x="13"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8" name="Freeform 359"/>
            <p:cNvSpPr/>
            <p:nvPr/>
          </p:nvSpPr>
          <p:spPr bwMode="auto">
            <a:xfrm>
              <a:off x="2566988" y="3902075"/>
              <a:ext cx="90488"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7" y="24"/>
                    <a:pt x="11" y="22"/>
                    <a:pt x="7" y="17"/>
                  </a:cubicBezTo>
                  <a:cubicBezTo>
                    <a:pt x="2" y="12"/>
                    <a:pt x="0" y="6"/>
                    <a:pt x="0" y="0"/>
                  </a:cubicBezTo>
                  <a:cubicBezTo>
                    <a:pt x="6" y="0"/>
                    <a:pt x="12"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9" name="Freeform 360"/>
            <p:cNvSpPr/>
            <p:nvPr/>
          </p:nvSpPr>
          <p:spPr bwMode="auto">
            <a:xfrm>
              <a:off x="2646363" y="3462338"/>
              <a:ext cx="88900"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8" y="24"/>
                    <a:pt x="11" y="22"/>
                    <a:pt x="7" y="17"/>
                  </a:cubicBezTo>
                  <a:cubicBezTo>
                    <a:pt x="2" y="12"/>
                    <a:pt x="0" y="6"/>
                    <a:pt x="0" y="0"/>
                  </a:cubicBezTo>
                  <a:cubicBezTo>
                    <a:pt x="6" y="0"/>
                    <a:pt x="12"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0" name="Freeform 361"/>
            <p:cNvSpPr/>
            <p:nvPr/>
          </p:nvSpPr>
          <p:spPr bwMode="auto">
            <a:xfrm>
              <a:off x="2457450" y="3470275"/>
              <a:ext cx="90488"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8" y="24"/>
                    <a:pt x="12" y="22"/>
                    <a:pt x="7" y="17"/>
                  </a:cubicBezTo>
                  <a:cubicBezTo>
                    <a:pt x="2" y="12"/>
                    <a:pt x="0" y="6"/>
                    <a:pt x="0" y="0"/>
                  </a:cubicBezTo>
                  <a:cubicBezTo>
                    <a:pt x="7" y="0"/>
                    <a:pt x="13"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1" name="Freeform 362"/>
            <p:cNvSpPr/>
            <p:nvPr/>
          </p:nvSpPr>
          <p:spPr bwMode="auto">
            <a:xfrm>
              <a:off x="2803525" y="3643313"/>
              <a:ext cx="90488" cy="90488"/>
            </a:xfrm>
            <a:custGeom>
              <a:avLst/>
              <a:gdLst>
                <a:gd name="T0" fmla="*/ 18 w 24"/>
                <a:gd name="T1" fmla="*/ 7 h 24"/>
                <a:gd name="T2" fmla="*/ 24 w 24"/>
                <a:gd name="T3" fmla="*/ 24 h 24"/>
                <a:gd name="T4" fmla="*/ 7 w 24"/>
                <a:gd name="T5" fmla="*/ 17 h 24"/>
                <a:gd name="T6" fmla="*/ 1 w 24"/>
                <a:gd name="T7" fmla="*/ 0 h 24"/>
                <a:gd name="T8" fmla="*/ 18 w 24"/>
                <a:gd name="T9" fmla="*/ 7 h 24"/>
              </a:gdLst>
              <a:ahLst/>
              <a:cxnLst>
                <a:cxn ang="0">
                  <a:pos x="T0" y="T1"/>
                </a:cxn>
                <a:cxn ang="0">
                  <a:pos x="T2" y="T3"/>
                </a:cxn>
                <a:cxn ang="0">
                  <a:pos x="T4" y="T5"/>
                </a:cxn>
                <a:cxn ang="0">
                  <a:pos x="T6" y="T7"/>
                </a:cxn>
                <a:cxn ang="0">
                  <a:pos x="T8" y="T9"/>
                </a:cxn>
              </a:cxnLst>
              <a:rect l="0" t="0" r="r" b="b"/>
              <a:pathLst>
                <a:path w="24" h="24">
                  <a:moveTo>
                    <a:pt x="18" y="7"/>
                  </a:moveTo>
                  <a:cubicBezTo>
                    <a:pt x="22" y="12"/>
                    <a:pt x="24" y="18"/>
                    <a:pt x="24" y="24"/>
                  </a:cubicBezTo>
                  <a:cubicBezTo>
                    <a:pt x="18" y="24"/>
                    <a:pt x="12" y="22"/>
                    <a:pt x="7" y="17"/>
                  </a:cubicBezTo>
                  <a:cubicBezTo>
                    <a:pt x="3" y="12"/>
                    <a:pt x="0" y="6"/>
                    <a:pt x="1" y="0"/>
                  </a:cubicBezTo>
                  <a:cubicBezTo>
                    <a:pt x="7" y="0"/>
                    <a:pt x="13" y="2"/>
                    <a:pt x="18"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2" name="Freeform 363"/>
            <p:cNvSpPr/>
            <p:nvPr/>
          </p:nvSpPr>
          <p:spPr bwMode="auto">
            <a:xfrm>
              <a:off x="3430588" y="3448050"/>
              <a:ext cx="90488" cy="93663"/>
            </a:xfrm>
            <a:custGeom>
              <a:avLst/>
              <a:gdLst>
                <a:gd name="T0" fmla="*/ 7 w 24"/>
                <a:gd name="T1" fmla="*/ 8 h 25"/>
                <a:gd name="T2" fmla="*/ 0 w 24"/>
                <a:gd name="T3" fmla="*/ 25 h 25"/>
                <a:gd name="T4" fmla="*/ 17 w 24"/>
                <a:gd name="T5" fmla="*/ 18 h 25"/>
                <a:gd name="T6" fmla="*/ 24 w 24"/>
                <a:gd name="T7" fmla="*/ 0 h 25"/>
                <a:gd name="T8" fmla="*/ 7 w 24"/>
                <a:gd name="T9" fmla="*/ 8 h 25"/>
              </a:gdLst>
              <a:ahLst/>
              <a:cxnLst>
                <a:cxn ang="0">
                  <a:pos x="T0" y="T1"/>
                </a:cxn>
                <a:cxn ang="0">
                  <a:pos x="T2" y="T3"/>
                </a:cxn>
                <a:cxn ang="0">
                  <a:pos x="T4" y="T5"/>
                </a:cxn>
                <a:cxn ang="0">
                  <a:pos x="T6" y="T7"/>
                </a:cxn>
                <a:cxn ang="0">
                  <a:pos x="T8" y="T9"/>
                </a:cxn>
              </a:cxnLst>
              <a:rect l="0" t="0" r="r" b="b"/>
              <a:pathLst>
                <a:path w="24" h="25">
                  <a:moveTo>
                    <a:pt x="7" y="8"/>
                  </a:moveTo>
                  <a:cubicBezTo>
                    <a:pt x="2" y="12"/>
                    <a:pt x="0" y="19"/>
                    <a:pt x="0" y="25"/>
                  </a:cubicBezTo>
                  <a:cubicBezTo>
                    <a:pt x="6" y="25"/>
                    <a:pt x="12" y="22"/>
                    <a:pt x="17" y="18"/>
                  </a:cubicBezTo>
                  <a:cubicBezTo>
                    <a:pt x="22" y="13"/>
                    <a:pt x="24" y="7"/>
                    <a:pt x="24" y="0"/>
                  </a:cubicBezTo>
                  <a:cubicBezTo>
                    <a:pt x="18" y="0"/>
                    <a:pt x="11" y="3"/>
                    <a:pt x="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3" name="Freeform 364"/>
            <p:cNvSpPr/>
            <p:nvPr/>
          </p:nvSpPr>
          <p:spPr bwMode="auto">
            <a:xfrm>
              <a:off x="3681413" y="4597400"/>
              <a:ext cx="90488" cy="95250"/>
            </a:xfrm>
            <a:custGeom>
              <a:avLst/>
              <a:gdLst>
                <a:gd name="T0" fmla="*/ 7 w 24"/>
                <a:gd name="T1" fmla="*/ 8 h 25"/>
                <a:gd name="T2" fmla="*/ 0 w 24"/>
                <a:gd name="T3" fmla="*/ 25 h 25"/>
                <a:gd name="T4" fmla="*/ 17 w 24"/>
                <a:gd name="T5" fmla="*/ 18 h 25"/>
                <a:gd name="T6" fmla="*/ 24 w 24"/>
                <a:gd name="T7" fmla="*/ 0 h 25"/>
                <a:gd name="T8" fmla="*/ 7 w 24"/>
                <a:gd name="T9" fmla="*/ 8 h 25"/>
              </a:gdLst>
              <a:ahLst/>
              <a:cxnLst>
                <a:cxn ang="0">
                  <a:pos x="T0" y="T1"/>
                </a:cxn>
                <a:cxn ang="0">
                  <a:pos x="T2" y="T3"/>
                </a:cxn>
                <a:cxn ang="0">
                  <a:pos x="T4" y="T5"/>
                </a:cxn>
                <a:cxn ang="0">
                  <a:pos x="T6" y="T7"/>
                </a:cxn>
                <a:cxn ang="0">
                  <a:pos x="T8" y="T9"/>
                </a:cxn>
              </a:cxnLst>
              <a:rect l="0" t="0" r="r" b="b"/>
              <a:pathLst>
                <a:path w="24" h="25">
                  <a:moveTo>
                    <a:pt x="7" y="8"/>
                  </a:moveTo>
                  <a:cubicBezTo>
                    <a:pt x="2" y="12"/>
                    <a:pt x="0" y="19"/>
                    <a:pt x="0" y="25"/>
                  </a:cubicBezTo>
                  <a:cubicBezTo>
                    <a:pt x="6" y="25"/>
                    <a:pt x="12" y="22"/>
                    <a:pt x="17" y="18"/>
                  </a:cubicBezTo>
                  <a:cubicBezTo>
                    <a:pt x="22" y="13"/>
                    <a:pt x="24" y="7"/>
                    <a:pt x="24" y="0"/>
                  </a:cubicBezTo>
                  <a:cubicBezTo>
                    <a:pt x="17" y="0"/>
                    <a:pt x="11" y="3"/>
                    <a:pt x="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4" name="Freeform 365"/>
            <p:cNvSpPr/>
            <p:nvPr/>
          </p:nvSpPr>
          <p:spPr bwMode="auto">
            <a:xfrm>
              <a:off x="4283075" y="4421188"/>
              <a:ext cx="88900" cy="93663"/>
            </a:xfrm>
            <a:custGeom>
              <a:avLst/>
              <a:gdLst>
                <a:gd name="T0" fmla="*/ 7 w 24"/>
                <a:gd name="T1" fmla="*/ 7 h 25"/>
                <a:gd name="T2" fmla="*/ 0 w 24"/>
                <a:gd name="T3" fmla="*/ 25 h 25"/>
                <a:gd name="T4" fmla="*/ 17 w 24"/>
                <a:gd name="T5" fmla="*/ 17 h 25"/>
                <a:gd name="T6" fmla="*/ 24 w 24"/>
                <a:gd name="T7" fmla="*/ 0 h 25"/>
                <a:gd name="T8" fmla="*/ 7 w 24"/>
                <a:gd name="T9" fmla="*/ 7 h 25"/>
              </a:gdLst>
              <a:ahLst/>
              <a:cxnLst>
                <a:cxn ang="0">
                  <a:pos x="T0" y="T1"/>
                </a:cxn>
                <a:cxn ang="0">
                  <a:pos x="T2" y="T3"/>
                </a:cxn>
                <a:cxn ang="0">
                  <a:pos x="T4" y="T5"/>
                </a:cxn>
                <a:cxn ang="0">
                  <a:pos x="T6" y="T7"/>
                </a:cxn>
                <a:cxn ang="0">
                  <a:pos x="T8" y="T9"/>
                </a:cxn>
              </a:cxnLst>
              <a:rect l="0" t="0" r="r" b="b"/>
              <a:pathLst>
                <a:path w="24" h="25">
                  <a:moveTo>
                    <a:pt x="7" y="7"/>
                  </a:moveTo>
                  <a:cubicBezTo>
                    <a:pt x="2" y="12"/>
                    <a:pt x="0" y="19"/>
                    <a:pt x="0" y="25"/>
                  </a:cubicBezTo>
                  <a:cubicBezTo>
                    <a:pt x="6" y="25"/>
                    <a:pt x="12" y="22"/>
                    <a:pt x="17" y="17"/>
                  </a:cubicBezTo>
                  <a:cubicBezTo>
                    <a:pt x="22" y="13"/>
                    <a:pt x="24" y="6"/>
                    <a:pt x="24" y="0"/>
                  </a:cubicBezTo>
                  <a:cubicBezTo>
                    <a:pt x="18" y="0"/>
                    <a:pt x="11" y="3"/>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5" name="Freeform 366"/>
            <p:cNvSpPr/>
            <p:nvPr/>
          </p:nvSpPr>
          <p:spPr bwMode="auto">
            <a:xfrm>
              <a:off x="3771900" y="5229225"/>
              <a:ext cx="90488" cy="90488"/>
            </a:xfrm>
            <a:custGeom>
              <a:avLst/>
              <a:gdLst>
                <a:gd name="T0" fmla="*/ 7 w 24"/>
                <a:gd name="T1" fmla="*/ 7 h 24"/>
                <a:gd name="T2" fmla="*/ 0 w 24"/>
                <a:gd name="T3" fmla="*/ 24 h 24"/>
                <a:gd name="T4" fmla="*/ 17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2" y="12"/>
                    <a:pt x="0" y="18"/>
                    <a:pt x="0" y="24"/>
                  </a:cubicBezTo>
                  <a:cubicBezTo>
                    <a:pt x="6" y="24"/>
                    <a:pt x="13" y="22"/>
                    <a:pt x="17" y="17"/>
                  </a:cubicBezTo>
                  <a:cubicBezTo>
                    <a:pt x="22" y="12"/>
                    <a:pt x="24"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6" name="Freeform 367"/>
            <p:cNvSpPr/>
            <p:nvPr/>
          </p:nvSpPr>
          <p:spPr bwMode="auto">
            <a:xfrm>
              <a:off x="3502025" y="4311650"/>
              <a:ext cx="93663" cy="95250"/>
            </a:xfrm>
            <a:custGeom>
              <a:avLst/>
              <a:gdLst>
                <a:gd name="T0" fmla="*/ 7 w 25"/>
                <a:gd name="T1" fmla="*/ 8 h 25"/>
                <a:gd name="T2" fmla="*/ 1 w 25"/>
                <a:gd name="T3" fmla="*/ 25 h 25"/>
                <a:gd name="T4" fmla="*/ 18 w 25"/>
                <a:gd name="T5" fmla="*/ 18 h 25"/>
                <a:gd name="T6" fmla="*/ 24 w 25"/>
                <a:gd name="T7" fmla="*/ 0 h 25"/>
                <a:gd name="T8" fmla="*/ 7 w 25"/>
                <a:gd name="T9" fmla="*/ 8 h 25"/>
              </a:gdLst>
              <a:ahLst/>
              <a:cxnLst>
                <a:cxn ang="0">
                  <a:pos x="T0" y="T1"/>
                </a:cxn>
                <a:cxn ang="0">
                  <a:pos x="T2" y="T3"/>
                </a:cxn>
                <a:cxn ang="0">
                  <a:pos x="T4" y="T5"/>
                </a:cxn>
                <a:cxn ang="0">
                  <a:pos x="T6" y="T7"/>
                </a:cxn>
                <a:cxn ang="0">
                  <a:pos x="T8" y="T9"/>
                </a:cxn>
              </a:cxnLst>
              <a:rect l="0" t="0" r="r" b="b"/>
              <a:pathLst>
                <a:path w="25" h="25">
                  <a:moveTo>
                    <a:pt x="7" y="8"/>
                  </a:moveTo>
                  <a:cubicBezTo>
                    <a:pt x="3" y="12"/>
                    <a:pt x="0" y="19"/>
                    <a:pt x="1" y="25"/>
                  </a:cubicBezTo>
                  <a:cubicBezTo>
                    <a:pt x="7" y="25"/>
                    <a:pt x="13" y="22"/>
                    <a:pt x="18" y="18"/>
                  </a:cubicBezTo>
                  <a:cubicBezTo>
                    <a:pt x="22" y="13"/>
                    <a:pt x="25" y="7"/>
                    <a:pt x="24" y="0"/>
                  </a:cubicBezTo>
                  <a:cubicBezTo>
                    <a:pt x="18" y="0"/>
                    <a:pt x="12" y="3"/>
                    <a:pt x="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7" name="Freeform 368"/>
            <p:cNvSpPr/>
            <p:nvPr/>
          </p:nvSpPr>
          <p:spPr bwMode="auto">
            <a:xfrm>
              <a:off x="3160713" y="3736975"/>
              <a:ext cx="88900" cy="90488"/>
            </a:xfrm>
            <a:custGeom>
              <a:avLst/>
              <a:gdLst>
                <a:gd name="T0" fmla="*/ 7 w 24"/>
                <a:gd name="T1" fmla="*/ 7 h 24"/>
                <a:gd name="T2" fmla="*/ 1 w 24"/>
                <a:gd name="T3" fmla="*/ 24 h 24"/>
                <a:gd name="T4" fmla="*/ 18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3" y="12"/>
                    <a:pt x="0" y="18"/>
                    <a:pt x="1" y="24"/>
                  </a:cubicBezTo>
                  <a:cubicBezTo>
                    <a:pt x="7" y="24"/>
                    <a:pt x="13" y="22"/>
                    <a:pt x="18" y="17"/>
                  </a:cubicBezTo>
                  <a:cubicBezTo>
                    <a:pt x="22" y="12"/>
                    <a:pt x="24"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8" name="Freeform 369"/>
            <p:cNvSpPr/>
            <p:nvPr/>
          </p:nvSpPr>
          <p:spPr bwMode="auto">
            <a:xfrm>
              <a:off x="3870325" y="3556000"/>
              <a:ext cx="88900" cy="90488"/>
            </a:xfrm>
            <a:custGeom>
              <a:avLst/>
              <a:gdLst>
                <a:gd name="T0" fmla="*/ 7 w 24"/>
                <a:gd name="T1" fmla="*/ 7 h 24"/>
                <a:gd name="T2" fmla="*/ 0 w 24"/>
                <a:gd name="T3" fmla="*/ 24 h 24"/>
                <a:gd name="T4" fmla="*/ 17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2" y="12"/>
                    <a:pt x="0" y="18"/>
                    <a:pt x="0" y="24"/>
                  </a:cubicBezTo>
                  <a:cubicBezTo>
                    <a:pt x="7" y="24"/>
                    <a:pt x="13" y="22"/>
                    <a:pt x="17" y="17"/>
                  </a:cubicBezTo>
                  <a:cubicBezTo>
                    <a:pt x="22" y="13"/>
                    <a:pt x="24"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9" name="Freeform 370"/>
            <p:cNvSpPr/>
            <p:nvPr/>
          </p:nvSpPr>
          <p:spPr bwMode="auto">
            <a:xfrm>
              <a:off x="4286250" y="5014913"/>
              <a:ext cx="90488" cy="90488"/>
            </a:xfrm>
            <a:custGeom>
              <a:avLst/>
              <a:gdLst>
                <a:gd name="T0" fmla="*/ 7 w 24"/>
                <a:gd name="T1" fmla="*/ 7 h 24"/>
                <a:gd name="T2" fmla="*/ 0 w 24"/>
                <a:gd name="T3" fmla="*/ 24 h 24"/>
                <a:gd name="T4" fmla="*/ 17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2" y="12"/>
                    <a:pt x="0" y="18"/>
                    <a:pt x="0" y="24"/>
                  </a:cubicBezTo>
                  <a:cubicBezTo>
                    <a:pt x="6" y="24"/>
                    <a:pt x="12" y="22"/>
                    <a:pt x="17" y="17"/>
                  </a:cubicBezTo>
                  <a:cubicBezTo>
                    <a:pt x="22" y="12"/>
                    <a:pt x="24" y="6"/>
                    <a:pt x="24" y="0"/>
                  </a:cubicBezTo>
                  <a:cubicBezTo>
                    <a:pt x="17" y="0"/>
                    <a:pt x="11"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0" name="Freeform 371"/>
            <p:cNvSpPr/>
            <p:nvPr/>
          </p:nvSpPr>
          <p:spPr bwMode="auto">
            <a:xfrm>
              <a:off x="3521075" y="3970338"/>
              <a:ext cx="93663" cy="90488"/>
            </a:xfrm>
            <a:custGeom>
              <a:avLst/>
              <a:gdLst>
                <a:gd name="T0" fmla="*/ 7 w 25"/>
                <a:gd name="T1" fmla="*/ 7 h 24"/>
                <a:gd name="T2" fmla="*/ 1 w 25"/>
                <a:gd name="T3" fmla="*/ 24 h 24"/>
                <a:gd name="T4" fmla="*/ 18 w 25"/>
                <a:gd name="T5" fmla="*/ 17 h 24"/>
                <a:gd name="T6" fmla="*/ 24 w 25"/>
                <a:gd name="T7" fmla="*/ 0 h 24"/>
                <a:gd name="T8" fmla="*/ 7 w 25"/>
                <a:gd name="T9" fmla="*/ 7 h 24"/>
              </a:gdLst>
              <a:ahLst/>
              <a:cxnLst>
                <a:cxn ang="0">
                  <a:pos x="T0" y="T1"/>
                </a:cxn>
                <a:cxn ang="0">
                  <a:pos x="T2" y="T3"/>
                </a:cxn>
                <a:cxn ang="0">
                  <a:pos x="T4" y="T5"/>
                </a:cxn>
                <a:cxn ang="0">
                  <a:pos x="T6" y="T7"/>
                </a:cxn>
                <a:cxn ang="0">
                  <a:pos x="T8" y="T9"/>
                </a:cxn>
              </a:cxnLst>
              <a:rect l="0" t="0" r="r" b="b"/>
              <a:pathLst>
                <a:path w="25" h="24">
                  <a:moveTo>
                    <a:pt x="7" y="7"/>
                  </a:moveTo>
                  <a:cubicBezTo>
                    <a:pt x="3" y="12"/>
                    <a:pt x="0" y="18"/>
                    <a:pt x="1" y="24"/>
                  </a:cubicBezTo>
                  <a:cubicBezTo>
                    <a:pt x="7" y="24"/>
                    <a:pt x="13" y="22"/>
                    <a:pt x="18" y="17"/>
                  </a:cubicBezTo>
                  <a:cubicBezTo>
                    <a:pt x="22" y="12"/>
                    <a:pt x="25"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1" name="Freeform 372"/>
            <p:cNvSpPr/>
            <p:nvPr/>
          </p:nvSpPr>
          <p:spPr bwMode="auto">
            <a:xfrm>
              <a:off x="3978275" y="4014788"/>
              <a:ext cx="90488" cy="90488"/>
            </a:xfrm>
            <a:custGeom>
              <a:avLst/>
              <a:gdLst>
                <a:gd name="T0" fmla="*/ 6 w 24"/>
                <a:gd name="T1" fmla="*/ 7 h 24"/>
                <a:gd name="T2" fmla="*/ 0 w 24"/>
                <a:gd name="T3" fmla="*/ 24 h 24"/>
                <a:gd name="T4" fmla="*/ 17 w 24"/>
                <a:gd name="T5" fmla="*/ 17 h 24"/>
                <a:gd name="T6" fmla="*/ 23 w 24"/>
                <a:gd name="T7" fmla="*/ 0 h 24"/>
                <a:gd name="T8" fmla="*/ 6 w 24"/>
                <a:gd name="T9" fmla="*/ 7 h 24"/>
              </a:gdLst>
              <a:ahLst/>
              <a:cxnLst>
                <a:cxn ang="0">
                  <a:pos x="T0" y="T1"/>
                </a:cxn>
                <a:cxn ang="0">
                  <a:pos x="T2" y="T3"/>
                </a:cxn>
                <a:cxn ang="0">
                  <a:pos x="T4" y="T5"/>
                </a:cxn>
                <a:cxn ang="0">
                  <a:pos x="T6" y="T7"/>
                </a:cxn>
                <a:cxn ang="0">
                  <a:pos x="T8" y="T9"/>
                </a:cxn>
              </a:cxnLst>
              <a:rect l="0" t="0" r="r" b="b"/>
              <a:pathLst>
                <a:path w="24" h="24">
                  <a:moveTo>
                    <a:pt x="6" y="7"/>
                  </a:moveTo>
                  <a:cubicBezTo>
                    <a:pt x="2" y="12"/>
                    <a:pt x="0" y="18"/>
                    <a:pt x="0" y="24"/>
                  </a:cubicBezTo>
                  <a:cubicBezTo>
                    <a:pt x="6" y="24"/>
                    <a:pt x="12" y="22"/>
                    <a:pt x="17" y="17"/>
                  </a:cubicBezTo>
                  <a:cubicBezTo>
                    <a:pt x="21" y="12"/>
                    <a:pt x="24" y="6"/>
                    <a:pt x="23" y="0"/>
                  </a:cubicBezTo>
                  <a:cubicBezTo>
                    <a:pt x="17" y="0"/>
                    <a:pt x="11" y="2"/>
                    <a:pt x="6"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2" name="Freeform 373"/>
            <p:cNvSpPr/>
            <p:nvPr/>
          </p:nvSpPr>
          <p:spPr bwMode="auto">
            <a:xfrm>
              <a:off x="4695825" y="4402138"/>
              <a:ext cx="90488" cy="90488"/>
            </a:xfrm>
            <a:custGeom>
              <a:avLst/>
              <a:gdLst>
                <a:gd name="T0" fmla="*/ 6 w 24"/>
                <a:gd name="T1" fmla="*/ 7 h 24"/>
                <a:gd name="T2" fmla="*/ 0 w 24"/>
                <a:gd name="T3" fmla="*/ 24 h 24"/>
                <a:gd name="T4" fmla="*/ 17 w 24"/>
                <a:gd name="T5" fmla="*/ 17 h 24"/>
                <a:gd name="T6" fmla="*/ 23 w 24"/>
                <a:gd name="T7" fmla="*/ 0 h 24"/>
                <a:gd name="T8" fmla="*/ 6 w 24"/>
                <a:gd name="T9" fmla="*/ 7 h 24"/>
              </a:gdLst>
              <a:ahLst/>
              <a:cxnLst>
                <a:cxn ang="0">
                  <a:pos x="T0" y="T1"/>
                </a:cxn>
                <a:cxn ang="0">
                  <a:pos x="T2" y="T3"/>
                </a:cxn>
                <a:cxn ang="0">
                  <a:pos x="T4" y="T5"/>
                </a:cxn>
                <a:cxn ang="0">
                  <a:pos x="T6" y="T7"/>
                </a:cxn>
                <a:cxn ang="0">
                  <a:pos x="T8" y="T9"/>
                </a:cxn>
              </a:cxnLst>
              <a:rect l="0" t="0" r="r" b="b"/>
              <a:pathLst>
                <a:path w="24" h="24">
                  <a:moveTo>
                    <a:pt x="6" y="7"/>
                  </a:moveTo>
                  <a:cubicBezTo>
                    <a:pt x="2" y="12"/>
                    <a:pt x="0" y="18"/>
                    <a:pt x="0" y="24"/>
                  </a:cubicBezTo>
                  <a:cubicBezTo>
                    <a:pt x="6" y="24"/>
                    <a:pt x="12" y="22"/>
                    <a:pt x="17" y="17"/>
                  </a:cubicBezTo>
                  <a:cubicBezTo>
                    <a:pt x="21" y="12"/>
                    <a:pt x="24" y="6"/>
                    <a:pt x="23" y="0"/>
                  </a:cubicBezTo>
                  <a:cubicBezTo>
                    <a:pt x="17" y="0"/>
                    <a:pt x="11" y="2"/>
                    <a:pt x="6"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3" name="Freeform 374"/>
            <p:cNvSpPr/>
            <p:nvPr/>
          </p:nvSpPr>
          <p:spPr bwMode="auto">
            <a:xfrm>
              <a:off x="4830763" y="4138613"/>
              <a:ext cx="90488" cy="90488"/>
            </a:xfrm>
            <a:custGeom>
              <a:avLst/>
              <a:gdLst>
                <a:gd name="T0" fmla="*/ 7 w 24"/>
                <a:gd name="T1" fmla="*/ 7 h 24"/>
                <a:gd name="T2" fmla="*/ 0 w 24"/>
                <a:gd name="T3" fmla="*/ 24 h 24"/>
                <a:gd name="T4" fmla="*/ 17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2" y="12"/>
                    <a:pt x="0" y="18"/>
                    <a:pt x="0" y="24"/>
                  </a:cubicBezTo>
                  <a:cubicBezTo>
                    <a:pt x="7" y="24"/>
                    <a:pt x="13" y="22"/>
                    <a:pt x="17" y="17"/>
                  </a:cubicBezTo>
                  <a:cubicBezTo>
                    <a:pt x="22" y="12"/>
                    <a:pt x="24"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4" name="Freeform 375"/>
            <p:cNvSpPr/>
            <p:nvPr/>
          </p:nvSpPr>
          <p:spPr bwMode="auto">
            <a:xfrm>
              <a:off x="3348038" y="3602038"/>
              <a:ext cx="90488" cy="93663"/>
            </a:xfrm>
            <a:custGeom>
              <a:avLst/>
              <a:gdLst>
                <a:gd name="T0" fmla="*/ 7 w 24"/>
                <a:gd name="T1" fmla="*/ 7 h 25"/>
                <a:gd name="T2" fmla="*/ 0 w 24"/>
                <a:gd name="T3" fmla="*/ 25 h 25"/>
                <a:gd name="T4" fmla="*/ 17 w 24"/>
                <a:gd name="T5" fmla="*/ 18 h 25"/>
                <a:gd name="T6" fmla="*/ 24 w 24"/>
                <a:gd name="T7" fmla="*/ 0 h 25"/>
                <a:gd name="T8" fmla="*/ 7 w 24"/>
                <a:gd name="T9" fmla="*/ 7 h 25"/>
              </a:gdLst>
              <a:ahLst/>
              <a:cxnLst>
                <a:cxn ang="0">
                  <a:pos x="T0" y="T1"/>
                </a:cxn>
                <a:cxn ang="0">
                  <a:pos x="T2" y="T3"/>
                </a:cxn>
                <a:cxn ang="0">
                  <a:pos x="T4" y="T5"/>
                </a:cxn>
                <a:cxn ang="0">
                  <a:pos x="T6" y="T7"/>
                </a:cxn>
                <a:cxn ang="0">
                  <a:pos x="T8" y="T9"/>
                </a:cxn>
              </a:cxnLst>
              <a:rect l="0" t="0" r="r" b="b"/>
              <a:pathLst>
                <a:path w="24" h="25">
                  <a:moveTo>
                    <a:pt x="7" y="7"/>
                  </a:moveTo>
                  <a:cubicBezTo>
                    <a:pt x="2" y="12"/>
                    <a:pt x="0" y="19"/>
                    <a:pt x="0" y="25"/>
                  </a:cubicBezTo>
                  <a:cubicBezTo>
                    <a:pt x="6" y="25"/>
                    <a:pt x="13" y="22"/>
                    <a:pt x="17" y="18"/>
                  </a:cubicBezTo>
                  <a:cubicBezTo>
                    <a:pt x="22" y="13"/>
                    <a:pt x="24" y="6"/>
                    <a:pt x="24" y="0"/>
                  </a:cubicBezTo>
                  <a:cubicBezTo>
                    <a:pt x="18" y="0"/>
                    <a:pt x="11" y="3"/>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5" name="Freeform 376"/>
            <p:cNvSpPr/>
            <p:nvPr/>
          </p:nvSpPr>
          <p:spPr bwMode="auto">
            <a:xfrm>
              <a:off x="3284538" y="4924425"/>
              <a:ext cx="88900" cy="95250"/>
            </a:xfrm>
            <a:custGeom>
              <a:avLst/>
              <a:gdLst>
                <a:gd name="T0" fmla="*/ 7 w 24"/>
                <a:gd name="T1" fmla="*/ 8 h 25"/>
                <a:gd name="T2" fmla="*/ 1 w 24"/>
                <a:gd name="T3" fmla="*/ 25 h 25"/>
                <a:gd name="T4" fmla="*/ 18 w 24"/>
                <a:gd name="T5" fmla="*/ 18 h 25"/>
                <a:gd name="T6" fmla="*/ 24 w 24"/>
                <a:gd name="T7" fmla="*/ 0 h 25"/>
                <a:gd name="T8" fmla="*/ 7 w 24"/>
                <a:gd name="T9" fmla="*/ 8 h 25"/>
              </a:gdLst>
              <a:ahLst/>
              <a:cxnLst>
                <a:cxn ang="0">
                  <a:pos x="T0" y="T1"/>
                </a:cxn>
                <a:cxn ang="0">
                  <a:pos x="T2" y="T3"/>
                </a:cxn>
                <a:cxn ang="0">
                  <a:pos x="T4" y="T5"/>
                </a:cxn>
                <a:cxn ang="0">
                  <a:pos x="T6" y="T7"/>
                </a:cxn>
                <a:cxn ang="0">
                  <a:pos x="T8" y="T9"/>
                </a:cxn>
              </a:cxnLst>
              <a:rect l="0" t="0" r="r" b="b"/>
              <a:pathLst>
                <a:path w="24" h="25">
                  <a:moveTo>
                    <a:pt x="7" y="8"/>
                  </a:moveTo>
                  <a:cubicBezTo>
                    <a:pt x="3" y="12"/>
                    <a:pt x="0" y="19"/>
                    <a:pt x="1" y="25"/>
                  </a:cubicBezTo>
                  <a:cubicBezTo>
                    <a:pt x="7" y="25"/>
                    <a:pt x="13" y="23"/>
                    <a:pt x="18" y="18"/>
                  </a:cubicBezTo>
                  <a:cubicBezTo>
                    <a:pt x="22" y="13"/>
                    <a:pt x="24" y="7"/>
                    <a:pt x="24" y="0"/>
                  </a:cubicBezTo>
                  <a:cubicBezTo>
                    <a:pt x="18" y="0"/>
                    <a:pt x="12" y="3"/>
                    <a:pt x="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6" name="Freeform 377"/>
            <p:cNvSpPr/>
            <p:nvPr/>
          </p:nvSpPr>
          <p:spPr bwMode="auto">
            <a:xfrm>
              <a:off x="3070225" y="5319713"/>
              <a:ext cx="90488" cy="93663"/>
            </a:xfrm>
            <a:custGeom>
              <a:avLst/>
              <a:gdLst>
                <a:gd name="T0" fmla="*/ 6 w 24"/>
                <a:gd name="T1" fmla="*/ 8 h 25"/>
                <a:gd name="T2" fmla="*/ 0 w 24"/>
                <a:gd name="T3" fmla="*/ 25 h 25"/>
                <a:gd name="T4" fmla="*/ 17 w 24"/>
                <a:gd name="T5" fmla="*/ 18 h 25"/>
                <a:gd name="T6" fmla="*/ 23 w 24"/>
                <a:gd name="T7" fmla="*/ 0 h 25"/>
                <a:gd name="T8" fmla="*/ 6 w 24"/>
                <a:gd name="T9" fmla="*/ 8 h 25"/>
              </a:gdLst>
              <a:ahLst/>
              <a:cxnLst>
                <a:cxn ang="0">
                  <a:pos x="T0" y="T1"/>
                </a:cxn>
                <a:cxn ang="0">
                  <a:pos x="T2" y="T3"/>
                </a:cxn>
                <a:cxn ang="0">
                  <a:pos x="T4" y="T5"/>
                </a:cxn>
                <a:cxn ang="0">
                  <a:pos x="T6" y="T7"/>
                </a:cxn>
                <a:cxn ang="0">
                  <a:pos x="T8" y="T9"/>
                </a:cxn>
              </a:cxnLst>
              <a:rect l="0" t="0" r="r" b="b"/>
              <a:pathLst>
                <a:path w="24" h="25">
                  <a:moveTo>
                    <a:pt x="6" y="8"/>
                  </a:moveTo>
                  <a:cubicBezTo>
                    <a:pt x="2" y="12"/>
                    <a:pt x="0" y="19"/>
                    <a:pt x="0" y="25"/>
                  </a:cubicBezTo>
                  <a:cubicBezTo>
                    <a:pt x="6" y="25"/>
                    <a:pt x="12" y="23"/>
                    <a:pt x="17" y="18"/>
                  </a:cubicBezTo>
                  <a:cubicBezTo>
                    <a:pt x="21" y="13"/>
                    <a:pt x="24" y="7"/>
                    <a:pt x="23" y="0"/>
                  </a:cubicBezTo>
                  <a:cubicBezTo>
                    <a:pt x="17" y="0"/>
                    <a:pt x="11" y="3"/>
                    <a:pt x="6" y="8"/>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7" name="Freeform 378"/>
            <p:cNvSpPr/>
            <p:nvPr/>
          </p:nvSpPr>
          <p:spPr bwMode="auto">
            <a:xfrm>
              <a:off x="2800350" y="4605338"/>
              <a:ext cx="88900"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7" y="0"/>
                    <a:pt x="13"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8" name="Freeform 379"/>
            <p:cNvSpPr/>
            <p:nvPr/>
          </p:nvSpPr>
          <p:spPr bwMode="auto">
            <a:xfrm>
              <a:off x="2781300" y="5135563"/>
              <a:ext cx="90488" cy="93663"/>
            </a:xfrm>
            <a:custGeom>
              <a:avLst/>
              <a:gdLst>
                <a:gd name="T0" fmla="*/ 17 w 24"/>
                <a:gd name="T1" fmla="*/ 7 h 25"/>
                <a:gd name="T2" fmla="*/ 23 w 24"/>
                <a:gd name="T3" fmla="*/ 25 h 25"/>
                <a:gd name="T4" fmla="*/ 6 w 24"/>
                <a:gd name="T5" fmla="*/ 18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1" y="12"/>
                    <a:pt x="24" y="19"/>
                    <a:pt x="23" y="25"/>
                  </a:cubicBezTo>
                  <a:cubicBezTo>
                    <a:pt x="17" y="25"/>
                    <a:pt x="11" y="22"/>
                    <a:pt x="6" y="18"/>
                  </a:cubicBezTo>
                  <a:cubicBezTo>
                    <a:pt x="2" y="13"/>
                    <a:pt x="0" y="6"/>
                    <a:pt x="0" y="0"/>
                  </a:cubicBezTo>
                  <a:cubicBezTo>
                    <a:pt x="6" y="0"/>
                    <a:pt x="12"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9" name="Freeform 380"/>
            <p:cNvSpPr/>
            <p:nvPr/>
          </p:nvSpPr>
          <p:spPr bwMode="auto">
            <a:xfrm>
              <a:off x="2649538" y="5503863"/>
              <a:ext cx="90488"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6" y="0"/>
                    <a:pt x="13" y="3"/>
                    <a:pt x="17"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0" name="Freeform 381"/>
            <p:cNvSpPr/>
            <p:nvPr/>
          </p:nvSpPr>
          <p:spPr bwMode="auto">
            <a:xfrm>
              <a:off x="2987675" y="4311650"/>
              <a:ext cx="90488" cy="95250"/>
            </a:xfrm>
            <a:custGeom>
              <a:avLst/>
              <a:gdLst>
                <a:gd name="T0" fmla="*/ 17 w 24"/>
                <a:gd name="T1" fmla="*/ 8 h 25"/>
                <a:gd name="T2" fmla="*/ 24 w 24"/>
                <a:gd name="T3" fmla="*/ 25 h 25"/>
                <a:gd name="T4" fmla="*/ 7 w 24"/>
                <a:gd name="T5" fmla="*/ 18 h 25"/>
                <a:gd name="T6" fmla="*/ 0 w 24"/>
                <a:gd name="T7" fmla="*/ 0 h 25"/>
                <a:gd name="T8" fmla="*/ 17 w 24"/>
                <a:gd name="T9" fmla="*/ 8 h 25"/>
              </a:gdLst>
              <a:ahLst/>
              <a:cxnLst>
                <a:cxn ang="0">
                  <a:pos x="T0" y="T1"/>
                </a:cxn>
                <a:cxn ang="0">
                  <a:pos x="T2" y="T3"/>
                </a:cxn>
                <a:cxn ang="0">
                  <a:pos x="T4" y="T5"/>
                </a:cxn>
                <a:cxn ang="0">
                  <a:pos x="T6" y="T7"/>
                </a:cxn>
                <a:cxn ang="0">
                  <a:pos x="T8" y="T9"/>
                </a:cxn>
              </a:cxnLst>
              <a:rect l="0" t="0" r="r" b="b"/>
              <a:pathLst>
                <a:path w="24" h="25">
                  <a:moveTo>
                    <a:pt x="17" y="8"/>
                  </a:moveTo>
                  <a:cubicBezTo>
                    <a:pt x="22" y="12"/>
                    <a:pt x="24" y="19"/>
                    <a:pt x="24" y="25"/>
                  </a:cubicBezTo>
                  <a:cubicBezTo>
                    <a:pt x="18" y="25"/>
                    <a:pt x="12" y="22"/>
                    <a:pt x="7" y="18"/>
                  </a:cubicBezTo>
                  <a:cubicBezTo>
                    <a:pt x="2" y="13"/>
                    <a:pt x="0" y="7"/>
                    <a:pt x="0" y="0"/>
                  </a:cubicBezTo>
                  <a:cubicBezTo>
                    <a:pt x="7" y="0"/>
                    <a:pt x="13" y="3"/>
                    <a:pt x="1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1" name="Freeform 382"/>
            <p:cNvSpPr/>
            <p:nvPr/>
          </p:nvSpPr>
          <p:spPr bwMode="auto">
            <a:xfrm>
              <a:off x="2971800" y="3770313"/>
              <a:ext cx="90488" cy="95250"/>
            </a:xfrm>
            <a:custGeom>
              <a:avLst/>
              <a:gdLst>
                <a:gd name="T0" fmla="*/ 17 w 24"/>
                <a:gd name="T1" fmla="*/ 8 h 25"/>
                <a:gd name="T2" fmla="*/ 23 w 24"/>
                <a:gd name="T3" fmla="*/ 25 h 25"/>
                <a:gd name="T4" fmla="*/ 6 w 24"/>
                <a:gd name="T5" fmla="*/ 18 h 25"/>
                <a:gd name="T6" fmla="*/ 0 w 24"/>
                <a:gd name="T7" fmla="*/ 0 h 25"/>
                <a:gd name="T8" fmla="*/ 17 w 24"/>
                <a:gd name="T9" fmla="*/ 8 h 25"/>
              </a:gdLst>
              <a:ahLst/>
              <a:cxnLst>
                <a:cxn ang="0">
                  <a:pos x="T0" y="T1"/>
                </a:cxn>
                <a:cxn ang="0">
                  <a:pos x="T2" y="T3"/>
                </a:cxn>
                <a:cxn ang="0">
                  <a:pos x="T4" y="T5"/>
                </a:cxn>
                <a:cxn ang="0">
                  <a:pos x="T6" y="T7"/>
                </a:cxn>
                <a:cxn ang="0">
                  <a:pos x="T8" y="T9"/>
                </a:cxn>
              </a:cxnLst>
              <a:rect l="0" t="0" r="r" b="b"/>
              <a:pathLst>
                <a:path w="24" h="25">
                  <a:moveTo>
                    <a:pt x="17" y="8"/>
                  </a:moveTo>
                  <a:cubicBezTo>
                    <a:pt x="22" y="12"/>
                    <a:pt x="24" y="19"/>
                    <a:pt x="23" y="25"/>
                  </a:cubicBezTo>
                  <a:cubicBezTo>
                    <a:pt x="17" y="25"/>
                    <a:pt x="11" y="22"/>
                    <a:pt x="6" y="18"/>
                  </a:cubicBezTo>
                  <a:cubicBezTo>
                    <a:pt x="2" y="13"/>
                    <a:pt x="0" y="7"/>
                    <a:pt x="0" y="0"/>
                  </a:cubicBezTo>
                  <a:cubicBezTo>
                    <a:pt x="6" y="0"/>
                    <a:pt x="12" y="3"/>
                    <a:pt x="1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2" name="Freeform 383"/>
            <p:cNvSpPr/>
            <p:nvPr/>
          </p:nvSpPr>
          <p:spPr bwMode="auto">
            <a:xfrm>
              <a:off x="2886075" y="4973638"/>
              <a:ext cx="90488" cy="90488"/>
            </a:xfrm>
            <a:custGeom>
              <a:avLst/>
              <a:gdLst>
                <a:gd name="T0" fmla="*/ 17 w 24"/>
                <a:gd name="T1" fmla="*/ 7 h 24"/>
                <a:gd name="T2" fmla="*/ 23 w 24"/>
                <a:gd name="T3" fmla="*/ 24 h 24"/>
                <a:gd name="T4" fmla="*/ 6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1" y="12"/>
                    <a:pt x="24" y="18"/>
                    <a:pt x="23" y="24"/>
                  </a:cubicBezTo>
                  <a:cubicBezTo>
                    <a:pt x="17" y="24"/>
                    <a:pt x="11" y="22"/>
                    <a:pt x="6" y="17"/>
                  </a:cubicBezTo>
                  <a:cubicBezTo>
                    <a:pt x="2" y="12"/>
                    <a:pt x="0" y="6"/>
                    <a:pt x="0" y="0"/>
                  </a:cubicBezTo>
                  <a:cubicBezTo>
                    <a:pt x="6" y="0"/>
                    <a:pt x="12"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3" name="Freeform 384"/>
            <p:cNvSpPr/>
            <p:nvPr/>
          </p:nvSpPr>
          <p:spPr bwMode="auto">
            <a:xfrm>
              <a:off x="2943225" y="5514975"/>
              <a:ext cx="88900" cy="93663"/>
            </a:xfrm>
            <a:custGeom>
              <a:avLst/>
              <a:gdLst>
                <a:gd name="T0" fmla="*/ 18 w 24"/>
                <a:gd name="T1" fmla="*/ 8 h 25"/>
                <a:gd name="T2" fmla="*/ 24 w 24"/>
                <a:gd name="T3" fmla="*/ 25 h 25"/>
                <a:gd name="T4" fmla="*/ 7 w 24"/>
                <a:gd name="T5" fmla="*/ 18 h 25"/>
                <a:gd name="T6" fmla="*/ 1 w 24"/>
                <a:gd name="T7" fmla="*/ 0 h 25"/>
                <a:gd name="T8" fmla="*/ 18 w 24"/>
                <a:gd name="T9" fmla="*/ 8 h 25"/>
              </a:gdLst>
              <a:ahLst/>
              <a:cxnLst>
                <a:cxn ang="0">
                  <a:pos x="T0" y="T1"/>
                </a:cxn>
                <a:cxn ang="0">
                  <a:pos x="T2" y="T3"/>
                </a:cxn>
                <a:cxn ang="0">
                  <a:pos x="T4" y="T5"/>
                </a:cxn>
                <a:cxn ang="0">
                  <a:pos x="T6" y="T7"/>
                </a:cxn>
                <a:cxn ang="0">
                  <a:pos x="T8" y="T9"/>
                </a:cxn>
              </a:cxnLst>
              <a:rect l="0" t="0" r="r" b="b"/>
              <a:pathLst>
                <a:path w="24" h="25">
                  <a:moveTo>
                    <a:pt x="18" y="8"/>
                  </a:moveTo>
                  <a:cubicBezTo>
                    <a:pt x="22" y="12"/>
                    <a:pt x="24" y="19"/>
                    <a:pt x="24" y="25"/>
                  </a:cubicBezTo>
                  <a:cubicBezTo>
                    <a:pt x="18" y="25"/>
                    <a:pt x="12" y="23"/>
                    <a:pt x="7" y="18"/>
                  </a:cubicBezTo>
                  <a:cubicBezTo>
                    <a:pt x="3" y="13"/>
                    <a:pt x="0" y="7"/>
                    <a:pt x="1" y="0"/>
                  </a:cubicBezTo>
                  <a:cubicBezTo>
                    <a:pt x="7" y="0"/>
                    <a:pt x="13" y="3"/>
                    <a:pt x="18" y="8"/>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4" name="Freeform 385"/>
            <p:cNvSpPr/>
            <p:nvPr/>
          </p:nvSpPr>
          <p:spPr bwMode="auto">
            <a:xfrm>
              <a:off x="2346325" y="5275263"/>
              <a:ext cx="88900" cy="88900"/>
            </a:xfrm>
            <a:custGeom>
              <a:avLst/>
              <a:gdLst>
                <a:gd name="T0" fmla="*/ 18 w 24"/>
                <a:gd name="T1" fmla="*/ 7 h 24"/>
                <a:gd name="T2" fmla="*/ 24 w 24"/>
                <a:gd name="T3" fmla="*/ 24 h 24"/>
                <a:gd name="T4" fmla="*/ 7 w 24"/>
                <a:gd name="T5" fmla="*/ 17 h 24"/>
                <a:gd name="T6" fmla="*/ 1 w 24"/>
                <a:gd name="T7" fmla="*/ 0 h 24"/>
                <a:gd name="T8" fmla="*/ 18 w 24"/>
                <a:gd name="T9" fmla="*/ 7 h 24"/>
              </a:gdLst>
              <a:ahLst/>
              <a:cxnLst>
                <a:cxn ang="0">
                  <a:pos x="T0" y="T1"/>
                </a:cxn>
                <a:cxn ang="0">
                  <a:pos x="T2" y="T3"/>
                </a:cxn>
                <a:cxn ang="0">
                  <a:pos x="T4" y="T5"/>
                </a:cxn>
                <a:cxn ang="0">
                  <a:pos x="T6" y="T7"/>
                </a:cxn>
                <a:cxn ang="0">
                  <a:pos x="T8" y="T9"/>
                </a:cxn>
              </a:cxnLst>
              <a:rect l="0" t="0" r="r" b="b"/>
              <a:pathLst>
                <a:path w="24" h="24">
                  <a:moveTo>
                    <a:pt x="18" y="7"/>
                  </a:moveTo>
                  <a:cubicBezTo>
                    <a:pt x="22" y="12"/>
                    <a:pt x="24" y="18"/>
                    <a:pt x="24" y="24"/>
                  </a:cubicBezTo>
                  <a:cubicBezTo>
                    <a:pt x="18" y="24"/>
                    <a:pt x="12" y="22"/>
                    <a:pt x="7" y="17"/>
                  </a:cubicBezTo>
                  <a:cubicBezTo>
                    <a:pt x="3" y="12"/>
                    <a:pt x="0" y="6"/>
                    <a:pt x="1" y="0"/>
                  </a:cubicBezTo>
                  <a:cubicBezTo>
                    <a:pt x="7" y="0"/>
                    <a:pt x="13" y="2"/>
                    <a:pt x="18"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5" name="Freeform 386"/>
            <p:cNvSpPr/>
            <p:nvPr/>
          </p:nvSpPr>
          <p:spPr bwMode="auto">
            <a:xfrm>
              <a:off x="1804988" y="5014913"/>
              <a:ext cx="90488" cy="90488"/>
            </a:xfrm>
            <a:custGeom>
              <a:avLst/>
              <a:gdLst>
                <a:gd name="T0" fmla="*/ 18 w 24"/>
                <a:gd name="T1" fmla="*/ 7 h 24"/>
                <a:gd name="T2" fmla="*/ 24 w 24"/>
                <a:gd name="T3" fmla="*/ 24 h 24"/>
                <a:gd name="T4" fmla="*/ 7 w 24"/>
                <a:gd name="T5" fmla="*/ 17 h 24"/>
                <a:gd name="T6" fmla="*/ 1 w 24"/>
                <a:gd name="T7" fmla="*/ 0 h 24"/>
                <a:gd name="T8" fmla="*/ 18 w 24"/>
                <a:gd name="T9" fmla="*/ 7 h 24"/>
              </a:gdLst>
              <a:ahLst/>
              <a:cxnLst>
                <a:cxn ang="0">
                  <a:pos x="T0" y="T1"/>
                </a:cxn>
                <a:cxn ang="0">
                  <a:pos x="T2" y="T3"/>
                </a:cxn>
                <a:cxn ang="0">
                  <a:pos x="T4" y="T5"/>
                </a:cxn>
                <a:cxn ang="0">
                  <a:pos x="T6" y="T7"/>
                </a:cxn>
                <a:cxn ang="0">
                  <a:pos x="T8" y="T9"/>
                </a:cxn>
              </a:cxnLst>
              <a:rect l="0" t="0" r="r" b="b"/>
              <a:pathLst>
                <a:path w="24" h="24">
                  <a:moveTo>
                    <a:pt x="18" y="7"/>
                  </a:moveTo>
                  <a:cubicBezTo>
                    <a:pt x="22" y="12"/>
                    <a:pt x="24" y="18"/>
                    <a:pt x="24" y="24"/>
                  </a:cubicBezTo>
                  <a:cubicBezTo>
                    <a:pt x="18" y="24"/>
                    <a:pt x="12" y="22"/>
                    <a:pt x="7" y="17"/>
                  </a:cubicBezTo>
                  <a:cubicBezTo>
                    <a:pt x="3" y="12"/>
                    <a:pt x="0" y="6"/>
                    <a:pt x="1" y="0"/>
                  </a:cubicBezTo>
                  <a:cubicBezTo>
                    <a:pt x="7" y="0"/>
                    <a:pt x="13" y="2"/>
                    <a:pt x="18"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6" name="Freeform 387"/>
            <p:cNvSpPr/>
            <p:nvPr/>
          </p:nvSpPr>
          <p:spPr bwMode="auto">
            <a:xfrm>
              <a:off x="1482725" y="3643313"/>
              <a:ext cx="88900" cy="93663"/>
            </a:xfrm>
            <a:custGeom>
              <a:avLst/>
              <a:gdLst>
                <a:gd name="T0" fmla="*/ 18 w 24"/>
                <a:gd name="T1" fmla="*/ 7 h 25"/>
                <a:gd name="T2" fmla="*/ 24 w 24"/>
                <a:gd name="T3" fmla="*/ 25 h 25"/>
                <a:gd name="T4" fmla="*/ 7 w 24"/>
                <a:gd name="T5" fmla="*/ 17 h 25"/>
                <a:gd name="T6" fmla="*/ 1 w 24"/>
                <a:gd name="T7" fmla="*/ 0 h 25"/>
                <a:gd name="T8" fmla="*/ 18 w 24"/>
                <a:gd name="T9" fmla="*/ 7 h 25"/>
              </a:gdLst>
              <a:ahLst/>
              <a:cxnLst>
                <a:cxn ang="0">
                  <a:pos x="T0" y="T1"/>
                </a:cxn>
                <a:cxn ang="0">
                  <a:pos x="T2" y="T3"/>
                </a:cxn>
                <a:cxn ang="0">
                  <a:pos x="T4" y="T5"/>
                </a:cxn>
                <a:cxn ang="0">
                  <a:pos x="T6" y="T7"/>
                </a:cxn>
                <a:cxn ang="0">
                  <a:pos x="T8" y="T9"/>
                </a:cxn>
              </a:cxnLst>
              <a:rect l="0" t="0" r="r" b="b"/>
              <a:pathLst>
                <a:path w="24" h="25">
                  <a:moveTo>
                    <a:pt x="18" y="7"/>
                  </a:moveTo>
                  <a:cubicBezTo>
                    <a:pt x="22" y="12"/>
                    <a:pt x="24" y="18"/>
                    <a:pt x="24" y="25"/>
                  </a:cubicBezTo>
                  <a:cubicBezTo>
                    <a:pt x="18" y="25"/>
                    <a:pt x="12" y="22"/>
                    <a:pt x="7" y="17"/>
                  </a:cubicBezTo>
                  <a:cubicBezTo>
                    <a:pt x="3" y="13"/>
                    <a:pt x="0" y="6"/>
                    <a:pt x="1" y="0"/>
                  </a:cubicBezTo>
                  <a:cubicBezTo>
                    <a:pt x="7" y="0"/>
                    <a:pt x="13" y="2"/>
                    <a:pt x="18"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7" name="Freeform 388"/>
            <p:cNvSpPr/>
            <p:nvPr/>
          </p:nvSpPr>
          <p:spPr bwMode="auto">
            <a:xfrm>
              <a:off x="2776538" y="4225925"/>
              <a:ext cx="192088" cy="198438"/>
            </a:xfrm>
            <a:custGeom>
              <a:avLst/>
              <a:gdLst>
                <a:gd name="T0" fmla="*/ 37 w 51"/>
                <a:gd name="T1" fmla="*/ 15 h 53"/>
                <a:gd name="T2" fmla="*/ 51 w 51"/>
                <a:gd name="T3" fmla="*/ 53 h 53"/>
                <a:gd name="T4" fmla="*/ 14 w 51"/>
                <a:gd name="T5" fmla="*/ 37 h 53"/>
                <a:gd name="T6" fmla="*/ 0 w 51"/>
                <a:gd name="T7" fmla="*/ 0 h 53"/>
                <a:gd name="T8" fmla="*/ 37 w 51"/>
                <a:gd name="T9" fmla="*/ 15 h 53"/>
              </a:gdLst>
              <a:ahLst/>
              <a:cxnLst>
                <a:cxn ang="0">
                  <a:pos x="T0" y="T1"/>
                </a:cxn>
                <a:cxn ang="0">
                  <a:pos x="T2" y="T3"/>
                </a:cxn>
                <a:cxn ang="0">
                  <a:pos x="T4" y="T5"/>
                </a:cxn>
                <a:cxn ang="0">
                  <a:pos x="T6" y="T7"/>
                </a:cxn>
                <a:cxn ang="0">
                  <a:pos x="T8" y="T9"/>
                </a:cxn>
              </a:cxnLst>
              <a:rect l="0" t="0" r="r" b="b"/>
              <a:pathLst>
                <a:path w="51" h="53">
                  <a:moveTo>
                    <a:pt x="37" y="15"/>
                  </a:moveTo>
                  <a:cubicBezTo>
                    <a:pt x="47" y="26"/>
                    <a:pt x="51" y="39"/>
                    <a:pt x="51" y="53"/>
                  </a:cubicBezTo>
                  <a:cubicBezTo>
                    <a:pt x="38" y="53"/>
                    <a:pt x="24" y="47"/>
                    <a:pt x="14" y="37"/>
                  </a:cubicBezTo>
                  <a:cubicBezTo>
                    <a:pt x="4" y="27"/>
                    <a:pt x="0" y="13"/>
                    <a:pt x="0" y="0"/>
                  </a:cubicBezTo>
                  <a:cubicBezTo>
                    <a:pt x="13" y="0"/>
                    <a:pt x="27" y="5"/>
                    <a:pt x="37"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8" name="Freeform 389"/>
            <p:cNvSpPr/>
            <p:nvPr/>
          </p:nvSpPr>
          <p:spPr bwMode="auto">
            <a:xfrm>
              <a:off x="1827213" y="3395663"/>
              <a:ext cx="195263" cy="198438"/>
            </a:xfrm>
            <a:custGeom>
              <a:avLst/>
              <a:gdLst>
                <a:gd name="T0" fmla="*/ 37 w 52"/>
                <a:gd name="T1" fmla="*/ 16 h 53"/>
                <a:gd name="T2" fmla="*/ 51 w 52"/>
                <a:gd name="T3" fmla="*/ 53 h 53"/>
                <a:gd name="T4" fmla="*/ 15 w 52"/>
                <a:gd name="T5" fmla="*/ 37 h 53"/>
                <a:gd name="T6" fmla="*/ 1 w 52"/>
                <a:gd name="T7" fmla="*/ 0 h 53"/>
                <a:gd name="T8" fmla="*/ 37 w 52"/>
                <a:gd name="T9" fmla="*/ 16 h 53"/>
              </a:gdLst>
              <a:ahLst/>
              <a:cxnLst>
                <a:cxn ang="0">
                  <a:pos x="T0" y="T1"/>
                </a:cxn>
                <a:cxn ang="0">
                  <a:pos x="T2" y="T3"/>
                </a:cxn>
                <a:cxn ang="0">
                  <a:pos x="T4" y="T5"/>
                </a:cxn>
                <a:cxn ang="0">
                  <a:pos x="T6" y="T7"/>
                </a:cxn>
                <a:cxn ang="0">
                  <a:pos x="T8" y="T9"/>
                </a:cxn>
              </a:cxnLst>
              <a:rect l="0" t="0" r="r" b="b"/>
              <a:pathLst>
                <a:path w="52" h="53">
                  <a:moveTo>
                    <a:pt x="37" y="16"/>
                  </a:moveTo>
                  <a:cubicBezTo>
                    <a:pt x="47" y="26"/>
                    <a:pt x="52" y="40"/>
                    <a:pt x="51" y="53"/>
                  </a:cubicBezTo>
                  <a:cubicBezTo>
                    <a:pt x="38" y="53"/>
                    <a:pt x="25" y="48"/>
                    <a:pt x="15" y="37"/>
                  </a:cubicBezTo>
                  <a:cubicBezTo>
                    <a:pt x="5" y="27"/>
                    <a:pt x="0" y="14"/>
                    <a:pt x="1" y="0"/>
                  </a:cubicBezTo>
                  <a:cubicBezTo>
                    <a:pt x="14" y="0"/>
                    <a:pt x="27" y="5"/>
                    <a:pt x="37"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9" name="Freeform 390"/>
            <p:cNvSpPr/>
            <p:nvPr/>
          </p:nvSpPr>
          <p:spPr bwMode="auto">
            <a:xfrm>
              <a:off x="2428875" y="3038475"/>
              <a:ext cx="146050" cy="285750"/>
            </a:xfrm>
            <a:custGeom>
              <a:avLst/>
              <a:gdLst>
                <a:gd name="T0" fmla="*/ 35 w 39"/>
                <a:gd name="T1" fmla="*/ 42 h 76"/>
                <a:gd name="T2" fmla="*/ 11 w 39"/>
                <a:gd name="T3" fmla="*/ 76 h 76"/>
                <a:gd name="T4" fmla="*/ 3 w 39"/>
                <a:gd name="T5" fmla="*/ 35 h 76"/>
                <a:gd name="T6" fmla="*/ 27 w 39"/>
                <a:gd name="T7" fmla="*/ 0 h 76"/>
                <a:gd name="T8" fmla="*/ 35 w 39"/>
                <a:gd name="T9" fmla="*/ 42 h 76"/>
              </a:gdLst>
              <a:ahLst/>
              <a:cxnLst>
                <a:cxn ang="0">
                  <a:pos x="T0" y="T1"/>
                </a:cxn>
                <a:cxn ang="0">
                  <a:pos x="T2" y="T3"/>
                </a:cxn>
                <a:cxn ang="0">
                  <a:pos x="T4" y="T5"/>
                </a:cxn>
                <a:cxn ang="0">
                  <a:pos x="T6" y="T7"/>
                </a:cxn>
                <a:cxn ang="0">
                  <a:pos x="T8" y="T9"/>
                </a:cxn>
              </a:cxnLst>
              <a:rect l="0" t="0" r="r" b="b"/>
              <a:pathLst>
                <a:path w="39" h="76">
                  <a:moveTo>
                    <a:pt x="35" y="42"/>
                  </a:moveTo>
                  <a:cubicBezTo>
                    <a:pt x="32" y="57"/>
                    <a:pt x="23" y="69"/>
                    <a:pt x="11" y="76"/>
                  </a:cubicBezTo>
                  <a:cubicBezTo>
                    <a:pt x="3" y="65"/>
                    <a:pt x="0" y="50"/>
                    <a:pt x="3" y="35"/>
                  </a:cubicBezTo>
                  <a:cubicBezTo>
                    <a:pt x="6" y="20"/>
                    <a:pt x="15" y="8"/>
                    <a:pt x="27" y="0"/>
                  </a:cubicBezTo>
                  <a:cubicBezTo>
                    <a:pt x="35" y="12"/>
                    <a:pt x="39" y="27"/>
                    <a:pt x="35" y="42"/>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0" name="Freeform 391"/>
            <p:cNvSpPr/>
            <p:nvPr/>
          </p:nvSpPr>
          <p:spPr bwMode="auto">
            <a:xfrm>
              <a:off x="2168525" y="3357563"/>
              <a:ext cx="195263" cy="198438"/>
            </a:xfrm>
            <a:custGeom>
              <a:avLst/>
              <a:gdLst>
                <a:gd name="T0" fmla="*/ 37 w 52"/>
                <a:gd name="T1" fmla="*/ 16 h 53"/>
                <a:gd name="T2" fmla="*/ 51 w 52"/>
                <a:gd name="T3" fmla="*/ 53 h 53"/>
                <a:gd name="T4" fmla="*/ 15 w 52"/>
                <a:gd name="T5" fmla="*/ 37 h 53"/>
                <a:gd name="T6" fmla="*/ 0 w 52"/>
                <a:gd name="T7" fmla="*/ 0 h 53"/>
                <a:gd name="T8" fmla="*/ 37 w 52"/>
                <a:gd name="T9" fmla="*/ 16 h 53"/>
              </a:gdLst>
              <a:ahLst/>
              <a:cxnLst>
                <a:cxn ang="0">
                  <a:pos x="T0" y="T1"/>
                </a:cxn>
                <a:cxn ang="0">
                  <a:pos x="T2" y="T3"/>
                </a:cxn>
                <a:cxn ang="0">
                  <a:pos x="T4" y="T5"/>
                </a:cxn>
                <a:cxn ang="0">
                  <a:pos x="T6" y="T7"/>
                </a:cxn>
                <a:cxn ang="0">
                  <a:pos x="T8" y="T9"/>
                </a:cxn>
              </a:cxnLst>
              <a:rect l="0" t="0" r="r" b="b"/>
              <a:pathLst>
                <a:path w="52" h="53">
                  <a:moveTo>
                    <a:pt x="37" y="16"/>
                  </a:moveTo>
                  <a:cubicBezTo>
                    <a:pt x="47" y="26"/>
                    <a:pt x="52" y="40"/>
                    <a:pt x="51" y="53"/>
                  </a:cubicBezTo>
                  <a:cubicBezTo>
                    <a:pt x="38" y="53"/>
                    <a:pt x="25" y="48"/>
                    <a:pt x="15" y="37"/>
                  </a:cubicBezTo>
                  <a:cubicBezTo>
                    <a:pt x="5" y="27"/>
                    <a:pt x="0" y="14"/>
                    <a:pt x="0" y="0"/>
                  </a:cubicBezTo>
                  <a:cubicBezTo>
                    <a:pt x="14" y="0"/>
                    <a:pt x="27" y="6"/>
                    <a:pt x="37"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1" name="Freeform 392"/>
            <p:cNvSpPr/>
            <p:nvPr/>
          </p:nvSpPr>
          <p:spPr bwMode="auto">
            <a:xfrm>
              <a:off x="1571625" y="4852988"/>
              <a:ext cx="192088" cy="200025"/>
            </a:xfrm>
            <a:custGeom>
              <a:avLst/>
              <a:gdLst>
                <a:gd name="T0" fmla="*/ 37 w 51"/>
                <a:gd name="T1" fmla="*/ 16 h 53"/>
                <a:gd name="T2" fmla="*/ 51 w 51"/>
                <a:gd name="T3" fmla="*/ 53 h 53"/>
                <a:gd name="T4" fmla="*/ 14 w 51"/>
                <a:gd name="T5" fmla="*/ 37 h 53"/>
                <a:gd name="T6" fmla="*/ 0 w 51"/>
                <a:gd name="T7" fmla="*/ 0 h 53"/>
                <a:gd name="T8" fmla="*/ 37 w 51"/>
                <a:gd name="T9" fmla="*/ 16 h 53"/>
              </a:gdLst>
              <a:ahLst/>
              <a:cxnLst>
                <a:cxn ang="0">
                  <a:pos x="T0" y="T1"/>
                </a:cxn>
                <a:cxn ang="0">
                  <a:pos x="T2" y="T3"/>
                </a:cxn>
                <a:cxn ang="0">
                  <a:pos x="T4" y="T5"/>
                </a:cxn>
                <a:cxn ang="0">
                  <a:pos x="T6" y="T7"/>
                </a:cxn>
                <a:cxn ang="0">
                  <a:pos x="T8" y="T9"/>
                </a:cxn>
              </a:cxnLst>
              <a:rect l="0" t="0" r="r" b="b"/>
              <a:pathLst>
                <a:path w="51" h="53">
                  <a:moveTo>
                    <a:pt x="37" y="16"/>
                  </a:moveTo>
                  <a:cubicBezTo>
                    <a:pt x="47" y="26"/>
                    <a:pt x="51" y="40"/>
                    <a:pt x="51" y="53"/>
                  </a:cubicBezTo>
                  <a:cubicBezTo>
                    <a:pt x="38" y="53"/>
                    <a:pt x="24" y="48"/>
                    <a:pt x="14" y="37"/>
                  </a:cubicBezTo>
                  <a:cubicBezTo>
                    <a:pt x="4" y="27"/>
                    <a:pt x="0" y="14"/>
                    <a:pt x="0" y="0"/>
                  </a:cubicBezTo>
                  <a:cubicBezTo>
                    <a:pt x="13" y="0"/>
                    <a:pt x="27" y="5"/>
                    <a:pt x="37"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2" name="Freeform 393"/>
            <p:cNvSpPr/>
            <p:nvPr/>
          </p:nvSpPr>
          <p:spPr bwMode="auto">
            <a:xfrm>
              <a:off x="1335088" y="4621213"/>
              <a:ext cx="123825" cy="123825"/>
            </a:xfrm>
            <a:custGeom>
              <a:avLst/>
              <a:gdLst>
                <a:gd name="T0" fmla="*/ 23 w 33"/>
                <a:gd name="T1" fmla="*/ 10 h 33"/>
                <a:gd name="T2" fmla="*/ 32 w 33"/>
                <a:gd name="T3" fmla="*/ 33 h 33"/>
                <a:gd name="T4" fmla="*/ 9 w 33"/>
                <a:gd name="T5" fmla="*/ 23 h 33"/>
                <a:gd name="T6" fmla="*/ 0 w 33"/>
                <a:gd name="T7" fmla="*/ 0 h 33"/>
                <a:gd name="T8" fmla="*/ 23 w 33"/>
                <a:gd name="T9" fmla="*/ 10 h 33"/>
              </a:gdLst>
              <a:ahLst/>
              <a:cxnLst>
                <a:cxn ang="0">
                  <a:pos x="T0" y="T1"/>
                </a:cxn>
                <a:cxn ang="0">
                  <a:pos x="T2" y="T3"/>
                </a:cxn>
                <a:cxn ang="0">
                  <a:pos x="T4" y="T5"/>
                </a:cxn>
                <a:cxn ang="0">
                  <a:pos x="T6" y="T7"/>
                </a:cxn>
                <a:cxn ang="0">
                  <a:pos x="T8" y="T9"/>
                </a:cxn>
              </a:cxnLst>
              <a:rect l="0" t="0" r="r" b="b"/>
              <a:pathLst>
                <a:path w="33" h="33">
                  <a:moveTo>
                    <a:pt x="23" y="10"/>
                  </a:moveTo>
                  <a:cubicBezTo>
                    <a:pt x="30" y="16"/>
                    <a:pt x="33" y="25"/>
                    <a:pt x="32" y="33"/>
                  </a:cubicBezTo>
                  <a:cubicBezTo>
                    <a:pt x="24" y="33"/>
                    <a:pt x="16" y="30"/>
                    <a:pt x="9" y="23"/>
                  </a:cubicBezTo>
                  <a:cubicBezTo>
                    <a:pt x="3" y="17"/>
                    <a:pt x="0" y="8"/>
                    <a:pt x="0" y="0"/>
                  </a:cubicBezTo>
                  <a:cubicBezTo>
                    <a:pt x="9" y="0"/>
                    <a:pt x="17" y="3"/>
                    <a:pt x="23" y="1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3" name="Freeform 394"/>
            <p:cNvSpPr/>
            <p:nvPr/>
          </p:nvSpPr>
          <p:spPr bwMode="auto">
            <a:xfrm>
              <a:off x="1485900" y="4251325"/>
              <a:ext cx="120650" cy="125413"/>
            </a:xfrm>
            <a:custGeom>
              <a:avLst/>
              <a:gdLst>
                <a:gd name="T0" fmla="*/ 23 w 32"/>
                <a:gd name="T1" fmla="*/ 10 h 33"/>
                <a:gd name="T2" fmla="*/ 32 w 32"/>
                <a:gd name="T3" fmla="*/ 33 h 33"/>
                <a:gd name="T4" fmla="*/ 9 w 32"/>
                <a:gd name="T5" fmla="*/ 23 h 33"/>
                <a:gd name="T6" fmla="*/ 0 w 32"/>
                <a:gd name="T7" fmla="*/ 0 h 33"/>
                <a:gd name="T8" fmla="*/ 23 w 32"/>
                <a:gd name="T9" fmla="*/ 10 h 33"/>
              </a:gdLst>
              <a:ahLst/>
              <a:cxnLst>
                <a:cxn ang="0">
                  <a:pos x="T0" y="T1"/>
                </a:cxn>
                <a:cxn ang="0">
                  <a:pos x="T2" y="T3"/>
                </a:cxn>
                <a:cxn ang="0">
                  <a:pos x="T4" y="T5"/>
                </a:cxn>
                <a:cxn ang="0">
                  <a:pos x="T6" y="T7"/>
                </a:cxn>
                <a:cxn ang="0">
                  <a:pos x="T8" y="T9"/>
                </a:cxn>
              </a:cxnLst>
              <a:rect l="0" t="0" r="r" b="b"/>
              <a:pathLst>
                <a:path w="32" h="33">
                  <a:moveTo>
                    <a:pt x="23" y="10"/>
                  </a:moveTo>
                  <a:cubicBezTo>
                    <a:pt x="29" y="16"/>
                    <a:pt x="32" y="25"/>
                    <a:pt x="32" y="33"/>
                  </a:cubicBezTo>
                  <a:cubicBezTo>
                    <a:pt x="24" y="33"/>
                    <a:pt x="15" y="30"/>
                    <a:pt x="9" y="23"/>
                  </a:cubicBezTo>
                  <a:cubicBezTo>
                    <a:pt x="3" y="17"/>
                    <a:pt x="0" y="8"/>
                    <a:pt x="0" y="0"/>
                  </a:cubicBezTo>
                  <a:cubicBezTo>
                    <a:pt x="8" y="0"/>
                    <a:pt x="17" y="3"/>
                    <a:pt x="23" y="1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4" name="Freeform 395"/>
            <p:cNvSpPr/>
            <p:nvPr/>
          </p:nvSpPr>
          <p:spPr bwMode="auto">
            <a:xfrm>
              <a:off x="1054100" y="4294188"/>
              <a:ext cx="214313" cy="123825"/>
            </a:xfrm>
            <a:custGeom>
              <a:avLst/>
              <a:gdLst>
                <a:gd name="T0" fmla="*/ 33 w 57"/>
                <a:gd name="T1" fmla="*/ 5 h 33"/>
                <a:gd name="T2" fmla="*/ 57 w 57"/>
                <a:gd name="T3" fmla="*/ 28 h 33"/>
                <a:gd name="T4" fmla="*/ 24 w 57"/>
                <a:gd name="T5" fmla="*/ 29 h 33"/>
                <a:gd name="T6" fmla="*/ 0 w 57"/>
                <a:gd name="T7" fmla="*/ 6 h 33"/>
                <a:gd name="T8" fmla="*/ 33 w 57"/>
                <a:gd name="T9" fmla="*/ 5 h 33"/>
              </a:gdLst>
              <a:ahLst/>
              <a:cxnLst>
                <a:cxn ang="0">
                  <a:pos x="T0" y="T1"/>
                </a:cxn>
                <a:cxn ang="0">
                  <a:pos x="T2" y="T3"/>
                </a:cxn>
                <a:cxn ang="0">
                  <a:pos x="T4" y="T5"/>
                </a:cxn>
                <a:cxn ang="0">
                  <a:pos x="T6" y="T7"/>
                </a:cxn>
                <a:cxn ang="0">
                  <a:pos x="T8" y="T9"/>
                </a:cxn>
              </a:cxnLst>
              <a:rect l="0" t="0" r="r" b="b"/>
              <a:pathLst>
                <a:path w="57" h="33">
                  <a:moveTo>
                    <a:pt x="33" y="5"/>
                  </a:moveTo>
                  <a:cubicBezTo>
                    <a:pt x="45" y="9"/>
                    <a:pt x="53" y="18"/>
                    <a:pt x="57" y="28"/>
                  </a:cubicBezTo>
                  <a:cubicBezTo>
                    <a:pt x="47" y="33"/>
                    <a:pt x="35" y="33"/>
                    <a:pt x="24" y="29"/>
                  </a:cubicBezTo>
                  <a:cubicBezTo>
                    <a:pt x="13" y="25"/>
                    <a:pt x="4" y="16"/>
                    <a:pt x="0" y="6"/>
                  </a:cubicBezTo>
                  <a:cubicBezTo>
                    <a:pt x="10" y="1"/>
                    <a:pt x="22" y="0"/>
                    <a:pt x="33" y="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5" name="Freeform 396"/>
            <p:cNvSpPr/>
            <p:nvPr/>
          </p:nvSpPr>
          <p:spPr bwMode="auto">
            <a:xfrm>
              <a:off x="1347788" y="5091113"/>
              <a:ext cx="212725" cy="119063"/>
            </a:xfrm>
            <a:custGeom>
              <a:avLst/>
              <a:gdLst>
                <a:gd name="T0" fmla="*/ 24 w 57"/>
                <a:gd name="T1" fmla="*/ 4 h 32"/>
                <a:gd name="T2" fmla="*/ 57 w 57"/>
                <a:gd name="T3" fmla="*/ 5 h 32"/>
                <a:gd name="T4" fmla="*/ 33 w 57"/>
                <a:gd name="T5" fmla="*/ 28 h 32"/>
                <a:gd name="T6" fmla="*/ 0 w 57"/>
                <a:gd name="T7" fmla="*/ 27 h 32"/>
                <a:gd name="T8" fmla="*/ 24 w 57"/>
                <a:gd name="T9" fmla="*/ 4 h 32"/>
              </a:gdLst>
              <a:ahLst/>
              <a:cxnLst>
                <a:cxn ang="0">
                  <a:pos x="T0" y="T1"/>
                </a:cxn>
                <a:cxn ang="0">
                  <a:pos x="T2" y="T3"/>
                </a:cxn>
                <a:cxn ang="0">
                  <a:pos x="T4" y="T5"/>
                </a:cxn>
                <a:cxn ang="0">
                  <a:pos x="T6" y="T7"/>
                </a:cxn>
                <a:cxn ang="0">
                  <a:pos x="T8" y="T9"/>
                </a:cxn>
              </a:cxnLst>
              <a:rect l="0" t="0" r="r" b="b"/>
              <a:pathLst>
                <a:path w="57" h="32">
                  <a:moveTo>
                    <a:pt x="24" y="4"/>
                  </a:moveTo>
                  <a:cubicBezTo>
                    <a:pt x="36" y="0"/>
                    <a:pt x="47" y="0"/>
                    <a:pt x="57" y="5"/>
                  </a:cubicBezTo>
                  <a:cubicBezTo>
                    <a:pt x="53" y="15"/>
                    <a:pt x="45" y="24"/>
                    <a:pt x="33" y="28"/>
                  </a:cubicBezTo>
                  <a:cubicBezTo>
                    <a:pt x="22" y="32"/>
                    <a:pt x="10" y="31"/>
                    <a:pt x="0" y="27"/>
                  </a:cubicBezTo>
                  <a:cubicBezTo>
                    <a:pt x="5" y="16"/>
                    <a:pt x="13" y="8"/>
                    <a:pt x="24"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6" name="Freeform 397"/>
            <p:cNvSpPr/>
            <p:nvPr/>
          </p:nvSpPr>
          <p:spPr bwMode="auto">
            <a:xfrm>
              <a:off x="2198688" y="4537075"/>
              <a:ext cx="195263" cy="200025"/>
            </a:xfrm>
            <a:custGeom>
              <a:avLst/>
              <a:gdLst>
                <a:gd name="T0" fmla="*/ 37 w 52"/>
                <a:gd name="T1" fmla="*/ 16 h 53"/>
                <a:gd name="T2" fmla="*/ 51 w 52"/>
                <a:gd name="T3" fmla="*/ 53 h 53"/>
                <a:gd name="T4" fmla="*/ 15 w 52"/>
                <a:gd name="T5" fmla="*/ 37 h 53"/>
                <a:gd name="T6" fmla="*/ 1 w 52"/>
                <a:gd name="T7" fmla="*/ 0 h 53"/>
                <a:gd name="T8" fmla="*/ 37 w 52"/>
                <a:gd name="T9" fmla="*/ 16 h 53"/>
              </a:gdLst>
              <a:ahLst/>
              <a:cxnLst>
                <a:cxn ang="0">
                  <a:pos x="T0" y="T1"/>
                </a:cxn>
                <a:cxn ang="0">
                  <a:pos x="T2" y="T3"/>
                </a:cxn>
                <a:cxn ang="0">
                  <a:pos x="T4" y="T5"/>
                </a:cxn>
                <a:cxn ang="0">
                  <a:pos x="T6" y="T7"/>
                </a:cxn>
                <a:cxn ang="0">
                  <a:pos x="T8" y="T9"/>
                </a:cxn>
              </a:cxnLst>
              <a:rect l="0" t="0" r="r" b="b"/>
              <a:pathLst>
                <a:path w="52" h="53">
                  <a:moveTo>
                    <a:pt x="37" y="16"/>
                  </a:moveTo>
                  <a:cubicBezTo>
                    <a:pt x="47" y="26"/>
                    <a:pt x="52" y="40"/>
                    <a:pt x="51" y="53"/>
                  </a:cubicBezTo>
                  <a:cubicBezTo>
                    <a:pt x="38" y="53"/>
                    <a:pt x="25" y="48"/>
                    <a:pt x="15" y="37"/>
                  </a:cubicBezTo>
                  <a:cubicBezTo>
                    <a:pt x="5" y="27"/>
                    <a:pt x="0" y="14"/>
                    <a:pt x="1" y="0"/>
                  </a:cubicBezTo>
                  <a:cubicBezTo>
                    <a:pt x="14" y="0"/>
                    <a:pt x="27" y="5"/>
                    <a:pt x="37"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7" name="Freeform 398"/>
            <p:cNvSpPr/>
            <p:nvPr/>
          </p:nvSpPr>
          <p:spPr bwMode="auto">
            <a:xfrm>
              <a:off x="2570163" y="4421188"/>
              <a:ext cx="195263" cy="195263"/>
            </a:xfrm>
            <a:custGeom>
              <a:avLst/>
              <a:gdLst>
                <a:gd name="T0" fmla="*/ 37 w 52"/>
                <a:gd name="T1" fmla="*/ 15 h 52"/>
                <a:gd name="T2" fmla="*/ 52 w 52"/>
                <a:gd name="T3" fmla="*/ 52 h 52"/>
                <a:gd name="T4" fmla="*/ 15 w 52"/>
                <a:gd name="T5" fmla="*/ 37 h 52"/>
                <a:gd name="T6" fmla="*/ 1 w 52"/>
                <a:gd name="T7" fmla="*/ 0 h 52"/>
                <a:gd name="T8" fmla="*/ 37 w 52"/>
                <a:gd name="T9" fmla="*/ 15 h 52"/>
              </a:gdLst>
              <a:ahLst/>
              <a:cxnLst>
                <a:cxn ang="0">
                  <a:pos x="T0" y="T1"/>
                </a:cxn>
                <a:cxn ang="0">
                  <a:pos x="T2" y="T3"/>
                </a:cxn>
                <a:cxn ang="0">
                  <a:pos x="T4" y="T5"/>
                </a:cxn>
                <a:cxn ang="0">
                  <a:pos x="T6" y="T7"/>
                </a:cxn>
                <a:cxn ang="0">
                  <a:pos x="T8" y="T9"/>
                </a:cxn>
              </a:cxnLst>
              <a:rect l="0" t="0" r="r" b="b"/>
              <a:pathLst>
                <a:path w="52" h="52">
                  <a:moveTo>
                    <a:pt x="37" y="15"/>
                  </a:moveTo>
                  <a:cubicBezTo>
                    <a:pt x="47" y="26"/>
                    <a:pt x="52" y="39"/>
                    <a:pt x="52" y="52"/>
                  </a:cubicBezTo>
                  <a:cubicBezTo>
                    <a:pt x="38" y="52"/>
                    <a:pt x="25" y="47"/>
                    <a:pt x="15" y="37"/>
                  </a:cubicBezTo>
                  <a:cubicBezTo>
                    <a:pt x="5" y="27"/>
                    <a:pt x="0" y="13"/>
                    <a:pt x="1" y="0"/>
                  </a:cubicBezTo>
                  <a:cubicBezTo>
                    <a:pt x="14" y="0"/>
                    <a:pt x="27" y="5"/>
                    <a:pt x="37"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8" name="Freeform 399"/>
            <p:cNvSpPr/>
            <p:nvPr/>
          </p:nvSpPr>
          <p:spPr bwMode="auto">
            <a:xfrm>
              <a:off x="2487613" y="4545013"/>
              <a:ext cx="169863" cy="101600"/>
            </a:xfrm>
            <a:custGeom>
              <a:avLst/>
              <a:gdLst>
                <a:gd name="T0" fmla="*/ 26 w 45"/>
                <a:gd name="T1" fmla="*/ 4 h 27"/>
                <a:gd name="T2" fmla="*/ 45 w 45"/>
                <a:gd name="T3" fmla="*/ 22 h 27"/>
                <a:gd name="T4" fmla="*/ 19 w 45"/>
                <a:gd name="T5" fmla="*/ 23 h 27"/>
                <a:gd name="T6" fmla="*/ 0 w 45"/>
                <a:gd name="T7" fmla="*/ 5 h 27"/>
                <a:gd name="T8" fmla="*/ 26 w 45"/>
                <a:gd name="T9" fmla="*/ 4 h 27"/>
              </a:gdLst>
              <a:ahLst/>
              <a:cxnLst>
                <a:cxn ang="0">
                  <a:pos x="T0" y="T1"/>
                </a:cxn>
                <a:cxn ang="0">
                  <a:pos x="T2" y="T3"/>
                </a:cxn>
                <a:cxn ang="0">
                  <a:pos x="T4" y="T5"/>
                </a:cxn>
                <a:cxn ang="0">
                  <a:pos x="T6" y="T7"/>
                </a:cxn>
                <a:cxn ang="0">
                  <a:pos x="T8" y="T9"/>
                </a:cxn>
              </a:cxnLst>
              <a:rect l="0" t="0" r="r" b="b"/>
              <a:pathLst>
                <a:path w="45" h="27">
                  <a:moveTo>
                    <a:pt x="26" y="4"/>
                  </a:moveTo>
                  <a:cubicBezTo>
                    <a:pt x="35" y="7"/>
                    <a:pt x="42" y="14"/>
                    <a:pt x="45" y="22"/>
                  </a:cubicBezTo>
                  <a:cubicBezTo>
                    <a:pt x="37" y="26"/>
                    <a:pt x="27" y="27"/>
                    <a:pt x="19" y="23"/>
                  </a:cubicBezTo>
                  <a:cubicBezTo>
                    <a:pt x="10" y="20"/>
                    <a:pt x="3" y="13"/>
                    <a:pt x="0" y="5"/>
                  </a:cubicBezTo>
                  <a:cubicBezTo>
                    <a:pt x="8" y="1"/>
                    <a:pt x="17" y="0"/>
                    <a:pt x="26"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9" name="Freeform 400"/>
            <p:cNvSpPr/>
            <p:nvPr/>
          </p:nvSpPr>
          <p:spPr bwMode="auto">
            <a:xfrm>
              <a:off x="2008188" y="4083050"/>
              <a:ext cx="247650" cy="255588"/>
            </a:xfrm>
            <a:custGeom>
              <a:avLst/>
              <a:gdLst>
                <a:gd name="T0" fmla="*/ 48 w 66"/>
                <a:gd name="T1" fmla="*/ 20 h 68"/>
                <a:gd name="T2" fmla="*/ 66 w 66"/>
                <a:gd name="T3" fmla="*/ 68 h 68"/>
                <a:gd name="T4" fmla="*/ 19 w 66"/>
                <a:gd name="T5" fmla="*/ 48 h 68"/>
                <a:gd name="T6" fmla="*/ 1 w 66"/>
                <a:gd name="T7" fmla="*/ 0 h 68"/>
                <a:gd name="T8" fmla="*/ 48 w 66"/>
                <a:gd name="T9" fmla="*/ 20 h 68"/>
              </a:gdLst>
              <a:ahLst/>
              <a:cxnLst>
                <a:cxn ang="0">
                  <a:pos x="T0" y="T1"/>
                </a:cxn>
                <a:cxn ang="0">
                  <a:pos x="T2" y="T3"/>
                </a:cxn>
                <a:cxn ang="0">
                  <a:pos x="T4" y="T5"/>
                </a:cxn>
                <a:cxn ang="0">
                  <a:pos x="T6" y="T7"/>
                </a:cxn>
                <a:cxn ang="0">
                  <a:pos x="T8" y="T9"/>
                </a:cxn>
              </a:cxnLst>
              <a:rect l="0" t="0" r="r" b="b"/>
              <a:pathLst>
                <a:path w="66" h="68">
                  <a:moveTo>
                    <a:pt x="48" y="20"/>
                  </a:moveTo>
                  <a:cubicBezTo>
                    <a:pt x="60" y="33"/>
                    <a:pt x="66" y="51"/>
                    <a:pt x="66" y="68"/>
                  </a:cubicBezTo>
                  <a:cubicBezTo>
                    <a:pt x="49" y="68"/>
                    <a:pt x="32" y="61"/>
                    <a:pt x="19" y="48"/>
                  </a:cubicBezTo>
                  <a:cubicBezTo>
                    <a:pt x="6" y="35"/>
                    <a:pt x="0" y="17"/>
                    <a:pt x="1" y="0"/>
                  </a:cubicBezTo>
                  <a:cubicBezTo>
                    <a:pt x="18" y="0"/>
                    <a:pt x="35" y="7"/>
                    <a:pt x="48" y="2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0" name="Freeform 401"/>
            <p:cNvSpPr/>
            <p:nvPr/>
          </p:nvSpPr>
          <p:spPr bwMode="auto">
            <a:xfrm>
              <a:off x="2003425" y="4225925"/>
              <a:ext cx="252413" cy="134938"/>
            </a:xfrm>
            <a:custGeom>
              <a:avLst/>
              <a:gdLst>
                <a:gd name="T0" fmla="*/ 38 w 67"/>
                <a:gd name="T1" fmla="*/ 4 h 36"/>
                <a:gd name="T2" fmla="*/ 67 w 67"/>
                <a:gd name="T3" fmla="*/ 28 h 36"/>
                <a:gd name="T4" fmla="*/ 30 w 67"/>
                <a:gd name="T5" fmla="*/ 32 h 36"/>
                <a:gd name="T6" fmla="*/ 0 w 67"/>
                <a:gd name="T7" fmla="*/ 9 h 36"/>
                <a:gd name="T8" fmla="*/ 38 w 67"/>
                <a:gd name="T9" fmla="*/ 4 h 36"/>
              </a:gdLst>
              <a:ahLst/>
              <a:cxnLst>
                <a:cxn ang="0">
                  <a:pos x="T0" y="T1"/>
                </a:cxn>
                <a:cxn ang="0">
                  <a:pos x="T2" y="T3"/>
                </a:cxn>
                <a:cxn ang="0">
                  <a:pos x="T4" y="T5"/>
                </a:cxn>
                <a:cxn ang="0">
                  <a:pos x="T6" y="T7"/>
                </a:cxn>
                <a:cxn ang="0">
                  <a:pos x="T8" y="T9"/>
                </a:cxn>
              </a:cxnLst>
              <a:rect l="0" t="0" r="r" b="b"/>
              <a:pathLst>
                <a:path w="67" h="36">
                  <a:moveTo>
                    <a:pt x="38" y="4"/>
                  </a:moveTo>
                  <a:cubicBezTo>
                    <a:pt x="51" y="8"/>
                    <a:pt x="61" y="17"/>
                    <a:pt x="67" y="28"/>
                  </a:cubicBezTo>
                  <a:cubicBezTo>
                    <a:pt x="56" y="34"/>
                    <a:pt x="43" y="36"/>
                    <a:pt x="30" y="32"/>
                  </a:cubicBezTo>
                  <a:cubicBezTo>
                    <a:pt x="17" y="29"/>
                    <a:pt x="6" y="20"/>
                    <a:pt x="0" y="9"/>
                  </a:cubicBezTo>
                  <a:cubicBezTo>
                    <a:pt x="11" y="3"/>
                    <a:pt x="25" y="0"/>
                    <a:pt x="38"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1" name="Freeform 402"/>
            <p:cNvSpPr/>
            <p:nvPr/>
          </p:nvSpPr>
          <p:spPr bwMode="auto">
            <a:xfrm>
              <a:off x="2308225" y="4902200"/>
              <a:ext cx="142875" cy="142875"/>
            </a:xfrm>
            <a:custGeom>
              <a:avLst/>
              <a:gdLst>
                <a:gd name="T0" fmla="*/ 27 w 38"/>
                <a:gd name="T1" fmla="*/ 11 h 38"/>
                <a:gd name="T2" fmla="*/ 37 w 38"/>
                <a:gd name="T3" fmla="*/ 38 h 38"/>
                <a:gd name="T4" fmla="*/ 11 w 38"/>
                <a:gd name="T5" fmla="*/ 27 h 38"/>
                <a:gd name="T6" fmla="*/ 0 w 38"/>
                <a:gd name="T7" fmla="*/ 0 h 38"/>
                <a:gd name="T8" fmla="*/ 27 w 38"/>
                <a:gd name="T9" fmla="*/ 11 h 38"/>
              </a:gdLst>
              <a:ahLst/>
              <a:cxnLst>
                <a:cxn ang="0">
                  <a:pos x="T0" y="T1"/>
                </a:cxn>
                <a:cxn ang="0">
                  <a:pos x="T2" y="T3"/>
                </a:cxn>
                <a:cxn ang="0">
                  <a:pos x="T4" y="T5"/>
                </a:cxn>
                <a:cxn ang="0">
                  <a:pos x="T6" y="T7"/>
                </a:cxn>
                <a:cxn ang="0">
                  <a:pos x="T8" y="T9"/>
                </a:cxn>
              </a:cxnLst>
              <a:rect l="0" t="0" r="r" b="b"/>
              <a:pathLst>
                <a:path w="38" h="38">
                  <a:moveTo>
                    <a:pt x="27" y="11"/>
                  </a:moveTo>
                  <a:cubicBezTo>
                    <a:pt x="34" y="18"/>
                    <a:pt x="38" y="28"/>
                    <a:pt x="37" y="38"/>
                  </a:cubicBezTo>
                  <a:cubicBezTo>
                    <a:pt x="28" y="38"/>
                    <a:pt x="18" y="34"/>
                    <a:pt x="11" y="27"/>
                  </a:cubicBezTo>
                  <a:cubicBezTo>
                    <a:pt x="3" y="19"/>
                    <a:pt x="0" y="9"/>
                    <a:pt x="0" y="0"/>
                  </a:cubicBezTo>
                  <a:cubicBezTo>
                    <a:pt x="10" y="0"/>
                    <a:pt x="20" y="3"/>
                    <a:pt x="27" y="1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2" name="Freeform 403"/>
            <p:cNvSpPr/>
            <p:nvPr/>
          </p:nvSpPr>
          <p:spPr bwMode="auto">
            <a:xfrm>
              <a:off x="2308225" y="3871913"/>
              <a:ext cx="198438" cy="147638"/>
            </a:xfrm>
            <a:custGeom>
              <a:avLst/>
              <a:gdLst>
                <a:gd name="T0" fmla="*/ 34 w 53"/>
                <a:gd name="T1" fmla="*/ 9 h 39"/>
                <a:gd name="T2" fmla="*/ 53 w 53"/>
                <a:gd name="T3" fmla="*/ 36 h 39"/>
                <a:gd name="T4" fmla="*/ 20 w 53"/>
                <a:gd name="T5" fmla="*/ 31 h 39"/>
                <a:gd name="T6" fmla="*/ 0 w 53"/>
                <a:gd name="T7" fmla="*/ 3 h 39"/>
                <a:gd name="T8" fmla="*/ 34 w 53"/>
                <a:gd name="T9" fmla="*/ 9 h 39"/>
              </a:gdLst>
              <a:ahLst/>
              <a:cxnLst>
                <a:cxn ang="0">
                  <a:pos x="T0" y="T1"/>
                </a:cxn>
                <a:cxn ang="0">
                  <a:pos x="T2" y="T3"/>
                </a:cxn>
                <a:cxn ang="0">
                  <a:pos x="T4" y="T5"/>
                </a:cxn>
                <a:cxn ang="0">
                  <a:pos x="T6" y="T7"/>
                </a:cxn>
                <a:cxn ang="0">
                  <a:pos x="T8" y="T9"/>
                </a:cxn>
              </a:cxnLst>
              <a:rect l="0" t="0" r="r" b="b"/>
              <a:pathLst>
                <a:path w="53" h="39">
                  <a:moveTo>
                    <a:pt x="34" y="9"/>
                  </a:moveTo>
                  <a:cubicBezTo>
                    <a:pt x="44" y="15"/>
                    <a:pt x="51" y="25"/>
                    <a:pt x="53" y="36"/>
                  </a:cubicBezTo>
                  <a:cubicBezTo>
                    <a:pt x="42" y="39"/>
                    <a:pt x="30" y="38"/>
                    <a:pt x="20" y="31"/>
                  </a:cubicBezTo>
                  <a:cubicBezTo>
                    <a:pt x="9" y="25"/>
                    <a:pt x="3" y="14"/>
                    <a:pt x="0" y="3"/>
                  </a:cubicBezTo>
                  <a:cubicBezTo>
                    <a:pt x="11" y="0"/>
                    <a:pt x="24" y="2"/>
                    <a:pt x="34" y="9"/>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3" name="Freeform 404"/>
            <p:cNvSpPr/>
            <p:nvPr/>
          </p:nvSpPr>
          <p:spPr bwMode="auto">
            <a:xfrm>
              <a:off x="1947863" y="5286375"/>
              <a:ext cx="247650" cy="127000"/>
            </a:xfrm>
            <a:custGeom>
              <a:avLst/>
              <a:gdLst>
                <a:gd name="T0" fmla="*/ 36 w 66"/>
                <a:gd name="T1" fmla="*/ 3 h 34"/>
                <a:gd name="T2" fmla="*/ 66 w 66"/>
                <a:gd name="T3" fmla="*/ 25 h 34"/>
                <a:gd name="T4" fmla="*/ 30 w 66"/>
                <a:gd name="T5" fmla="*/ 31 h 34"/>
                <a:gd name="T6" fmla="*/ 0 w 66"/>
                <a:gd name="T7" fmla="*/ 9 h 34"/>
                <a:gd name="T8" fmla="*/ 36 w 66"/>
                <a:gd name="T9" fmla="*/ 3 h 34"/>
              </a:gdLst>
              <a:ahLst/>
              <a:cxnLst>
                <a:cxn ang="0">
                  <a:pos x="T0" y="T1"/>
                </a:cxn>
                <a:cxn ang="0">
                  <a:pos x="T2" y="T3"/>
                </a:cxn>
                <a:cxn ang="0">
                  <a:pos x="T4" y="T5"/>
                </a:cxn>
                <a:cxn ang="0">
                  <a:pos x="T6" y="T7"/>
                </a:cxn>
                <a:cxn ang="0">
                  <a:pos x="T8" y="T9"/>
                </a:cxn>
              </a:cxnLst>
              <a:rect l="0" t="0" r="r" b="b"/>
              <a:pathLst>
                <a:path w="66" h="34">
                  <a:moveTo>
                    <a:pt x="36" y="3"/>
                  </a:moveTo>
                  <a:cubicBezTo>
                    <a:pt x="49" y="6"/>
                    <a:pt x="60" y="14"/>
                    <a:pt x="66" y="25"/>
                  </a:cubicBezTo>
                  <a:cubicBezTo>
                    <a:pt x="56" y="31"/>
                    <a:pt x="43" y="34"/>
                    <a:pt x="30" y="31"/>
                  </a:cubicBezTo>
                  <a:cubicBezTo>
                    <a:pt x="17" y="28"/>
                    <a:pt x="6" y="20"/>
                    <a:pt x="0" y="9"/>
                  </a:cubicBezTo>
                  <a:cubicBezTo>
                    <a:pt x="10" y="3"/>
                    <a:pt x="23" y="0"/>
                    <a:pt x="36" y="3"/>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4" name="Freeform 405"/>
            <p:cNvSpPr/>
            <p:nvPr/>
          </p:nvSpPr>
          <p:spPr bwMode="auto">
            <a:xfrm>
              <a:off x="2138363" y="5399088"/>
              <a:ext cx="125413" cy="93663"/>
            </a:xfrm>
            <a:custGeom>
              <a:avLst/>
              <a:gdLst>
                <a:gd name="T0" fmla="*/ 12 w 33"/>
                <a:gd name="T1" fmla="*/ 5 h 25"/>
                <a:gd name="T2" fmla="*/ 33 w 33"/>
                <a:gd name="T3" fmla="*/ 2 h 25"/>
                <a:gd name="T4" fmla="*/ 21 w 33"/>
                <a:gd name="T5" fmla="*/ 20 h 25"/>
                <a:gd name="T6" fmla="*/ 0 w 33"/>
                <a:gd name="T7" fmla="*/ 24 h 25"/>
                <a:gd name="T8" fmla="*/ 12 w 33"/>
                <a:gd name="T9" fmla="*/ 5 h 25"/>
              </a:gdLst>
              <a:ahLst/>
              <a:cxnLst>
                <a:cxn ang="0">
                  <a:pos x="T0" y="T1"/>
                </a:cxn>
                <a:cxn ang="0">
                  <a:pos x="T2" y="T3"/>
                </a:cxn>
                <a:cxn ang="0">
                  <a:pos x="T4" y="T5"/>
                </a:cxn>
                <a:cxn ang="0">
                  <a:pos x="T6" y="T7"/>
                </a:cxn>
                <a:cxn ang="0">
                  <a:pos x="T8" y="T9"/>
                </a:cxn>
              </a:cxnLst>
              <a:rect l="0" t="0" r="r" b="b"/>
              <a:pathLst>
                <a:path w="33" h="25">
                  <a:moveTo>
                    <a:pt x="12" y="5"/>
                  </a:moveTo>
                  <a:cubicBezTo>
                    <a:pt x="19" y="1"/>
                    <a:pt x="26" y="0"/>
                    <a:pt x="33" y="2"/>
                  </a:cubicBezTo>
                  <a:cubicBezTo>
                    <a:pt x="32" y="9"/>
                    <a:pt x="28" y="16"/>
                    <a:pt x="21" y="20"/>
                  </a:cubicBezTo>
                  <a:cubicBezTo>
                    <a:pt x="15" y="24"/>
                    <a:pt x="7" y="25"/>
                    <a:pt x="0" y="24"/>
                  </a:cubicBezTo>
                  <a:cubicBezTo>
                    <a:pt x="1" y="16"/>
                    <a:pt x="5" y="10"/>
                    <a:pt x="12" y="5"/>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5" name="Freeform 407"/>
            <p:cNvSpPr/>
            <p:nvPr/>
          </p:nvSpPr>
          <p:spPr bwMode="auto">
            <a:xfrm>
              <a:off x="1658938" y="5503863"/>
              <a:ext cx="123825" cy="93663"/>
            </a:xfrm>
            <a:custGeom>
              <a:avLst/>
              <a:gdLst>
                <a:gd name="T0" fmla="*/ 12 w 33"/>
                <a:gd name="T1" fmla="*/ 5 h 25"/>
                <a:gd name="T2" fmla="*/ 33 w 33"/>
                <a:gd name="T3" fmla="*/ 1 h 25"/>
                <a:gd name="T4" fmla="*/ 21 w 33"/>
                <a:gd name="T5" fmla="*/ 20 h 25"/>
                <a:gd name="T6" fmla="*/ 0 w 33"/>
                <a:gd name="T7" fmla="*/ 23 h 25"/>
                <a:gd name="T8" fmla="*/ 12 w 33"/>
                <a:gd name="T9" fmla="*/ 5 h 25"/>
              </a:gdLst>
              <a:ahLst/>
              <a:cxnLst>
                <a:cxn ang="0">
                  <a:pos x="T0" y="T1"/>
                </a:cxn>
                <a:cxn ang="0">
                  <a:pos x="T2" y="T3"/>
                </a:cxn>
                <a:cxn ang="0">
                  <a:pos x="T4" y="T5"/>
                </a:cxn>
                <a:cxn ang="0">
                  <a:pos x="T6" y="T7"/>
                </a:cxn>
                <a:cxn ang="0">
                  <a:pos x="T8" y="T9"/>
                </a:cxn>
              </a:cxnLst>
              <a:rect l="0" t="0" r="r" b="b"/>
              <a:pathLst>
                <a:path w="33" h="25">
                  <a:moveTo>
                    <a:pt x="12" y="5"/>
                  </a:moveTo>
                  <a:cubicBezTo>
                    <a:pt x="19" y="1"/>
                    <a:pt x="26" y="0"/>
                    <a:pt x="33" y="1"/>
                  </a:cubicBezTo>
                  <a:cubicBezTo>
                    <a:pt x="32" y="9"/>
                    <a:pt x="28" y="15"/>
                    <a:pt x="21" y="20"/>
                  </a:cubicBezTo>
                  <a:cubicBezTo>
                    <a:pt x="15" y="24"/>
                    <a:pt x="7" y="25"/>
                    <a:pt x="0" y="23"/>
                  </a:cubicBezTo>
                  <a:cubicBezTo>
                    <a:pt x="1" y="16"/>
                    <a:pt x="5" y="9"/>
                    <a:pt x="12" y="5"/>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6" name="Freeform 408"/>
            <p:cNvSpPr/>
            <p:nvPr/>
          </p:nvSpPr>
          <p:spPr bwMode="auto">
            <a:xfrm>
              <a:off x="2049463" y="5880101"/>
              <a:ext cx="107950" cy="187325"/>
            </a:xfrm>
            <a:custGeom>
              <a:avLst/>
              <a:gdLst>
                <a:gd name="T0" fmla="*/ 4 w 29"/>
                <a:gd name="T1" fmla="*/ 21 h 50"/>
                <a:gd name="T2" fmla="*/ 25 w 29"/>
                <a:gd name="T3" fmla="*/ 0 h 50"/>
                <a:gd name="T4" fmla="*/ 25 w 29"/>
                <a:gd name="T5" fmla="*/ 29 h 50"/>
                <a:gd name="T6" fmla="*/ 5 w 29"/>
                <a:gd name="T7" fmla="*/ 50 h 50"/>
                <a:gd name="T8" fmla="*/ 4 w 29"/>
                <a:gd name="T9" fmla="*/ 21 h 50"/>
              </a:gdLst>
              <a:ahLst/>
              <a:cxnLst>
                <a:cxn ang="0">
                  <a:pos x="T0" y="T1"/>
                </a:cxn>
                <a:cxn ang="0">
                  <a:pos x="T2" y="T3"/>
                </a:cxn>
                <a:cxn ang="0">
                  <a:pos x="T4" y="T5"/>
                </a:cxn>
                <a:cxn ang="0">
                  <a:pos x="T6" y="T7"/>
                </a:cxn>
                <a:cxn ang="0">
                  <a:pos x="T8" y="T9"/>
                </a:cxn>
              </a:cxnLst>
              <a:rect l="0" t="0" r="r" b="b"/>
              <a:pathLst>
                <a:path w="29" h="50">
                  <a:moveTo>
                    <a:pt x="4" y="21"/>
                  </a:moveTo>
                  <a:cubicBezTo>
                    <a:pt x="8" y="11"/>
                    <a:pt x="16" y="4"/>
                    <a:pt x="25" y="0"/>
                  </a:cubicBezTo>
                  <a:cubicBezTo>
                    <a:pt x="29" y="9"/>
                    <a:pt x="29" y="19"/>
                    <a:pt x="25" y="29"/>
                  </a:cubicBezTo>
                  <a:cubicBezTo>
                    <a:pt x="21" y="39"/>
                    <a:pt x="14" y="46"/>
                    <a:pt x="5" y="50"/>
                  </a:cubicBezTo>
                  <a:cubicBezTo>
                    <a:pt x="1" y="41"/>
                    <a:pt x="0" y="30"/>
                    <a:pt x="4" y="2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7" name="Freeform 409"/>
            <p:cNvSpPr/>
            <p:nvPr/>
          </p:nvSpPr>
          <p:spPr bwMode="auto">
            <a:xfrm>
              <a:off x="2374901" y="6056313"/>
              <a:ext cx="109538" cy="184150"/>
            </a:xfrm>
            <a:custGeom>
              <a:avLst/>
              <a:gdLst>
                <a:gd name="T0" fmla="*/ 4 w 29"/>
                <a:gd name="T1" fmla="*/ 20 h 49"/>
                <a:gd name="T2" fmla="*/ 24 w 29"/>
                <a:gd name="T3" fmla="*/ 0 h 49"/>
                <a:gd name="T4" fmla="*/ 25 w 29"/>
                <a:gd name="T5" fmla="*/ 29 h 49"/>
                <a:gd name="T6" fmla="*/ 5 w 29"/>
                <a:gd name="T7" fmla="*/ 49 h 49"/>
                <a:gd name="T8" fmla="*/ 4 w 29"/>
                <a:gd name="T9" fmla="*/ 20 h 49"/>
              </a:gdLst>
              <a:ahLst/>
              <a:cxnLst>
                <a:cxn ang="0">
                  <a:pos x="T0" y="T1"/>
                </a:cxn>
                <a:cxn ang="0">
                  <a:pos x="T2" y="T3"/>
                </a:cxn>
                <a:cxn ang="0">
                  <a:pos x="T4" y="T5"/>
                </a:cxn>
                <a:cxn ang="0">
                  <a:pos x="T6" y="T7"/>
                </a:cxn>
                <a:cxn ang="0">
                  <a:pos x="T8" y="T9"/>
                </a:cxn>
              </a:cxnLst>
              <a:rect l="0" t="0" r="r" b="b"/>
              <a:pathLst>
                <a:path w="29" h="49">
                  <a:moveTo>
                    <a:pt x="4" y="20"/>
                  </a:moveTo>
                  <a:cubicBezTo>
                    <a:pt x="8" y="10"/>
                    <a:pt x="15" y="3"/>
                    <a:pt x="24" y="0"/>
                  </a:cubicBezTo>
                  <a:cubicBezTo>
                    <a:pt x="28" y="8"/>
                    <a:pt x="29" y="19"/>
                    <a:pt x="25" y="29"/>
                  </a:cubicBezTo>
                  <a:cubicBezTo>
                    <a:pt x="21" y="38"/>
                    <a:pt x="14" y="45"/>
                    <a:pt x="5" y="49"/>
                  </a:cubicBezTo>
                  <a:cubicBezTo>
                    <a:pt x="1" y="40"/>
                    <a:pt x="0" y="30"/>
                    <a:pt x="4" y="2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8" name="Freeform 410"/>
            <p:cNvSpPr/>
            <p:nvPr/>
          </p:nvSpPr>
          <p:spPr bwMode="auto">
            <a:xfrm>
              <a:off x="2589213" y="5948363"/>
              <a:ext cx="71438" cy="123825"/>
            </a:xfrm>
            <a:custGeom>
              <a:avLst/>
              <a:gdLst>
                <a:gd name="T0" fmla="*/ 3 w 19"/>
                <a:gd name="T1" fmla="*/ 14 h 33"/>
                <a:gd name="T2" fmla="*/ 16 w 19"/>
                <a:gd name="T3" fmla="*/ 0 h 33"/>
                <a:gd name="T4" fmla="*/ 16 w 19"/>
                <a:gd name="T5" fmla="*/ 19 h 33"/>
                <a:gd name="T6" fmla="*/ 3 w 19"/>
                <a:gd name="T7" fmla="*/ 33 h 33"/>
                <a:gd name="T8" fmla="*/ 3 w 19"/>
                <a:gd name="T9" fmla="*/ 14 h 33"/>
              </a:gdLst>
              <a:ahLst/>
              <a:cxnLst>
                <a:cxn ang="0">
                  <a:pos x="T0" y="T1"/>
                </a:cxn>
                <a:cxn ang="0">
                  <a:pos x="T2" y="T3"/>
                </a:cxn>
                <a:cxn ang="0">
                  <a:pos x="T4" y="T5"/>
                </a:cxn>
                <a:cxn ang="0">
                  <a:pos x="T6" y="T7"/>
                </a:cxn>
                <a:cxn ang="0">
                  <a:pos x="T8" y="T9"/>
                </a:cxn>
              </a:cxnLst>
              <a:rect l="0" t="0" r="r" b="b"/>
              <a:pathLst>
                <a:path w="19" h="33">
                  <a:moveTo>
                    <a:pt x="3" y="14"/>
                  </a:moveTo>
                  <a:cubicBezTo>
                    <a:pt x="5" y="7"/>
                    <a:pt x="10" y="3"/>
                    <a:pt x="16" y="0"/>
                  </a:cubicBezTo>
                  <a:cubicBezTo>
                    <a:pt x="19" y="6"/>
                    <a:pt x="19" y="13"/>
                    <a:pt x="16" y="19"/>
                  </a:cubicBezTo>
                  <a:cubicBezTo>
                    <a:pt x="14" y="26"/>
                    <a:pt x="9" y="30"/>
                    <a:pt x="3" y="33"/>
                  </a:cubicBezTo>
                  <a:cubicBezTo>
                    <a:pt x="0" y="27"/>
                    <a:pt x="0" y="20"/>
                    <a:pt x="3" y="1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9" name="Freeform 411"/>
            <p:cNvSpPr/>
            <p:nvPr/>
          </p:nvSpPr>
          <p:spPr bwMode="auto">
            <a:xfrm>
              <a:off x="2789238" y="5861051"/>
              <a:ext cx="71438" cy="120650"/>
            </a:xfrm>
            <a:custGeom>
              <a:avLst/>
              <a:gdLst>
                <a:gd name="T0" fmla="*/ 3 w 19"/>
                <a:gd name="T1" fmla="*/ 13 h 32"/>
                <a:gd name="T2" fmla="*/ 16 w 19"/>
                <a:gd name="T3" fmla="*/ 0 h 32"/>
                <a:gd name="T4" fmla="*/ 16 w 19"/>
                <a:gd name="T5" fmla="*/ 19 h 32"/>
                <a:gd name="T6" fmla="*/ 3 w 19"/>
                <a:gd name="T7" fmla="*/ 32 h 32"/>
                <a:gd name="T8" fmla="*/ 3 w 19"/>
                <a:gd name="T9" fmla="*/ 13 h 32"/>
              </a:gdLst>
              <a:ahLst/>
              <a:cxnLst>
                <a:cxn ang="0">
                  <a:pos x="T0" y="T1"/>
                </a:cxn>
                <a:cxn ang="0">
                  <a:pos x="T2" y="T3"/>
                </a:cxn>
                <a:cxn ang="0">
                  <a:pos x="T4" y="T5"/>
                </a:cxn>
                <a:cxn ang="0">
                  <a:pos x="T6" y="T7"/>
                </a:cxn>
                <a:cxn ang="0">
                  <a:pos x="T8" y="T9"/>
                </a:cxn>
              </a:cxnLst>
              <a:rect l="0" t="0" r="r" b="b"/>
              <a:pathLst>
                <a:path w="19" h="32">
                  <a:moveTo>
                    <a:pt x="3" y="13"/>
                  </a:moveTo>
                  <a:cubicBezTo>
                    <a:pt x="5" y="7"/>
                    <a:pt x="10" y="2"/>
                    <a:pt x="16" y="0"/>
                  </a:cubicBezTo>
                  <a:cubicBezTo>
                    <a:pt x="19" y="6"/>
                    <a:pt x="19" y="13"/>
                    <a:pt x="16" y="19"/>
                  </a:cubicBezTo>
                  <a:cubicBezTo>
                    <a:pt x="14" y="25"/>
                    <a:pt x="9" y="30"/>
                    <a:pt x="3" y="32"/>
                  </a:cubicBezTo>
                  <a:cubicBezTo>
                    <a:pt x="0" y="26"/>
                    <a:pt x="0" y="20"/>
                    <a:pt x="3" y="1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 name="Freeform 412"/>
            <p:cNvSpPr/>
            <p:nvPr/>
          </p:nvSpPr>
          <p:spPr bwMode="auto">
            <a:xfrm>
              <a:off x="2498726" y="6188076"/>
              <a:ext cx="142875" cy="244475"/>
            </a:xfrm>
            <a:custGeom>
              <a:avLst/>
              <a:gdLst>
                <a:gd name="T0" fmla="*/ 5 w 38"/>
                <a:gd name="T1" fmla="*/ 27 h 65"/>
                <a:gd name="T2" fmla="*/ 32 w 38"/>
                <a:gd name="T3" fmla="*/ 0 h 65"/>
                <a:gd name="T4" fmla="*/ 33 w 38"/>
                <a:gd name="T5" fmla="*/ 38 h 65"/>
                <a:gd name="T6" fmla="*/ 5 w 38"/>
                <a:gd name="T7" fmla="*/ 65 h 65"/>
                <a:gd name="T8" fmla="*/ 5 w 38"/>
                <a:gd name="T9" fmla="*/ 27 h 65"/>
              </a:gdLst>
              <a:ahLst/>
              <a:cxnLst>
                <a:cxn ang="0">
                  <a:pos x="T0" y="T1"/>
                </a:cxn>
                <a:cxn ang="0">
                  <a:pos x="T2" y="T3"/>
                </a:cxn>
                <a:cxn ang="0">
                  <a:pos x="T4" y="T5"/>
                </a:cxn>
                <a:cxn ang="0">
                  <a:pos x="T6" y="T7"/>
                </a:cxn>
                <a:cxn ang="0">
                  <a:pos x="T8" y="T9"/>
                </a:cxn>
              </a:cxnLst>
              <a:rect l="0" t="0" r="r" b="b"/>
              <a:pathLst>
                <a:path w="38" h="65">
                  <a:moveTo>
                    <a:pt x="5" y="27"/>
                  </a:moveTo>
                  <a:cubicBezTo>
                    <a:pt x="10" y="14"/>
                    <a:pt x="20" y="5"/>
                    <a:pt x="32" y="0"/>
                  </a:cubicBezTo>
                  <a:cubicBezTo>
                    <a:pt x="37" y="12"/>
                    <a:pt x="38" y="26"/>
                    <a:pt x="33" y="38"/>
                  </a:cubicBezTo>
                  <a:cubicBezTo>
                    <a:pt x="27" y="51"/>
                    <a:pt x="17" y="61"/>
                    <a:pt x="5" y="65"/>
                  </a:cubicBezTo>
                  <a:cubicBezTo>
                    <a:pt x="0" y="54"/>
                    <a:pt x="0" y="40"/>
                    <a:pt x="5" y="2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 name="Freeform 413"/>
            <p:cNvSpPr/>
            <p:nvPr/>
          </p:nvSpPr>
          <p:spPr bwMode="auto">
            <a:xfrm>
              <a:off x="2627313" y="6372226"/>
              <a:ext cx="255588" cy="139700"/>
            </a:xfrm>
            <a:custGeom>
              <a:avLst/>
              <a:gdLst>
                <a:gd name="T0" fmla="*/ 30 w 68"/>
                <a:gd name="T1" fmla="*/ 4 h 37"/>
                <a:gd name="T2" fmla="*/ 68 w 68"/>
                <a:gd name="T3" fmla="*/ 9 h 37"/>
                <a:gd name="T4" fmla="*/ 38 w 68"/>
                <a:gd name="T5" fmla="*/ 33 h 37"/>
                <a:gd name="T6" fmla="*/ 0 w 68"/>
                <a:gd name="T7" fmla="*/ 28 h 37"/>
                <a:gd name="T8" fmla="*/ 30 w 68"/>
                <a:gd name="T9" fmla="*/ 4 h 37"/>
              </a:gdLst>
              <a:ahLst/>
              <a:cxnLst>
                <a:cxn ang="0">
                  <a:pos x="T0" y="T1"/>
                </a:cxn>
                <a:cxn ang="0">
                  <a:pos x="T2" y="T3"/>
                </a:cxn>
                <a:cxn ang="0">
                  <a:pos x="T4" y="T5"/>
                </a:cxn>
                <a:cxn ang="0">
                  <a:pos x="T6" y="T7"/>
                </a:cxn>
                <a:cxn ang="0">
                  <a:pos x="T8" y="T9"/>
                </a:cxn>
              </a:cxnLst>
              <a:rect l="0" t="0" r="r" b="b"/>
              <a:pathLst>
                <a:path w="68" h="37">
                  <a:moveTo>
                    <a:pt x="30" y="4"/>
                  </a:moveTo>
                  <a:cubicBezTo>
                    <a:pt x="44" y="0"/>
                    <a:pt x="57" y="2"/>
                    <a:pt x="68" y="9"/>
                  </a:cubicBezTo>
                  <a:cubicBezTo>
                    <a:pt x="62" y="20"/>
                    <a:pt x="52" y="29"/>
                    <a:pt x="38" y="33"/>
                  </a:cubicBezTo>
                  <a:cubicBezTo>
                    <a:pt x="25" y="37"/>
                    <a:pt x="12" y="34"/>
                    <a:pt x="0" y="28"/>
                  </a:cubicBezTo>
                  <a:cubicBezTo>
                    <a:pt x="6" y="17"/>
                    <a:pt x="17" y="8"/>
                    <a:pt x="30"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 name="Freeform 414"/>
            <p:cNvSpPr/>
            <p:nvPr/>
          </p:nvSpPr>
          <p:spPr bwMode="auto">
            <a:xfrm>
              <a:off x="2754313" y="6459538"/>
              <a:ext cx="153988" cy="228600"/>
            </a:xfrm>
            <a:custGeom>
              <a:avLst/>
              <a:gdLst>
                <a:gd name="T0" fmla="*/ 7 w 41"/>
                <a:gd name="T1" fmla="*/ 23 h 61"/>
                <a:gd name="T2" fmla="*/ 37 w 41"/>
                <a:gd name="T3" fmla="*/ 0 h 61"/>
                <a:gd name="T4" fmla="*/ 33 w 41"/>
                <a:gd name="T5" fmla="*/ 38 h 61"/>
                <a:gd name="T6" fmla="*/ 3 w 41"/>
                <a:gd name="T7" fmla="*/ 61 h 61"/>
                <a:gd name="T8" fmla="*/ 7 w 41"/>
                <a:gd name="T9" fmla="*/ 23 h 61"/>
              </a:gdLst>
              <a:ahLst/>
              <a:cxnLst>
                <a:cxn ang="0">
                  <a:pos x="T0" y="T1"/>
                </a:cxn>
                <a:cxn ang="0">
                  <a:pos x="T2" y="T3"/>
                </a:cxn>
                <a:cxn ang="0">
                  <a:pos x="T4" y="T5"/>
                </a:cxn>
                <a:cxn ang="0">
                  <a:pos x="T6" y="T7"/>
                </a:cxn>
                <a:cxn ang="0">
                  <a:pos x="T8" y="T9"/>
                </a:cxn>
              </a:cxnLst>
              <a:rect l="0" t="0" r="r" b="b"/>
              <a:pathLst>
                <a:path w="41" h="61">
                  <a:moveTo>
                    <a:pt x="7" y="23"/>
                  </a:moveTo>
                  <a:cubicBezTo>
                    <a:pt x="14" y="11"/>
                    <a:pt x="25" y="3"/>
                    <a:pt x="37" y="0"/>
                  </a:cubicBezTo>
                  <a:cubicBezTo>
                    <a:pt x="41" y="12"/>
                    <a:pt x="40" y="25"/>
                    <a:pt x="33" y="38"/>
                  </a:cubicBezTo>
                  <a:cubicBezTo>
                    <a:pt x="27" y="50"/>
                    <a:pt x="16" y="58"/>
                    <a:pt x="3" y="61"/>
                  </a:cubicBezTo>
                  <a:cubicBezTo>
                    <a:pt x="0" y="49"/>
                    <a:pt x="1" y="35"/>
                    <a:pt x="7" y="2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3" name="Freeform 415"/>
            <p:cNvSpPr/>
            <p:nvPr/>
          </p:nvSpPr>
          <p:spPr bwMode="auto">
            <a:xfrm>
              <a:off x="2894013" y="6556376"/>
              <a:ext cx="90488" cy="192088"/>
            </a:xfrm>
            <a:custGeom>
              <a:avLst/>
              <a:gdLst>
                <a:gd name="T0" fmla="*/ 1 w 24"/>
                <a:gd name="T1" fmla="*/ 24 h 51"/>
                <a:gd name="T2" fmla="*/ 15 w 24"/>
                <a:gd name="T3" fmla="*/ 0 h 51"/>
                <a:gd name="T4" fmla="*/ 23 w 24"/>
                <a:gd name="T5" fmla="*/ 26 h 51"/>
                <a:gd name="T6" fmla="*/ 9 w 24"/>
                <a:gd name="T7" fmla="*/ 51 h 51"/>
                <a:gd name="T8" fmla="*/ 1 w 24"/>
                <a:gd name="T9" fmla="*/ 24 h 51"/>
              </a:gdLst>
              <a:ahLst/>
              <a:cxnLst>
                <a:cxn ang="0">
                  <a:pos x="T0" y="T1"/>
                </a:cxn>
                <a:cxn ang="0">
                  <a:pos x="T2" y="T3"/>
                </a:cxn>
                <a:cxn ang="0">
                  <a:pos x="T4" y="T5"/>
                </a:cxn>
                <a:cxn ang="0">
                  <a:pos x="T6" y="T7"/>
                </a:cxn>
                <a:cxn ang="0">
                  <a:pos x="T8" y="T9"/>
                </a:cxn>
              </a:cxnLst>
              <a:rect l="0" t="0" r="r" b="b"/>
              <a:pathLst>
                <a:path w="24" h="51">
                  <a:moveTo>
                    <a:pt x="1" y="24"/>
                  </a:moveTo>
                  <a:cubicBezTo>
                    <a:pt x="2" y="14"/>
                    <a:pt x="7" y="5"/>
                    <a:pt x="15" y="0"/>
                  </a:cubicBezTo>
                  <a:cubicBezTo>
                    <a:pt x="21" y="7"/>
                    <a:pt x="24" y="16"/>
                    <a:pt x="23" y="26"/>
                  </a:cubicBezTo>
                  <a:cubicBezTo>
                    <a:pt x="21" y="36"/>
                    <a:pt x="16" y="45"/>
                    <a:pt x="9" y="51"/>
                  </a:cubicBezTo>
                  <a:cubicBezTo>
                    <a:pt x="3" y="43"/>
                    <a:pt x="0" y="34"/>
                    <a:pt x="1" y="2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 name="Freeform 416"/>
            <p:cNvSpPr/>
            <p:nvPr/>
          </p:nvSpPr>
          <p:spPr bwMode="auto">
            <a:xfrm>
              <a:off x="1692276" y="4692651"/>
              <a:ext cx="300038" cy="153988"/>
            </a:xfrm>
            <a:custGeom>
              <a:avLst/>
              <a:gdLst>
                <a:gd name="T0" fmla="*/ 44 w 80"/>
                <a:gd name="T1" fmla="*/ 4 h 41"/>
                <a:gd name="T2" fmla="*/ 80 w 80"/>
                <a:gd name="T3" fmla="*/ 30 h 41"/>
                <a:gd name="T4" fmla="*/ 36 w 80"/>
                <a:gd name="T5" fmla="*/ 38 h 41"/>
                <a:gd name="T6" fmla="*/ 0 w 80"/>
                <a:gd name="T7" fmla="*/ 11 h 41"/>
                <a:gd name="T8" fmla="*/ 44 w 80"/>
                <a:gd name="T9" fmla="*/ 4 h 41"/>
              </a:gdLst>
              <a:ahLst/>
              <a:cxnLst>
                <a:cxn ang="0">
                  <a:pos x="T0" y="T1"/>
                </a:cxn>
                <a:cxn ang="0">
                  <a:pos x="T2" y="T3"/>
                </a:cxn>
                <a:cxn ang="0">
                  <a:pos x="T4" y="T5"/>
                </a:cxn>
                <a:cxn ang="0">
                  <a:pos x="T6" y="T7"/>
                </a:cxn>
                <a:cxn ang="0">
                  <a:pos x="T8" y="T9"/>
                </a:cxn>
              </a:cxnLst>
              <a:rect l="0" t="0" r="r" b="b"/>
              <a:pathLst>
                <a:path w="80" h="41">
                  <a:moveTo>
                    <a:pt x="44" y="4"/>
                  </a:moveTo>
                  <a:cubicBezTo>
                    <a:pt x="60" y="7"/>
                    <a:pt x="72" y="17"/>
                    <a:pt x="80" y="30"/>
                  </a:cubicBezTo>
                  <a:cubicBezTo>
                    <a:pt x="68" y="38"/>
                    <a:pt x="52" y="41"/>
                    <a:pt x="36" y="38"/>
                  </a:cubicBezTo>
                  <a:cubicBezTo>
                    <a:pt x="20" y="34"/>
                    <a:pt x="8" y="24"/>
                    <a:pt x="0" y="11"/>
                  </a:cubicBezTo>
                  <a:cubicBezTo>
                    <a:pt x="13" y="3"/>
                    <a:pt x="28" y="0"/>
                    <a:pt x="44"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5" name="Freeform 417"/>
            <p:cNvSpPr/>
            <p:nvPr/>
          </p:nvSpPr>
          <p:spPr bwMode="auto">
            <a:xfrm>
              <a:off x="1868488" y="4646613"/>
              <a:ext cx="131763" cy="161925"/>
            </a:xfrm>
            <a:custGeom>
              <a:avLst/>
              <a:gdLst>
                <a:gd name="T0" fmla="*/ 27 w 35"/>
                <a:gd name="T1" fmla="*/ 15 h 43"/>
                <a:gd name="T2" fmla="*/ 33 w 35"/>
                <a:gd name="T3" fmla="*/ 43 h 43"/>
                <a:gd name="T4" fmla="*/ 8 w 35"/>
                <a:gd name="T5" fmla="*/ 28 h 43"/>
                <a:gd name="T6" fmla="*/ 2 w 35"/>
                <a:gd name="T7" fmla="*/ 0 h 43"/>
                <a:gd name="T8" fmla="*/ 27 w 35"/>
                <a:gd name="T9" fmla="*/ 15 h 43"/>
              </a:gdLst>
              <a:ahLst/>
              <a:cxnLst>
                <a:cxn ang="0">
                  <a:pos x="T0" y="T1"/>
                </a:cxn>
                <a:cxn ang="0">
                  <a:pos x="T2" y="T3"/>
                </a:cxn>
                <a:cxn ang="0">
                  <a:pos x="T4" y="T5"/>
                </a:cxn>
                <a:cxn ang="0">
                  <a:pos x="T6" y="T7"/>
                </a:cxn>
                <a:cxn ang="0">
                  <a:pos x="T8" y="T9"/>
                </a:cxn>
              </a:cxnLst>
              <a:rect l="0" t="0" r="r" b="b"/>
              <a:pathLst>
                <a:path w="35" h="43">
                  <a:moveTo>
                    <a:pt x="27" y="15"/>
                  </a:moveTo>
                  <a:cubicBezTo>
                    <a:pt x="33" y="23"/>
                    <a:pt x="35" y="34"/>
                    <a:pt x="33" y="43"/>
                  </a:cubicBezTo>
                  <a:cubicBezTo>
                    <a:pt x="23" y="42"/>
                    <a:pt x="14" y="36"/>
                    <a:pt x="8" y="28"/>
                  </a:cubicBezTo>
                  <a:cubicBezTo>
                    <a:pt x="2" y="19"/>
                    <a:pt x="0" y="9"/>
                    <a:pt x="2" y="0"/>
                  </a:cubicBezTo>
                  <a:cubicBezTo>
                    <a:pt x="12" y="1"/>
                    <a:pt x="21" y="6"/>
                    <a:pt x="27"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Freeform 418"/>
            <p:cNvSpPr/>
            <p:nvPr/>
          </p:nvSpPr>
          <p:spPr bwMode="auto">
            <a:xfrm>
              <a:off x="1538288" y="3965576"/>
              <a:ext cx="192088" cy="101600"/>
            </a:xfrm>
            <a:custGeom>
              <a:avLst/>
              <a:gdLst>
                <a:gd name="T0" fmla="*/ 28 w 51"/>
                <a:gd name="T1" fmla="*/ 2 h 27"/>
                <a:gd name="T2" fmla="*/ 51 w 51"/>
                <a:gd name="T3" fmla="*/ 19 h 27"/>
                <a:gd name="T4" fmla="*/ 23 w 51"/>
                <a:gd name="T5" fmla="*/ 24 h 27"/>
                <a:gd name="T6" fmla="*/ 0 w 51"/>
                <a:gd name="T7" fmla="*/ 7 h 27"/>
                <a:gd name="T8" fmla="*/ 28 w 51"/>
                <a:gd name="T9" fmla="*/ 2 h 27"/>
              </a:gdLst>
              <a:ahLst/>
              <a:cxnLst>
                <a:cxn ang="0">
                  <a:pos x="T0" y="T1"/>
                </a:cxn>
                <a:cxn ang="0">
                  <a:pos x="T2" y="T3"/>
                </a:cxn>
                <a:cxn ang="0">
                  <a:pos x="T4" y="T5"/>
                </a:cxn>
                <a:cxn ang="0">
                  <a:pos x="T6" y="T7"/>
                </a:cxn>
                <a:cxn ang="0">
                  <a:pos x="T8" y="T9"/>
                </a:cxn>
              </a:cxnLst>
              <a:rect l="0" t="0" r="r" b="b"/>
              <a:pathLst>
                <a:path w="51" h="27">
                  <a:moveTo>
                    <a:pt x="28" y="2"/>
                  </a:moveTo>
                  <a:cubicBezTo>
                    <a:pt x="38" y="5"/>
                    <a:pt x="47" y="11"/>
                    <a:pt x="51" y="19"/>
                  </a:cubicBezTo>
                  <a:cubicBezTo>
                    <a:pt x="43" y="25"/>
                    <a:pt x="33" y="27"/>
                    <a:pt x="23" y="24"/>
                  </a:cubicBezTo>
                  <a:cubicBezTo>
                    <a:pt x="13" y="22"/>
                    <a:pt x="4" y="15"/>
                    <a:pt x="0" y="7"/>
                  </a:cubicBezTo>
                  <a:cubicBezTo>
                    <a:pt x="8" y="2"/>
                    <a:pt x="18" y="0"/>
                    <a:pt x="28" y="2"/>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7" name="Freeform 419"/>
            <p:cNvSpPr/>
            <p:nvPr/>
          </p:nvSpPr>
          <p:spPr bwMode="auto">
            <a:xfrm>
              <a:off x="1508126" y="5387976"/>
              <a:ext cx="214313" cy="142875"/>
            </a:xfrm>
            <a:custGeom>
              <a:avLst/>
              <a:gdLst>
                <a:gd name="T0" fmla="*/ 22 w 57"/>
                <a:gd name="T1" fmla="*/ 7 h 38"/>
                <a:gd name="T2" fmla="*/ 57 w 57"/>
                <a:gd name="T3" fmla="*/ 3 h 38"/>
                <a:gd name="T4" fmla="*/ 35 w 57"/>
                <a:gd name="T5" fmla="*/ 31 h 38"/>
                <a:gd name="T6" fmla="*/ 0 w 57"/>
                <a:gd name="T7" fmla="*/ 35 h 38"/>
                <a:gd name="T8" fmla="*/ 22 w 57"/>
                <a:gd name="T9" fmla="*/ 7 h 38"/>
              </a:gdLst>
              <a:ahLst/>
              <a:cxnLst>
                <a:cxn ang="0">
                  <a:pos x="T0" y="T1"/>
                </a:cxn>
                <a:cxn ang="0">
                  <a:pos x="T2" y="T3"/>
                </a:cxn>
                <a:cxn ang="0">
                  <a:pos x="T4" y="T5"/>
                </a:cxn>
                <a:cxn ang="0">
                  <a:pos x="T6" y="T7"/>
                </a:cxn>
                <a:cxn ang="0">
                  <a:pos x="T8" y="T9"/>
                </a:cxn>
              </a:cxnLst>
              <a:rect l="0" t="0" r="r" b="b"/>
              <a:pathLst>
                <a:path w="57" h="38">
                  <a:moveTo>
                    <a:pt x="22" y="7"/>
                  </a:moveTo>
                  <a:cubicBezTo>
                    <a:pt x="33" y="1"/>
                    <a:pt x="46" y="0"/>
                    <a:pt x="57" y="3"/>
                  </a:cubicBezTo>
                  <a:cubicBezTo>
                    <a:pt x="54" y="15"/>
                    <a:pt x="46" y="25"/>
                    <a:pt x="35" y="31"/>
                  </a:cubicBezTo>
                  <a:cubicBezTo>
                    <a:pt x="24" y="37"/>
                    <a:pt x="11" y="38"/>
                    <a:pt x="0" y="35"/>
                  </a:cubicBezTo>
                  <a:cubicBezTo>
                    <a:pt x="3" y="23"/>
                    <a:pt x="10" y="13"/>
                    <a:pt x="22"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8" name="Freeform 420"/>
            <p:cNvSpPr/>
            <p:nvPr/>
          </p:nvSpPr>
          <p:spPr bwMode="auto">
            <a:xfrm>
              <a:off x="1395413" y="3281363"/>
              <a:ext cx="173038" cy="249238"/>
            </a:xfrm>
            <a:custGeom>
              <a:avLst/>
              <a:gdLst>
                <a:gd name="T0" fmla="*/ 37 w 46"/>
                <a:gd name="T1" fmla="*/ 24 h 66"/>
                <a:gd name="T2" fmla="*/ 43 w 46"/>
                <a:gd name="T3" fmla="*/ 66 h 66"/>
                <a:gd name="T4" fmla="*/ 9 w 46"/>
                <a:gd name="T5" fmla="*/ 41 h 66"/>
                <a:gd name="T6" fmla="*/ 3 w 46"/>
                <a:gd name="T7" fmla="*/ 0 h 66"/>
                <a:gd name="T8" fmla="*/ 37 w 46"/>
                <a:gd name="T9" fmla="*/ 24 h 66"/>
              </a:gdLst>
              <a:ahLst/>
              <a:cxnLst>
                <a:cxn ang="0">
                  <a:pos x="T0" y="T1"/>
                </a:cxn>
                <a:cxn ang="0">
                  <a:pos x="T2" y="T3"/>
                </a:cxn>
                <a:cxn ang="0">
                  <a:pos x="T4" y="T5"/>
                </a:cxn>
                <a:cxn ang="0">
                  <a:pos x="T6" y="T7"/>
                </a:cxn>
                <a:cxn ang="0">
                  <a:pos x="T8" y="T9"/>
                </a:cxn>
              </a:cxnLst>
              <a:rect l="0" t="0" r="r" b="b"/>
              <a:pathLst>
                <a:path w="46" h="66">
                  <a:moveTo>
                    <a:pt x="37" y="24"/>
                  </a:moveTo>
                  <a:cubicBezTo>
                    <a:pt x="45" y="37"/>
                    <a:pt x="46" y="52"/>
                    <a:pt x="43" y="66"/>
                  </a:cubicBezTo>
                  <a:cubicBezTo>
                    <a:pt x="29" y="63"/>
                    <a:pt x="17" y="54"/>
                    <a:pt x="9" y="41"/>
                  </a:cubicBezTo>
                  <a:cubicBezTo>
                    <a:pt x="1" y="28"/>
                    <a:pt x="0" y="13"/>
                    <a:pt x="3" y="0"/>
                  </a:cubicBezTo>
                  <a:cubicBezTo>
                    <a:pt x="17" y="3"/>
                    <a:pt x="29" y="11"/>
                    <a:pt x="37" y="2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9" name="Freeform 421"/>
            <p:cNvSpPr/>
            <p:nvPr/>
          </p:nvSpPr>
          <p:spPr bwMode="auto">
            <a:xfrm>
              <a:off x="1785938" y="3041651"/>
              <a:ext cx="176213" cy="247650"/>
            </a:xfrm>
            <a:custGeom>
              <a:avLst/>
              <a:gdLst>
                <a:gd name="T0" fmla="*/ 38 w 47"/>
                <a:gd name="T1" fmla="*/ 25 h 66"/>
                <a:gd name="T2" fmla="*/ 43 w 47"/>
                <a:gd name="T3" fmla="*/ 66 h 66"/>
                <a:gd name="T4" fmla="*/ 9 w 47"/>
                <a:gd name="T5" fmla="*/ 42 h 66"/>
                <a:gd name="T6" fmla="*/ 4 w 47"/>
                <a:gd name="T7" fmla="*/ 0 h 66"/>
                <a:gd name="T8" fmla="*/ 38 w 47"/>
                <a:gd name="T9" fmla="*/ 25 h 66"/>
              </a:gdLst>
              <a:ahLst/>
              <a:cxnLst>
                <a:cxn ang="0">
                  <a:pos x="T0" y="T1"/>
                </a:cxn>
                <a:cxn ang="0">
                  <a:pos x="T2" y="T3"/>
                </a:cxn>
                <a:cxn ang="0">
                  <a:pos x="T4" y="T5"/>
                </a:cxn>
                <a:cxn ang="0">
                  <a:pos x="T6" y="T7"/>
                </a:cxn>
                <a:cxn ang="0">
                  <a:pos x="T8" y="T9"/>
                </a:cxn>
              </a:cxnLst>
              <a:rect l="0" t="0" r="r" b="b"/>
              <a:pathLst>
                <a:path w="47" h="66">
                  <a:moveTo>
                    <a:pt x="38" y="25"/>
                  </a:moveTo>
                  <a:cubicBezTo>
                    <a:pt x="45" y="38"/>
                    <a:pt x="47" y="53"/>
                    <a:pt x="43" y="66"/>
                  </a:cubicBezTo>
                  <a:cubicBezTo>
                    <a:pt x="30" y="63"/>
                    <a:pt x="17" y="55"/>
                    <a:pt x="9" y="42"/>
                  </a:cubicBezTo>
                  <a:cubicBezTo>
                    <a:pt x="2" y="29"/>
                    <a:pt x="0" y="14"/>
                    <a:pt x="4" y="0"/>
                  </a:cubicBezTo>
                  <a:cubicBezTo>
                    <a:pt x="18" y="3"/>
                    <a:pt x="30" y="12"/>
                    <a:pt x="38" y="2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0" name="Freeform 422"/>
            <p:cNvSpPr/>
            <p:nvPr/>
          </p:nvSpPr>
          <p:spPr bwMode="auto">
            <a:xfrm>
              <a:off x="2728913" y="3198813"/>
              <a:ext cx="131763" cy="263525"/>
            </a:xfrm>
            <a:custGeom>
              <a:avLst/>
              <a:gdLst>
                <a:gd name="T0" fmla="*/ 33 w 35"/>
                <a:gd name="T1" fmla="*/ 38 h 70"/>
                <a:gd name="T2" fmla="*/ 11 w 35"/>
                <a:gd name="T3" fmla="*/ 70 h 70"/>
                <a:gd name="T4" fmla="*/ 3 w 35"/>
                <a:gd name="T5" fmla="*/ 32 h 70"/>
                <a:gd name="T6" fmla="*/ 25 w 35"/>
                <a:gd name="T7" fmla="*/ 0 h 70"/>
                <a:gd name="T8" fmla="*/ 33 w 35"/>
                <a:gd name="T9" fmla="*/ 38 h 70"/>
              </a:gdLst>
              <a:ahLst/>
              <a:cxnLst>
                <a:cxn ang="0">
                  <a:pos x="T0" y="T1"/>
                </a:cxn>
                <a:cxn ang="0">
                  <a:pos x="T2" y="T3"/>
                </a:cxn>
                <a:cxn ang="0">
                  <a:pos x="T4" y="T5"/>
                </a:cxn>
                <a:cxn ang="0">
                  <a:pos x="T6" y="T7"/>
                </a:cxn>
                <a:cxn ang="0">
                  <a:pos x="T8" y="T9"/>
                </a:cxn>
              </a:cxnLst>
              <a:rect l="0" t="0" r="r" b="b"/>
              <a:pathLst>
                <a:path w="35" h="70">
                  <a:moveTo>
                    <a:pt x="33" y="38"/>
                  </a:moveTo>
                  <a:cubicBezTo>
                    <a:pt x="30" y="52"/>
                    <a:pt x="22" y="63"/>
                    <a:pt x="11" y="70"/>
                  </a:cubicBezTo>
                  <a:cubicBezTo>
                    <a:pt x="4" y="60"/>
                    <a:pt x="0" y="46"/>
                    <a:pt x="3" y="32"/>
                  </a:cubicBezTo>
                  <a:cubicBezTo>
                    <a:pt x="6" y="19"/>
                    <a:pt x="14" y="7"/>
                    <a:pt x="25" y="0"/>
                  </a:cubicBezTo>
                  <a:cubicBezTo>
                    <a:pt x="32" y="11"/>
                    <a:pt x="35" y="24"/>
                    <a:pt x="33" y="3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1" name="Freeform 423"/>
            <p:cNvSpPr/>
            <p:nvPr/>
          </p:nvSpPr>
          <p:spPr bwMode="auto">
            <a:xfrm>
              <a:off x="1166813" y="3752851"/>
              <a:ext cx="263525" cy="134938"/>
            </a:xfrm>
            <a:custGeom>
              <a:avLst/>
              <a:gdLst>
                <a:gd name="T0" fmla="*/ 39 w 70"/>
                <a:gd name="T1" fmla="*/ 3 h 36"/>
                <a:gd name="T2" fmla="*/ 70 w 70"/>
                <a:gd name="T3" fmla="*/ 26 h 36"/>
                <a:gd name="T4" fmla="*/ 32 w 70"/>
                <a:gd name="T5" fmla="*/ 32 h 36"/>
                <a:gd name="T6" fmla="*/ 0 w 70"/>
                <a:gd name="T7" fmla="*/ 9 h 36"/>
                <a:gd name="T8" fmla="*/ 39 w 70"/>
                <a:gd name="T9" fmla="*/ 3 h 36"/>
              </a:gdLst>
              <a:ahLst/>
              <a:cxnLst>
                <a:cxn ang="0">
                  <a:pos x="T0" y="T1"/>
                </a:cxn>
                <a:cxn ang="0">
                  <a:pos x="T2" y="T3"/>
                </a:cxn>
                <a:cxn ang="0">
                  <a:pos x="T4" y="T5"/>
                </a:cxn>
                <a:cxn ang="0">
                  <a:pos x="T6" y="T7"/>
                </a:cxn>
                <a:cxn ang="0">
                  <a:pos x="T8" y="T9"/>
                </a:cxn>
              </a:cxnLst>
              <a:rect l="0" t="0" r="r" b="b"/>
              <a:pathLst>
                <a:path w="70" h="36">
                  <a:moveTo>
                    <a:pt x="39" y="3"/>
                  </a:moveTo>
                  <a:cubicBezTo>
                    <a:pt x="52" y="6"/>
                    <a:pt x="63" y="15"/>
                    <a:pt x="70" y="26"/>
                  </a:cubicBezTo>
                  <a:cubicBezTo>
                    <a:pt x="59" y="33"/>
                    <a:pt x="45" y="36"/>
                    <a:pt x="32" y="32"/>
                  </a:cubicBezTo>
                  <a:cubicBezTo>
                    <a:pt x="18" y="29"/>
                    <a:pt x="7" y="21"/>
                    <a:pt x="0" y="9"/>
                  </a:cubicBezTo>
                  <a:cubicBezTo>
                    <a:pt x="11" y="2"/>
                    <a:pt x="25" y="0"/>
                    <a:pt x="39" y="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2" name="Freeform 424"/>
            <p:cNvSpPr/>
            <p:nvPr/>
          </p:nvSpPr>
          <p:spPr bwMode="auto">
            <a:xfrm>
              <a:off x="3133726" y="3929063"/>
              <a:ext cx="74613" cy="146050"/>
            </a:xfrm>
            <a:custGeom>
              <a:avLst/>
              <a:gdLst>
                <a:gd name="T0" fmla="*/ 18 w 20"/>
                <a:gd name="T1" fmla="*/ 22 h 39"/>
                <a:gd name="T2" fmla="*/ 15 w 20"/>
                <a:gd name="T3" fmla="*/ 0 h 39"/>
                <a:gd name="T4" fmla="*/ 2 w 20"/>
                <a:gd name="T5" fmla="*/ 17 h 39"/>
                <a:gd name="T6" fmla="*/ 5 w 20"/>
                <a:gd name="T7" fmla="*/ 39 h 39"/>
                <a:gd name="T8" fmla="*/ 18 w 20"/>
                <a:gd name="T9" fmla="*/ 22 h 39"/>
              </a:gdLst>
              <a:ahLst/>
              <a:cxnLst>
                <a:cxn ang="0">
                  <a:pos x="T0" y="T1"/>
                </a:cxn>
                <a:cxn ang="0">
                  <a:pos x="T2" y="T3"/>
                </a:cxn>
                <a:cxn ang="0">
                  <a:pos x="T4" y="T5"/>
                </a:cxn>
                <a:cxn ang="0">
                  <a:pos x="T6" y="T7"/>
                </a:cxn>
                <a:cxn ang="0">
                  <a:pos x="T8" y="T9"/>
                </a:cxn>
              </a:cxnLst>
              <a:rect l="0" t="0" r="r" b="b"/>
              <a:pathLst>
                <a:path w="20" h="39">
                  <a:moveTo>
                    <a:pt x="18" y="22"/>
                  </a:moveTo>
                  <a:cubicBezTo>
                    <a:pt x="20" y="14"/>
                    <a:pt x="19" y="7"/>
                    <a:pt x="15" y="0"/>
                  </a:cubicBezTo>
                  <a:cubicBezTo>
                    <a:pt x="9" y="4"/>
                    <a:pt x="4" y="10"/>
                    <a:pt x="2" y="17"/>
                  </a:cubicBezTo>
                  <a:cubicBezTo>
                    <a:pt x="0" y="25"/>
                    <a:pt x="1" y="33"/>
                    <a:pt x="5" y="39"/>
                  </a:cubicBezTo>
                  <a:cubicBezTo>
                    <a:pt x="11" y="36"/>
                    <a:pt x="16" y="30"/>
                    <a:pt x="18" y="22"/>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3" name="Freeform 425"/>
            <p:cNvSpPr/>
            <p:nvPr/>
          </p:nvSpPr>
          <p:spPr bwMode="auto">
            <a:xfrm>
              <a:off x="3603626" y="3722688"/>
              <a:ext cx="127000" cy="292100"/>
            </a:xfrm>
            <a:custGeom>
              <a:avLst/>
              <a:gdLst>
                <a:gd name="T0" fmla="*/ 33 w 34"/>
                <a:gd name="T1" fmla="*/ 38 h 78"/>
                <a:gd name="T2" fmla="*/ 16 w 34"/>
                <a:gd name="T3" fmla="*/ 0 h 78"/>
                <a:gd name="T4" fmla="*/ 0 w 34"/>
                <a:gd name="T5" fmla="*/ 39 h 78"/>
                <a:gd name="T6" fmla="*/ 18 w 34"/>
                <a:gd name="T7" fmla="*/ 78 h 78"/>
                <a:gd name="T8" fmla="*/ 33 w 34"/>
                <a:gd name="T9" fmla="*/ 38 h 78"/>
              </a:gdLst>
              <a:ahLst/>
              <a:cxnLst>
                <a:cxn ang="0">
                  <a:pos x="T0" y="T1"/>
                </a:cxn>
                <a:cxn ang="0">
                  <a:pos x="T2" y="T3"/>
                </a:cxn>
                <a:cxn ang="0">
                  <a:pos x="T4" y="T5"/>
                </a:cxn>
                <a:cxn ang="0">
                  <a:pos x="T6" y="T7"/>
                </a:cxn>
                <a:cxn ang="0">
                  <a:pos x="T8" y="T9"/>
                </a:cxn>
              </a:cxnLst>
              <a:rect l="0" t="0" r="r" b="b"/>
              <a:pathLst>
                <a:path w="34" h="78">
                  <a:moveTo>
                    <a:pt x="33" y="38"/>
                  </a:moveTo>
                  <a:cubicBezTo>
                    <a:pt x="33" y="23"/>
                    <a:pt x="26" y="9"/>
                    <a:pt x="16" y="0"/>
                  </a:cubicBezTo>
                  <a:cubicBezTo>
                    <a:pt x="6" y="10"/>
                    <a:pt x="0" y="24"/>
                    <a:pt x="0" y="39"/>
                  </a:cubicBezTo>
                  <a:cubicBezTo>
                    <a:pt x="1" y="55"/>
                    <a:pt x="7" y="68"/>
                    <a:pt x="18" y="78"/>
                  </a:cubicBezTo>
                  <a:cubicBezTo>
                    <a:pt x="28" y="68"/>
                    <a:pt x="34" y="54"/>
                    <a:pt x="33" y="3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4" name="Freeform 426"/>
            <p:cNvSpPr/>
            <p:nvPr/>
          </p:nvSpPr>
          <p:spPr bwMode="auto">
            <a:xfrm>
              <a:off x="3167063" y="3289301"/>
              <a:ext cx="225425" cy="192088"/>
            </a:xfrm>
            <a:custGeom>
              <a:avLst/>
              <a:gdLst>
                <a:gd name="T0" fmla="*/ 41 w 60"/>
                <a:gd name="T1" fmla="*/ 13 h 51"/>
                <a:gd name="T2" fmla="*/ 0 w 60"/>
                <a:gd name="T3" fmla="*/ 1 h 51"/>
                <a:gd name="T4" fmla="*/ 20 w 60"/>
                <a:gd name="T5" fmla="*/ 38 h 51"/>
                <a:gd name="T6" fmla="*/ 60 w 60"/>
                <a:gd name="T7" fmla="*/ 50 h 51"/>
                <a:gd name="T8" fmla="*/ 41 w 60"/>
                <a:gd name="T9" fmla="*/ 13 h 51"/>
              </a:gdLst>
              <a:ahLst/>
              <a:cxnLst>
                <a:cxn ang="0">
                  <a:pos x="T0" y="T1"/>
                </a:cxn>
                <a:cxn ang="0">
                  <a:pos x="T2" y="T3"/>
                </a:cxn>
                <a:cxn ang="0">
                  <a:pos x="T4" y="T5"/>
                </a:cxn>
                <a:cxn ang="0">
                  <a:pos x="T6" y="T7"/>
                </a:cxn>
                <a:cxn ang="0">
                  <a:pos x="T8" y="T9"/>
                </a:cxn>
              </a:cxnLst>
              <a:rect l="0" t="0" r="r" b="b"/>
              <a:pathLst>
                <a:path w="60" h="51">
                  <a:moveTo>
                    <a:pt x="41" y="13"/>
                  </a:moveTo>
                  <a:cubicBezTo>
                    <a:pt x="29" y="3"/>
                    <a:pt x="14" y="0"/>
                    <a:pt x="0" y="1"/>
                  </a:cubicBezTo>
                  <a:cubicBezTo>
                    <a:pt x="2" y="15"/>
                    <a:pt x="8" y="29"/>
                    <a:pt x="20" y="38"/>
                  </a:cubicBezTo>
                  <a:cubicBezTo>
                    <a:pt x="32" y="48"/>
                    <a:pt x="47" y="51"/>
                    <a:pt x="60" y="50"/>
                  </a:cubicBezTo>
                  <a:cubicBezTo>
                    <a:pt x="59" y="36"/>
                    <a:pt x="52" y="22"/>
                    <a:pt x="41" y="13"/>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5" name="Freeform 427"/>
            <p:cNvSpPr/>
            <p:nvPr/>
          </p:nvSpPr>
          <p:spPr bwMode="auto">
            <a:xfrm>
              <a:off x="3509963" y="3184526"/>
              <a:ext cx="160338" cy="139700"/>
            </a:xfrm>
            <a:custGeom>
              <a:avLst/>
              <a:gdLst>
                <a:gd name="T0" fmla="*/ 29 w 43"/>
                <a:gd name="T1" fmla="*/ 9 h 37"/>
                <a:gd name="T2" fmla="*/ 0 w 43"/>
                <a:gd name="T3" fmla="*/ 1 h 37"/>
                <a:gd name="T4" fmla="*/ 14 w 43"/>
                <a:gd name="T5" fmla="*/ 27 h 37"/>
                <a:gd name="T6" fmla="*/ 43 w 43"/>
                <a:gd name="T7" fmla="*/ 35 h 37"/>
                <a:gd name="T8" fmla="*/ 29 w 43"/>
                <a:gd name="T9" fmla="*/ 9 h 37"/>
              </a:gdLst>
              <a:ahLst/>
              <a:cxnLst>
                <a:cxn ang="0">
                  <a:pos x="T0" y="T1"/>
                </a:cxn>
                <a:cxn ang="0">
                  <a:pos x="T2" y="T3"/>
                </a:cxn>
                <a:cxn ang="0">
                  <a:pos x="T4" y="T5"/>
                </a:cxn>
                <a:cxn ang="0">
                  <a:pos x="T6" y="T7"/>
                </a:cxn>
                <a:cxn ang="0">
                  <a:pos x="T8" y="T9"/>
                </a:cxn>
              </a:cxnLst>
              <a:rect l="0" t="0" r="r" b="b"/>
              <a:pathLst>
                <a:path w="43" h="37">
                  <a:moveTo>
                    <a:pt x="29" y="9"/>
                  </a:moveTo>
                  <a:cubicBezTo>
                    <a:pt x="20" y="2"/>
                    <a:pt x="10" y="0"/>
                    <a:pt x="0" y="1"/>
                  </a:cubicBezTo>
                  <a:cubicBezTo>
                    <a:pt x="1" y="11"/>
                    <a:pt x="6" y="20"/>
                    <a:pt x="14" y="27"/>
                  </a:cubicBezTo>
                  <a:cubicBezTo>
                    <a:pt x="23" y="34"/>
                    <a:pt x="33" y="37"/>
                    <a:pt x="43" y="35"/>
                  </a:cubicBezTo>
                  <a:cubicBezTo>
                    <a:pt x="42" y="25"/>
                    <a:pt x="37" y="16"/>
                    <a:pt x="29" y="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6" name="Freeform 428"/>
            <p:cNvSpPr/>
            <p:nvPr/>
          </p:nvSpPr>
          <p:spPr bwMode="auto">
            <a:xfrm>
              <a:off x="4165601" y="3094038"/>
              <a:ext cx="98425" cy="206375"/>
            </a:xfrm>
            <a:custGeom>
              <a:avLst/>
              <a:gdLst>
                <a:gd name="T0" fmla="*/ 25 w 26"/>
                <a:gd name="T1" fmla="*/ 26 h 55"/>
                <a:gd name="T2" fmla="*/ 10 w 26"/>
                <a:gd name="T3" fmla="*/ 0 h 55"/>
                <a:gd name="T4" fmla="*/ 1 w 26"/>
                <a:gd name="T5" fmla="*/ 28 h 55"/>
                <a:gd name="T6" fmla="*/ 15 w 26"/>
                <a:gd name="T7" fmla="*/ 55 h 55"/>
                <a:gd name="T8" fmla="*/ 25 w 26"/>
                <a:gd name="T9" fmla="*/ 26 h 55"/>
              </a:gdLst>
              <a:ahLst/>
              <a:cxnLst>
                <a:cxn ang="0">
                  <a:pos x="T0" y="T1"/>
                </a:cxn>
                <a:cxn ang="0">
                  <a:pos x="T2" y="T3"/>
                </a:cxn>
                <a:cxn ang="0">
                  <a:pos x="T4" y="T5"/>
                </a:cxn>
                <a:cxn ang="0">
                  <a:pos x="T6" y="T7"/>
                </a:cxn>
                <a:cxn ang="0">
                  <a:pos x="T8" y="T9"/>
                </a:cxn>
              </a:cxnLst>
              <a:rect l="0" t="0" r="r" b="b"/>
              <a:pathLst>
                <a:path w="26" h="55">
                  <a:moveTo>
                    <a:pt x="25" y="26"/>
                  </a:moveTo>
                  <a:cubicBezTo>
                    <a:pt x="24" y="15"/>
                    <a:pt x="18" y="6"/>
                    <a:pt x="10" y="0"/>
                  </a:cubicBezTo>
                  <a:cubicBezTo>
                    <a:pt x="4" y="7"/>
                    <a:pt x="0" y="18"/>
                    <a:pt x="1" y="28"/>
                  </a:cubicBezTo>
                  <a:cubicBezTo>
                    <a:pt x="2" y="39"/>
                    <a:pt x="8" y="48"/>
                    <a:pt x="15" y="55"/>
                  </a:cubicBezTo>
                  <a:cubicBezTo>
                    <a:pt x="22" y="47"/>
                    <a:pt x="26" y="37"/>
                    <a:pt x="25"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7" name="Freeform 429"/>
            <p:cNvSpPr/>
            <p:nvPr/>
          </p:nvSpPr>
          <p:spPr bwMode="auto">
            <a:xfrm>
              <a:off x="3802063" y="3030538"/>
              <a:ext cx="127000" cy="274638"/>
            </a:xfrm>
            <a:custGeom>
              <a:avLst/>
              <a:gdLst>
                <a:gd name="T0" fmla="*/ 32 w 34"/>
                <a:gd name="T1" fmla="*/ 35 h 73"/>
                <a:gd name="T2" fmla="*/ 13 w 34"/>
                <a:gd name="T3" fmla="*/ 0 h 73"/>
                <a:gd name="T4" fmla="*/ 1 w 34"/>
                <a:gd name="T5" fmla="*/ 38 h 73"/>
                <a:gd name="T6" fmla="*/ 20 w 34"/>
                <a:gd name="T7" fmla="*/ 73 h 73"/>
                <a:gd name="T8" fmla="*/ 32 w 34"/>
                <a:gd name="T9" fmla="*/ 35 h 73"/>
              </a:gdLst>
              <a:ahLst/>
              <a:cxnLst>
                <a:cxn ang="0">
                  <a:pos x="T0" y="T1"/>
                </a:cxn>
                <a:cxn ang="0">
                  <a:pos x="T2" y="T3"/>
                </a:cxn>
                <a:cxn ang="0">
                  <a:pos x="T4" y="T5"/>
                </a:cxn>
                <a:cxn ang="0">
                  <a:pos x="T6" y="T7"/>
                </a:cxn>
                <a:cxn ang="0">
                  <a:pos x="T8" y="T9"/>
                </a:cxn>
              </a:cxnLst>
              <a:rect l="0" t="0" r="r" b="b"/>
              <a:pathLst>
                <a:path w="34" h="73">
                  <a:moveTo>
                    <a:pt x="32" y="35"/>
                  </a:moveTo>
                  <a:cubicBezTo>
                    <a:pt x="31" y="20"/>
                    <a:pt x="24" y="8"/>
                    <a:pt x="13" y="0"/>
                  </a:cubicBezTo>
                  <a:cubicBezTo>
                    <a:pt x="5" y="10"/>
                    <a:pt x="0" y="23"/>
                    <a:pt x="1" y="38"/>
                  </a:cubicBezTo>
                  <a:cubicBezTo>
                    <a:pt x="3" y="52"/>
                    <a:pt x="10" y="64"/>
                    <a:pt x="20" y="73"/>
                  </a:cubicBezTo>
                  <a:cubicBezTo>
                    <a:pt x="29" y="63"/>
                    <a:pt x="34" y="49"/>
                    <a:pt x="32" y="3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8" name="Freeform 430"/>
            <p:cNvSpPr/>
            <p:nvPr/>
          </p:nvSpPr>
          <p:spPr bwMode="auto">
            <a:xfrm>
              <a:off x="3557588" y="3451226"/>
              <a:ext cx="150813" cy="104775"/>
            </a:xfrm>
            <a:custGeom>
              <a:avLst/>
              <a:gdLst>
                <a:gd name="T0" fmla="*/ 25 w 40"/>
                <a:gd name="T1" fmla="*/ 6 h 28"/>
                <a:gd name="T2" fmla="*/ 0 w 40"/>
                <a:gd name="T3" fmla="*/ 3 h 28"/>
                <a:gd name="T4" fmla="*/ 15 w 40"/>
                <a:gd name="T5" fmla="*/ 23 h 28"/>
                <a:gd name="T6" fmla="*/ 40 w 40"/>
                <a:gd name="T7" fmla="*/ 26 h 28"/>
                <a:gd name="T8" fmla="*/ 25 w 40"/>
                <a:gd name="T9" fmla="*/ 6 h 28"/>
              </a:gdLst>
              <a:ahLst/>
              <a:cxnLst>
                <a:cxn ang="0">
                  <a:pos x="T0" y="T1"/>
                </a:cxn>
                <a:cxn ang="0">
                  <a:pos x="T2" y="T3"/>
                </a:cxn>
                <a:cxn ang="0">
                  <a:pos x="T4" y="T5"/>
                </a:cxn>
                <a:cxn ang="0">
                  <a:pos x="T6" y="T7"/>
                </a:cxn>
                <a:cxn ang="0">
                  <a:pos x="T8" y="T9"/>
                </a:cxn>
              </a:cxnLst>
              <a:rect l="0" t="0" r="r" b="b"/>
              <a:pathLst>
                <a:path w="40" h="28">
                  <a:moveTo>
                    <a:pt x="25" y="6"/>
                  </a:moveTo>
                  <a:cubicBezTo>
                    <a:pt x="17" y="1"/>
                    <a:pt x="8" y="0"/>
                    <a:pt x="0" y="3"/>
                  </a:cubicBezTo>
                  <a:cubicBezTo>
                    <a:pt x="2" y="11"/>
                    <a:pt x="7" y="18"/>
                    <a:pt x="15" y="23"/>
                  </a:cubicBezTo>
                  <a:cubicBezTo>
                    <a:pt x="23" y="27"/>
                    <a:pt x="32" y="28"/>
                    <a:pt x="40" y="26"/>
                  </a:cubicBezTo>
                  <a:cubicBezTo>
                    <a:pt x="38" y="18"/>
                    <a:pt x="33" y="10"/>
                    <a:pt x="25" y="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9" name="Freeform 431"/>
            <p:cNvSpPr/>
            <p:nvPr/>
          </p:nvSpPr>
          <p:spPr bwMode="auto">
            <a:xfrm>
              <a:off x="3160713" y="3635376"/>
              <a:ext cx="149225" cy="104775"/>
            </a:xfrm>
            <a:custGeom>
              <a:avLst/>
              <a:gdLst>
                <a:gd name="T0" fmla="*/ 25 w 40"/>
                <a:gd name="T1" fmla="*/ 6 h 28"/>
                <a:gd name="T2" fmla="*/ 0 w 40"/>
                <a:gd name="T3" fmla="*/ 3 h 28"/>
                <a:gd name="T4" fmla="*/ 15 w 40"/>
                <a:gd name="T5" fmla="*/ 23 h 28"/>
                <a:gd name="T6" fmla="*/ 40 w 40"/>
                <a:gd name="T7" fmla="*/ 26 h 28"/>
                <a:gd name="T8" fmla="*/ 25 w 40"/>
                <a:gd name="T9" fmla="*/ 6 h 28"/>
              </a:gdLst>
              <a:ahLst/>
              <a:cxnLst>
                <a:cxn ang="0">
                  <a:pos x="T0" y="T1"/>
                </a:cxn>
                <a:cxn ang="0">
                  <a:pos x="T2" y="T3"/>
                </a:cxn>
                <a:cxn ang="0">
                  <a:pos x="T4" y="T5"/>
                </a:cxn>
                <a:cxn ang="0">
                  <a:pos x="T6" y="T7"/>
                </a:cxn>
                <a:cxn ang="0">
                  <a:pos x="T8" y="T9"/>
                </a:cxn>
              </a:cxnLst>
              <a:rect l="0" t="0" r="r" b="b"/>
              <a:pathLst>
                <a:path w="40" h="28">
                  <a:moveTo>
                    <a:pt x="25" y="6"/>
                  </a:moveTo>
                  <a:cubicBezTo>
                    <a:pt x="17" y="1"/>
                    <a:pt x="8" y="0"/>
                    <a:pt x="0" y="3"/>
                  </a:cubicBezTo>
                  <a:cubicBezTo>
                    <a:pt x="2" y="11"/>
                    <a:pt x="7" y="18"/>
                    <a:pt x="15" y="23"/>
                  </a:cubicBezTo>
                  <a:cubicBezTo>
                    <a:pt x="23" y="27"/>
                    <a:pt x="32" y="28"/>
                    <a:pt x="40" y="26"/>
                  </a:cubicBezTo>
                  <a:cubicBezTo>
                    <a:pt x="38" y="18"/>
                    <a:pt x="33" y="10"/>
                    <a:pt x="25" y="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0" name="Freeform 432"/>
            <p:cNvSpPr/>
            <p:nvPr/>
          </p:nvSpPr>
          <p:spPr bwMode="auto">
            <a:xfrm>
              <a:off x="4421188" y="3357563"/>
              <a:ext cx="165100" cy="127000"/>
            </a:xfrm>
            <a:custGeom>
              <a:avLst/>
              <a:gdLst>
                <a:gd name="T0" fmla="*/ 28 w 44"/>
                <a:gd name="T1" fmla="*/ 26 h 34"/>
                <a:gd name="T2" fmla="*/ 44 w 44"/>
                <a:gd name="T3" fmla="*/ 1 h 34"/>
                <a:gd name="T4" fmla="*/ 15 w 44"/>
                <a:gd name="T5" fmla="*/ 8 h 34"/>
                <a:gd name="T6" fmla="*/ 0 w 44"/>
                <a:gd name="T7" fmla="*/ 32 h 34"/>
                <a:gd name="T8" fmla="*/ 28 w 44"/>
                <a:gd name="T9" fmla="*/ 26 h 34"/>
              </a:gdLst>
              <a:ahLst/>
              <a:cxnLst>
                <a:cxn ang="0">
                  <a:pos x="T0" y="T1"/>
                </a:cxn>
                <a:cxn ang="0">
                  <a:pos x="T2" y="T3"/>
                </a:cxn>
                <a:cxn ang="0">
                  <a:pos x="T4" y="T5"/>
                </a:cxn>
                <a:cxn ang="0">
                  <a:pos x="T6" y="T7"/>
                </a:cxn>
                <a:cxn ang="0">
                  <a:pos x="T8" y="T9"/>
                </a:cxn>
              </a:cxnLst>
              <a:rect l="0" t="0" r="r" b="b"/>
              <a:pathLst>
                <a:path w="44" h="34">
                  <a:moveTo>
                    <a:pt x="28" y="26"/>
                  </a:moveTo>
                  <a:cubicBezTo>
                    <a:pt x="37" y="20"/>
                    <a:pt x="42" y="11"/>
                    <a:pt x="44" y="1"/>
                  </a:cubicBezTo>
                  <a:cubicBezTo>
                    <a:pt x="34" y="0"/>
                    <a:pt x="24" y="1"/>
                    <a:pt x="15" y="8"/>
                  </a:cubicBezTo>
                  <a:cubicBezTo>
                    <a:pt x="6" y="14"/>
                    <a:pt x="1" y="23"/>
                    <a:pt x="0" y="32"/>
                  </a:cubicBezTo>
                  <a:cubicBezTo>
                    <a:pt x="9" y="34"/>
                    <a:pt x="20" y="32"/>
                    <a:pt x="28"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1" name="Freeform 433"/>
            <p:cNvSpPr/>
            <p:nvPr/>
          </p:nvSpPr>
          <p:spPr bwMode="auto">
            <a:xfrm>
              <a:off x="4011613" y="3495676"/>
              <a:ext cx="109538" cy="87313"/>
            </a:xfrm>
            <a:custGeom>
              <a:avLst/>
              <a:gdLst>
                <a:gd name="T0" fmla="*/ 19 w 29"/>
                <a:gd name="T1" fmla="*/ 18 h 23"/>
                <a:gd name="T2" fmla="*/ 29 w 29"/>
                <a:gd name="T3" fmla="*/ 2 h 23"/>
                <a:gd name="T4" fmla="*/ 10 w 29"/>
                <a:gd name="T5" fmla="*/ 6 h 23"/>
                <a:gd name="T6" fmla="*/ 0 w 29"/>
                <a:gd name="T7" fmla="*/ 22 h 23"/>
                <a:gd name="T8" fmla="*/ 19 w 29"/>
                <a:gd name="T9" fmla="*/ 18 h 23"/>
              </a:gdLst>
              <a:ahLst/>
              <a:cxnLst>
                <a:cxn ang="0">
                  <a:pos x="T0" y="T1"/>
                </a:cxn>
                <a:cxn ang="0">
                  <a:pos x="T2" y="T3"/>
                </a:cxn>
                <a:cxn ang="0">
                  <a:pos x="T4" y="T5"/>
                </a:cxn>
                <a:cxn ang="0">
                  <a:pos x="T6" y="T7"/>
                </a:cxn>
                <a:cxn ang="0">
                  <a:pos x="T8" y="T9"/>
                </a:cxn>
              </a:cxnLst>
              <a:rect l="0" t="0" r="r" b="b"/>
              <a:pathLst>
                <a:path w="29" h="23">
                  <a:moveTo>
                    <a:pt x="19" y="18"/>
                  </a:moveTo>
                  <a:cubicBezTo>
                    <a:pt x="24" y="14"/>
                    <a:pt x="28" y="8"/>
                    <a:pt x="29" y="2"/>
                  </a:cubicBezTo>
                  <a:cubicBezTo>
                    <a:pt x="23" y="0"/>
                    <a:pt x="16" y="2"/>
                    <a:pt x="10" y="6"/>
                  </a:cubicBezTo>
                  <a:cubicBezTo>
                    <a:pt x="4" y="10"/>
                    <a:pt x="1" y="16"/>
                    <a:pt x="0" y="22"/>
                  </a:cubicBezTo>
                  <a:cubicBezTo>
                    <a:pt x="6" y="23"/>
                    <a:pt x="13" y="22"/>
                    <a:pt x="19" y="1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2" name="Freeform 434"/>
            <p:cNvSpPr/>
            <p:nvPr/>
          </p:nvSpPr>
          <p:spPr bwMode="auto">
            <a:xfrm>
              <a:off x="4762501" y="3635376"/>
              <a:ext cx="230188" cy="180975"/>
            </a:xfrm>
            <a:custGeom>
              <a:avLst/>
              <a:gdLst>
                <a:gd name="T0" fmla="*/ 39 w 61"/>
                <a:gd name="T1" fmla="*/ 37 h 48"/>
                <a:gd name="T2" fmla="*/ 61 w 61"/>
                <a:gd name="T3" fmla="*/ 3 h 48"/>
                <a:gd name="T4" fmla="*/ 21 w 61"/>
                <a:gd name="T5" fmla="*/ 12 h 48"/>
                <a:gd name="T6" fmla="*/ 0 w 61"/>
                <a:gd name="T7" fmla="*/ 46 h 48"/>
                <a:gd name="T8" fmla="*/ 39 w 61"/>
                <a:gd name="T9" fmla="*/ 37 h 48"/>
              </a:gdLst>
              <a:ahLst/>
              <a:cxnLst>
                <a:cxn ang="0">
                  <a:pos x="T0" y="T1"/>
                </a:cxn>
                <a:cxn ang="0">
                  <a:pos x="T2" y="T3"/>
                </a:cxn>
                <a:cxn ang="0">
                  <a:pos x="T4" y="T5"/>
                </a:cxn>
                <a:cxn ang="0">
                  <a:pos x="T6" y="T7"/>
                </a:cxn>
                <a:cxn ang="0">
                  <a:pos x="T8" y="T9"/>
                </a:cxn>
              </a:cxnLst>
              <a:rect l="0" t="0" r="r" b="b"/>
              <a:pathLst>
                <a:path w="61" h="48">
                  <a:moveTo>
                    <a:pt x="39" y="37"/>
                  </a:moveTo>
                  <a:cubicBezTo>
                    <a:pt x="51" y="29"/>
                    <a:pt x="59" y="16"/>
                    <a:pt x="61" y="3"/>
                  </a:cubicBezTo>
                  <a:cubicBezTo>
                    <a:pt x="47" y="0"/>
                    <a:pt x="33" y="3"/>
                    <a:pt x="21" y="12"/>
                  </a:cubicBezTo>
                  <a:cubicBezTo>
                    <a:pt x="9" y="20"/>
                    <a:pt x="2" y="33"/>
                    <a:pt x="0" y="46"/>
                  </a:cubicBezTo>
                  <a:cubicBezTo>
                    <a:pt x="13" y="48"/>
                    <a:pt x="27" y="46"/>
                    <a:pt x="39"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3" name="Freeform 435"/>
            <p:cNvSpPr/>
            <p:nvPr/>
          </p:nvSpPr>
          <p:spPr bwMode="auto">
            <a:xfrm>
              <a:off x="4275138" y="3898901"/>
              <a:ext cx="228600" cy="180975"/>
            </a:xfrm>
            <a:custGeom>
              <a:avLst/>
              <a:gdLst>
                <a:gd name="T0" fmla="*/ 40 w 61"/>
                <a:gd name="T1" fmla="*/ 37 h 48"/>
                <a:gd name="T2" fmla="*/ 61 w 61"/>
                <a:gd name="T3" fmla="*/ 3 h 48"/>
                <a:gd name="T4" fmla="*/ 21 w 61"/>
                <a:gd name="T5" fmla="*/ 11 h 48"/>
                <a:gd name="T6" fmla="*/ 0 w 61"/>
                <a:gd name="T7" fmla="*/ 46 h 48"/>
                <a:gd name="T8" fmla="*/ 40 w 61"/>
                <a:gd name="T9" fmla="*/ 37 h 48"/>
              </a:gdLst>
              <a:ahLst/>
              <a:cxnLst>
                <a:cxn ang="0">
                  <a:pos x="T0" y="T1"/>
                </a:cxn>
                <a:cxn ang="0">
                  <a:pos x="T2" y="T3"/>
                </a:cxn>
                <a:cxn ang="0">
                  <a:pos x="T4" y="T5"/>
                </a:cxn>
                <a:cxn ang="0">
                  <a:pos x="T6" y="T7"/>
                </a:cxn>
                <a:cxn ang="0">
                  <a:pos x="T8" y="T9"/>
                </a:cxn>
              </a:cxnLst>
              <a:rect l="0" t="0" r="r" b="b"/>
              <a:pathLst>
                <a:path w="61" h="48">
                  <a:moveTo>
                    <a:pt x="40" y="37"/>
                  </a:moveTo>
                  <a:cubicBezTo>
                    <a:pt x="52" y="29"/>
                    <a:pt x="59" y="16"/>
                    <a:pt x="61" y="3"/>
                  </a:cubicBezTo>
                  <a:cubicBezTo>
                    <a:pt x="48" y="0"/>
                    <a:pt x="33" y="3"/>
                    <a:pt x="21" y="11"/>
                  </a:cubicBezTo>
                  <a:cubicBezTo>
                    <a:pt x="10" y="20"/>
                    <a:pt x="2" y="32"/>
                    <a:pt x="0" y="46"/>
                  </a:cubicBezTo>
                  <a:cubicBezTo>
                    <a:pt x="14" y="48"/>
                    <a:pt x="28" y="45"/>
                    <a:pt x="40"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4" name="Freeform 436"/>
            <p:cNvSpPr/>
            <p:nvPr/>
          </p:nvSpPr>
          <p:spPr bwMode="auto">
            <a:xfrm>
              <a:off x="4294188" y="3563938"/>
              <a:ext cx="250825" cy="120650"/>
            </a:xfrm>
            <a:custGeom>
              <a:avLst/>
              <a:gdLst>
                <a:gd name="T0" fmla="*/ 35 w 67"/>
                <a:gd name="T1" fmla="*/ 30 h 32"/>
                <a:gd name="T2" fmla="*/ 67 w 67"/>
                <a:gd name="T3" fmla="*/ 13 h 32"/>
                <a:gd name="T4" fmla="*/ 32 w 67"/>
                <a:gd name="T5" fmla="*/ 2 h 32"/>
                <a:gd name="T6" fmla="*/ 0 w 67"/>
                <a:gd name="T7" fmla="*/ 19 h 32"/>
                <a:gd name="T8" fmla="*/ 35 w 67"/>
                <a:gd name="T9" fmla="*/ 30 h 32"/>
              </a:gdLst>
              <a:ahLst/>
              <a:cxnLst>
                <a:cxn ang="0">
                  <a:pos x="T0" y="T1"/>
                </a:cxn>
                <a:cxn ang="0">
                  <a:pos x="T2" y="T3"/>
                </a:cxn>
                <a:cxn ang="0">
                  <a:pos x="T4" y="T5"/>
                </a:cxn>
                <a:cxn ang="0">
                  <a:pos x="T6" y="T7"/>
                </a:cxn>
                <a:cxn ang="0">
                  <a:pos x="T8" y="T9"/>
                </a:cxn>
              </a:cxnLst>
              <a:rect l="0" t="0" r="r" b="b"/>
              <a:pathLst>
                <a:path w="67" h="32">
                  <a:moveTo>
                    <a:pt x="35" y="30"/>
                  </a:moveTo>
                  <a:cubicBezTo>
                    <a:pt x="48" y="29"/>
                    <a:pt x="59" y="22"/>
                    <a:pt x="67" y="13"/>
                  </a:cubicBezTo>
                  <a:cubicBezTo>
                    <a:pt x="58" y="5"/>
                    <a:pt x="45" y="0"/>
                    <a:pt x="32" y="2"/>
                  </a:cubicBezTo>
                  <a:cubicBezTo>
                    <a:pt x="19" y="3"/>
                    <a:pt x="8" y="10"/>
                    <a:pt x="0" y="19"/>
                  </a:cubicBezTo>
                  <a:cubicBezTo>
                    <a:pt x="9" y="27"/>
                    <a:pt x="22" y="32"/>
                    <a:pt x="35" y="3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5" name="Freeform 437"/>
            <p:cNvSpPr/>
            <p:nvPr/>
          </p:nvSpPr>
          <p:spPr bwMode="auto">
            <a:xfrm>
              <a:off x="3911601" y="3970338"/>
              <a:ext cx="314325" cy="146050"/>
            </a:xfrm>
            <a:custGeom>
              <a:avLst/>
              <a:gdLst>
                <a:gd name="T0" fmla="*/ 43 w 84"/>
                <a:gd name="T1" fmla="*/ 37 h 39"/>
                <a:gd name="T2" fmla="*/ 84 w 84"/>
                <a:gd name="T3" fmla="*/ 16 h 39"/>
                <a:gd name="T4" fmla="*/ 40 w 84"/>
                <a:gd name="T5" fmla="*/ 2 h 39"/>
                <a:gd name="T6" fmla="*/ 0 w 84"/>
                <a:gd name="T7" fmla="*/ 24 h 39"/>
                <a:gd name="T8" fmla="*/ 43 w 84"/>
                <a:gd name="T9" fmla="*/ 37 h 39"/>
              </a:gdLst>
              <a:ahLst/>
              <a:cxnLst>
                <a:cxn ang="0">
                  <a:pos x="T0" y="T1"/>
                </a:cxn>
                <a:cxn ang="0">
                  <a:pos x="T2" y="T3"/>
                </a:cxn>
                <a:cxn ang="0">
                  <a:pos x="T4" y="T5"/>
                </a:cxn>
                <a:cxn ang="0">
                  <a:pos x="T6" y="T7"/>
                </a:cxn>
                <a:cxn ang="0">
                  <a:pos x="T8" y="T9"/>
                </a:cxn>
              </a:cxnLst>
              <a:rect l="0" t="0" r="r" b="b"/>
              <a:pathLst>
                <a:path w="84" h="39">
                  <a:moveTo>
                    <a:pt x="43" y="37"/>
                  </a:moveTo>
                  <a:cubicBezTo>
                    <a:pt x="60" y="36"/>
                    <a:pt x="74" y="28"/>
                    <a:pt x="84" y="16"/>
                  </a:cubicBezTo>
                  <a:cubicBezTo>
                    <a:pt x="72" y="6"/>
                    <a:pt x="56" y="0"/>
                    <a:pt x="40" y="2"/>
                  </a:cubicBezTo>
                  <a:cubicBezTo>
                    <a:pt x="23" y="3"/>
                    <a:pt x="9" y="12"/>
                    <a:pt x="0" y="24"/>
                  </a:cubicBezTo>
                  <a:cubicBezTo>
                    <a:pt x="11" y="34"/>
                    <a:pt x="27" y="39"/>
                    <a:pt x="43"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6" name="Freeform 438"/>
            <p:cNvSpPr/>
            <p:nvPr/>
          </p:nvSpPr>
          <p:spPr bwMode="auto">
            <a:xfrm>
              <a:off x="3617913" y="4233863"/>
              <a:ext cx="319088" cy="203200"/>
            </a:xfrm>
            <a:custGeom>
              <a:avLst/>
              <a:gdLst>
                <a:gd name="T0" fmla="*/ 52 w 85"/>
                <a:gd name="T1" fmla="*/ 45 h 54"/>
                <a:gd name="T2" fmla="*/ 85 w 85"/>
                <a:gd name="T3" fmla="*/ 5 h 54"/>
                <a:gd name="T4" fmla="*/ 33 w 85"/>
                <a:gd name="T5" fmla="*/ 9 h 54"/>
                <a:gd name="T6" fmla="*/ 0 w 85"/>
                <a:gd name="T7" fmla="*/ 49 h 54"/>
                <a:gd name="T8" fmla="*/ 52 w 85"/>
                <a:gd name="T9" fmla="*/ 45 h 54"/>
              </a:gdLst>
              <a:ahLst/>
              <a:cxnLst>
                <a:cxn ang="0">
                  <a:pos x="T0" y="T1"/>
                </a:cxn>
                <a:cxn ang="0">
                  <a:pos x="T2" y="T3"/>
                </a:cxn>
                <a:cxn ang="0">
                  <a:pos x="T4" y="T5"/>
                </a:cxn>
                <a:cxn ang="0">
                  <a:pos x="T6" y="T7"/>
                </a:cxn>
                <a:cxn ang="0">
                  <a:pos x="T8" y="T9"/>
                </a:cxn>
              </a:cxnLst>
              <a:rect l="0" t="0" r="r" b="b"/>
              <a:pathLst>
                <a:path w="85" h="54">
                  <a:moveTo>
                    <a:pt x="52" y="45"/>
                  </a:moveTo>
                  <a:cubicBezTo>
                    <a:pt x="69" y="36"/>
                    <a:pt x="80" y="22"/>
                    <a:pt x="85" y="5"/>
                  </a:cubicBezTo>
                  <a:cubicBezTo>
                    <a:pt x="69" y="0"/>
                    <a:pt x="50" y="0"/>
                    <a:pt x="33" y="9"/>
                  </a:cubicBezTo>
                  <a:cubicBezTo>
                    <a:pt x="17" y="17"/>
                    <a:pt x="5" y="32"/>
                    <a:pt x="0" y="49"/>
                  </a:cubicBezTo>
                  <a:cubicBezTo>
                    <a:pt x="16" y="54"/>
                    <a:pt x="35" y="54"/>
                    <a:pt x="52" y="4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7" name="Freeform 439"/>
            <p:cNvSpPr/>
            <p:nvPr/>
          </p:nvSpPr>
          <p:spPr bwMode="auto">
            <a:xfrm>
              <a:off x="3367088" y="4992688"/>
              <a:ext cx="300038" cy="225425"/>
            </a:xfrm>
            <a:custGeom>
              <a:avLst/>
              <a:gdLst>
                <a:gd name="T0" fmla="*/ 51 w 80"/>
                <a:gd name="T1" fmla="*/ 47 h 60"/>
                <a:gd name="T2" fmla="*/ 80 w 80"/>
                <a:gd name="T3" fmla="*/ 4 h 60"/>
                <a:gd name="T4" fmla="*/ 28 w 80"/>
                <a:gd name="T5" fmla="*/ 13 h 60"/>
                <a:gd name="T6" fmla="*/ 0 w 80"/>
                <a:gd name="T7" fmla="*/ 57 h 60"/>
                <a:gd name="T8" fmla="*/ 51 w 80"/>
                <a:gd name="T9" fmla="*/ 47 h 60"/>
              </a:gdLst>
              <a:ahLst/>
              <a:cxnLst>
                <a:cxn ang="0">
                  <a:pos x="T0" y="T1"/>
                </a:cxn>
                <a:cxn ang="0">
                  <a:pos x="T2" y="T3"/>
                </a:cxn>
                <a:cxn ang="0">
                  <a:pos x="T4" y="T5"/>
                </a:cxn>
                <a:cxn ang="0">
                  <a:pos x="T6" y="T7"/>
                </a:cxn>
                <a:cxn ang="0">
                  <a:pos x="T8" y="T9"/>
                </a:cxn>
              </a:cxnLst>
              <a:rect l="0" t="0" r="r" b="b"/>
              <a:pathLst>
                <a:path w="80" h="60">
                  <a:moveTo>
                    <a:pt x="51" y="47"/>
                  </a:moveTo>
                  <a:cubicBezTo>
                    <a:pt x="67" y="37"/>
                    <a:pt x="76" y="21"/>
                    <a:pt x="80" y="4"/>
                  </a:cubicBezTo>
                  <a:cubicBezTo>
                    <a:pt x="63" y="0"/>
                    <a:pt x="44" y="3"/>
                    <a:pt x="28" y="13"/>
                  </a:cubicBezTo>
                  <a:cubicBezTo>
                    <a:pt x="13" y="24"/>
                    <a:pt x="3" y="40"/>
                    <a:pt x="0" y="57"/>
                  </a:cubicBezTo>
                  <a:cubicBezTo>
                    <a:pt x="17" y="60"/>
                    <a:pt x="35" y="57"/>
                    <a:pt x="51" y="4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8" name="Freeform 440"/>
            <p:cNvSpPr/>
            <p:nvPr/>
          </p:nvSpPr>
          <p:spPr bwMode="auto">
            <a:xfrm>
              <a:off x="3160713" y="5816601"/>
              <a:ext cx="228600" cy="173038"/>
            </a:xfrm>
            <a:custGeom>
              <a:avLst/>
              <a:gdLst>
                <a:gd name="T0" fmla="*/ 39 w 61"/>
                <a:gd name="T1" fmla="*/ 36 h 46"/>
                <a:gd name="T2" fmla="*/ 61 w 61"/>
                <a:gd name="T3" fmla="*/ 2 h 46"/>
                <a:gd name="T4" fmla="*/ 22 w 61"/>
                <a:gd name="T5" fmla="*/ 10 h 46"/>
                <a:gd name="T6" fmla="*/ 0 w 61"/>
                <a:gd name="T7" fmla="*/ 43 h 46"/>
                <a:gd name="T8" fmla="*/ 39 w 61"/>
                <a:gd name="T9" fmla="*/ 36 h 46"/>
              </a:gdLst>
              <a:ahLst/>
              <a:cxnLst>
                <a:cxn ang="0">
                  <a:pos x="T0" y="T1"/>
                </a:cxn>
                <a:cxn ang="0">
                  <a:pos x="T2" y="T3"/>
                </a:cxn>
                <a:cxn ang="0">
                  <a:pos x="T4" y="T5"/>
                </a:cxn>
                <a:cxn ang="0">
                  <a:pos x="T6" y="T7"/>
                </a:cxn>
                <a:cxn ang="0">
                  <a:pos x="T8" y="T9"/>
                </a:cxn>
              </a:cxnLst>
              <a:rect l="0" t="0" r="r" b="b"/>
              <a:pathLst>
                <a:path w="61" h="46">
                  <a:moveTo>
                    <a:pt x="39" y="36"/>
                  </a:moveTo>
                  <a:cubicBezTo>
                    <a:pt x="51" y="28"/>
                    <a:pt x="58" y="16"/>
                    <a:pt x="61" y="2"/>
                  </a:cubicBezTo>
                  <a:cubicBezTo>
                    <a:pt x="48" y="0"/>
                    <a:pt x="34" y="2"/>
                    <a:pt x="22" y="10"/>
                  </a:cubicBezTo>
                  <a:cubicBezTo>
                    <a:pt x="10" y="18"/>
                    <a:pt x="2" y="30"/>
                    <a:pt x="0" y="43"/>
                  </a:cubicBezTo>
                  <a:cubicBezTo>
                    <a:pt x="13" y="46"/>
                    <a:pt x="27" y="44"/>
                    <a:pt x="39"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9" name="Freeform 441"/>
            <p:cNvSpPr/>
            <p:nvPr/>
          </p:nvSpPr>
          <p:spPr bwMode="auto">
            <a:xfrm>
              <a:off x="3862388" y="5748338"/>
              <a:ext cx="228600" cy="173038"/>
            </a:xfrm>
            <a:custGeom>
              <a:avLst/>
              <a:gdLst>
                <a:gd name="T0" fmla="*/ 39 w 61"/>
                <a:gd name="T1" fmla="*/ 36 h 46"/>
                <a:gd name="T2" fmla="*/ 61 w 61"/>
                <a:gd name="T3" fmla="*/ 3 h 46"/>
                <a:gd name="T4" fmla="*/ 22 w 61"/>
                <a:gd name="T5" fmla="*/ 10 h 46"/>
                <a:gd name="T6" fmla="*/ 0 w 61"/>
                <a:gd name="T7" fmla="*/ 43 h 46"/>
                <a:gd name="T8" fmla="*/ 39 w 61"/>
                <a:gd name="T9" fmla="*/ 36 h 46"/>
              </a:gdLst>
              <a:ahLst/>
              <a:cxnLst>
                <a:cxn ang="0">
                  <a:pos x="T0" y="T1"/>
                </a:cxn>
                <a:cxn ang="0">
                  <a:pos x="T2" y="T3"/>
                </a:cxn>
                <a:cxn ang="0">
                  <a:pos x="T4" y="T5"/>
                </a:cxn>
                <a:cxn ang="0">
                  <a:pos x="T6" y="T7"/>
                </a:cxn>
                <a:cxn ang="0">
                  <a:pos x="T8" y="T9"/>
                </a:cxn>
              </a:cxnLst>
              <a:rect l="0" t="0" r="r" b="b"/>
              <a:pathLst>
                <a:path w="61" h="46">
                  <a:moveTo>
                    <a:pt x="39" y="36"/>
                  </a:moveTo>
                  <a:cubicBezTo>
                    <a:pt x="51" y="28"/>
                    <a:pt x="59" y="16"/>
                    <a:pt x="61" y="3"/>
                  </a:cubicBezTo>
                  <a:cubicBezTo>
                    <a:pt x="48" y="0"/>
                    <a:pt x="34" y="2"/>
                    <a:pt x="22" y="10"/>
                  </a:cubicBezTo>
                  <a:cubicBezTo>
                    <a:pt x="10" y="18"/>
                    <a:pt x="3" y="30"/>
                    <a:pt x="0" y="43"/>
                  </a:cubicBezTo>
                  <a:cubicBezTo>
                    <a:pt x="13" y="46"/>
                    <a:pt x="27" y="44"/>
                    <a:pt x="39"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0" name="Freeform 442"/>
            <p:cNvSpPr/>
            <p:nvPr/>
          </p:nvSpPr>
          <p:spPr bwMode="auto">
            <a:xfrm>
              <a:off x="4319588" y="5289551"/>
              <a:ext cx="244475" cy="153988"/>
            </a:xfrm>
            <a:custGeom>
              <a:avLst/>
              <a:gdLst>
                <a:gd name="T0" fmla="*/ 39 w 65"/>
                <a:gd name="T1" fmla="*/ 34 h 41"/>
                <a:gd name="T2" fmla="*/ 65 w 65"/>
                <a:gd name="T3" fmla="*/ 4 h 41"/>
                <a:gd name="T4" fmla="*/ 25 w 65"/>
                <a:gd name="T5" fmla="*/ 7 h 41"/>
                <a:gd name="T6" fmla="*/ 0 w 65"/>
                <a:gd name="T7" fmla="*/ 37 h 41"/>
                <a:gd name="T8" fmla="*/ 39 w 65"/>
                <a:gd name="T9" fmla="*/ 34 h 41"/>
              </a:gdLst>
              <a:ahLst/>
              <a:cxnLst>
                <a:cxn ang="0">
                  <a:pos x="T0" y="T1"/>
                </a:cxn>
                <a:cxn ang="0">
                  <a:pos x="T2" y="T3"/>
                </a:cxn>
                <a:cxn ang="0">
                  <a:pos x="T4" y="T5"/>
                </a:cxn>
                <a:cxn ang="0">
                  <a:pos x="T6" y="T7"/>
                </a:cxn>
                <a:cxn ang="0">
                  <a:pos x="T8" y="T9"/>
                </a:cxn>
              </a:cxnLst>
              <a:rect l="0" t="0" r="r" b="b"/>
              <a:pathLst>
                <a:path w="65" h="41">
                  <a:moveTo>
                    <a:pt x="39" y="34"/>
                  </a:moveTo>
                  <a:cubicBezTo>
                    <a:pt x="52" y="28"/>
                    <a:pt x="61" y="17"/>
                    <a:pt x="65" y="4"/>
                  </a:cubicBezTo>
                  <a:cubicBezTo>
                    <a:pt x="52" y="0"/>
                    <a:pt x="38" y="0"/>
                    <a:pt x="25" y="7"/>
                  </a:cubicBezTo>
                  <a:cubicBezTo>
                    <a:pt x="13" y="13"/>
                    <a:pt x="4" y="24"/>
                    <a:pt x="0" y="37"/>
                  </a:cubicBezTo>
                  <a:cubicBezTo>
                    <a:pt x="13" y="41"/>
                    <a:pt x="27" y="41"/>
                    <a:pt x="39" y="34"/>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1" name="Freeform 443"/>
            <p:cNvSpPr/>
            <p:nvPr/>
          </p:nvSpPr>
          <p:spPr bwMode="auto">
            <a:xfrm>
              <a:off x="4275138" y="5138738"/>
              <a:ext cx="131763" cy="87313"/>
            </a:xfrm>
            <a:custGeom>
              <a:avLst/>
              <a:gdLst>
                <a:gd name="T0" fmla="*/ 21 w 35"/>
                <a:gd name="T1" fmla="*/ 19 h 23"/>
                <a:gd name="T2" fmla="*/ 35 w 35"/>
                <a:gd name="T3" fmla="*/ 2 h 23"/>
                <a:gd name="T4" fmla="*/ 14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5"/>
                    <a:pt x="33" y="9"/>
                    <a:pt x="35" y="2"/>
                  </a:cubicBezTo>
                  <a:cubicBezTo>
                    <a:pt x="28" y="0"/>
                    <a:pt x="21" y="0"/>
                    <a:pt x="14" y="4"/>
                  </a:cubicBezTo>
                  <a:cubicBezTo>
                    <a:pt x="7" y="7"/>
                    <a:pt x="2" y="14"/>
                    <a:pt x="0" y="21"/>
                  </a:cubicBezTo>
                  <a:cubicBezTo>
                    <a:pt x="7"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2" name="Freeform 444"/>
            <p:cNvSpPr/>
            <p:nvPr/>
          </p:nvSpPr>
          <p:spPr bwMode="auto">
            <a:xfrm>
              <a:off x="4319588" y="4594226"/>
              <a:ext cx="131763" cy="85725"/>
            </a:xfrm>
            <a:custGeom>
              <a:avLst/>
              <a:gdLst>
                <a:gd name="T0" fmla="*/ 21 w 35"/>
                <a:gd name="T1" fmla="*/ 19 h 23"/>
                <a:gd name="T2" fmla="*/ 35 w 35"/>
                <a:gd name="T3" fmla="*/ 2 h 23"/>
                <a:gd name="T4" fmla="*/ 14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6"/>
                    <a:pt x="33" y="9"/>
                    <a:pt x="35" y="2"/>
                  </a:cubicBezTo>
                  <a:cubicBezTo>
                    <a:pt x="28" y="0"/>
                    <a:pt x="21" y="0"/>
                    <a:pt x="14" y="4"/>
                  </a:cubicBezTo>
                  <a:cubicBezTo>
                    <a:pt x="7" y="8"/>
                    <a:pt x="2" y="14"/>
                    <a:pt x="0" y="21"/>
                  </a:cubicBezTo>
                  <a:cubicBezTo>
                    <a:pt x="7"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3" name="Freeform 445"/>
            <p:cNvSpPr/>
            <p:nvPr/>
          </p:nvSpPr>
          <p:spPr bwMode="auto">
            <a:xfrm>
              <a:off x="4124326" y="4157663"/>
              <a:ext cx="136525" cy="87313"/>
            </a:xfrm>
            <a:custGeom>
              <a:avLst/>
              <a:gdLst>
                <a:gd name="T0" fmla="*/ 22 w 36"/>
                <a:gd name="T1" fmla="*/ 19 h 23"/>
                <a:gd name="T2" fmla="*/ 36 w 36"/>
                <a:gd name="T3" fmla="*/ 3 h 23"/>
                <a:gd name="T4" fmla="*/ 14 w 36"/>
                <a:gd name="T5" fmla="*/ 4 h 23"/>
                <a:gd name="T6" fmla="*/ 0 w 36"/>
                <a:gd name="T7" fmla="*/ 21 h 23"/>
                <a:gd name="T8" fmla="*/ 22 w 36"/>
                <a:gd name="T9" fmla="*/ 19 h 23"/>
              </a:gdLst>
              <a:ahLst/>
              <a:cxnLst>
                <a:cxn ang="0">
                  <a:pos x="T0" y="T1"/>
                </a:cxn>
                <a:cxn ang="0">
                  <a:pos x="T2" y="T3"/>
                </a:cxn>
                <a:cxn ang="0">
                  <a:pos x="T4" y="T5"/>
                </a:cxn>
                <a:cxn ang="0">
                  <a:pos x="T6" y="T7"/>
                </a:cxn>
                <a:cxn ang="0">
                  <a:pos x="T8" y="T9"/>
                </a:cxn>
              </a:cxnLst>
              <a:rect l="0" t="0" r="r" b="b"/>
              <a:pathLst>
                <a:path w="36" h="23">
                  <a:moveTo>
                    <a:pt x="22" y="19"/>
                  </a:moveTo>
                  <a:cubicBezTo>
                    <a:pt x="29" y="16"/>
                    <a:pt x="34" y="9"/>
                    <a:pt x="36" y="3"/>
                  </a:cubicBezTo>
                  <a:cubicBezTo>
                    <a:pt x="29" y="0"/>
                    <a:pt x="21" y="0"/>
                    <a:pt x="14" y="4"/>
                  </a:cubicBezTo>
                  <a:cubicBezTo>
                    <a:pt x="7" y="8"/>
                    <a:pt x="2" y="14"/>
                    <a:pt x="0" y="21"/>
                  </a:cubicBezTo>
                  <a:cubicBezTo>
                    <a:pt x="7" y="23"/>
                    <a:pt x="15" y="23"/>
                    <a:pt x="22"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4" name="Freeform 446"/>
            <p:cNvSpPr/>
            <p:nvPr/>
          </p:nvSpPr>
          <p:spPr bwMode="auto">
            <a:xfrm>
              <a:off x="4095751" y="3703638"/>
              <a:ext cx="130175" cy="85725"/>
            </a:xfrm>
            <a:custGeom>
              <a:avLst/>
              <a:gdLst>
                <a:gd name="T0" fmla="*/ 21 w 35"/>
                <a:gd name="T1" fmla="*/ 19 h 23"/>
                <a:gd name="T2" fmla="*/ 35 w 35"/>
                <a:gd name="T3" fmla="*/ 3 h 23"/>
                <a:gd name="T4" fmla="*/ 14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6"/>
                    <a:pt x="33" y="10"/>
                    <a:pt x="35" y="3"/>
                  </a:cubicBezTo>
                  <a:cubicBezTo>
                    <a:pt x="28" y="0"/>
                    <a:pt x="21" y="1"/>
                    <a:pt x="14" y="4"/>
                  </a:cubicBezTo>
                  <a:cubicBezTo>
                    <a:pt x="7" y="8"/>
                    <a:pt x="2" y="14"/>
                    <a:pt x="0" y="21"/>
                  </a:cubicBezTo>
                  <a:cubicBezTo>
                    <a:pt x="7"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5" name="Freeform 447"/>
            <p:cNvSpPr/>
            <p:nvPr/>
          </p:nvSpPr>
          <p:spPr bwMode="auto">
            <a:xfrm>
              <a:off x="4200526" y="3316288"/>
              <a:ext cx="130175" cy="85725"/>
            </a:xfrm>
            <a:custGeom>
              <a:avLst/>
              <a:gdLst>
                <a:gd name="T0" fmla="*/ 21 w 35"/>
                <a:gd name="T1" fmla="*/ 19 h 23"/>
                <a:gd name="T2" fmla="*/ 35 w 35"/>
                <a:gd name="T3" fmla="*/ 3 h 23"/>
                <a:gd name="T4" fmla="*/ 14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6"/>
                    <a:pt x="33" y="10"/>
                    <a:pt x="35" y="3"/>
                  </a:cubicBezTo>
                  <a:cubicBezTo>
                    <a:pt x="28" y="0"/>
                    <a:pt x="21" y="1"/>
                    <a:pt x="14" y="4"/>
                  </a:cubicBezTo>
                  <a:cubicBezTo>
                    <a:pt x="7" y="8"/>
                    <a:pt x="2" y="14"/>
                    <a:pt x="0" y="21"/>
                  </a:cubicBezTo>
                  <a:cubicBezTo>
                    <a:pt x="7"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6" name="Freeform 448"/>
            <p:cNvSpPr/>
            <p:nvPr/>
          </p:nvSpPr>
          <p:spPr bwMode="auto">
            <a:xfrm>
              <a:off x="3340101" y="3767138"/>
              <a:ext cx="134938" cy="85725"/>
            </a:xfrm>
            <a:custGeom>
              <a:avLst/>
              <a:gdLst>
                <a:gd name="T0" fmla="*/ 22 w 36"/>
                <a:gd name="T1" fmla="*/ 19 h 23"/>
                <a:gd name="T2" fmla="*/ 36 w 36"/>
                <a:gd name="T3" fmla="*/ 3 h 23"/>
                <a:gd name="T4" fmla="*/ 14 w 36"/>
                <a:gd name="T5" fmla="*/ 4 h 23"/>
                <a:gd name="T6" fmla="*/ 0 w 36"/>
                <a:gd name="T7" fmla="*/ 21 h 23"/>
                <a:gd name="T8" fmla="*/ 22 w 36"/>
                <a:gd name="T9" fmla="*/ 19 h 23"/>
              </a:gdLst>
              <a:ahLst/>
              <a:cxnLst>
                <a:cxn ang="0">
                  <a:pos x="T0" y="T1"/>
                </a:cxn>
                <a:cxn ang="0">
                  <a:pos x="T2" y="T3"/>
                </a:cxn>
                <a:cxn ang="0">
                  <a:pos x="T4" y="T5"/>
                </a:cxn>
                <a:cxn ang="0">
                  <a:pos x="T6" y="T7"/>
                </a:cxn>
                <a:cxn ang="0">
                  <a:pos x="T8" y="T9"/>
                </a:cxn>
              </a:cxnLst>
              <a:rect l="0" t="0" r="r" b="b"/>
              <a:pathLst>
                <a:path w="36" h="23">
                  <a:moveTo>
                    <a:pt x="22" y="19"/>
                  </a:moveTo>
                  <a:cubicBezTo>
                    <a:pt x="29" y="16"/>
                    <a:pt x="34" y="10"/>
                    <a:pt x="36" y="3"/>
                  </a:cubicBezTo>
                  <a:cubicBezTo>
                    <a:pt x="29" y="0"/>
                    <a:pt x="21" y="1"/>
                    <a:pt x="14" y="4"/>
                  </a:cubicBezTo>
                  <a:cubicBezTo>
                    <a:pt x="7" y="8"/>
                    <a:pt x="2" y="14"/>
                    <a:pt x="0" y="21"/>
                  </a:cubicBezTo>
                  <a:cubicBezTo>
                    <a:pt x="7" y="23"/>
                    <a:pt x="15" y="23"/>
                    <a:pt x="22"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7" name="Freeform 449"/>
            <p:cNvSpPr/>
            <p:nvPr/>
          </p:nvSpPr>
          <p:spPr bwMode="auto">
            <a:xfrm>
              <a:off x="3276601" y="4597401"/>
              <a:ext cx="131763" cy="87313"/>
            </a:xfrm>
            <a:custGeom>
              <a:avLst/>
              <a:gdLst>
                <a:gd name="T0" fmla="*/ 21 w 35"/>
                <a:gd name="T1" fmla="*/ 19 h 23"/>
                <a:gd name="T2" fmla="*/ 35 w 35"/>
                <a:gd name="T3" fmla="*/ 2 h 23"/>
                <a:gd name="T4" fmla="*/ 13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5"/>
                    <a:pt x="33" y="9"/>
                    <a:pt x="35" y="2"/>
                  </a:cubicBezTo>
                  <a:cubicBezTo>
                    <a:pt x="28" y="0"/>
                    <a:pt x="20" y="0"/>
                    <a:pt x="13" y="4"/>
                  </a:cubicBezTo>
                  <a:cubicBezTo>
                    <a:pt x="6" y="8"/>
                    <a:pt x="2" y="14"/>
                    <a:pt x="0" y="21"/>
                  </a:cubicBezTo>
                  <a:cubicBezTo>
                    <a:pt x="6"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8" name="Freeform 450"/>
            <p:cNvSpPr/>
            <p:nvPr/>
          </p:nvSpPr>
          <p:spPr bwMode="auto">
            <a:xfrm>
              <a:off x="3321051" y="5251451"/>
              <a:ext cx="106363" cy="109538"/>
            </a:xfrm>
            <a:custGeom>
              <a:avLst/>
              <a:gdLst>
                <a:gd name="T0" fmla="*/ 20 w 28"/>
                <a:gd name="T1" fmla="*/ 20 h 29"/>
                <a:gd name="T2" fmla="*/ 28 w 28"/>
                <a:gd name="T3" fmla="*/ 0 h 29"/>
                <a:gd name="T4" fmla="*/ 8 w 28"/>
                <a:gd name="T5" fmla="*/ 8 h 29"/>
                <a:gd name="T6" fmla="*/ 0 w 28"/>
                <a:gd name="T7" fmla="*/ 29 h 29"/>
                <a:gd name="T8" fmla="*/ 20 w 28"/>
                <a:gd name="T9" fmla="*/ 20 h 29"/>
              </a:gdLst>
              <a:ahLst/>
              <a:cxnLst>
                <a:cxn ang="0">
                  <a:pos x="T0" y="T1"/>
                </a:cxn>
                <a:cxn ang="0">
                  <a:pos x="T2" y="T3"/>
                </a:cxn>
                <a:cxn ang="0">
                  <a:pos x="T4" y="T5"/>
                </a:cxn>
                <a:cxn ang="0">
                  <a:pos x="T6" y="T7"/>
                </a:cxn>
                <a:cxn ang="0">
                  <a:pos x="T8" y="T9"/>
                </a:cxn>
              </a:cxnLst>
              <a:rect l="0" t="0" r="r" b="b"/>
              <a:pathLst>
                <a:path w="28" h="29">
                  <a:moveTo>
                    <a:pt x="20" y="20"/>
                  </a:moveTo>
                  <a:cubicBezTo>
                    <a:pt x="25" y="15"/>
                    <a:pt x="28" y="7"/>
                    <a:pt x="28" y="0"/>
                  </a:cubicBezTo>
                  <a:cubicBezTo>
                    <a:pt x="20" y="0"/>
                    <a:pt x="13" y="3"/>
                    <a:pt x="8" y="8"/>
                  </a:cubicBezTo>
                  <a:cubicBezTo>
                    <a:pt x="2" y="14"/>
                    <a:pt x="0" y="21"/>
                    <a:pt x="0" y="29"/>
                  </a:cubicBezTo>
                  <a:cubicBezTo>
                    <a:pt x="7" y="29"/>
                    <a:pt x="14" y="26"/>
                    <a:pt x="20"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9" name="Freeform 451"/>
            <p:cNvSpPr/>
            <p:nvPr/>
          </p:nvSpPr>
          <p:spPr bwMode="auto">
            <a:xfrm>
              <a:off x="3182938" y="4722813"/>
              <a:ext cx="104775" cy="107950"/>
            </a:xfrm>
            <a:custGeom>
              <a:avLst/>
              <a:gdLst>
                <a:gd name="T0" fmla="*/ 20 w 28"/>
                <a:gd name="T1" fmla="*/ 20 h 29"/>
                <a:gd name="T2" fmla="*/ 28 w 28"/>
                <a:gd name="T3" fmla="*/ 0 h 29"/>
                <a:gd name="T4" fmla="*/ 8 w 28"/>
                <a:gd name="T5" fmla="*/ 8 h 29"/>
                <a:gd name="T6" fmla="*/ 0 w 28"/>
                <a:gd name="T7" fmla="*/ 29 h 29"/>
                <a:gd name="T8" fmla="*/ 20 w 28"/>
                <a:gd name="T9" fmla="*/ 20 h 29"/>
              </a:gdLst>
              <a:ahLst/>
              <a:cxnLst>
                <a:cxn ang="0">
                  <a:pos x="T0" y="T1"/>
                </a:cxn>
                <a:cxn ang="0">
                  <a:pos x="T2" y="T3"/>
                </a:cxn>
                <a:cxn ang="0">
                  <a:pos x="T4" y="T5"/>
                </a:cxn>
                <a:cxn ang="0">
                  <a:pos x="T6" y="T7"/>
                </a:cxn>
                <a:cxn ang="0">
                  <a:pos x="T8" y="T9"/>
                </a:cxn>
              </a:cxnLst>
              <a:rect l="0" t="0" r="r" b="b"/>
              <a:pathLst>
                <a:path w="28" h="29">
                  <a:moveTo>
                    <a:pt x="20" y="20"/>
                  </a:moveTo>
                  <a:cubicBezTo>
                    <a:pt x="26" y="15"/>
                    <a:pt x="28" y="7"/>
                    <a:pt x="28" y="0"/>
                  </a:cubicBezTo>
                  <a:cubicBezTo>
                    <a:pt x="21" y="0"/>
                    <a:pt x="14" y="3"/>
                    <a:pt x="8" y="8"/>
                  </a:cubicBezTo>
                  <a:cubicBezTo>
                    <a:pt x="3" y="14"/>
                    <a:pt x="0" y="21"/>
                    <a:pt x="0" y="29"/>
                  </a:cubicBezTo>
                  <a:cubicBezTo>
                    <a:pt x="7" y="29"/>
                    <a:pt x="15" y="26"/>
                    <a:pt x="20"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0" name="Freeform 452"/>
            <p:cNvSpPr/>
            <p:nvPr/>
          </p:nvSpPr>
          <p:spPr bwMode="auto">
            <a:xfrm>
              <a:off x="3119438" y="5594351"/>
              <a:ext cx="104775" cy="104775"/>
            </a:xfrm>
            <a:custGeom>
              <a:avLst/>
              <a:gdLst>
                <a:gd name="T0" fmla="*/ 20 w 28"/>
                <a:gd name="T1" fmla="*/ 20 h 28"/>
                <a:gd name="T2" fmla="*/ 28 w 28"/>
                <a:gd name="T3" fmla="*/ 0 h 28"/>
                <a:gd name="T4" fmla="*/ 8 w 28"/>
                <a:gd name="T5" fmla="*/ 8 h 28"/>
                <a:gd name="T6" fmla="*/ 0 w 28"/>
                <a:gd name="T7" fmla="*/ 28 h 28"/>
                <a:gd name="T8" fmla="*/ 20 w 28"/>
                <a:gd name="T9" fmla="*/ 20 h 28"/>
              </a:gdLst>
              <a:ahLst/>
              <a:cxnLst>
                <a:cxn ang="0">
                  <a:pos x="T0" y="T1"/>
                </a:cxn>
                <a:cxn ang="0">
                  <a:pos x="T2" y="T3"/>
                </a:cxn>
                <a:cxn ang="0">
                  <a:pos x="T4" y="T5"/>
                </a:cxn>
                <a:cxn ang="0">
                  <a:pos x="T6" y="T7"/>
                </a:cxn>
                <a:cxn ang="0">
                  <a:pos x="T8" y="T9"/>
                </a:cxn>
              </a:cxnLst>
              <a:rect l="0" t="0" r="r" b="b"/>
              <a:pathLst>
                <a:path w="28" h="28">
                  <a:moveTo>
                    <a:pt x="20" y="20"/>
                  </a:moveTo>
                  <a:cubicBezTo>
                    <a:pt x="26" y="14"/>
                    <a:pt x="28" y="7"/>
                    <a:pt x="28" y="0"/>
                  </a:cubicBezTo>
                  <a:cubicBezTo>
                    <a:pt x="21" y="0"/>
                    <a:pt x="13" y="3"/>
                    <a:pt x="8" y="8"/>
                  </a:cubicBezTo>
                  <a:cubicBezTo>
                    <a:pt x="3" y="14"/>
                    <a:pt x="0" y="21"/>
                    <a:pt x="0" y="28"/>
                  </a:cubicBezTo>
                  <a:cubicBezTo>
                    <a:pt x="7" y="28"/>
                    <a:pt x="15" y="26"/>
                    <a:pt x="20"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1" name="Freeform 453"/>
            <p:cNvSpPr/>
            <p:nvPr/>
          </p:nvSpPr>
          <p:spPr bwMode="auto">
            <a:xfrm>
              <a:off x="3059113" y="6448426"/>
              <a:ext cx="107950" cy="107950"/>
            </a:xfrm>
            <a:custGeom>
              <a:avLst/>
              <a:gdLst>
                <a:gd name="T0" fmla="*/ 21 w 29"/>
                <a:gd name="T1" fmla="*/ 21 h 29"/>
                <a:gd name="T2" fmla="*/ 28 w 29"/>
                <a:gd name="T3" fmla="*/ 0 h 29"/>
                <a:gd name="T4" fmla="*/ 8 w 29"/>
                <a:gd name="T5" fmla="*/ 9 h 29"/>
                <a:gd name="T6" fmla="*/ 1 w 29"/>
                <a:gd name="T7" fmla="*/ 29 h 29"/>
                <a:gd name="T8" fmla="*/ 21 w 29"/>
                <a:gd name="T9" fmla="*/ 21 h 29"/>
              </a:gdLst>
              <a:ahLst/>
              <a:cxnLst>
                <a:cxn ang="0">
                  <a:pos x="T0" y="T1"/>
                </a:cxn>
                <a:cxn ang="0">
                  <a:pos x="T2" y="T3"/>
                </a:cxn>
                <a:cxn ang="0">
                  <a:pos x="T4" y="T5"/>
                </a:cxn>
                <a:cxn ang="0">
                  <a:pos x="T6" y="T7"/>
                </a:cxn>
                <a:cxn ang="0">
                  <a:pos x="T8" y="T9"/>
                </a:cxn>
              </a:cxnLst>
              <a:rect l="0" t="0" r="r" b="b"/>
              <a:pathLst>
                <a:path w="29" h="29">
                  <a:moveTo>
                    <a:pt x="21" y="21"/>
                  </a:moveTo>
                  <a:cubicBezTo>
                    <a:pt x="26" y="15"/>
                    <a:pt x="29" y="8"/>
                    <a:pt x="28" y="0"/>
                  </a:cubicBezTo>
                  <a:cubicBezTo>
                    <a:pt x="21" y="0"/>
                    <a:pt x="14" y="3"/>
                    <a:pt x="8" y="9"/>
                  </a:cubicBezTo>
                  <a:cubicBezTo>
                    <a:pt x="3" y="14"/>
                    <a:pt x="0" y="22"/>
                    <a:pt x="1" y="29"/>
                  </a:cubicBezTo>
                  <a:cubicBezTo>
                    <a:pt x="8" y="29"/>
                    <a:pt x="15" y="26"/>
                    <a:pt x="21" y="2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2" name="Freeform 454"/>
            <p:cNvSpPr/>
            <p:nvPr/>
          </p:nvSpPr>
          <p:spPr bwMode="auto">
            <a:xfrm>
              <a:off x="3276601" y="5635626"/>
              <a:ext cx="109538" cy="109538"/>
            </a:xfrm>
            <a:custGeom>
              <a:avLst/>
              <a:gdLst>
                <a:gd name="T0" fmla="*/ 21 w 29"/>
                <a:gd name="T1" fmla="*/ 20 h 29"/>
                <a:gd name="T2" fmla="*/ 28 w 29"/>
                <a:gd name="T3" fmla="*/ 0 h 29"/>
                <a:gd name="T4" fmla="*/ 8 w 29"/>
                <a:gd name="T5" fmla="*/ 8 h 29"/>
                <a:gd name="T6" fmla="*/ 1 w 29"/>
                <a:gd name="T7" fmla="*/ 29 h 29"/>
                <a:gd name="T8" fmla="*/ 21 w 29"/>
                <a:gd name="T9" fmla="*/ 20 h 29"/>
              </a:gdLst>
              <a:ahLst/>
              <a:cxnLst>
                <a:cxn ang="0">
                  <a:pos x="T0" y="T1"/>
                </a:cxn>
                <a:cxn ang="0">
                  <a:pos x="T2" y="T3"/>
                </a:cxn>
                <a:cxn ang="0">
                  <a:pos x="T4" y="T5"/>
                </a:cxn>
                <a:cxn ang="0">
                  <a:pos x="T6" y="T7"/>
                </a:cxn>
                <a:cxn ang="0">
                  <a:pos x="T8" y="T9"/>
                </a:cxn>
              </a:cxnLst>
              <a:rect l="0" t="0" r="r" b="b"/>
              <a:pathLst>
                <a:path w="29" h="29">
                  <a:moveTo>
                    <a:pt x="21" y="20"/>
                  </a:moveTo>
                  <a:cubicBezTo>
                    <a:pt x="26" y="15"/>
                    <a:pt x="29" y="7"/>
                    <a:pt x="28" y="0"/>
                  </a:cubicBezTo>
                  <a:cubicBezTo>
                    <a:pt x="21" y="0"/>
                    <a:pt x="14" y="3"/>
                    <a:pt x="8" y="8"/>
                  </a:cubicBezTo>
                  <a:cubicBezTo>
                    <a:pt x="3" y="14"/>
                    <a:pt x="0" y="21"/>
                    <a:pt x="1" y="29"/>
                  </a:cubicBezTo>
                  <a:cubicBezTo>
                    <a:pt x="8" y="29"/>
                    <a:pt x="15" y="26"/>
                    <a:pt x="21"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3" name="Freeform 455"/>
            <p:cNvSpPr/>
            <p:nvPr/>
          </p:nvSpPr>
          <p:spPr bwMode="auto">
            <a:xfrm>
              <a:off x="3749676" y="5759451"/>
              <a:ext cx="85725" cy="131763"/>
            </a:xfrm>
            <a:custGeom>
              <a:avLst/>
              <a:gdLst>
                <a:gd name="T0" fmla="*/ 19 w 23"/>
                <a:gd name="T1" fmla="*/ 21 h 35"/>
                <a:gd name="T2" fmla="*/ 21 w 23"/>
                <a:gd name="T3" fmla="*/ 0 h 35"/>
                <a:gd name="T4" fmla="*/ 4 w 23"/>
                <a:gd name="T5" fmla="*/ 13 h 35"/>
                <a:gd name="T6" fmla="*/ 2 w 23"/>
                <a:gd name="T7" fmla="*/ 35 h 35"/>
                <a:gd name="T8" fmla="*/ 19 w 23"/>
                <a:gd name="T9" fmla="*/ 21 h 35"/>
              </a:gdLst>
              <a:ahLst/>
              <a:cxnLst>
                <a:cxn ang="0">
                  <a:pos x="T0" y="T1"/>
                </a:cxn>
                <a:cxn ang="0">
                  <a:pos x="T2" y="T3"/>
                </a:cxn>
                <a:cxn ang="0">
                  <a:pos x="T4" y="T5"/>
                </a:cxn>
                <a:cxn ang="0">
                  <a:pos x="T6" y="T7"/>
                </a:cxn>
                <a:cxn ang="0">
                  <a:pos x="T8" y="T9"/>
                </a:cxn>
              </a:cxnLst>
              <a:rect l="0" t="0" r="r" b="b"/>
              <a:pathLst>
                <a:path w="23" h="35">
                  <a:moveTo>
                    <a:pt x="19" y="21"/>
                  </a:moveTo>
                  <a:cubicBezTo>
                    <a:pt x="22" y="14"/>
                    <a:pt x="23" y="7"/>
                    <a:pt x="21" y="0"/>
                  </a:cubicBezTo>
                  <a:cubicBezTo>
                    <a:pt x="14" y="2"/>
                    <a:pt x="8" y="6"/>
                    <a:pt x="4" y="13"/>
                  </a:cubicBezTo>
                  <a:cubicBezTo>
                    <a:pt x="0" y="20"/>
                    <a:pt x="0" y="28"/>
                    <a:pt x="2" y="35"/>
                  </a:cubicBezTo>
                  <a:cubicBezTo>
                    <a:pt x="9" y="33"/>
                    <a:pt x="15" y="28"/>
                    <a:pt x="19" y="2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4" name="Freeform 456"/>
            <p:cNvSpPr/>
            <p:nvPr/>
          </p:nvSpPr>
          <p:spPr bwMode="auto">
            <a:xfrm>
              <a:off x="3257551" y="6083301"/>
              <a:ext cx="90488" cy="131763"/>
            </a:xfrm>
            <a:custGeom>
              <a:avLst/>
              <a:gdLst>
                <a:gd name="T0" fmla="*/ 20 w 24"/>
                <a:gd name="T1" fmla="*/ 21 h 35"/>
                <a:gd name="T2" fmla="*/ 22 w 24"/>
                <a:gd name="T3" fmla="*/ 0 h 35"/>
                <a:gd name="T4" fmla="*/ 5 w 24"/>
                <a:gd name="T5" fmla="*/ 13 h 35"/>
                <a:gd name="T6" fmla="*/ 3 w 24"/>
                <a:gd name="T7" fmla="*/ 35 h 35"/>
                <a:gd name="T8" fmla="*/ 20 w 24"/>
                <a:gd name="T9" fmla="*/ 21 h 35"/>
              </a:gdLst>
              <a:ahLst/>
              <a:cxnLst>
                <a:cxn ang="0">
                  <a:pos x="T0" y="T1"/>
                </a:cxn>
                <a:cxn ang="0">
                  <a:pos x="T2" y="T3"/>
                </a:cxn>
                <a:cxn ang="0">
                  <a:pos x="T4" y="T5"/>
                </a:cxn>
                <a:cxn ang="0">
                  <a:pos x="T6" y="T7"/>
                </a:cxn>
                <a:cxn ang="0">
                  <a:pos x="T8" y="T9"/>
                </a:cxn>
              </a:cxnLst>
              <a:rect l="0" t="0" r="r" b="b"/>
              <a:pathLst>
                <a:path w="24" h="35">
                  <a:moveTo>
                    <a:pt x="20" y="21"/>
                  </a:moveTo>
                  <a:cubicBezTo>
                    <a:pt x="23" y="14"/>
                    <a:pt x="24" y="7"/>
                    <a:pt x="22" y="0"/>
                  </a:cubicBezTo>
                  <a:cubicBezTo>
                    <a:pt x="15" y="2"/>
                    <a:pt x="8" y="6"/>
                    <a:pt x="5" y="13"/>
                  </a:cubicBezTo>
                  <a:cubicBezTo>
                    <a:pt x="1" y="20"/>
                    <a:pt x="0" y="28"/>
                    <a:pt x="3" y="35"/>
                  </a:cubicBezTo>
                  <a:cubicBezTo>
                    <a:pt x="10" y="33"/>
                    <a:pt x="16" y="28"/>
                    <a:pt x="20" y="2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5" name="Freeform 457"/>
            <p:cNvSpPr/>
            <p:nvPr/>
          </p:nvSpPr>
          <p:spPr bwMode="auto">
            <a:xfrm>
              <a:off x="3835401" y="6083301"/>
              <a:ext cx="76200" cy="142875"/>
            </a:xfrm>
            <a:custGeom>
              <a:avLst/>
              <a:gdLst>
                <a:gd name="T0" fmla="*/ 18 w 20"/>
                <a:gd name="T1" fmla="*/ 16 h 38"/>
                <a:gd name="T2" fmla="*/ 4 w 20"/>
                <a:gd name="T3" fmla="*/ 0 h 38"/>
                <a:gd name="T4" fmla="*/ 2 w 20"/>
                <a:gd name="T5" fmla="*/ 22 h 38"/>
                <a:gd name="T6" fmla="*/ 16 w 20"/>
                <a:gd name="T7" fmla="*/ 38 h 38"/>
                <a:gd name="T8" fmla="*/ 18 w 20"/>
                <a:gd name="T9" fmla="*/ 16 h 38"/>
              </a:gdLst>
              <a:ahLst/>
              <a:cxnLst>
                <a:cxn ang="0">
                  <a:pos x="T0" y="T1"/>
                </a:cxn>
                <a:cxn ang="0">
                  <a:pos x="T2" y="T3"/>
                </a:cxn>
                <a:cxn ang="0">
                  <a:pos x="T4" y="T5"/>
                </a:cxn>
                <a:cxn ang="0">
                  <a:pos x="T6" y="T7"/>
                </a:cxn>
                <a:cxn ang="0">
                  <a:pos x="T8" y="T9"/>
                </a:cxn>
              </a:cxnLst>
              <a:rect l="0" t="0" r="r" b="b"/>
              <a:pathLst>
                <a:path w="20" h="38">
                  <a:moveTo>
                    <a:pt x="18" y="16"/>
                  </a:moveTo>
                  <a:cubicBezTo>
                    <a:pt x="16" y="9"/>
                    <a:pt x="10" y="3"/>
                    <a:pt x="4" y="0"/>
                  </a:cubicBezTo>
                  <a:cubicBezTo>
                    <a:pt x="1" y="6"/>
                    <a:pt x="0" y="14"/>
                    <a:pt x="2" y="22"/>
                  </a:cubicBezTo>
                  <a:cubicBezTo>
                    <a:pt x="4" y="29"/>
                    <a:pt x="10" y="35"/>
                    <a:pt x="16" y="38"/>
                  </a:cubicBezTo>
                  <a:cubicBezTo>
                    <a:pt x="19" y="32"/>
                    <a:pt x="20" y="24"/>
                    <a:pt x="18"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6" name="Freeform 458"/>
            <p:cNvSpPr/>
            <p:nvPr/>
          </p:nvSpPr>
          <p:spPr bwMode="auto">
            <a:xfrm>
              <a:off x="3475038" y="6297613"/>
              <a:ext cx="79375" cy="142875"/>
            </a:xfrm>
            <a:custGeom>
              <a:avLst/>
              <a:gdLst>
                <a:gd name="T0" fmla="*/ 18 w 21"/>
                <a:gd name="T1" fmla="*/ 17 h 38"/>
                <a:gd name="T2" fmla="*/ 4 w 21"/>
                <a:gd name="T3" fmla="*/ 0 h 38"/>
                <a:gd name="T4" fmla="*/ 2 w 21"/>
                <a:gd name="T5" fmla="*/ 22 h 38"/>
                <a:gd name="T6" fmla="*/ 16 w 21"/>
                <a:gd name="T7" fmla="*/ 38 h 38"/>
                <a:gd name="T8" fmla="*/ 18 w 21"/>
                <a:gd name="T9" fmla="*/ 17 h 38"/>
              </a:gdLst>
              <a:ahLst/>
              <a:cxnLst>
                <a:cxn ang="0">
                  <a:pos x="T0" y="T1"/>
                </a:cxn>
                <a:cxn ang="0">
                  <a:pos x="T2" y="T3"/>
                </a:cxn>
                <a:cxn ang="0">
                  <a:pos x="T4" y="T5"/>
                </a:cxn>
                <a:cxn ang="0">
                  <a:pos x="T6" y="T7"/>
                </a:cxn>
                <a:cxn ang="0">
                  <a:pos x="T8" y="T9"/>
                </a:cxn>
              </a:cxnLst>
              <a:rect l="0" t="0" r="r" b="b"/>
              <a:pathLst>
                <a:path w="21" h="38">
                  <a:moveTo>
                    <a:pt x="18" y="17"/>
                  </a:moveTo>
                  <a:cubicBezTo>
                    <a:pt x="16" y="9"/>
                    <a:pt x="11" y="4"/>
                    <a:pt x="4" y="0"/>
                  </a:cubicBezTo>
                  <a:cubicBezTo>
                    <a:pt x="1" y="7"/>
                    <a:pt x="0" y="14"/>
                    <a:pt x="2" y="22"/>
                  </a:cubicBezTo>
                  <a:cubicBezTo>
                    <a:pt x="4" y="29"/>
                    <a:pt x="10" y="35"/>
                    <a:pt x="16" y="38"/>
                  </a:cubicBezTo>
                  <a:cubicBezTo>
                    <a:pt x="20" y="32"/>
                    <a:pt x="21" y="24"/>
                    <a:pt x="18"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7" name="Freeform 459"/>
            <p:cNvSpPr/>
            <p:nvPr/>
          </p:nvSpPr>
          <p:spPr bwMode="auto">
            <a:xfrm>
              <a:off x="3381376" y="6440488"/>
              <a:ext cx="79375" cy="142875"/>
            </a:xfrm>
            <a:custGeom>
              <a:avLst/>
              <a:gdLst>
                <a:gd name="T0" fmla="*/ 18 w 21"/>
                <a:gd name="T1" fmla="*/ 17 h 38"/>
                <a:gd name="T2" fmla="*/ 4 w 21"/>
                <a:gd name="T3" fmla="*/ 0 h 38"/>
                <a:gd name="T4" fmla="*/ 2 w 21"/>
                <a:gd name="T5" fmla="*/ 22 h 38"/>
                <a:gd name="T6" fmla="*/ 16 w 21"/>
                <a:gd name="T7" fmla="*/ 38 h 38"/>
                <a:gd name="T8" fmla="*/ 18 w 21"/>
                <a:gd name="T9" fmla="*/ 17 h 38"/>
              </a:gdLst>
              <a:ahLst/>
              <a:cxnLst>
                <a:cxn ang="0">
                  <a:pos x="T0" y="T1"/>
                </a:cxn>
                <a:cxn ang="0">
                  <a:pos x="T2" y="T3"/>
                </a:cxn>
                <a:cxn ang="0">
                  <a:pos x="T4" y="T5"/>
                </a:cxn>
                <a:cxn ang="0">
                  <a:pos x="T6" y="T7"/>
                </a:cxn>
                <a:cxn ang="0">
                  <a:pos x="T8" y="T9"/>
                </a:cxn>
              </a:cxnLst>
              <a:rect l="0" t="0" r="r" b="b"/>
              <a:pathLst>
                <a:path w="21" h="38">
                  <a:moveTo>
                    <a:pt x="18" y="17"/>
                  </a:moveTo>
                  <a:cubicBezTo>
                    <a:pt x="16" y="9"/>
                    <a:pt x="11" y="4"/>
                    <a:pt x="4" y="0"/>
                  </a:cubicBezTo>
                  <a:cubicBezTo>
                    <a:pt x="1" y="7"/>
                    <a:pt x="0" y="14"/>
                    <a:pt x="2" y="22"/>
                  </a:cubicBezTo>
                  <a:cubicBezTo>
                    <a:pt x="5" y="29"/>
                    <a:pt x="10" y="35"/>
                    <a:pt x="16" y="38"/>
                  </a:cubicBezTo>
                  <a:cubicBezTo>
                    <a:pt x="20" y="32"/>
                    <a:pt x="21" y="24"/>
                    <a:pt x="18"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8" name="Freeform 460"/>
            <p:cNvSpPr/>
            <p:nvPr/>
          </p:nvSpPr>
          <p:spPr bwMode="auto">
            <a:xfrm>
              <a:off x="4789488" y="4852988"/>
              <a:ext cx="79375" cy="142875"/>
            </a:xfrm>
            <a:custGeom>
              <a:avLst/>
              <a:gdLst>
                <a:gd name="T0" fmla="*/ 19 w 21"/>
                <a:gd name="T1" fmla="*/ 17 h 38"/>
                <a:gd name="T2" fmla="*/ 5 w 21"/>
                <a:gd name="T3" fmla="*/ 0 h 38"/>
                <a:gd name="T4" fmla="*/ 3 w 21"/>
                <a:gd name="T5" fmla="*/ 22 h 38"/>
                <a:gd name="T6" fmla="*/ 17 w 21"/>
                <a:gd name="T7" fmla="*/ 38 h 38"/>
                <a:gd name="T8" fmla="*/ 19 w 21"/>
                <a:gd name="T9" fmla="*/ 17 h 38"/>
              </a:gdLst>
              <a:ahLst/>
              <a:cxnLst>
                <a:cxn ang="0">
                  <a:pos x="T0" y="T1"/>
                </a:cxn>
                <a:cxn ang="0">
                  <a:pos x="T2" y="T3"/>
                </a:cxn>
                <a:cxn ang="0">
                  <a:pos x="T4" y="T5"/>
                </a:cxn>
                <a:cxn ang="0">
                  <a:pos x="T6" y="T7"/>
                </a:cxn>
                <a:cxn ang="0">
                  <a:pos x="T8" y="T9"/>
                </a:cxn>
              </a:cxnLst>
              <a:rect l="0" t="0" r="r" b="b"/>
              <a:pathLst>
                <a:path w="21" h="38">
                  <a:moveTo>
                    <a:pt x="19" y="17"/>
                  </a:moveTo>
                  <a:cubicBezTo>
                    <a:pt x="16" y="9"/>
                    <a:pt x="11" y="4"/>
                    <a:pt x="5" y="0"/>
                  </a:cubicBezTo>
                  <a:cubicBezTo>
                    <a:pt x="1" y="7"/>
                    <a:pt x="0" y="14"/>
                    <a:pt x="3" y="22"/>
                  </a:cubicBezTo>
                  <a:cubicBezTo>
                    <a:pt x="5" y="29"/>
                    <a:pt x="10" y="35"/>
                    <a:pt x="17" y="38"/>
                  </a:cubicBezTo>
                  <a:cubicBezTo>
                    <a:pt x="20" y="32"/>
                    <a:pt x="21" y="24"/>
                    <a:pt x="19"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9" name="Freeform 461"/>
            <p:cNvSpPr/>
            <p:nvPr/>
          </p:nvSpPr>
          <p:spPr bwMode="auto">
            <a:xfrm>
              <a:off x="4786313" y="4025901"/>
              <a:ext cx="77788" cy="142875"/>
            </a:xfrm>
            <a:custGeom>
              <a:avLst/>
              <a:gdLst>
                <a:gd name="T0" fmla="*/ 18 w 21"/>
                <a:gd name="T1" fmla="*/ 16 h 38"/>
                <a:gd name="T2" fmla="*/ 4 w 21"/>
                <a:gd name="T3" fmla="*/ 0 h 38"/>
                <a:gd name="T4" fmla="*/ 2 w 21"/>
                <a:gd name="T5" fmla="*/ 21 h 38"/>
                <a:gd name="T6" fmla="*/ 16 w 21"/>
                <a:gd name="T7" fmla="*/ 38 h 38"/>
                <a:gd name="T8" fmla="*/ 18 w 21"/>
                <a:gd name="T9" fmla="*/ 16 h 38"/>
              </a:gdLst>
              <a:ahLst/>
              <a:cxnLst>
                <a:cxn ang="0">
                  <a:pos x="T0" y="T1"/>
                </a:cxn>
                <a:cxn ang="0">
                  <a:pos x="T2" y="T3"/>
                </a:cxn>
                <a:cxn ang="0">
                  <a:pos x="T4" y="T5"/>
                </a:cxn>
                <a:cxn ang="0">
                  <a:pos x="T6" y="T7"/>
                </a:cxn>
                <a:cxn ang="0">
                  <a:pos x="T8" y="T9"/>
                </a:cxn>
              </a:cxnLst>
              <a:rect l="0" t="0" r="r" b="b"/>
              <a:pathLst>
                <a:path w="21" h="38">
                  <a:moveTo>
                    <a:pt x="18" y="16"/>
                  </a:moveTo>
                  <a:cubicBezTo>
                    <a:pt x="16" y="9"/>
                    <a:pt x="11" y="3"/>
                    <a:pt x="4" y="0"/>
                  </a:cubicBezTo>
                  <a:cubicBezTo>
                    <a:pt x="1" y="6"/>
                    <a:pt x="0" y="14"/>
                    <a:pt x="2" y="21"/>
                  </a:cubicBezTo>
                  <a:cubicBezTo>
                    <a:pt x="5" y="29"/>
                    <a:pt x="10" y="35"/>
                    <a:pt x="16" y="38"/>
                  </a:cubicBezTo>
                  <a:cubicBezTo>
                    <a:pt x="20" y="32"/>
                    <a:pt x="21" y="24"/>
                    <a:pt x="18"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0" name="Freeform 462"/>
            <p:cNvSpPr/>
            <p:nvPr/>
          </p:nvSpPr>
          <p:spPr bwMode="auto">
            <a:xfrm>
              <a:off x="4591051" y="3602038"/>
              <a:ext cx="77788" cy="142875"/>
            </a:xfrm>
            <a:custGeom>
              <a:avLst/>
              <a:gdLst>
                <a:gd name="T0" fmla="*/ 19 w 21"/>
                <a:gd name="T1" fmla="*/ 16 h 38"/>
                <a:gd name="T2" fmla="*/ 5 w 21"/>
                <a:gd name="T3" fmla="*/ 0 h 38"/>
                <a:gd name="T4" fmla="*/ 2 w 21"/>
                <a:gd name="T5" fmla="*/ 21 h 38"/>
                <a:gd name="T6" fmla="*/ 17 w 21"/>
                <a:gd name="T7" fmla="*/ 38 h 38"/>
                <a:gd name="T8" fmla="*/ 19 w 21"/>
                <a:gd name="T9" fmla="*/ 16 h 38"/>
              </a:gdLst>
              <a:ahLst/>
              <a:cxnLst>
                <a:cxn ang="0">
                  <a:pos x="T0" y="T1"/>
                </a:cxn>
                <a:cxn ang="0">
                  <a:pos x="T2" y="T3"/>
                </a:cxn>
                <a:cxn ang="0">
                  <a:pos x="T4" y="T5"/>
                </a:cxn>
                <a:cxn ang="0">
                  <a:pos x="T6" y="T7"/>
                </a:cxn>
                <a:cxn ang="0">
                  <a:pos x="T8" y="T9"/>
                </a:cxn>
              </a:cxnLst>
              <a:rect l="0" t="0" r="r" b="b"/>
              <a:pathLst>
                <a:path w="21" h="38">
                  <a:moveTo>
                    <a:pt x="19" y="16"/>
                  </a:moveTo>
                  <a:cubicBezTo>
                    <a:pt x="16" y="9"/>
                    <a:pt x="11" y="3"/>
                    <a:pt x="5" y="0"/>
                  </a:cubicBezTo>
                  <a:cubicBezTo>
                    <a:pt x="1" y="6"/>
                    <a:pt x="0" y="14"/>
                    <a:pt x="2" y="21"/>
                  </a:cubicBezTo>
                  <a:cubicBezTo>
                    <a:pt x="5" y="29"/>
                    <a:pt x="10" y="34"/>
                    <a:pt x="17" y="38"/>
                  </a:cubicBezTo>
                  <a:cubicBezTo>
                    <a:pt x="20" y="31"/>
                    <a:pt x="21" y="24"/>
                    <a:pt x="19"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1" name="Freeform 463"/>
            <p:cNvSpPr/>
            <p:nvPr/>
          </p:nvSpPr>
          <p:spPr bwMode="auto">
            <a:xfrm>
              <a:off x="4572001" y="4729163"/>
              <a:ext cx="104775" cy="106363"/>
            </a:xfrm>
            <a:custGeom>
              <a:avLst/>
              <a:gdLst>
                <a:gd name="T0" fmla="*/ 20 w 28"/>
                <a:gd name="T1" fmla="*/ 20 h 28"/>
                <a:gd name="T2" fmla="*/ 28 w 28"/>
                <a:gd name="T3" fmla="*/ 0 h 28"/>
                <a:gd name="T4" fmla="*/ 8 w 28"/>
                <a:gd name="T5" fmla="*/ 8 h 28"/>
                <a:gd name="T6" fmla="*/ 0 w 28"/>
                <a:gd name="T7" fmla="*/ 28 h 28"/>
                <a:gd name="T8" fmla="*/ 20 w 28"/>
                <a:gd name="T9" fmla="*/ 20 h 28"/>
              </a:gdLst>
              <a:ahLst/>
              <a:cxnLst>
                <a:cxn ang="0">
                  <a:pos x="T0" y="T1"/>
                </a:cxn>
                <a:cxn ang="0">
                  <a:pos x="T2" y="T3"/>
                </a:cxn>
                <a:cxn ang="0">
                  <a:pos x="T4" y="T5"/>
                </a:cxn>
                <a:cxn ang="0">
                  <a:pos x="T6" y="T7"/>
                </a:cxn>
                <a:cxn ang="0">
                  <a:pos x="T8" y="T9"/>
                </a:cxn>
              </a:cxnLst>
              <a:rect l="0" t="0" r="r" b="b"/>
              <a:pathLst>
                <a:path w="28" h="28">
                  <a:moveTo>
                    <a:pt x="20" y="20"/>
                  </a:moveTo>
                  <a:cubicBezTo>
                    <a:pt x="26" y="14"/>
                    <a:pt x="28" y="7"/>
                    <a:pt x="28" y="0"/>
                  </a:cubicBezTo>
                  <a:cubicBezTo>
                    <a:pt x="21" y="0"/>
                    <a:pt x="13" y="2"/>
                    <a:pt x="8" y="8"/>
                  </a:cubicBezTo>
                  <a:cubicBezTo>
                    <a:pt x="3" y="14"/>
                    <a:pt x="0" y="21"/>
                    <a:pt x="0" y="28"/>
                  </a:cubicBezTo>
                  <a:cubicBezTo>
                    <a:pt x="7" y="28"/>
                    <a:pt x="15" y="26"/>
                    <a:pt x="20"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2" name="Freeform 464"/>
            <p:cNvSpPr/>
            <p:nvPr/>
          </p:nvSpPr>
          <p:spPr bwMode="auto">
            <a:xfrm>
              <a:off x="4822826" y="4583113"/>
              <a:ext cx="104775" cy="109538"/>
            </a:xfrm>
            <a:custGeom>
              <a:avLst/>
              <a:gdLst>
                <a:gd name="T0" fmla="*/ 20 w 28"/>
                <a:gd name="T1" fmla="*/ 20 h 29"/>
                <a:gd name="T2" fmla="*/ 28 w 28"/>
                <a:gd name="T3" fmla="*/ 0 h 29"/>
                <a:gd name="T4" fmla="*/ 8 w 28"/>
                <a:gd name="T5" fmla="*/ 9 h 29"/>
                <a:gd name="T6" fmla="*/ 0 w 28"/>
                <a:gd name="T7" fmla="*/ 29 h 29"/>
                <a:gd name="T8" fmla="*/ 20 w 28"/>
                <a:gd name="T9" fmla="*/ 20 h 29"/>
              </a:gdLst>
              <a:ahLst/>
              <a:cxnLst>
                <a:cxn ang="0">
                  <a:pos x="T0" y="T1"/>
                </a:cxn>
                <a:cxn ang="0">
                  <a:pos x="T2" y="T3"/>
                </a:cxn>
                <a:cxn ang="0">
                  <a:pos x="T4" y="T5"/>
                </a:cxn>
                <a:cxn ang="0">
                  <a:pos x="T6" y="T7"/>
                </a:cxn>
                <a:cxn ang="0">
                  <a:pos x="T8" y="T9"/>
                </a:cxn>
              </a:cxnLst>
              <a:rect l="0" t="0" r="r" b="b"/>
              <a:pathLst>
                <a:path w="28" h="29">
                  <a:moveTo>
                    <a:pt x="20" y="20"/>
                  </a:moveTo>
                  <a:cubicBezTo>
                    <a:pt x="26" y="15"/>
                    <a:pt x="28" y="7"/>
                    <a:pt x="28" y="0"/>
                  </a:cubicBezTo>
                  <a:cubicBezTo>
                    <a:pt x="21" y="0"/>
                    <a:pt x="14" y="3"/>
                    <a:pt x="8" y="9"/>
                  </a:cubicBezTo>
                  <a:cubicBezTo>
                    <a:pt x="3" y="14"/>
                    <a:pt x="0" y="22"/>
                    <a:pt x="0" y="29"/>
                  </a:cubicBezTo>
                  <a:cubicBezTo>
                    <a:pt x="8" y="29"/>
                    <a:pt x="15" y="26"/>
                    <a:pt x="20"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3" name="Freeform 465"/>
            <p:cNvSpPr/>
            <p:nvPr/>
          </p:nvSpPr>
          <p:spPr bwMode="auto">
            <a:xfrm>
              <a:off x="4852988" y="4184651"/>
              <a:ext cx="161925" cy="165100"/>
            </a:xfrm>
            <a:custGeom>
              <a:avLst/>
              <a:gdLst>
                <a:gd name="T0" fmla="*/ 31 w 43"/>
                <a:gd name="T1" fmla="*/ 31 h 44"/>
                <a:gd name="T2" fmla="*/ 43 w 43"/>
                <a:gd name="T3" fmla="*/ 0 h 44"/>
                <a:gd name="T4" fmla="*/ 12 w 43"/>
                <a:gd name="T5" fmla="*/ 13 h 44"/>
                <a:gd name="T6" fmla="*/ 0 w 43"/>
                <a:gd name="T7" fmla="*/ 44 h 44"/>
                <a:gd name="T8" fmla="*/ 31 w 43"/>
                <a:gd name="T9" fmla="*/ 31 h 44"/>
              </a:gdLst>
              <a:ahLst/>
              <a:cxnLst>
                <a:cxn ang="0">
                  <a:pos x="T0" y="T1"/>
                </a:cxn>
                <a:cxn ang="0">
                  <a:pos x="T2" y="T3"/>
                </a:cxn>
                <a:cxn ang="0">
                  <a:pos x="T4" y="T5"/>
                </a:cxn>
                <a:cxn ang="0">
                  <a:pos x="T6" y="T7"/>
                </a:cxn>
                <a:cxn ang="0">
                  <a:pos x="T8" y="T9"/>
                </a:cxn>
              </a:cxnLst>
              <a:rect l="0" t="0" r="r" b="b"/>
              <a:pathLst>
                <a:path w="43" h="44">
                  <a:moveTo>
                    <a:pt x="31" y="31"/>
                  </a:moveTo>
                  <a:cubicBezTo>
                    <a:pt x="39" y="23"/>
                    <a:pt x="43" y="11"/>
                    <a:pt x="43" y="0"/>
                  </a:cubicBezTo>
                  <a:cubicBezTo>
                    <a:pt x="32" y="0"/>
                    <a:pt x="21" y="4"/>
                    <a:pt x="12" y="13"/>
                  </a:cubicBezTo>
                  <a:cubicBezTo>
                    <a:pt x="4" y="22"/>
                    <a:pt x="0" y="33"/>
                    <a:pt x="0" y="44"/>
                  </a:cubicBezTo>
                  <a:cubicBezTo>
                    <a:pt x="11" y="44"/>
                    <a:pt x="23" y="40"/>
                    <a:pt x="31"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4" name="Freeform 466"/>
            <p:cNvSpPr/>
            <p:nvPr/>
          </p:nvSpPr>
          <p:spPr bwMode="auto">
            <a:xfrm>
              <a:off x="3843338" y="5060951"/>
              <a:ext cx="165100" cy="165100"/>
            </a:xfrm>
            <a:custGeom>
              <a:avLst/>
              <a:gdLst>
                <a:gd name="T0" fmla="*/ 31 w 44"/>
                <a:gd name="T1" fmla="*/ 31 h 44"/>
                <a:gd name="T2" fmla="*/ 43 w 44"/>
                <a:gd name="T3" fmla="*/ 0 h 44"/>
                <a:gd name="T4" fmla="*/ 13 w 44"/>
                <a:gd name="T5" fmla="*/ 13 h 44"/>
                <a:gd name="T6" fmla="*/ 0 w 44"/>
                <a:gd name="T7" fmla="*/ 44 h 44"/>
                <a:gd name="T8" fmla="*/ 31 w 44"/>
                <a:gd name="T9" fmla="*/ 31 h 44"/>
              </a:gdLst>
              <a:ahLst/>
              <a:cxnLst>
                <a:cxn ang="0">
                  <a:pos x="T0" y="T1"/>
                </a:cxn>
                <a:cxn ang="0">
                  <a:pos x="T2" y="T3"/>
                </a:cxn>
                <a:cxn ang="0">
                  <a:pos x="T4" y="T5"/>
                </a:cxn>
                <a:cxn ang="0">
                  <a:pos x="T6" y="T7"/>
                </a:cxn>
                <a:cxn ang="0">
                  <a:pos x="T8" y="T9"/>
                </a:cxn>
              </a:cxnLst>
              <a:rect l="0" t="0" r="r" b="b"/>
              <a:pathLst>
                <a:path w="44" h="44">
                  <a:moveTo>
                    <a:pt x="31" y="31"/>
                  </a:moveTo>
                  <a:cubicBezTo>
                    <a:pt x="40" y="22"/>
                    <a:pt x="44" y="11"/>
                    <a:pt x="43" y="0"/>
                  </a:cubicBezTo>
                  <a:cubicBezTo>
                    <a:pt x="32" y="0"/>
                    <a:pt x="21" y="4"/>
                    <a:pt x="13" y="13"/>
                  </a:cubicBezTo>
                  <a:cubicBezTo>
                    <a:pt x="4" y="21"/>
                    <a:pt x="0" y="33"/>
                    <a:pt x="0" y="44"/>
                  </a:cubicBezTo>
                  <a:cubicBezTo>
                    <a:pt x="12" y="44"/>
                    <a:pt x="23" y="40"/>
                    <a:pt x="31"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5" name="Freeform 467"/>
            <p:cNvSpPr/>
            <p:nvPr/>
          </p:nvSpPr>
          <p:spPr bwMode="auto">
            <a:xfrm>
              <a:off x="3746501" y="5448301"/>
              <a:ext cx="165100" cy="165100"/>
            </a:xfrm>
            <a:custGeom>
              <a:avLst/>
              <a:gdLst>
                <a:gd name="T0" fmla="*/ 31 w 44"/>
                <a:gd name="T1" fmla="*/ 31 h 44"/>
                <a:gd name="T2" fmla="*/ 43 w 44"/>
                <a:gd name="T3" fmla="*/ 0 h 44"/>
                <a:gd name="T4" fmla="*/ 12 w 44"/>
                <a:gd name="T5" fmla="*/ 13 h 44"/>
                <a:gd name="T6" fmla="*/ 0 w 44"/>
                <a:gd name="T7" fmla="*/ 44 h 44"/>
                <a:gd name="T8" fmla="*/ 31 w 44"/>
                <a:gd name="T9" fmla="*/ 31 h 44"/>
              </a:gdLst>
              <a:ahLst/>
              <a:cxnLst>
                <a:cxn ang="0">
                  <a:pos x="T0" y="T1"/>
                </a:cxn>
                <a:cxn ang="0">
                  <a:pos x="T2" y="T3"/>
                </a:cxn>
                <a:cxn ang="0">
                  <a:pos x="T4" y="T5"/>
                </a:cxn>
                <a:cxn ang="0">
                  <a:pos x="T6" y="T7"/>
                </a:cxn>
                <a:cxn ang="0">
                  <a:pos x="T8" y="T9"/>
                </a:cxn>
              </a:cxnLst>
              <a:rect l="0" t="0" r="r" b="b"/>
              <a:pathLst>
                <a:path w="44" h="44">
                  <a:moveTo>
                    <a:pt x="31" y="31"/>
                  </a:moveTo>
                  <a:cubicBezTo>
                    <a:pt x="40" y="22"/>
                    <a:pt x="44" y="11"/>
                    <a:pt x="43" y="0"/>
                  </a:cubicBezTo>
                  <a:cubicBezTo>
                    <a:pt x="32" y="0"/>
                    <a:pt x="21" y="4"/>
                    <a:pt x="12" y="13"/>
                  </a:cubicBezTo>
                  <a:cubicBezTo>
                    <a:pt x="4" y="21"/>
                    <a:pt x="0" y="32"/>
                    <a:pt x="0" y="44"/>
                  </a:cubicBezTo>
                  <a:cubicBezTo>
                    <a:pt x="12" y="44"/>
                    <a:pt x="23" y="39"/>
                    <a:pt x="31" y="31"/>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6" name="Freeform 468"/>
            <p:cNvSpPr/>
            <p:nvPr/>
          </p:nvSpPr>
          <p:spPr bwMode="auto">
            <a:xfrm>
              <a:off x="3509963" y="5819776"/>
              <a:ext cx="160338" cy="165100"/>
            </a:xfrm>
            <a:custGeom>
              <a:avLst/>
              <a:gdLst>
                <a:gd name="T0" fmla="*/ 31 w 43"/>
                <a:gd name="T1" fmla="*/ 31 h 44"/>
                <a:gd name="T2" fmla="*/ 43 w 43"/>
                <a:gd name="T3" fmla="*/ 0 h 44"/>
                <a:gd name="T4" fmla="*/ 12 w 43"/>
                <a:gd name="T5" fmla="*/ 13 h 44"/>
                <a:gd name="T6" fmla="*/ 0 w 43"/>
                <a:gd name="T7" fmla="*/ 44 h 44"/>
                <a:gd name="T8" fmla="*/ 31 w 43"/>
                <a:gd name="T9" fmla="*/ 31 h 44"/>
              </a:gdLst>
              <a:ahLst/>
              <a:cxnLst>
                <a:cxn ang="0">
                  <a:pos x="T0" y="T1"/>
                </a:cxn>
                <a:cxn ang="0">
                  <a:pos x="T2" y="T3"/>
                </a:cxn>
                <a:cxn ang="0">
                  <a:pos x="T4" y="T5"/>
                </a:cxn>
                <a:cxn ang="0">
                  <a:pos x="T6" y="T7"/>
                </a:cxn>
                <a:cxn ang="0">
                  <a:pos x="T8" y="T9"/>
                </a:cxn>
              </a:cxnLst>
              <a:rect l="0" t="0" r="r" b="b"/>
              <a:pathLst>
                <a:path w="43" h="44">
                  <a:moveTo>
                    <a:pt x="31" y="31"/>
                  </a:moveTo>
                  <a:cubicBezTo>
                    <a:pt x="39" y="22"/>
                    <a:pt x="43" y="11"/>
                    <a:pt x="43" y="0"/>
                  </a:cubicBezTo>
                  <a:cubicBezTo>
                    <a:pt x="32" y="0"/>
                    <a:pt x="21" y="4"/>
                    <a:pt x="12" y="13"/>
                  </a:cubicBezTo>
                  <a:cubicBezTo>
                    <a:pt x="4" y="21"/>
                    <a:pt x="0" y="33"/>
                    <a:pt x="0" y="44"/>
                  </a:cubicBezTo>
                  <a:cubicBezTo>
                    <a:pt x="11" y="44"/>
                    <a:pt x="23" y="39"/>
                    <a:pt x="31"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7" name="Freeform 469"/>
            <p:cNvSpPr/>
            <p:nvPr/>
          </p:nvSpPr>
          <p:spPr bwMode="auto">
            <a:xfrm>
              <a:off x="3502026" y="6102351"/>
              <a:ext cx="228600" cy="104775"/>
            </a:xfrm>
            <a:custGeom>
              <a:avLst/>
              <a:gdLst>
                <a:gd name="T0" fmla="*/ 32 w 61"/>
                <a:gd name="T1" fmla="*/ 27 h 28"/>
                <a:gd name="T2" fmla="*/ 61 w 61"/>
                <a:gd name="T3" fmla="*/ 10 h 28"/>
                <a:gd name="T4" fmla="*/ 29 w 61"/>
                <a:gd name="T5" fmla="*/ 1 h 28"/>
                <a:gd name="T6" fmla="*/ 0 w 61"/>
                <a:gd name="T7" fmla="*/ 18 h 28"/>
                <a:gd name="T8" fmla="*/ 32 w 61"/>
                <a:gd name="T9" fmla="*/ 27 h 28"/>
              </a:gdLst>
              <a:ahLst/>
              <a:cxnLst>
                <a:cxn ang="0">
                  <a:pos x="T0" y="T1"/>
                </a:cxn>
                <a:cxn ang="0">
                  <a:pos x="T2" y="T3"/>
                </a:cxn>
                <a:cxn ang="0">
                  <a:pos x="T4" y="T5"/>
                </a:cxn>
                <a:cxn ang="0">
                  <a:pos x="T6" y="T7"/>
                </a:cxn>
                <a:cxn ang="0">
                  <a:pos x="T8" y="T9"/>
                </a:cxn>
              </a:cxnLst>
              <a:rect l="0" t="0" r="r" b="b"/>
              <a:pathLst>
                <a:path w="61" h="28">
                  <a:moveTo>
                    <a:pt x="32" y="27"/>
                  </a:moveTo>
                  <a:cubicBezTo>
                    <a:pt x="44" y="25"/>
                    <a:pt x="55" y="19"/>
                    <a:pt x="61" y="10"/>
                  </a:cubicBezTo>
                  <a:cubicBezTo>
                    <a:pt x="53" y="3"/>
                    <a:pt x="41" y="0"/>
                    <a:pt x="29" y="1"/>
                  </a:cubicBezTo>
                  <a:cubicBezTo>
                    <a:pt x="17" y="3"/>
                    <a:pt x="7" y="9"/>
                    <a:pt x="0" y="18"/>
                  </a:cubicBezTo>
                  <a:cubicBezTo>
                    <a:pt x="9" y="25"/>
                    <a:pt x="20" y="28"/>
                    <a:pt x="32"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8" name="Freeform 470"/>
            <p:cNvSpPr/>
            <p:nvPr/>
          </p:nvSpPr>
          <p:spPr bwMode="auto">
            <a:xfrm>
              <a:off x="3216276" y="6256338"/>
              <a:ext cx="228600" cy="107950"/>
            </a:xfrm>
            <a:custGeom>
              <a:avLst/>
              <a:gdLst>
                <a:gd name="T0" fmla="*/ 32 w 61"/>
                <a:gd name="T1" fmla="*/ 28 h 29"/>
                <a:gd name="T2" fmla="*/ 61 w 61"/>
                <a:gd name="T3" fmla="*/ 11 h 29"/>
                <a:gd name="T4" fmla="*/ 29 w 61"/>
                <a:gd name="T5" fmla="*/ 2 h 29"/>
                <a:gd name="T6" fmla="*/ 0 w 61"/>
                <a:gd name="T7" fmla="*/ 19 h 29"/>
                <a:gd name="T8" fmla="*/ 32 w 61"/>
                <a:gd name="T9" fmla="*/ 28 h 29"/>
              </a:gdLst>
              <a:ahLst/>
              <a:cxnLst>
                <a:cxn ang="0">
                  <a:pos x="T0" y="T1"/>
                </a:cxn>
                <a:cxn ang="0">
                  <a:pos x="T2" y="T3"/>
                </a:cxn>
                <a:cxn ang="0">
                  <a:pos x="T4" y="T5"/>
                </a:cxn>
                <a:cxn ang="0">
                  <a:pos x="T6" y="T7"/>
                </a:cxn>
                <a:cxn ang="0">
                  <a:pos x="T8" y="T9"/>
                </a:cxn>
              </a:cxnLst>
              <a:rect l="0" t="0" r="r" b="b"/>
              <a:pathLst>
                <a:path w="61" h="29">
                  <a:moveTo>
                    <a:pt x="32" y="28"/>
                  </a:moveTo>
                  <a:cubicBezTo>
                    <a:pt x="44" y="26"/>
                    <a:pt x="54" y="20"/>
                    <a:pt x="61" y="11"/>
                  </a:cubicBezTo>
                  <a:cubicBezTo>
                    <a:pt x="52" y="4"/>
                    <a:pt x="41" y="0"/>
                    <a:pt x="29" y="2"/>
                  </a:cubicBezTo>
                  <a:cubicBezTo>
                    <a:pt x="17" y="3"/>
                    <a:pt x="6" y="10"/>
                    <a:pt x="0" y="19"/>
                  </a:cubicBezTo>
                  <a:cubicBezTo>
                    <a:pt x="8" y="26"/>
                    <a:pt x="20" y="29"/>
                    <a:pt x="32" y="2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9" name="Freeform 471"/>
            <p:cNvSpPr/>
            <p:nvPr/>
          </p:nvSpPr>
          <p:spPr bwMode="auto">
            <a:xfrm>
              <a:off x="3249613" y="5435601"/>
              <a:ext cx="230188" cy="109538"/>
            </a:xfrm>
            <a:custGeom>
              <a:avLst/>
              <a:gdLst>
                <a:gd name="T0" fmla="*/ 32 w 61"/>
                <a:gd name="T1" fmla="*/ 27 h 29"/>
                <a:gd name="T2" fmla="*/ 61 w 61"/>
                <a:gd name="T3" fmla="*/ 11 h 29"/>
                <a:gd name="T4" fmla="*/ 29 w 61"/>
                <a:gd name="T5" fmla="*/ 1 h 29"/>
                <a:gd name="T6" fmla="*/ 0 w 61"/>
                <a:gd name="T7" fmla="*/ 18 h 29"/>
                <a:gd name="T8" fmla="*/ 32 w 61"/>
                <a:gd name="T9" fmla="*/ 27 h 29"/>
              </a:gdLst>
              <a:ahLst/>
              <a:cxnLst>
                <a:cxn ang="0">
                  <a:pos x="T0" y="T1"/>
                </a:cxn>
                <a:cxn ang="0">
                  <a:pos x="T2" y="T3"/>
                </a:cxn>
                <a:cxn ang="0">
                  <a:pos x="T4" y="T5"/>
                </a:cxn>
                <a:cxn ang="0">
                  <a:pos x="T6" y="T7"/>
                </a:cxn>
                <a:cxn ang="0">
                  <a:pos x="T8" y="T9"/>
                </a:cxn>
              </a:cxnLst>
              <a:rect l="0" t="0" r="r" b="b"/>
              <a:pathLst>
                <a:path w="61" h="29">
                  <a:moveTo>
                    <a:pt x="32" y="27"/>
                  </a:moveTo>
                  <a:cubicBezTo>
                    <a:pt x="44" y="26"/>
                    <a:pt x="55" y="19"/>
                    <a:pt x="61" y="11"/>
                  </a:cubicBezTo>
                  <a:cubicBezTo>
                    <a:pt x="53" y="4"/>
                    <a:pt x="41" y="0"/>
                    <a:pt x="29" y="1"/>
                  </a:cubicBezTo>
                  <a:cubicBezTo>
                    <a:pt x="17" y="3"/>
                    <a:pt x="7" y="9"/>
                    <a:pt x="0" y="18"/>
                  </a:cubicBezTo>
                  <a:cubicBezTo>
                    <a:pt x="9" y="25"/>
                    <a:pt x="20" y="29"/>
                    <a:pt x="32" y="27"/>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0" name="Freeform 472"/>
            <p:cNvSpPr/>
            <p:nvPr/>
          </p:nvSpPr>
          <p:spPr bwMode="auto">
            <a:xfrm>
              <a:off x="3532188" y="4687888"/>
              <a:ext cx="228600" cy="109538"/>
            </a:xfrm>
            <a:custGeom>
              <a:avLst/>
              <a:gdLst>
                <a:gd name="T0" fmla="*/ 32 w 61"/>
                <a:gd name="T1" fmla="*/ 28 h 29"/>
                <a:gd name="T2" fmla="*/ 61 w 61"/>
                <a:gd name="T3" fmla="*/ 11 h 29"/>
                <a:gd name="T4" fmla="*/ 29 w 61"/>
                <a:gd name="T5" fmla="*/ 2 h 29"/>
                <a:gd name="T6" fmla="*/ 0 w 61"/>
                <a:gd name="T7" fmla="*/ 18 h 29"/>
                <a:gd name="T8" fmla="*/ 32 w 61"/>
                <a:gd name="T9" fmla="*/ 28 h 29"/>
              </a:gdLst>
              <a:ahLst/>
              <a:cxnLst>
                <a:cxn ang="0">
                  <a:pos x="T0" y="T1"/>
                </a:cxn>
                <a:cxn ang="0">
                  <a:pos x="T2" y="T3"/>
                </a:cxn>
                <a:cxn ang="0">
                  <a:pos x="T4" y="T5"/>
                </a:cxn>
                <a:cxn ang="0">
                  <a:pos x="T6" y="T7"/>
                </a:cxn>
                <a:cxn ang="0">
                  <a:pos x="T8" y="T9"/>
                </a:cxn>
              </a:cxnLst>
              <a:rect l="0" t="0" r="r" b="b"/>
              <a:pathLst>
                <a:path w="61" h="29">
                  <a:moveTo>
                    <a:pt x="32" y="28"/>
                  </a:moveTo>
                  <a:cubicBezTo>
                    <a:pt x="44" y="26"/>
                    <a:pt x="54" y="20"/>
                    <a:pt x="61" y="11"/>
                  </a:cubicBezTo>
                  <a:cubicBezTo>
                    <a:pt x="52" y="4"/>
                    <a:pt x="41" y="0"/>
                    <a:pt x="29" y="2"/>
                  </a:cubicBezTo>
                  <a:cubicBezTo>
                    <a:pt x="17" y="3"/>
                    <a:pt x="6" y="10"/>
                    <a:pt x="0" y="18"/>
                  </a:cubicBezTo>
                  <a:cubicBezTo>
                    <a:pt x="8" y="25"/>
                    <a:pt x="20" y="29"/>
                    <a:pt x="32" y="2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1" name="Freeform 473"/>
            <p:cNvSpPr/>
            <p:nvPr/>
          </p:nvSpPr>
          <p:spPr bwMode="auto">
            <a:xfrm>
              <a:off x="3059113" y="4970463"/>
              <a:ext cx="228600" cy="107950"/>
            </a:xfrm>
            <a:custGeom>
              <a:avLst/>
              <a:gdLst>
                <a:gd name="T0" fmla="*/ 32 w 61"/>
                <a:gd name="T1" fmla="*/ 27 h 29"/>
                <a:gd name="T2" fmla="*/ 61 w 61"/>
                <a:gd name="T3" fmla="*/ 10 h 29"/>
                <a:gd name="T4" fmla="*/ 28 w 61"/>
                <a:gd name="T5" fmla="*/ 1 h 29"/>
                <a:gd name="T6" fmla="*/ 0 w 61"/>
                <a:gd name="T7" fmla="*/ 18 h 29"/>
                <a:gd name="T8" fmla="*/ 32 w 61"/>
                <a:gd name="T9" fmla="*/ 27 h 29"/>
              </a:gdLst>
              <a:ahLst/>
              <a:cxnLst>
                <a:cxn ang="0">
                  <a:pos x="T0" y="T1"/>
                </a:cxn>
                <a:cxn ang="0">
                  <a:pos x="T2" y="T3"/>
                </a:cxn>
                <a:cxn ang="0">
                  <a:pos x="T4" y="T5"/>
                </a:cxn>
                <a:cxn ang="0">
                  <a:pos x="T6" y="T7"/>
                </a:cxn>
                <a:cxn ang="0">
                  <a:pos x="T8" y="T9"/>
                </a:cxn>
              </a:cxnLst>
              <a:rect l="0" t="0" r="r" b="b"/>
              <a:pathLst>
                <a:path w="61" h="29">
                  <a:moveTo>
                    <a:pt x="32" y="27"/>
                  </a:moveTo>
                  <a:cubicBezTo>
                    <a:pt x="44" y="26"/>
                    <a:pt x="54" y="19"/>
                    <a:pt x="61" y="10"/>
                  </a:cubicBezTo>
                  <a:cubicBezTo>
                    <a:pt x="52" y="3"/>
                    <a:pt x="40" y="0"/>
                    <a:pt x="28" y="1"/>
                  </a:cubicBezTo>
                  <a:cubicBezTo>
                    <a:pt x="16" y="3"/>
                    <a:pt x="6" y="9"/>
                    <a:pt x="0" y="18"/>
                  </a:cubicBezTo>
                  <a:cubicBezTo>
                    <a:pt x="8" y="25"/>
                    <a:pt x="20" y="29"/>
                    <a:pt x="32"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2" name="Freeform 474"/>
            <p:cNvSpPr/>
            <p:nvPr/>
          </p:nvSpPr>
          <p:spPr bwMode="auto">
            <a:xfrm>
              <a:off x="2965451" y="4413251"/>
              <a:ext cx="228600" cy="109538"/>
            </a:xfrm>
            <a:custGeom>
              <a:avLst/>
              <a:gdLst>
                <a:gd name="T0" fmla="*/ 32 w 61"/>
                <a:gd name="T1" fmla="*/ 28 h 29"/>
                <a:gd name="T2" fmla="*/ 61 w 61"/>
                <a:gd name="T3" fmla="*/ 11 h 29"/>
                <a:gd name="T4" fmla="*/ 28 w 61"/>
                <a:gd name="T5" fmla="*/ 2 h 29"/>
                <a:gd name="T6" fmla="*/ 0 w 61"/>
                <a:gd name="T7" fmla="*/ 19 h 29"/>
                <a:gd name="T8" fmla="*/ 32 w 61"/>
                <a:gd name="T9" fmla="*/ 28 h 29"/>
              </a:gdLst>
              <a:ahLst/>
              <a:cxnLst>
                <a:cxn ang="0">
                  <a:pos x="T0" y="T1"/>
                </a:cxn>
                <a:cxn ang="0">
                  <a:pos x="T2" y="T3"/>
                </a:cxn>
                <a:cxn ang="0">
                  <a:pos x="T4" y="T5"/>
                </a:cxn>
                <a:cxn ang="0">
                  <a:pos x="T6" y="T7"/>
                </a:cxn>
                <a:cxn ang="0">
                  <a:pos x="T8" y="T9"/>
                </a:cxn>
              </a:cxnLst>
              <a:rect l="0" t="0" r="r" b="b"/>
              <a:pathLst>
                <a:path w="61" h="29">
                  <a:moveTo>
                    <a:pt x="32" y="28"/>
                  </a:moveTo>
                  <a:cubicBezTo>
                    <a:pt x="44" y="26"/>
                    <a:pt x="54" y="20"/>
                    <a:pt x="61" y="11"/>
                  </a:cubicBezTo>
                  <a:cubicBezTo>
                    <a:pt x="52" y="4"/>
                    <a:pt x="40" y="0"/>
                    <a:pt x="28" y="2"/>
                  </a:cubicBezTo>
                  <a:cubicBezTo>
                    <a:pt x="16" y="3"/>
                    <a:pt x="6" y="10"/>
                    <a:pt x="0" y="19"/>
                  </a:cubicBezTo>
                  <a:cubicBezTo>
                    <a:pt x="8" y="26"/>
                    <a:pt x="20" y="29"/>
                    <a:pt x="32" y="2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3" name="Freeform 475"/>
            <p:cNvSpPr/>
            <p:nvPr/>
          </p:nvSpPr>
          <p:spPr bwMode="auto">
            <a:xfrm>
              <a:off x="2960688" y="5391151"/>
              <a:ext cx="230188" cy="109538"/>
            </a:xfrm>
            <a:custGeom>
              <a:avLst/>
              <a:gdLst>
                <a:gd name="T0" fmla="*/ 32 w 61"/>
                <a:gd name="T1" fmla="*/ 28 h 29"/>
                <a:gd name="T2" fmla="*/ 61 w 61"/>
                <a:gd name="T3" fmla="*/ 11 h 29"/>
                <a:gd name="T4" fmla="*/ 29 w 61"/>
                <a:gd name="T5" fmla="*/ 2 h 29"/>
                <a:gd name="T6" fmla="*/ 0 w 61"/>
                <a:gd name="T7" fmla="*/ 18 h 29"/>
                <a:gd name="T8" fmla="*/ 32 w 61"/>
                <a:gd name="T9" fmla="*/ 28 h 29"/>
              </a:gdLst>
              <a:ahLst/>
              <a:cxnLst>
                <a:cxn ang="0">
                  <a:pos x="T0" y="T1"/>
                </a:cxn>
                <a:cxn ang="0">
                  <a:pos x="T2" y="T3"/>
                </a:cxn>
                <a:cxn ang="0">
                  <a:pos x="T4" y="T5"/>
                </a:cxn>
                <a:cxn ang="0">
                  <a:pos x="T6" y="T7"/>
                </a:cxn>
                <a:cxn ang="0">
                  <a:pos x="T8" y="T9"/>
                </a:cxn>
              </a:cxnLst>
              <a:rect l="0" t="0" r="r" b="b"/>
              <a:pathLst>
                <a:path w="61" h="29">
                  <a:moveTo>
                    <a:pt x="32" y="28"/>
                  </a:moveTo>
                  <a:cubicBezTo>
                    <a:pt x="44" y="26"/>
                    <a:pt x="54" y="20"/>
                    <a:pt x="61" y="11"/>
                  </a:cubicBezTo>
                  <a:cubicBezTo>
                    <a:pt x="52" y="4"/>
                    <a:pt x="41" y="0"/>
                    <a:pt x="29" y="2"/>
                  </a:cubicBezTo>
                  <a:cubicBezTo>
                    <a:pt x="17" y="3"/>
                    <a:pt x="7" y="10"/>
                    <a:pt x="0" y="18"/>
                  </a:cubicBezTo>
                  <a:cubicBezTo>
                    <a:pt x="9" y="25"/>
                    <a:pt x="20" y="29"/>
                    <a:pt x="32" y="28"/>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4" name="Freeform 476"/>
            <p:cNvSpPr/>
            <p:nvPr/>
          </p:nvSpPr>
          <p:spPr bwMode="auto">
            <a:xfrm>
              <a:off x="2927351" y="4556126"/>
              <a:ext cx="180975" cy="153988"/>
            </a:xfrm>
            <a:custGeom>
              <a:avLst/>
              <a:gdLst>
                <a:gd name="T0" fmla="*/ 15 w 48"/>
                <a:gd name="T1" fmla="*/ 30 h 41"/>
                <a:gd name="T2" fmla="*/ 0 w 48"/>
                <a:gd name="T3" fmla="*/ 1 h 41"/>
                <a:gd name="T4" fmla="*/ 32 w 48"/>
                <a:gd name="T5" fmla="*/ 10 h 41"/>
                <a:gd name="T6" fmla="*/ 48 w 48"/>
                <a:gd name="T7" fmla="*/ 40 h 41"/>
                <a:gd name="T8" fmla="*/ 15 w 48"/>
                <a:gd name="T9" fmla="*/ 30 h 41"/>
              </a:gdLst>
              <a:ahLst/>
              <a:cxnLst>
                <a:cxn ang="0">
                  <a:pos x="T0" y="T1"/>
                </a:cxn>
                <a:cxn ang="0">
                  <a:pos x="T2" y="T3"/>
                </a:cxn>
                <a:cxn ang="0">
                  <a:pos x="T4" y="T5"/>
                </a:cxn>
                <a:cxn ang="0">
                  <a:pos x="T6" y="T7"/>
                </a:cxn>
                <a:cxn ang="0">
                  <a:pos x="T8" y="T9"/>
                </a:cxn>
              </a:cxnLst>
              <a:rect l="0" t="0" r="r" b="b"/>
              <a:pathLst>
                <a:path w="48" h="41">
                  <a:moveTo>
                    <a:pt x="15" y="30"/>
                  </a:moveTo>
                  <a:cubicBezTo>
                    <a:pt x="6" y="23"/>
                    <a:pt x="1" y="12"/>
                    <a:pt x="0" y="1"/>
                  </a:cubicBezTo>
                  <a:cubicBezTo>
                    <a:pt x="11" y="0"/>
                    <a:pt x="22" y="3"/>
                    <a:pt x="32" y="10"/>
                  </a:cubicBezTo>
                  <a:cubicBezTo>
                    <a:pt x="41" y="18"/>
                    <a:pt x="47" y="28"/>
                    <a:pt x="48" y="40"/>
                  </a:cubicBezTo>
                  <a:cubicBezTo>
                    <a:pt x="36" y="41"/>
                    <a:pt x="25" y="38"/>
                    <a:pt x="15" y="3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5" name="Freeform 477"/>
            <p:cNvSpPr/>
            <p:nvPr/>
          </p:nvSpPr>
          <p:spPr bwMode="auto">
            <a:xfrm>
              <a:off x="2762251" y="5011738"/>
              <a:ext cx="180975" cy="153988"/>
            </a:xfrm>
            <a:custGeom>
              <a:avLst/>
              <a:gdLst>
                <a:gd name="T0" fmla="*/ 16 w 48"/>
                <a:gd name="T1" fmla="*/ 31 h 41"/>
                <a:gd name="T2" fmla="*/ 0 w 48"/>
                <a:gd name="T3" fmla="*/ 1 h 41"/>
                <a:gd name="T4" fmla="*/ 32 w 48"/>
                <a:gd name="T5" fmla="*/ 11 h 41"/>
                <a:gd name="T6" fmla="*/ 48 w 48"/>
                <a:gd name="T7" fmla="*/ 40 h 41"/>
                <a:gd name="T8" fmla="*/ 16 w 48"/>
                <a:gd name="T9" fmla="*/ 31 h 41"/>
              </a:gdLst>
              <a:ahLst/>
              <a:cxnLst>
                <a:cxn ang="0">
                  <a:pos x="T0" y="T1"/>
                </a:cxn>
                <a:cxn ang="0">
                  <a:pos x="T2" y="T3"/>
                </a:cxn>
                <a:cxn ang="0">
                  <a:pos x="T4" y="T5"/>
                </a:cxn>
                <a:cxn ang="0">
                  <a:pos x="T6" y="T7"/>
                </a:cxn>
                <a:cxn ang="0">
                  <a:pos x="T8" y="T9"/>
                </a:cxn>
              </a:cxnLst>
              <a:rect l="0" t="0" r="r" b="b"/>
              <a:pathLst>
                <a:path w="48" h="41">
                  <a:moveTo>
                    <a:pt x="16" y="31"/>
                  </a:moveTo>
                  <a:cubicBezTo>
                    <a:pt x="7" y="23"/>
                    <a:pt x="1" y="13"/>
                    <a:pt x="0" y="1"/>
                  </a:cubicBezTo>
                  <a:cubicBezTo>
                    <a:pt x="11" y="0"/>
                    <a:pt x="23" y="3"/>
                    <a:pt x="32" y="11"/>
                  </a:cubicBezTo>
                  <a:cubicBezTo>
                    <a:pt x="42" y="18"/>
                    <a:pt x="47" y="29"/>
                    <a:pt x="48" y="40"/>
                  </a:cubicBezTo>
                  <a:cubicBezTo>
                    <a:pt x="37" y="41"/>
                    <a:pt x="25" y="38"/>
                    <a:pt x="16"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6" name="Freeform 478"/>
            <p:cNvSpPr/>
            <p:nvPr/>
          </p:nvSpPr>
          <p:spPr bwMode="auto">
            <a:xfrm>
              <a:off x="2800351" y="4019551"/>
              <a:ext cx="179388" cy="153988"/>
            </a:xfrm>
            <a:custGeom>
              <a:avLst/>
              <a:gdLst>
                <a:gd name="T0" fmla="*/ 16 w 48"/>
                <a:gd name="T1" fmla="*/ 31 h 41"/>
                <a:gd name="T2" fmla="*/ 0 w 48"/>
                <a:gd name="T3" fmla="*/ 1 h 41"/>
                <a:gd name="T4" fmla="*/ 32 w 48"/>
                <a:gd name="T5" fmla="*/ 10 h 41"/>
                <a:gd name="T6" fmla="*/ 48 w 48"/>
                <a:gd name="T7" fmla="*/ 40 h 41"/>
                <a:gd name="T8" fmla="*/ 16 w 48"/>
                <a:gd name="T9" fmla="*/ 31 h 41"/>
              </a:gdLst>
              <a:ahLst/>
              <a:cxnLst>
                <a:cxn ang="0">
                  <a:pos x="T0" y="T1"/>
                </a:cxn>
                <a:cxn ang="0">
                  <a:pos x="T2" y="T3"/>
                </a:cxn>
                <a:cxn ang="0">
                  <a:pos x="T4" y="T5"/>
                </a:cxn>
                <a:cxn ang="0">
                  <a:pos x="T6" y="T7"/>
                </a:cxn>
                <a:cxn ang="0">
                  <a:pos x="T8" y="T9"/>
                </a:cxn>
              </a:cxnLst>
              <a:rect l="0" t="0" r="r" b="b"/>
              <a:pathLst>
                <a:path w="48" h="41">
                  <a:moveTo>
                    <a:pt x="16" y="31"/>
                  </a:moveTo>
                  <a:cubicBezTo>
                    <a:pt x="6" y="23"/>
                    <a:pt x="1" y="12"/>
                    <a:pt x="0" y="1"/>
                  </a:cubicBezTo>
                  <a:cubicBezTo>
                    <a:pt x="11" y="0"/>
                    <a:pt x="23" y="3"/>
                    <a:pt x="32" y="10"/>
                  </a:cubicBezTo>
                  <a:cubicBezTo>
                    <a:pt x="42" y="18"/>
                    <a:pt x="47" y="29"/>
                    <a:pt x="48" y="40"/>
                  </a:cubicBezTo>
                  <a:cubicBezTo>
                    <a:pt x="37" y="41"/>
                    <a:pt x="25" y="38"/>
                    <a:pt x="16"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7" name="Freeform 479"/>
            <p:cNvSpPr/>
            <p:nvPr/>
          </p:nvSpPr>
          <p:spPr bwMode="auto">
            <a:xfrm>
              <a:off x="2401888" y="4105276"/>
              <a:ext cx="176213" cy="158750"/>
            </a:xfrm>
            <a:custGeom>
              <a:avLst/>
              <a:gdLst>
                <a:gd name="T0" fmla="*/ 15 w 47"/>
                <a:gd name="T1" fmla="*/ 31 h 42"/>
                <a:gd name="T2" fmla="*/ 0 w 47"/>
                <a:gd name="T3" fmla="*/ 2 h 42"/>
                <a:gd name="T4" fmla="*/ 32 w 47"/>
                <a:gd name="T5" fmla="*/ 11 h 42"/>
                <a:gd name="T6" fmla="*/ 47 w 47"/>
                <a:gd name="T7" fmla="*/ 40 h 42"/>
                <a:gd name="T8" fmla="*/ 15 w 47"/>
                <a:gd name="T9" fmla="*/ 31 h 42"/>
              </a:gdLst>
              <a:ahLst/>
              <a:cxnLst>
                <a:cxn ang="0">
                  <a:pos x="T0" y="T1"/>
                </a:cxn>
                <a:cxn ang="0">
                  <a:pos x="T2" y="T3"/>
                </a:cxn>
                <a:cxn ang="0">
                  <a:pos x="T4" y="T5"/>
                </a:cxn>
                <a:cxn ang="0">
                  <a:pos x="T6" y="T7"/>
                </a:cxn>
                <a:cxn ang="0">
                  <a:pos x="T8" y="T9"/>
                </a:cxn>
              </a:cxnLst>
              <a:rect l="0" t="0" r="r" b="b"/>
              <a:pathLst>
                <a:path w="47" h="42">
                  <a:moveTo>
                    <a:pt x="15" y="31"/>
                  </a:moveTo>
                  <a:cubicBezTo>
                    <a:pt x="6" y="24"/>
                    <a:pt x="1" y="13"/>
                    <a:pt x="0" y="2"/>
                  </a:cubicBezTo>
                  <a:cubicBezTo>
                    <a:pt x="11" y="0"/>
                    <a:pt x="22" y="3"/>
                    <a:pt x="32" y="11"/>
                  </a:cubicBezTo>
                  <a:cubicBezTo>
                    <a:pt x="41" y="19"/>
                    <a:pt x="46" y="29"/>
                    <a:pt x="47" y="40"/>
                  </a:cubicBezTo>
                  <a:cubicBezTo>
                    <a:pt x="36" y="42"/>
                    <a:pt x="25" y="39"/>
                    <a:pt x="15"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8" name="Freeform 480"/>
            <p:cNvSpPr/>
            <p:nvPr/>
          </p:nvSpPr>
          <p:spPr bwMode="auto">
            <a:xfrm>
              <a:off x="2528888" y="3627438"/>
              <a:ext cx="180975" cy="158750"/>
            </a:xfrm>
            <a:custGeom>
              <a:avLst/>
              <a:gdLst>
                <a:gd name="T0" fmla="*/ 16 w 48"/>
                <a:gd name="T1" fmla="*/ 31 h 42"/>
                <a:gd name="T2" fmla="*/ 0 w 48"/>
                <a:gd name="T3" fmla="*/ 2 h 42"/>
                <a:gd name="T4" fmla="*/ 33 w 48"/>
                <a:gd name="T5" fmla="*/ 11 h 42"/>
                <a:gd name="T6" fmla="*/ 48 w 48"/>
                <a:gd name="T7" fmla="*/ 40 h 42"/>
                <a:gd name="T8" fmla="*/ 16 w 48"/>
                <a:gd name="T9" fmla="*/ 31 h 42"/>
              </a:gdLst>
              <a:ahLst/>
              <a:cxnLst>
                <a:cxn ang="0">
                  <a:pos x="T0" y="T1"/>
                </a:cxn>
                <a:cxn ang="0">
                  <a:pos x="T2" y="T3"/>
                </a:cxn>
                <a:cxn ang="0">
                  <a:pos x="T4" y="T5"/>
                </a:cxn>
                <a:cxn ang="0">
                  <a:pos x="T6" y="T7"/>
                </a:cxn>
                <a:cxn ang="0">
                  <a:pos x="T8" y="T9"/>
                </a:cxn>
              </a:cxnLst>
              <a:rect l="0" t="0" r="r" b="b"/>
              <a:pathLst>
                <a:path w="48" h="42">
                  <a:moveTo>
                    <a:pt x="16" y="31"/>
                  </a:moveTo>
                  <a:cubicBezTo>
                    <a:pt x="7" y="23"/>
                    <a:pt x="1" y="13"/>
                    <a:pt x="0" y="2"/>
                  </a:cubicBezTo>
                  <a:cubicBezTo>
                    <a:pt x="11" y="0"/>
                    <a:pt x="23" y="3"/>
                    <a:pt x="33" y="11"/>
                  </a:cubicBezTo>
                  <a:cubicBezTo>
                    <a:pt x="42" y="18"/>
                    <a:pt x="47" y="29"/>
                    <a:pt x="48" y="40"/>
                  </a:cubicBezTo>
                  <a:cubicBezTo>
                    <a:pt x="37" y="42"/>
                    <a:pt x="26" y="39"/>
                    <a:pt x="16"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9" name="Freeform 481"/>
            <p:cNvSpPr/>
            <p:nvPr/>
          </p:nvSpPr>
          <p:spPr bwMode="auto">
            <a:xfrm>
              <a:off x="2176463" y="3703638"/>
              <a:ext cx="180975" cy="153988"/>
            </a:xfrm>
            <a:custGeom>
              <a:avLst/>
              <a:gdLst>
                <a:gd name="T0" fmla="*/ 16 w 48"/>
                <a:gd name="T1" fmla="*/ 30 h 41"/>
                <a:gd name="T2" fmla="*/ 0 w 48"/>
                <a:gd name="T3" fmla="*/ 1 h 41"/>
                <a:gd name="T4" fmla="*/ 32 w 48"/>
                <a:gd name="T5" fmla="*/ 10 h 41"/>
                <a:gd name="T6" fmla="*/ 48 w 48"/>
                <a:gd name="T7" fmla="*/ 40 h 41"/>
                <a:gd name="T8" fmla="*/ 16 w 48"/>
                <a:gd name="T9" fmla="*/ 30 h 41"/>
              </a:gdLst>
              <a:ahLst/>
              <a:cxnLst>
                <a:cxn ang="0">
                  <a:pos x="T0" y="T1"/>
                </a:cxn>
                <a:cxn ang="0">
                  <a:pos x="T2" y="T3"/>
                </a:cxn>
                <a:cxn ang="0">
                  <a:pos x="T4" y="T5"/>
                </a:cxn>
                <a:cxn ang="0">
                  <a:pos x="T6" y="T7"/>
                </a:cxn>
                <a:cxn ang="0">
                  <a:pos x="T8" y="T9"/>
                </a:cxn>
              </a:cxnLst>
              <a:rect l="0" t="0" r="r" b="b"/>
              <a:pathLst>
                <a:path w="48" h="41">
                  <a:moveTo>
                    <a:pt x="16" y="30"/>
                  </a:moveTo>
                  <a:cubicBezTo>
                    <a:pt x="6" y="23"/>
                    <a:pt x="1" y="12"/>
                    <a:pt x="0" y="1"/>
                  </a:cubicBezTo>
                  <a:cubicBezTo>
                    <a:pt x="11" y="0"/>
                    <a:pt x="23" y="2"/>
                    <a:pt x="32" y="10"/>
                  </a:cubicBezTo>
                  <a:cubicBezTo>
                    <a:pt x="41" y="18"/>
                    <a:pt x="47" y="28"/>
                    <a:pt x="48" y="40"/>
                  </a:cubicBezTo>
                  <a:cubicBezTo>
                    <a:pt x="37" y="41"/>
                    <a:pt x="25" y="38"/>
                    <a:pt x="16" y="3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0" name="Freeform 482"/>
            <p:cNvSpPr/>
            <p:nvPr/>
          </p:nvSpPr>
          <p:spPr bwMode="auto">
            <a:xfrm>
              <a:off x="2927351" y="5775326"/>
              <a:ext cx="180975" cy="157163"/>
            </a:xfrm>
            <a:custGeom>
              <a:avLst/>
              <a:gdLst>
                <a:gd name="T0" fmla="*/ 15 w 48"/>
                <a:gd name="T1" fmla="*/ 31 h 42"/>
                <a:gd name="T2" fmla="*/ 0 w 48"/>
                <a:gd name="T3" fmla="*/ 2 h 42"/>
                <a:gd name="T4" fmla="*/ 32 w 48"/>
                <a:gd name="T5" fmla="*/ 11 h 42"/>
                <a:gd name="T6" fmla="*/ 48 w 48"/>
                <a:gd name="T7" fmla="*/ 40 h 42"/>
                <a:gd name="T8" fmla="*/ 15 w 48"/>
                <a:gd name="T9" fmla="*/ 31 h 42"/>
              </a:gdLst>
              <a:ahLst/>
              <a:cxnLst>
                <a:cxn ang="0">
                  <a:pos x="T0" y="T1"/>
                </a:cxn>
                <a:cxn ang="0">
                  <a:pos x="T2" y="T3"/>
                </a:cxn>
                <a:cxn ang="0">
                  <a:pos x="T4" y="T5"/>
                </a:cxn>
                <a:cxn ang="0">
                  <a:pos x="T6" y="T7"/>
                </a:cxn>
                <a:cxn ang="0">
                  <a:pos x="T8" y="T9"/>
                </a:cxn>
              </a:cxnLst>
              <a:rect l="0" t="0" r="r" b="b"/>
              <a:pathLst>
                <a:path w="48" h="42">
                  <a:moveTo>
                    <a:pt x="15" y="31"/>
                  </a:moveTo>
                  <a:cubicBezTo>
                    <a:pt x="6" y="24"/>
                    <a:pt x="1" y="13"/>
                    <a:pt x="0" y="2"/>
                  </a:cubicBezTo>
                  <a:cubicBezTo>
                    <a:pt x="11" y="0"/>
                    <a:pt x="22" y="3"/>
                    <a:pt x="32" y="11"/>
                  </a:cubicBezTo>
                  <a:cubicBezTo>
                    <a:pt x="41" y="18"/>
                    <a:pt x="47" y="29"/>
                    <a:pt x="48" y="40"/>
                  </a:cubicBezTo>
                  <a:cubicBezTo>
                    <a:pt x="37" y="42"/>
                    <a:pt x="25" y="39"/>
                    <a:pt x="15"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1" name="Freeform 483"/>
            <p:cNvSpPr/>
            <p:nvPr/>
          </p:nvSpPr>
          <p:spPr bwMode="auto">
            <a:xfrm>
              <a:off x="2968626" y="6278563"/>
              <a:ext cx="180975" cy="157163"/>
            </a:xfrm>
            <a:custGeom>
              <a:avLst/>
              <a:gdLst>
                <a:gd name="T0" fmla="*/ 15 w 48"/>
                <a:gd name="T1" fmla="*/ 31 h 42"/>
                <a:gd name="T2" fmla="*/ 0 w 48"/>
                <a:gd name="T3" fmla="*/ 2 h 42"/>
                <a:gd name="T4" fmla="*/ 32 w 48"/>
                <a:gd name="T5" fmla="*/ 11 h 42"/>
                <a:gd name="T6" fmla="*/ 48 w 48"/>
                <a:gd name="T7" fmla="*/ 40 h 42"/>
                <a:gd name="T8" fmla="*/ 15 w 48"/>
                <a:gd name="T9" fmla="*/ 31 h 42"/>
              </a:gdLst>
              <a:ahLst/>
              <a:cxnLst>
                <a:cxn ang="0">
                  <a:pos x="T0" y="T1"/>
                </a:cxn>
                <a:cxn ang="0">
                  <a:pos x="T2" y="T3"/>
                </a:cxn>
                <a:cxn ang="0">
                  <a:pos x="T4" y="T5"/>
                </a:cxn>
                <a:cxn ang="0">
                  <a:pos x="T6" y="T7"/>
                </a:cxn>
                <a:cxn ang="0">
                  <a:pos x="T8" y="T9"/>
                </a:cxn>
              </a:cxnLst>
              <a:rect l="0" t="0" r="r" b="b"/>
              <a:pathLst>
                <a:path w="48" h="42">
                  <a:moveTo>
                    <a:pt x="15" y="31"/>
                  </a:moveTo>
                  <a:cubicBezTo>
                    <a:pt x="6" y="24"/>
                    <a:pt x="1" y="13"/>
                    <a:pt x="0" y="2"/>
                  </a:cubicBezTo>
                  <a:cubicBezTo>
                    <a:pt x="11" y="0"/>
                    <a:pt x="22" y="3"/>
                    <a:pt x="32" y="11"/>
                  </a:cubicBezTo>
                  <a:cubicBezTo>
                    <a:pt x="41" y="18"/>
                    <a:pt x="47" y="29"/>
                    <a:pt x="48" y="40"/>
                  </a:cubicBezTo>
                  <a:cubicBezTo>
                    <a:pt x="36" y="42"/>
                    <a:pt x="25" y="39"/>
                    <a:pt x="15"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2" name="Freeform 484"/>
            <p:cNvSpPr/>
            <p:nvPr/>
          </p:nvSpPr>
          <p:spPr bwMode="auto">
            <a:xfrm>
              <a:off x="3017838" y="6075363"/>
              <a:ext cx="179388" cy="158750"/>
            </a:xfrm>
            <a:custGeom>
              <a:avLst/>
              <a:gdLst>
                <a:gd name="T0" fmla="*/ 15 w 48"/>
                <a:gd name="T1" fmla="*/ 31 h 42"/>
                <a:gd name="T2" fmla="*/ 0 w 48"/>
                <a:gd name="T3" fmla="*/ 2 h 42"/>
                <a:gd name="T4" fmla="*/ 32 w 48"/>
                <a:gd name="T5" fmla="*/ 11 h 42"/>
                <a:gd name="T6" fmla="*/ 48 w 48"/>
                <a:gd name="T7" fmla="*/ 40 h 42"/>
                <a:gd name="T8" fmla="*/ 15 w 48"/>
                <a:gd name="T9" fmla="*/ 31 h 42"/>
              </a:gdLst>
              <a:ahLst/>
              <a:cxnLst>
                <a:cxn ang="0">
                  <a:pos x="T0" y="T1"/>
                </a:cxn>
                <a:cxn ang="0">
                  <a:pos x="T2" y="T3"/>
                </a:cxn>
                <a:cxn ang="0">
                  <a:pos x="T4" y="T5"/>
                </a:cxn>
                <a:cxn ang="0">
                  <a:pos x="T6" y="T7"/>
                </a:cxn>
                <a:cxn ang="0">
                  <a:pos x="T8" y="T9"/>
                </a:cxn>
              </a:cxnLst>
              <a:rect l="0" t="0" r="r" b="b"/>
              <a:pathLst>
                <a:path w="48" h="42">
                  <a:moveTo>
                    <a:pt x="15" y="31"/>
                  </a:moveTo>
                  <a:cubicBezTo>
                    <a:pt x="6" y="24"/>
                    <a:pt x="1" y="13"/>
                    <a:pt x="0" y="2"/>
                  </a:cubicBezTo>
                  <a:cubicBezTo>
                    <a:pt x="11" y="0"/>
                    <a:pt x="22" y="3"/>
                    <a:pt x="32" y="11"/>
                  </a:cubicBezTo>
                  <a:cubicBezTo>
                    <a:pt x="41" y="18"/>
                    <a:pt x="47" y="29"/>
                    <a:pt x="48" y="40"/>
                  </a:cubicBezTo>
                  <a:cubicBezTo>
                    <a:pt x="36" y="42"/>
                    <a:pt x="25" y="39"/>
                    <a:pt x="15"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3" name="Freeform 485"/>
            <p:cNvSpPr/>
            <p:nvPr/>
          </p:nvSpPr>
          <p:spPr bwMode="auto">
            <a:xfrm>
              <a:off x="3468688" y="4256088"/>
              <a:ext cx="104775" cy="104775"/>
            </a:xfrm>
            <a:custGeom>
              <a:avLst/>
              <a:gdLst>
                <a:gd name="T0" fmla="*/ 19 w 28"/>
                <a:gd name="T1" fmla="*/ 20 h 28"/>
                <a:gd name="T2" fmla="*/ 28 w 28"/>
                <a:gd name="T3" fmla="*/ 0 h 28"/>
                <a:gd name="T4" fmla="*/ 8 w 28"/>
                <a:gd name="T5" fmla="*/ 8 h 28"/>
                <a:gd name="T6" fmla="*/ 0 w 28"/>
                <a:gd name="T7" fmla="*/ 27 h 28"/>
                <a:gd name="T8" fmla="*/ 19 w 28"/>
                <a:gd name="T9" fmla="*/ 20 h 28"/>
              </a:gdLst>
              <a:ahLst/>
              <a:cxnLst>
                <a:cxn ang="0">
                  <a:pos x="T0" y="T1"/>
                </a:cxn>
                <a:cxn ang="0">
                  <a:pos x="T2" y="T3"/>
                </a:cxn>
                <a:cxn ang="0">
                  <a:pos x="T4" y="T5"/>
                </a:cxn>
                <a:cxn ang="0">
                  <a:pos x="T6" y="T7"/>
                </a:cxn>
                <a:cxn ang="0">
                  <a:pos x="T8" y="T9"/>
                </a:cxn>
              </a:cxnLst>
              <a:rect l="0" t="0" r="r" b="b"/>
              <a:pathLst>
                <a:path w="28" h="28">
                  <a:moveTo>
                    <a:pt x="19" y="20"/>
                  </a:moveTo>
                  <a:cubicBezTo>
                    <a:pt x="25" y="15"/>
                    <a:pt x="28" y="7"/>
                    <a:pt x="28" y="0"/>
                  </a:cubicBezTo>
                  <a:cubicBezTo>
                    <a:pt x="21" y="0"/>
                    <a:pt x="13" y="3"/>
                    <a:pt x="8" y="8"/>
                  </a:cubicBezTo>
                  <a:cubicBezTo>
                    <a:pt x="3" y="13"/>
                    <a:pt x="0" y="20"/>
                    <a:pt x="0" y="27"/>
                  </a:cubicBezTo>
                  <a:cubicBezTo>
                    <a:pt x="7" y="28"/>
                    <a:pt x="14" y="25"/>
                    <a:pt x="19"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4" name="Freeform 486"/>
            <p:cNvSpPr/>
            <p:nvPr/>
          </p:nvSpPr>
          <p:spPr bwMode="auto">
            <a:xfrm>
              <a:off x="3321051" y="4064001"/>
              <a:ext cx="106363" cy="104775"/>
            </a:xfrm>
            <a:custGeom>
              <a:avLst/>
              <a:gdLst>
                <a:gd name="T0" fmla="*/ 20 w 28"/>
                <a:gd name="T1" fmla="*/ 20 h 28"/>
                <a:gd name="T2" fmla="*/ 28 w 28"/>
                <a:gd name="T3" fmla="*/ 0 h 28"/>
                <a:gd name="T4" fmla="*/ 9 w 28"/>
                <a:gd name="T5" fmla="*/ 8 h 28"/>
                <a:gd name="T6" fmla="*/ 0 w 28"/>
                <a:gd name="T7" fmla="*/ 27 h 28"/>
                <a:gd name="T8" fmla="*/ 20 w 28"/>
                <a:gd name="T9" fmla="*/ 20 h 28"/>
              </a:gdLst>
              <a:ahLst/>
              <a:cxnLst>
                <a:cxn ang="0">
                  <a:pos x="T0" y="T1"/>
                </a:cxn>
                <a:cxn ang="0">
                  <a:pos x="T2" y="T3"/>
                </a:cxn>
                <a:cxn ang="0">
                  <a:pos x="T4" y="T5"/>
                </a:cxn>
                <a:cxn ang="0">
                  <a:pos x="T6" y="T7"/>
                </a:cxn>
                <a:cxn ang="0">
                  <a:pos x="T8" y="T9"/>
                </a:cxn>
              </a:cxnLst>
              <a:rect l="0" t="0" r="r" b="b"/>
              <a:pathLst>
                <a:path w="28" h="28">
                  <a:moveTo>
                    <a:pt x="20" y="20"/>
                  </a:moveTo>
                  <a:cubicBezTo>
                    <a:pt x="25" y="14"/>
                    <a:pt x="28" y="7"/>
                    <a:pt x="28" y="0"/>
                  </a:cubicBezTo>
                  <a:cubicBezTo>
                    <a:pt x="21" y="0"/>
                    <a:pt x="14" y="3"/>
                    <a:pt x="9" y="8"/>
                  </a:cubicBezTo>
                  <a:cubicBezTo>
                    <a:pt x="3" y="13"/>
                    <a:pt x="0" y="20"/>
                    <a:pt x="0" y="27"/>
                  </a:cubicBezTo>
                  <a:cubicBezTo>
                    <a:pt x="7" y="28"/>
                    <a:pt x="15" y="25"/>
                    <a:pt x="20"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5" name="Freeform 487"/>
            <p:cNvSpPr/>
            <p:nvPr/>
          </p:nvSpPr>
          <p:spPr bwMode="auto">
            <a:xfrm>
              <a:off x="3821113" y="4470401"/>
              <a:ext cx="104775" cy="101600"/>
            </a:xfrm>
            <a:custGeom>
              <a:avLst/>
              <a:gdLst>
                <a:gd name="T0" fmla="*/ 20 w 28"/>
                <a:gd name="T1" fmla="*/ 19 h 27"/>
                <a:gd name="T2" fmla="*/ 28 w 28"/>
                <a:gd name="T3" fmla="*/ 0 h 27"/>
                <a:gd name="T4" fmla="*/ 8 w 28"/>
                <a:gd name="T5" fmla="*/ 7 h 27"/>
                <a:gd name="T6" fmla="*/ 0 w 28"/>
                <a:gd name="T7" fmla="*/ 27 h 27"/>
                <a:gd name="T8" fmla="*/ 20 w 28"/>
                <a:gd name="T9" fmla="*/ 19 h 27"/>
              </a:gdLst>
              <a:ahLst/>
              <a:cxnLst>
                <a:cxn ang="0">
                  <a:pos x="T0" y="T1"/>
                </a:cxn>
                <a:cxn ang="0">
                  <a:pos x="T2" y="T3"/>
                </a:cxn>
                <a:cxn ang="0">
                  <a:pos x="T4" y="T5"/>
                </a:cxn>
                <a:cxn ang="0">
                  <a:pos x="T6" y="T7"/>
                </a:cxn>
                <a:cxn ang="0">
                  <a:pos x="T8" y="T9"/>
                </a:cxn>
              </a:cxnLst>
              <a:rect l="0" t="0" r="r" b="b"/>
              <a:pathLst>
                <a:path w="28" h="27">
                  <a:moveTo>
                    <a:pt x="20" y="19"/>
                  </a:moveTo>
                  <a:cubicBezTo>
                    <a:pt x="25" y="14"/>
                    <a:pt x="28" y="7"/>
                    <a:pt x="28" y="0"/>
                  </a:cubicBezTo>
                  <a:cubicBezTo>
                    <a:pt x="21" y="0"/>
                    <a:pt x="14" y="2"/>
                    <a:pt x="8" y="7"/>
                  </a:cubicBezTo>
                  <a:cubicBezTo>
                    <a:pt x="3" y="13"/>
                    <a:pt x="0" y="20"/>
                    <a:pt x="0" y="27"/>
                  </a:cubicBezTo>
                  <a:cubicBezTo>
                    <a:pt x="7" y="27"/>
                    <a:pt x="14" y="24"/>
                    <a:pt x="20"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6" name="Freeform 488"/>
            <p:cNvSpPr/>
            <p:nvPr/>
          </p:nvSpPr>
          <p:spPr bwMode="auto">
            <a:xfrm>
              <a:off x="3581401" y="5297488"/>
              <a:ext cx="104775" cy="104775"/>
            </a:xfrm>
            <a:custGeom>
              <a:avLst/>
              <a:gdLst>
                <a:gd name="T0" fmla="*/ 20 w 28"/>
                <a:gd name="T1" fmla="*/ 20 h 28"/>
                <a:gd name="T2" fmla="*/ 28 w 28"/>
                <a:gd name="T3" fmla="*/ 1 h 28"/>
                <a:gd name="T4" fmla="*/ 9 w 28"/>
                <a:gd name="T5" fmla="*/ 8 h 28"/>
                <a:gd name="T6" fmla="*/ 0 w 28"/>
                <a:gd name="T7" fmla="*/ 27 h 28"/>
                <a:gd name="T8" fmla="*/ 20 w 28"/>
                <a:gd name="T9" fmla="*/ 20 h 28"/>
              </a:gdLst>
              <a:ahLst/>
              <a:cxnLst>
                <a:cxn ang="0">
                  <a:pos x="T0" y="T1"/>
                </a:cxn>
                <a:cxn ang="0">
                  <a:pos x="T2" y="T3"/>
                </a:cxn>
                <a:cxn ang="0">
                  <a:pos x="T4" y="T5"/>
                </a:cxn>
                <a:cxn ang="0">
                  <a:pos x="T6" y="T7"/>
                </a:cxn>
                <a:cxn ang="0">
                  <a:pos x="T8" y="T9"/>
                </a:cxn>
              </a:cxnLst>
              <a:rect l="0" t="0" r="r" b="b"/>
              <a:pathLst>
                <a:path w="28" h="28">
                  <a:moveTo>
                    <a:pt x="20" y="20"/>
                  </a:moveTo>
                  <a:cubicBezTo>
                    <a:pt x="25" y="15"/>
                    <a:pt x="28" y="8"/>
                    <a:pt x="28" y="1"/>
                  </a:cubicBezTo>
                  <a:cubicBezTo>
                    <a:pt x="21" y="0"/>
                    <a:pt x="14" y="3"/>
                    <a:pt x="9" y="8"/>
                  </a:cubicBezTo>
                  <a:cubicBezTo>
                    <a:pt x="3" y="13"/>
                    <a:pt x="0" y="20"/>
                    <a:pt x="0" y="27"/>
                  </a:cubicBezTo>
                  <a:cubicBezTo>
                    <a:pt x="7" y="28"/>
                    <a:pt x="14" y="25"/>
                    <a:pt x="20"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7" name="Freeform 489"/>
            <p:cNvSpPr/>
            <p:nvPr/>
          </p:nvSpPr>
          <p:spPr bwMode="auto">
            <a:xfrm>
              <a:off x="4098926" y="4805363"/>
              <a:ext cx="101600" cy="101600"/>
            </a:xfrm>
            <a:custGeom>
              <a:avLst/>
              <a:gdLst>
                <a:gd name="T0" fmla="*/ 19 w 27"/>
                <a:gd name="T1" fmla="*/ 19 h 27"/>
                <a:gd name="T2" fmla="*/ 27 w 27"/>
                <a:gd name="T3" fmla="*/ 0 h 27"/>
                <a:gd name="T4" fmla="*/ 8 w 27"/>
                <a:gd name="T5" fmla="*/ 7 h 27"/>
                <a:gd name="T6" fmla="*/ 0 w 27"/>
                <a:gd name="T7" fmla="*/ 27 h 27"/>
                <a:gd name="T8" fmla="*/ 19 w 27"/>
                <a:gd name="T9" fmla="*/ 19 h 27"/>
              </a:gdLst>
              <a:ahLst/>
              <a:cxnLst>
                <a:cxn ang="0">
                  <a:pos x="T0" y="T1"/>
                </a:cxn>
                <a:cxn ang="0">
                  <a:pos x="T2" y="T3"/>
                </a:cxn>
                <a:cxn ang="0">
                  <a:pos x="T4" y="T5"/>
                </a:cxn>
                <a:cxn ang="0">
                  <a:pos x="T6" y="T7"/>
                </a:cxn>
                <a:cxn ang="0">
                  <a:pos x="T8" y="T9"/>
                </a:cxn>
              </a:cxnLst>
              <a:rect l="0" t="0" r="r" b="b"/>
              <a:pathLst>
                <a:path w="27" h="27">
                  <a:moveTo>
                    <a:pt x="19" y="19"/>
                  </a:moveTo>
                  <a:cubicBezTo>
                    <a:pt x="25" y="14"/>
                    <a:pt x="27" y="7"/>
                    <a:pt x="27" y="0"/>
                  </a:cubicBezTo>
                  <a:cubicBezTo>
                    <a:pt x="20" y="0"/>
                    <a:pt x="13" y="2"/>
                    <a:pt x="8" y="7"/>
                  </a:cubicBezTo>
                  <a:cubicBezTo>
                    <a:pt x="2" y="13"/>
                    <a:pt x="0" y="20"/>
                    <a:pt x="0" y="27"/>
                  </a:cubicBezTo>
                  <a:cubicBezTo>
                    <a:pt x="7" y="27"/>
                    <a:pt x="14" y="24"/>
                    <a:pt x="19"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8" name="Freeform 490"/>
            <p:cNvSpPr/>
            <p:nvPr/>
          </p:nvSpPr>
          <p:spPr bwMode="auto">
            <a:xfrm>
              <a:off x="3817938" y="4556126"/>
              <a:ext cx="295275" cy="225425"/>
            </a:xfrm>
            <a:custGeom>
              <a:avLst/>
              <a:gdLst>
                <a:gd name="T0" fmla="*/ 51 w 79"/>
                <a:gd name="T1" fmla="*/ 47 h 60"/>
                <a:gd name="T2" fmla="*/ 79 w 79"/>
                <a:gd name="T3" fmla="*/ 4 h 60"/>
                <a:gd name="T4" fmla="*/ 28 w 79"/>
                <a:gd name="T5" fmla="*/ 13 h 60"/>
                <a:gd name="T6" fmla="*/ 0 w 79"/>
                <a:gd name="T7" fmla="*/ 57 h 60"/>
                <a:gd name="T8" fmla="*/ 51 w 79"/>
                <a:gd name="T9" fmla="*/ 47 h 60"/>
              </a:gdLst>
              <a:ahLst/>
              <a:cxnLst>
                <a:cxn ang="0">
                  <a:pos x="T0" y="T1"/>
                </a:cxn>
                <a:cxn ang="0">
                  <a:pos x="T2" y="T3"/>
                </a:cxn>
                <a:cxn ang="0">
                  <a:pos x="T4" y="T5"/>
                </a:cxn>
                <a:cxn ang="0">
                  <a:pos x="T6" y="T7"/>
                </a:cxn>
                <a:cxn ang="0">
                  <a:pos x="T8" y="T9"/>
                </a:cxn>
              </a:cxnLst>
              <a:rect l="0" t="0" r="r" b="b"/>
              <a:pathLst>
                <a:path w="79" h="60">
                  <a:moveTo>
                    <a:pt x="51" y="47"/>
                  </a:moveTo>
                  <a:cubicBezTo>
                    <a:pt x="66" y="37"/>
                    <a:pt x="76" y="21"/>
                    <a:pt x="79" y="4"/>
                  </a:cubicBezTo>
                  <a:cubicBezTo>
                    <a:pt x="62" y="0"/>
                    <a:pt x="44" y="3"/>
                    <a:pt x="28" y="13"/>
                  </a:cubicBezTo>
                  <a:cubicBezTo>
                    <a:pt x="12" y="24"/>
                    <a:pt x="3" y="40"/>
                    <a:pt x="0" y="57"/>
                  </a:cubicBezTo>
                  <a:cubicBezTo>
                    <a:pt x="17" y="60"/>
                    <a:pt x="35" y="58"/>
                    <a:pt x="51" y="4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9" name="Freeform 491"/>
            <p:cNvSpPr/>
            <p:nvPr/>
          </p:nvSpPr>
          <p:spPr bwMode="auto">
            <a:xfrm>
              <a:off x="3386138" y="5545138"/>
              <a:ext cx="300038" cy="225425"/>
            </a:xfrm>
            <a:custGeom>
              <a:avLst/>
              <a:gdLst>
                <a:gd name="T0" fmla="*/ 51 w 80"/>
                <a:gd name="T1" fmla="*/ 47 h 60"/>
                <a:gd name="T2" fmla="*/ 80 w 80"/>
                <a:gd name="T3" fmla="*/ 3 h 60"/>
                <a:gd name="T4" fmla="*/ 29 w 80"/>
                <a:gd name="T5" fmla="*/ 13 h 60"/>
                <a:gd name="T6" fmla="*/ 0 w 80"/>
                <a:gd name="T7" fmla="*/ 56 h 60"/>
                <a:gd name="T8" fmla="*/ 51 w 80"/>
                <a:gd name="T9" fmla="*/ 47 h 60"/>
              </a:gdLst>
              <a:ahLst/>
              <a:cxnLst>
                <a:cxn ang="0">
                  <a:pos x="T0" y="T1"/>
                </a:cxn>
                <a:cxn ang="0">
                  <a:pos x="T2" y="T3"/>
                </a:cxn>
                <a:cxn ang="0">
                  <a:pos x="T4" y="T5"/>
                </a:cxn>
                <a:cxn ang="0">
                  <a:pos x="T6" y="T7"/>
                </a:cxn>
                <a:cxn ang="0">
                  <a:pos x="T8" y="T9"/>
                </a:cxn>
              </a:cxnLst>
              <a:rect l="0" t="0" r="r" b="b"/>
              <a:pathLst>
                <a:path w="80" h="60">
                  <a:moveTo>
                    <a:pt x="51" y="47"/>
                  </a:moveTo>
                  <a:cubicBezTo>
                    <a:pt x="67" y="36"/>
                    <a:pt x="77" y="21"/>
                    <a:pt x="80" y="3"/>
                  </a:cubicBezTo>
                  <a:cubicBezTo>
                    <a:pt x="63" y="0"/>
                    <a:pt x="44" y="3"/>
                    <a:pt x="29" y="13"/>
                  </a:cubicBezTo>
                  <a:cubicBezTo>
                    <a:pt x="13" y="23"/>
                    <a:pt x="3" y="39"/>
                    <a:pt x="0" y="56"/>
                  </a:cubicBezTo>
                  <a:cubicBezTo>
                    <a:pt x="17" y="60"/>
                    <a:pt x="36" y="57"/>
                    <a:pt x="51" y="47"/>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0" name="Freeform 492"/>
            <p:cNvSpPr/>
            <p:nvPr/>
          </p:nvSpPr>
          <p:spPr bwMode="auto">
            <a:xfrm>
              <a:off x="4046538" y="4297363"/>
              <a:ext cx="176213" cy="112713"/>
            </a:xfrm>
            <a:custGeom>
              <a:avLst/>
              <a:gdLst>
                <a:gd name="T0" fmla="*/ 29 w 47"/>
                <a:gd name="T1" fmla="*/ 25 h 30"/>
                <a:gd name="T2" fmla="*/ 47 w 47"/>
                <a:gd name="T3" fmla="*/ 3 h 30"/>
                <a:gd name="T4" fmla="*/ 18 w 47"/>
                <a:gd name="T5" fmla="*/ 5 h 30"/>
                <a:gd name="T6" fmla="*/ 0 w 47"/>
                <a:gd name="T7" fmla="*/ 27 h 30"/>
                <a:gd name="T8" fmla="*/ 29 w 47"/>
                <a:gd name="T9" fmla="*/ 25 h 30"/>
              </a:gdLst>
              <a:ahLst/>
              <a:cxnLst>
                <a:cxn ang="0">
                  <a:pos x="T0" y="T1"/>
                </a:cxn>
                <a:cxn ang="0">
                  <a:pos x="T2" y="T3"/>
                </a:cxn>
                <a:cxn ang="0">
                  <a:pos x="T4" y="T5"/>
                </a:cxn>
                <a:cxn ang="0">
                  <a:pos x="T6" y="T7"/>
                </a:cxn>
                <a:cxn ang="0">
                  <a:pos x="T8" y="T9"/>
                </a:cxn>
              </a:cxnLst>
              <a:rect l="0" t="0" r="r" b="b"/>
              <a:pathLst>
                <a:path w="47" h="30">
                  <a:moveTo>
                    <a:pt x="29" y="25"/>
                  </a:moveTo>
                  <a:cubicBezTo>
                    <a:pt x="38" y="20"/>
                    <a:pt x="44" y="12"/>
                    <a:pt x="47" y="3"/>
                  </a:cubicBezTo>
                  <a:cubicBezTo>
                    <a:pt x="38" y="0"/>
                    <a:pt x="28" y="1"/>
                    <a:pt x="18" y="5"/>
                  </a:cubicBezTo>
                  <a:cubicBezTo>
                    <a:pt x="9" y="10"/>
                    <a:pt x="3" y="18"/>
                    <a:pt x="0" y="27"/>
                  </a:cubicBezTo>
                  <a:cubicBezTo>
                    <a:pt x="9" y="30"/>
                    <a:pt x="19" y="30"/>
                    <a:pt x="29" y="2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1" name="Freeform 493"/>
            <p:cNvSpPr/>
            <p:nvPr/>
          </p:nvSpPr>
          <p:spPr bwMode="auto">
            <a:xfrm>
              <a:off x="4597401" y="4003676"/>
              <a:ext cx="173038" cy="112713"/>
            </a:xfrm>
            <a:custGeom>
              <a:avLst/>
              <a:gdLst>
                <a:gd name="T0" fmla="*/ 28 w 46"/>
                <a:gd name="T1" fmla="*/ 25 h 30"/>
                <a:gd name="T2" fmla="*/ 46 w 46"/>
                <a:gd name="T3" fmla="*/ 3 h 30"/>
                <a:gd name="T4" fmla="*/ 18 w 46"/>
                <a:gd name="T5" fmla="*/ 5 h 30"/>
                <a:gd name="T6" fmla="*/ 0 w 46"/>
                <a:gd name="T7" fmla="*/ 27 h 30"/>
                <a:gd name="T8" fmla="*/ 28 w 46"/>
                <a:gd name="T9" fmla="*/ 25 h 30"/>
              </a:gdLst>
              <a:ahLst/>
              <a:cxnLst>
                <a:cxn ang="0">
                  <a:pos x="T0" y="T1"/>
                </a:cxn>
                <a:cxn ang="0">
                  <a:pos x="T2" y="T3"/>
                </a:cxn>
                <a:cxn ang="0">
                  <a:pos x="T4" y="T5"/>
                </a:cxn>
                <a:cxn ang="0">
                  <a:pos x="T6" y="T7"/>
                </a:cxn>
                <a:cxn ang="0">
                  <a:pos x="T8" y="T9"/>
                </a:cxn>
              </a:cxnLst>
              <a:rect l="0" t="0" r="r" b="b"/>
              <a:pathLst>
                <a:path w="46" h="30">
                  <a:moveTo>
                    <a:pt x="28" y="25"/>
                  </a:moveTo>
                  <a:cubicBezTo>
                    <a:pt x="37" y="20"/>
                    <a:pt x="43" y="12"/>
                    <a:pt x="46" y="3"/>
                  </a:cubicBezTo>
                  <a:cubicBezTo>
                    <a:pt x="37" y="0"/>
                    <a:pt x="27" y="1"/>
                    <a:pt x="18" y="5"/>
                  </a:cubicBezTo>
                  <a:cubicBezTo>
                    <a:pt x="9" y="10"/>
                    <a:pt x="3" y="18"/>
                    <a:pt x="0" y="27"/>
                  </a:cubicBezTo>
                  <a:cubicBezTo>
                    <a:pt x="9" y="30"/>
                    <a:pt x="19" y="29"/>
                    <a:pt x="28" y="2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2" name="Freeform 494"/>
            <p:cNvSpPr/>
            <p:nvPr/>
          </p:nvSpPr>
          <p:spPr bwMode="auto">
            <a:xfrm>
              <a:off x="4549776" y="3778251"/>
              <a:ext cx="165100" cy="200025"/>
            </a:xfrm>
            <a:custGeom>
              <a:avLst/>
              <a:gdLst>
                <a:gd name="T0" fmla="*/ 33 w 44"/>
                <a:gd name="T1" fmla="*/ 35 h 53"/>
                <a:gd name="T2" fmla="*/ 42 w 44"/>
                <a:gd name="T3" fmla="*/ 0 h 53"/>
                <a:gd name="T4" fmla="*/ 10 w 44"/>
                <a:gd name="T5" fmla="*/ 18 h 53"/>
                <a:gd name="T6" fmla="*/ 1 w 44"/>
                <a:gd name="T7" fmla="*/ 53 h 53"/>
                <a:gd name="T8" fmla="*/ 33 w 44"/>
                <a:gd name="T9" fmla="*/ 35 h 53"/>
              </a:gdLst>
              <a:ahLst/>
              <a:cxnLst>
                <a:cxn ang="0">
                  <a:pos x="T0" y="T1"/>
                </a:cxn>
                <a:cxn ang="0">
                  <a:pos x="T2" y="T3"/>
                </a:cxn>
                <a:cxn ang="0">
                  <a:pos x="T4" y="T5"/>
                </a:cxn>
                <a:cxn ang="0">
                  <a:pos x="T6" y="T7"/>
                </a:cxn>
                <a:cxn ang="0">
                  <a:pos x="T8" y="T9"/>
                </a:cxn>
              </a:cxnLst>
              <a:rect l="0" t="0" r="r" b="b"/>
              <a:pathLst>
                <a:path w="44" h="53">
                  <a:moveTo>
                    <a:pt x="33" y="35"/>
                  </a:moveTo>
                  <a:cubicBezTo>
                    <a:pt x="41" y="25"/>
                    <a:pt x="44" y="12"/>
                    <a:pt x="42" y="0"/>
                  </a:cubicBezTo>
                  <a:cubicBezTo>
                    <a:pt x="30" y="2"/>
                    <a:pt x="18" y="8"/>
                    <a:pt x="10" y="18"/>
                  </a:cubicBezTo>
                  <a:cubicBezTo>
                    <a:pt x="2" y="29"/>
                    <a:pt x="0" y="41"/>
                    <a:pt x="1" y="53"/>
                  </a:cubicBezTo>
                  <a:cubicBezTo>
                    <a:pt x="13" y="52"/>
                    <a:pt x="25" y="46"/>
                    <a:pt x="33" y="3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3" name="Freeform 495"/>
            <p:cNvSpPr/>
            <p:nvPr/>
          </p:nvSpPr>
          <p:spPr bwMode="auto">
            <a:xfrm>
              <a:off x="4833938" y="3906838"/>
              <a:ext cx="165100" cy="96838"/>
            </a:xfrm>
            <a:custGeom>
              <a:avLst/>
              <a:gdLst>
                <a:gd name="T0" fmla="*/ 27 w 44"/>
                <a:gd name="T1" fmla="*/ 23 h 26"/>
                <a:gd name="T2" fmla="*/ 44 w 44"/>
                <a:gd name="T3" fmla="*/ 3 h 26"/>
                <a:gd name="T4" fmla="*/ 18 w 44"/>
                <a:gd name="T5" fmla="*/ 4 h 26"/>
                <a:gd name="T6" fmla="*/ 0 w 44"/>
                <a:gd name="T7" fmla="*/ 23 h 26"/>
                <a:gd name="T8" fmla="*/ 27 w 44"/>
                <a:gd name="T9" fmla="*/ 23 h 26"/>
              </a:gdLst>
              <a:ahLst/>
              <a:cxnLst>
                <a:cxn ang="0">
                  <a:pos x="T0" y="T1"/>
                </a:cxn>
                <a:cxn ang="0">
                  <a:pos x="T2" y="T3"/>
                </a:cxn>
                <a:cxn ang="0">
                  <a:pos x="T4" y="T5"/>
                </a:cxn>
                <a:cxn ang="0">
                  <a:pos x="T6" y="T7"/>
                </a:cxn>
                <a:cxn ang="0">
                  <a:pos x="T8" y="T9"/>
                </a:cxn>
              </a:cxnLst>
              <a:rect l="0" t="0" r="r" b="b"/>
              <a:pathLst>
                <a:path w="44" h="26">
                  <a:moveTo>
                    <a:pt x="27" y="23"/>
                  </a:moveTo>
                  <a:cubicBezTo>
                    <a:pt x="35" y="19"/>
                    <a:pt x="41" y="11"/>
                    <a:pt x="44" y="3"/>
                  </a:cubicBezTo>
                  <a:cubicBezTo>
                    <a:pt x="36" y="0"/>
                    <a:pt x="27" y="0"/>
                    <a:pt x="18" y="4"/>
                  </a:cubicBezTo>
                  <a:cubicBezTo>
                    <a:pt x="9" y="8"/>
                    <a:pt x="3" y="15"/>
                    <a:pt x="0" y="23"/>
                  </a:cubicBezTo>
                  <a:cubicBezTo>
                    <a:pt x="9" y="26"/>
                    <a:pt x="18" y="26"/>
                    <a:pt x="27" y="23"/>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4" name="Freeform 496"/>
            <p:cNvSpPr/>
            <p:nvPr/>
          </p:nvSpPr>
          <p:spPr bwMode="auto">
            <a:xfrm>
              <a:off x="4402138" y="4154488"/>
              <a:ext cx="244475" cy="112713"/>
            </a:xfrm>
            <a:custGeom>
              <a:avLst/>
              <a:gdLst>
                <a:gd name="T0" fmla="*/ 34 w 65"/>
                <a:gd name="T1" fmla="*/ 29 h 30"/>
                <a:gd name="T2" fmla="*/ 65 w 65"/>
                <a:gd name="T3" fmla="*/ 12 h 30"/>
                <a:gd name="T4" fmla="*/ 31 w 65"/>
                <a:gd name="T5" fmla="*/ 1 h 30"/>
                <a:gd name="T6" fmla="*/ 0 w 65"/>
                <a:gd name="T7" fmla="*/ 18 h 30"/>
                <a:gd name="T8" fmla="*/ 34 w 65"/>
                <a:gd name="T9" fmla="*/ 29 h 30"/>
              </a:gdLst>
              <a:ahLst/>
              <a:cxnLst>
                <a:cxn ang="0">
                  <a:pos x="T0" y="T1"/>
                </a:cxn>
                <a:cxn ang="0">
                  <a:pos x="T2" y="T3"/>
                </a:cxn>
                <a:cxn ang="0">
                  <a:pos x="T4" y="T5"/>
                </a:cxn>
                <a:cxn ang="0">
                  <a:pos x="T6" y="T7"/>
                </a:cxn>
                <a:cxn ang="0">
                  <a:pos x="T8" y="T9"/>
                </a:cxn>
              </a:cxnLst>
              <a:rect l="0" t="0" r="r" b="b"/>
              <a:pathLst>
                <a:path w="65" h="30">
                  <a:moveTo>
                    <a:pt x="34" y="29"/>
                  </a:moveTo>
                  <a:cubicBezTo>
                    <a:pt x="46" y="28"/>
                    <a:pt x="57" y="21"/>
                    <a:pt x="65" y="12"/>
                  </a:cubicBezTo>
                  <a:cubicBezTo>
                    <a:pt x="56" y="4"/>
                    <a:pt x="44" y="0"/>
                    <a:pt x="31" y="1"/>
                  </a:cubicBezTo>
                  <a:cubicBezTo>
                    <a:pt x="18" y="2"/>
                    <a:pt x="7" y="8"/>
                    <a:pt x="0" y="18"/>
                  </a:cubicBezTo>
                  <a:cubicBezTo>
                    <a:pt x="9" y="26"/>
                    <a:pt x="21" y="30"/>
                    <a:pt x="34" y="2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5" name="Freeform 497"/>
            <p:cNvSpPr/>
            <p:nvPr/>
          </p:nvSpPr>
          <p:spPr bwMode="auto">
            <a:xfrm>
              <a:off x="3925888" y="3748088"/>
              <a:ext cx="134938" cy="233363"/>
            </a:xfrm>
            <a:custGeom>
              <a:avLst/>
              <a:gdLst>
                <a:gd name="T0" fmla="*/ 31 w 36"/>
                <a:gd name="T1" fmla="*/ 36 h 62"/>
                <a:gd name="T2" fmla="*/ 30 w 36"/>
                <a:gd name="T3" fmla="*/ 0 h 62"/>
                <a:gd name="T4" fmla="*/ 5 w 36"/>
                <a:gd name="T5" fmla="*/ 26 h 62"/>
                <a:gd name="T6" fmla="*/ 6 w 36"/>
                <a:gd name="T7" fmla="*/ 62 h 62"/>
                <a:gd name="T8" fmla="*/ 31 w 36"/>
                <a:gd name="T9" fmla="*/ 36 h 62"/>
              </a:gdLst>
              <a:ahLst/>
              <a:cxnLst>
                <a:cxn ang="0">
                  <a:pos x="T0" y="T1"/>
                </a:cxn>
                <a:cxn ang="0">
                  <a:pos x="T2" y="T3"/>
                </a:cxn>
                <a:cxn ang="0">
                  <a:pos x="T4" y="T5"/>
                </a:cxn>
                <a:cxn ang="0">
                  <a:pos x="T6" y="T7"/>
                </a:cxn>
                <a:cxn ang="0">
                  <a:pos x="T8" y="T9"/>
                </a:cxn>
              </a:cxnLst>
              <a:rect l="0" t="0" r="r" b="b"/>
              <a:pathLst>
                <a:path w="36" h="62">
                  <a:moveTo>
                    <a:pt x="31" y="36"/>
                  </a:moveTo>
                  <a:cubicBezTo>
                    <a:pt x="36" y="24"/>
                    <a:pt x="35" y="11"/>
                    <a:pt x="30" y="0"/>
                  </a:cubicBezTo>
                  <a:cubicBezTo>
                    <a:pt x="19" y="4"/>
                    <a:pt x="9" y="14"/>
                    <a:pt x="5" y="26"/>
                  </a:cubicBezTo>
                  <a:cubicBezTo>
                    <a:pt x="0" y="38"/>
                    <a:pt x="1" y="51"/>
                    <a:pt x="6" y="62"/>
                  </a:cubicBezTo>
                  <a:cubicBezTo>
                    <a:pt x="17" y="57"/>
                    <a:pt x="27" y="48"/>
                    <a:pt x="31"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6" name="Freeform 498"/>
            <p:cNvSpPr/>
            <p:nvPr/>
          </p:nvSpPr>
          <p:spPr bwMode="auto">
            <a:xfrm>
              <a:off x="2946401" y="3965576"/>
              <a:ext cx="79375" cy="142875"/>
            </a:xfrm>
            <a:custGeom>
              <a:avLst/>
              <a:gdLst>
                <a:gd name="T0" fmla="*/ 2 w 21"/>
                <a:gd name="T1" fmla="*/ 21 h 38"/>
                <a:gd name="T2" fmla="*/ 5 w 21"/>
                <a:gd name="T3" fmla="*/ 0 h 38"/>
                <a:gd name="T4" fmla="*/ 18 w 21"/>
                <a:gd name="T5" fmla="*/ 17 h 38"/>
                <a:gd name="T6" fmla="*/ 16 w 21"/>
                <a:gd name="T7" fmla="*/ 38 h 38"/>
                <a:gd name="T8" fmla="*/ 2 w 21"/>
                <a:gd name="T9" fmla="*/ 21 h 38"/>
              </a:gdLst>
              <a:ahLst/>
              <a:cxnLst>
                <a:cxn ang="0">
                  <a:pos x="T0" y="T1"/>
                </a:cxn>
                <a:cxn ang="0">
                  <a:pos x="T2" y="T3"/>
                </a:cxn>
                <a:cxn ang="0">
                  <a:pos x="T4" y="T5"/>
                </a:cxn>
                <a:cxn ang="0">
                  <a:pos x="T6" y="T7"/>
                </a:cxn>
                <a:cxn ang="0">
                  <a:pos x="T8" y="T9"/>
                </a:cxn>
              </a:cxnLst>
              <a:rect l="0" t="0" r="r" b="b"/>
              <a:pathLst>
                <a:path w="21" h="38">
                  <a:moveTo>
                    <a:pt x="2" y="21"/>
                  </a:moveTo>
                  <a:cubicBezTo>
                    <a:pt x="0" y="14"/>
                    <a:pt x="1" y="6"/>
                    <a:pt x="5" y="0"/>
                  </a:cubicBezTo>
                  <a:cubicBezTo>
                    <a:pt x="11" y="3"/>
                    <a:pt x="16" y="9"/>
                    <a:pt x="18" y="17"/>
                  </a:cubicBezTo>
                  <a:cubicBezTo>
                    <a:pt x="21" y="24"/>
                    <a:pt x="19" y="32"/>
                    <a:pt x="16" y="38"/>
                  </a:cubicBezTo>
                  <a:cubicBezTo>
                    <a:pt x="9" y="35"/>
                    <a:pt x="4" y="29"/>
                    <a:pt x="2" y="2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7" name="Freeform 499"/>
            <p:cNvSpPr/>
            <p:nvPr/>
          </p:nvSpPr>
          <p:spPr bwMode="auto">
            <a:xfrm>
              <a:off x="2424113" y="3756026"/>
              <a:ext cx="131763" cy="293688"/>
            </a:xfrm>
            <a:custGeom>
              <a:avLst/>
              <a:gdLst>
                <a:gd name="T0" fmla="*/ 1 w 35"/>
                <a:gd name="T1" fmla="*/ 39 h 78"/>
                <a:gd name="T2" fmla="*/ 18 w 35"/>
                <a:gd name="T3" fmla="*/ 0 h 78"/>
                <a:gd name="T4" fmla="*/ 34 w 35"/>
                <a:gd name="T5" fmla="*/ 39 h 78"/>
                <a:gd name="T6" fmla="*/ 16 w 35"/>
                <a:gd name="T7" fmla="*/ 78 h 78"/>
                <a:gd name="T8" fmla="*/ 1 w 35"/>
                <a:gd name="T9" fmla="*/ 39 h 78"/>
              </a:gdLst>
              <a:ahLst/>
              <a:cxnLst>
                <a:cxn ang="0">
                  <a:pos x="T0" y="T1"/>
                </a:cxn>
                <a:cxn ang="0">
                  <a:pos x="T2" y="T3"/>
                </a:cxn>
                <a:cxn ang="0">
                  <a:pos x="T4" y="T5"/>
                </a:cxn>
                <a:cxn ang="0">
                  <a:pos x="T6" y="T7"/>
                </a:cxn>
                <a:cxn ang="0">
                  <a:pos x="T8" y="T9"/>
                </a:cxn>
              </a:cxnLst>
              <a:rect l="0" t="0" r="r" b="b"/>
              <a:pathLst>
                <a:path w="35" h="78">
                  <a:moveTo>
                    <a:pt x="1" y="39"/>
                  </a:moveTo>
                  <a:cubicBezTo>
                    <a:pt x="1" y="23"/>
                    <a:pt x="8" y="10"/>
                    <a:pt x="18" y="0"/>
                  </a:cubicBezTo>
                  <a:cubicBezTo>
                    <a:pt x="28" y="10"/>
                    <a:pt x="35" y="24"/>
                    <a:pt x="34" y="39"/>
                  </a:cubicBezTo>
                  <a:cubicBezTo>
                    <a:pt x="34" y="55"/>
                    <a:pt x="27" y="69"/>
                    <a:pt x="16" y="78"/>
                  </a:cubicBezTo>
                  <a:cubicBezTo>
                    <a:pt x="7" y="68"/>
                    <a:pt x="0" y="54"/>
                    <a:pt x="1" y="3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8" name="Freeform 500"/>
            <p:cNvSpPr/>
            <p:nvPr/>
          </p:nvSpPr>
          <p:spPr bwMode="auto">
            <a:xfrm>
              <a:off x="2762251" y="3324226"/>
              <a:ext cx="225425" cy="195263"/>
            </a:xfrm>
            <a:custGeom>
              <a:avLst/>
              <a:gdLst>
                <a:gd name="T0" fmla="*/ 20 w 60"/>
                <a:gd name="T1" fmla="*/ 13 h 52"/>
                <a:gd name="T2" fmla="*/ 60 w 60"/>
                <a:gd name="T3" fmla="*/ 2 h 52"/>
                <a:gd name="T4" fmla="*/ 40 w 60"/>
                <a:gd name="T5" fmla="*/ 39 h 52"/>
                <a:gd name="T6" fmla="*/ 0 w 60"/>
                <a:gd name="T7" fmla="*/ 50 h 52"/>
                <a:gd name="T8" fmla="*/ 20 w 60"/>
                <a:gd name="T9" fmla="*/ 13 h 52"/>
              </a:gdLst>
              <a:ahLst/>
              <a:cxnLst>
                <a:cxn ang="0">
                  <a:pos x="T0" y="T1"/>
                </a:cxn>
                <a:cxn ang="0">
                  <a:pos x="T2" y="T3"/>
                </a:cxn>
                <a:cxn ang="0">
                  <a:pos x="T4" y="T5"/>
                </a:cxn>
                <a:cxn ang="0">
                  <a:pos x="T6" y="T7"/>
                </a:cxn>
                <a:cxn ang="0">
                  <a:pos x="T8" y="T9"/>
                </a:cxn>
              </a:cxnLst>
              <a:rect l="0" t="0" r="r" b="b"/>
              <a:pathLst>
                <a:path w="60" h="52">
                  <a:moveTo>
                    <a:pt x="20" y="13"/>
                  </a:moveTo>
                  <a:cubicBezTo>
                    <a:pt x="31" y="4"/>
                    <a:pt x="46" y="0"/>
                    <a:pt x="60" y="2"/>
                  </a:cubicBezTo>
                  <a:cubicBezTo>
                    <a:pt x="59" y="16"/>
                    <a:pt x="52" y="29"/>
                    <a:pt x="40" y="39"/>
                  </a:cubicBezTo>
                  <a:cubicBezTo>
                    <a:pt x="28" y="48"/>
                    <a:pt x="14" y="52"/>
                    <a:pt x="0" y="50"/>
                  </a:cubicBezTo>
                  <a:cubicBezTo>
                    <a:pt x="1" y="36"/>
                    <a:pt x="8" y="23"/>
                    <a:pt x="20" y="13"/>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9" name="Freeform 501"/>
            <p:cNvSpPr/>
            <p:nvPr/>
          </p:nvSpPr>
          <p:spPr bwMode="auto">
            <a:xfrm>
              <a:off x="2484438" y="3217863"/>
              <a:ext cx="161925" cy="139700"/>
            </a:xfrm>
            <a:custGeom>
              <a:avLst/>
              <a:gdLst>
                <a:gd name="T0" fmla="*/ 14 w 43"/>
                <a:gd name="T1" fmla="*/ 9 h 37"/>
                <a:gd name="T2" fmla="*/ 43 w 43"/>
                <a:gd name="T3" fmla="*/ 1 h 37"/>
                <a:gd name="T4" fmla="*/ 29 w 43"/>
                <a:gd name="T5" fmla="*/ 28 h 37"/>
                <a:gd name="T6" fmla="*/ 0 w 43"/>
                <a:gd name="T7" fmla="*/ 36 h 37"/>
                <a:gd name="T8" fmla="*/ 14 w 43"/>
                <a:gd name="T9" fmla="*/ 9 h 37"/>
              </a:gdLst>
              <a:ahLst/>
              <a:cxnLst>
                <a:cxn ang="0">
                  <a:pos x="T0" y="T1"/>
                </a:cxn>
                <a:cxn ang="0">
                  <a:pos x="T2" y="T3"/>
                </a:cxn>
                <a:cxn ang="0">
                  <a:pos x="T4" y="T5"/>
                </a:cxn>
                <a:cxn ang="0">
                  <a:pos x="T6" y="T7"/>
                </a:cxn>
                <a:cxn ang="0">
                  <a:pos x="T8" y="T9"/>
                </a:cxn>
              </a:cxnLst>
              <a:rect l="0" t="0" r="r" b="b"/>
              <a:pathLst>
                <a:path w="43" h="37">
                  <a:moveTo>
                    <a:pt x="14" y="9"/>
                  </a:moveTo>
                  <a:cubicBezTo>
                    <a:pt x="23" y="3"/>
                    <a:pt x="33" y="0"/>
                    <a:pt x="43" y="1"/>
                  </a:cubicBezTo>
                  <a:cubicBezTo>
                    <a:pt x="42" y="11"/>
                    <a:pt x="37" y="21"/>
                    <a:pt x="29" y="28"/>
                  </a:cubicBezTo>
                  <a:cubicBezTo>
                    <a:pt x="21" y="34"/>
                    <a:pt x="10" y="37"/>
                    <a:pt x="0" y="36"/>
                  </a:cubicBezTo>
                  <a:cubicBezTo>
                    <a:pt x="1" y="26"/>
                    <a:pt x="6" y="16"/>
                    <a:pt x="14" y="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0" name="Freeform 502"/>
            <p:cNvSpPr/>
            <p:nvPr/>
          </p:nvSpPr>
          <p:spPr bwMode="auto">
            <a:xfrm>
              <a:off x="1895476" y="3127376"/>
              <a:ext cx="93663" cy="207963"/>
            </a:xfrm>
            <a:custGeom>
              <a:avLst/>
              <a:gdLst>
                <a:gd name="T0" fmla="*/ 1 w 25"/>
                <a:gd name="T1" fmla="*/ 26 h 55"/>
                <a:gd name="T2" fmla="*/ 15 w 25"/>
                <a:gd name="T3" fmla="*/ 0 h 55"/>
                <a:gd name="T4" fmla="*/ 24 w 25"/>
                <a:gd name="T5" fmla="*/ 29 h 55"/>
                <a:gd name="T6" fmla="*/ 10 w 25"/>
                <a:gd name="T7" fmla="*/ 55 h 55"/>
                <a:gd name="T8" fmla="*/ 1 w 25"/>
                <a:gd name="T9" fmla="*/ 26 h 55"/>
              </a:gdLst>
              <a:ahLst/>
              <a:cxnLst>
                <a:cxn ang="0">
                  <a:pos x="T0" y="T1"/>
                </a:cxn>
                <a:cxn ang="0">
                  <a:pos x="T2" y="T3"/>
                </a:cxn>
                <a:cxn ang="0">
                  <a:pos x="T4" y="T5"/>
                </a:cxn>
                <a:cxn ang="0">
                  <a:pos x="T6" y="T7"/>
                </a:cxn>
                <a:cxn ang="0">
                  <a:pos x="T8" y="T9"/>
                </a:cxn>
              </a:cxnLst>
              <a:rect l="0" t="0" r="r" b="b"/>
              <a:pathLst>
                <a:path w="25" h="55">
                  <a:moveTo>
                    <a:pt x="1" y="26"/>
                  </a:moveTo>
                  <a:cubicBezTo>
                    <a:pt x="2" y="16"/>
                    <a:pt x="7" y="6"/>
                    <a:pt x="15" y="0"/>
                  </a:cubicBezTo>
                  <a:cubicBezTo>
                    <a:pt x="21" y="8"/>
                    <a:pt x="25" y="18"/>
                    <a:pt x="24" y="29"/>
                  </a:cubicBezTo>
                  <a:cubicBezTo>
                    <a:pt x="23" y="39"/>
                    <a:pt x="18" y="49"/>
                    <a:pt x="10" y="55"/>
                  </a:cubicBezTo>
                  <a:cubicBezTo>
                    <a:pt x="3" y="47"/>
                    <a:pt x="0" y="37"/>
                    <a:pt x="1"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1" name="Freeform 503"/>
            <p:cNvSpPr/>
            <p:nvPr/>
          </p:nvSpPr>
          <p:spPr bwMode="auto">
            <a:xfrm>
              <a:off x="2228851" y="3063876"/>
              <a:ext cx="123825" cy="274638"/>
            </a:xfrm>
            <a:custGeom>
              <a:avLst/>
              <a:gdLst>
                <a:gd name="T0" fmla="*/ 1 w 33"/>
                <a:gd name="T1" fmla="*/ 35 h 73"/>
                <a:gd name="T2" fmla="*/ 20 w 33"/>
                <a:gd name="T3" fmla="*/ 0 h 73"/>
                <a:gd name="T4" fmla="*/ 32 w 33"/>
                <a:gd name="T5" fmla="*/ 38 h 73"/>
                <a:gd name="T6" fmla="*/ 13 w 33"/>
                <a:gd name="T7" fmla="*/ 73 h 73"/>
                <a:gd name="T8" fmla="*/ 1 w 33"/>
                <a:gd name="T9" fmla="*/ 35 h 73"/>
              </a:gdLst>
              <a:ahLst/>
              <a:cxnLst>
                <a:cxn ang="0">
                  <a:pos x="T0" y="T1"/>
                </a:cxn>
                <a:cxn ang="0">
                  <a:pos x="T2" y="T3"/>
                </a:cxn>
                <a:cxn ang="0">
                  <a:pos x="T4" y="T5"/>
                </a:cxn>
                <a:cxn ang="0">
                  <a:pos x="T6" y="T7"/>
                </a:cxn>
                <a:cxn ang="0">
                  <a:pos x="T8" y="T9"/>
                </a:cxn>
              </a:cxnLst>
              <a:rect l="0" t="0" r="r" b="b"/>
              <a:pathLst>
                <a:path w="33" h="73">
                  <a:moveTo>
                    <a:pt x="1" y="35"/>
                  </a:moveTo>
                  <a:cubicBezTo>
                    <a:pt x="2" y="21"/>
                    <a:pt x="9" y="8"/>
                    <a:pt x="20" y="0"/>
                  </a:cubicBezTo>
                  <a:cubicBezTo>
                    <a:pt x="29" y="10"/>
                    <a:pt x="33" y="24"/>
                    <a:pt x="32" y="38"/>
                  </a:cubicBezTo>
                  <a:cubicBezTo>
                    <a:pt x="31" y="52"/>
                    <a:pt x="23" y="65"/>
                    <a:pt x="13" y="73"/>
                  </a:cubicBezTo>
                  <a:cubicBezTo>
                    <a:pt x="4" y="63"/>
                    <a:pt x="0" y="49"/>
                    <a:pt x="1" y="3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2" name="Freeform 504"/>
            <p:cNvSpPr/>
            <p:nvPr/>
          </p:nvSpPr>
          <p:spPr bwMode="auto">
            <a:xfrm>
              <a:off x="2446338" y="3489326"/>
              <a:ext cx="150813" cy="101600"/>
            </a:xfrm>
            <a:custGeom>
              <a:avLst/>
              <a:gdLst>
                <a:gd name="T0" fmla="*/ 15 w 40"/>
                <a:gd name="T1" fmla="*/ 5 h 27"/>
                <a:gd name="T2" fmla="*/ 40 w 40"/>
                <a:gd name="T3" fmla="*/ 2 h 27"/>
                <a:gd name="T4" fmla="*/ 25 w 40"/>
                <a:gd name="T5" fmla="*/ 22 h 27"/>
                <a:gd name="T6" fmla="*/ 0 w 40"/>
                <a:gd name="T7" fmla="*/ 25 h 27"/>
                <a:gd name="T8" fmla="*/ 15 w 40"/>
                <a:gd name="T9" fmla="*/ 5 h 27"/>
              </a:gdLst>
              <a:ahLst/>
              <a:cxnLst>
                <a:cxn ang="0">
                  <a:pos x="T0" y="T1"/>
                </a:cxn>
                <a:cxn ang="0">
                  <a:pos x="T2" y="T3"/>
                </a:cxn>
                <a:cxn ang="0">
                  <a:pos x="T4" y="T5"/>
                </a:cxn>
                <a:cxn ang="0">
                  <a:pos x="T6" y="T7"/>
                </a:cxn>
                <a:cxn ang="0">
                  <a:pos x="T8" y="T9"/>
                </a:cxn>
              </a:cxnLst>
              <a:rect l="0" t="0" r="r" b="b"/>
              <a:pathLst>
                <a:path w="40" h="27">
                  <a:moveTo>
                    <a:pt x="15" y="5"/>
                  </a:moveTo>
                  <a:cubicBezTo>
                    <a:pt x="23" y="1"/>
                    <a:pt x="32" y="0"/>
                    <a:pt x="40" y="2"/>
                  </a:cubicBezTo>
                  <a:cubicBezTo>
                    <a:pt x="38" y="10"/>
                    <a:pt x="33" y="18"/>
                    <a:pt x="25" y="22"/>
                  </a:cubicBezTo>
                  <a:cubicBezTo>
                    <a:pt x="17" y="27"/>
                    <a:pt x="8" y="27"/>
                    <a:pt x="0" y="25"/>
                  </a:cubicBezTo>
                  <a:cubicBezTo>
                    <a:pt x="2" y="17"/>
                    <a:pt x="7" y="10"/>
                    <a:pt x="15" y="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3" name="Freeform 505"/>
            <p:cNvSpPr/>
            <p:nvPr/>
          </p:nvSpPr>
          <p:spPr bwMode="auto">
            <a:xfrm>
              <a:off x="2844801" y="3673476"/>
              <a:ext cx="150813" cy="101600"/>
            </a:xfrm>
            <a:custGeom>
              <a:avLst/>
              <a:gdLst>
                <a:gd name="T0" fmla="*/ 15 w 40"/>
                <a:gd name="T1" fmla="*/ 5 h 27"/>
                <a:gd name="T2" fmla="*/ 40 w 40"/>
                <a:gd name="T3" fmla="*/ 2 h 27"/>
                <a:gd name="T4" fmla="*/ 25 w 40"/>
                <a:gd name="T5" fmla="*/ 22 h 27"/>
                <a:gd name="T6" fmla="*/ 0 w 40"/>
                <a:gd name="T7" fmla="*/ 25 h 27"/>
                <a:gd name="T8" fmla="*/ 15 w 40"/>
                <a:gd name="T9" fmla="*/ 5 h 27"/>
              </a:gdLst>
              <a:ahLst/>
              <a:cxnLst>
                <a:cxn ang="0">
                  <a:pos x="T0" y="T1"/>
                </a:cxn>
                <a:cxn ang="0">
                  <a:pos x="T2" y="T3"/>
                </a:cxn>
                <a:cxn ang="0">
                  <a:pos x="T4" y="T5"/>
                </a:cxn>
                <a:cxn ang="0">
                  <a:pos x="T6" y="T7"/>
                </a:cxn>
                <a:cxn ang="0">
                  <a:pos x="T8" y="T9"/>
                </a:cxn>
              </a:cxnLst>
              <a:rect l="0" t="0" r="r" b="b"/>
              <a:pathLst>
                <a:path w="40" h="27">
                  <a:moveTo>
                    <a:pt x="15" y="5"/>
                  </a:moveTo>
                  <a:cubicBezTo>
                    <a:pt x="23" y="1"/>
                    <a:pt x="32" y="0"/>
                    <a:pt x="40" y="2"/>
                  </a:cubicBezTo>
                  <a:cubicBezTo>
                    <a:pt x="38" y="10"/>
                    <a:pt x="33" y="18"/>
                    <a:pt x="25" y="22"/>
                  </a:cubicBezTo>
                  <a:cubicBezTo>
                    <a:pt x="17" y="27"/>
                    <a:pt x="8" y="27"/>
                    <a:pt x="0" y="25"/>
                  </a:cubicBezTo>
                  <a:cubicBezTo>
                    <a:pt x="2" y="17"/>
                    <a:pt x="7" y="10"/>
                    <a:pt x="15" y="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4" name="Freeform 506"/>
            <p:cNvSpPr/>
            <p:nvPr/>
          </p:nvSpPr>
          <p:spPr bwMode="auto">
            <a:xfrm>
              <a:off x="1571626" y="3390901"/>
              <a:ext cx="165100" cy="131763"/>
            </a:xfrm>
            <a:custGeom>
              <a:avLst/>
              <a:gdLst>
                <a:gd name="T0" fmla="*/ 15 w 44"/>
                <a:gd name="T1" fmla="*/ 27 h 35"/>
                <a:gd name="T2" fmla="*/ 0 w 44"/>
                <a:gd name="T3" fmla="*/ 2 h 35"/>
                <a:gd name="T4" fmla="*/ 28 w 44"/>
                <a:gd name="T5" fmla="*/ 8 h 35"/>
                <a:gd name="T6" fmla="*/ 44 w 44"/>
                <a:gd name="T7" fmla="*/ 33 h 35"/>
                <a:gd name="T8" fmla="*/ 15 w 44"/>
                <a:gd name="T9" fmla="*/ 27 h 35"/>
              </a:gdLst>
              <a:ahLst/>
              <a:cxnLst>
                <a:cxn ang="0">
                  <a:pos x="T0" y="T1"/>
                </a:cxn>
                <a:cxn ang="0">
                  <a:pos x="T2" y="T3"/>
                </a:cxn>
                <a:cxn ang="0">
                  <a:pos x="T4" y="T5"/>
                </a:cxn>
                <a:cxn ang="0">
                  <a:pos x="T6" y="T7"/>
                </a:cxn>
                <a:cxn ang="0">
                  <a:pos x="T8" y="T9"/>
                </a:cxn>
              </a:cxnLst>
              <a:rect l="0" t="0" r="r" b="b"/>
              <a:pathLst>
                <a:path w="44" h="35">
                  <a:moveTo>
                    <a:pt x="15" y="27"/>
                  </a:moveTo>
                  <a:cubicBezTo>
                    <a:pt x="6" y="20"/>
                    <a:pt x="1" y="11"/>
                    <a:pt x="0" y="2"/>
                  </a:cubicBezTo>
                  <a:cubicBezTo>
                    <a:pt x="9" y="0"/>
                    <a:pt x="20" y="2"/>
                    <a:pt x="28" y="8"/>
                  </a:cubicBezTo>
                  <a:cubicBezTo>
                    <a:pt x="37" y="14"/>
                    <a:pt x="42" y="23"/>
                    <a:pt x="44" y="33"/>
                  </a:cubicBezTo>
                  <a:cubicBezTo>
                    <a:pt x="34" y="35"/>
                    <a:pt x="24" y="33"/>
                    <a:pt x="15"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5" name="Freeform 507"/>
            <p:cNvSpPr/>
            <p:nvPr/>
          </p:nvSpPr>
          <p:spPr bwMode="auto">
            <a:xfrm>
              <a:off x="2033588" y="3533776"/>
              <a:ext cx="109538" cy="87313"/>
            </a:xfrm>
            <a:custGeom>
              <a:avLst/>
              <a:gdLst>
                <a:gd name="T0" fmla="*/ 11 w 29"/>
                <a:gd name="T1" fmla="*/ 17 h 23"/>
                <a:gd name="T2" fmla="*/ 0 w 29"/>
                <a:gd name="T3" fmla="*/ 1 h 23"/>
                <a:gd name="T4" fmla="*/ 19 w 29"/>
                <a:gd name="T5" fmla="*/ 5 h 23"/>
                <a:gd name="T6" fmla="*/ 29 w 29"/>
                <a:gd name="T7" fmla="*/ 21 h 23"/>
                <a:gd name="T8" fmla="*/ 11 w 29"/>
                <a:gd name="T9" fmla="*/ 17 h 23"/>
              </a:gdLst>
              <a:ahLst/>
              <a:cxnLst>
                <a:cxn ang="0">
                  <a:pos x="T0" y="T1"/>
                </a:cxn>
                <a:cxn ang="0">
                  <a:pos x="T2" y="T3"/>
                </a:cxn>
                <a:cxn ang="0">
                  <a:pos x="T4" y="T5"/>
                </a:cxn>
                <a:cxn ang="0">
                  <a:pos x="T6" y="T7"/>
                </a:cxn>
                <a:cxn ang="0">
                  <a:pos x="T8" y="T9"/>
                </a:cxn>
              </a:cxnLst>
              <a:rect l="0" t="0" r="r" b="b"/>
              <a:pathLst>
                <a:path w="29" h="23">
                  <a:moveTo>
                    <a:pt x="11" y="17"/>
                  </a:moveTo>
                  <a:cubicBezTo>
                    <a:pt x="5" y="13"/>
                    <a:pt x="1" y="7"/>
                    <a:pt x="0" y="1"/>
                  </a:cubicBezTo>
                  <a:cubicBezTo>
                    <a:pt x="7" y="0"/>
                    <a:pt x="14" y="1"/>
                    <a:pt x="19" y="5"/>
                  </a:cubicBezTo>
                  <a:cubicBezTo>
                    <a:pt x="25" y="9"/>
                    <a:pt x="29" y="15"/>
                    <a:pt x="29" y="21"/>
                  </a:cubicBezTo>
                  <a:cubicBezTo>
                    <a:pt x="23" y="23"/>
                    <a:pt x="16" y="21"/>
                    <a:pt x="11"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6" name="Freeform 508"/>
            <p:cNvSpPr/>
            <p:nvPr/>
          </p:nvSpPr>
          <p:spPr bwMode="auto">
            <a:xfrm>
              <a:off x="1166813" y="3673476"/>
              <a:ext cx="225425" cy="179388"/>
            </a:xfrm>
            <a:custGeom>
              <a:avLst/>
              <a:gdLst>
                <a:gd name="T0" fmla="*/ 21 w 60"/>
                <a:gd name="T1" fmla="*/ 37 h 48"/>
                <a:gd name="T2" fmla="*/ 0 w 60"/>
                <a:gd name="T3" fmla="*/ 2 h 48"/>
                <a:gd name="T4" fmla="*/ 39 w 60"/>
                <a:gd name="T5" fmla="*/ 11 h 48"/>
                <a:gd name="T6" fmla="*/ 60 w 60"/>
                <a:gd name="T7" fmla="*/ 45 h 48"/>
                <a:gd name="T8" fmla="*/ 21 w 60"/>
                <a:gd name="T9" fmla="*/ 37 h 48"/>
              </a:gdLst>
              <a:ahLst/>
              <a:cxnLst>
                <a:cxn ang="0">
                  <a:pos x="T0" y="T1"/>
                </a:cxn>
                <a:cxn ang="0">
                  <a:pos x="T2" y="T3"/>
                </a:cxn>
                <a:cxn ang="0">
                  <a:pos x="T4" y="T5"/>
                </a:cxn>
                <a:cxn ang="0">
                  <a:pos x="T6" y="T7"/>
                </a:cxn>
                <a:cxn ang="0">
                  <a:pos x="T8" y="T9"/>
                </a:cxn>
              </a:cxnLst>
              <a:rect l="0" t="0" r="r" b="b"/>
              <a:pathLst>
                <a:path w="60" h="48">
                  <a:moveTo>
                    <a:pt x="21" y="37"/>
                  </a:moveTo>
                  <a:cubicBezTo>
                    <a:pt x="9" y="28"/>
                    <a:pt x="2" y="16"/>
                    <a:pt x="0" y="2"/>
                  </a:cubicBezTo>
                  <a:cubicBezTo>
                    <a:pt x="13" y="0"/>
                    <a:pt x="27" y="2"/>
                    <a:pt x="39" y="11"/>
                  </a:cubicBezTo>
                  <a:cubicBezTo>
                    <a:pt x="51" y="19"/>
                    <a:pt x="58" y="32"/>
                    <a:pt x="60" y="45"/>
                  </a:cubicBezTo>
                  <a:cubicBezTo>
                    <a:pt x="47" y="48"/>
                    <a:pt x="33" y="45"/>
                    <a:pt x="21"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7" name="Freeform 509"/>
            <p:cNvSpPr/>
            <p:nvPr/>
          </p:nvSpPr>
          <p:spPr bwMode="auto">
            <a:xfrm>
              <a:off x="1651001" y="3932238"/>
              <a:ext cx="228600" cy="180975"/>
            </a:xfrm>
            <a:custGeom>
              <a:avLst/>
              <a:gdLst>
                <a:gd name="T0" fmla="*/ 22 w 61"/>
                <a:gd name="T1" fmla="*/ 37 h 48"/>
                <a:gd name="T2" fmla="*/ 0 w 61"/>
                <a:gd name="T3" fmla="*/ 3 h 48"/>
                <a:gd name="T4" fmla="*/ 40 w 61"/>
                <a:gd name="T5" fmla="*/ 11 h 48"/>
                <a:gd name="T6" fmla="*/ 61 w 61"/>
                <a:gd name="T7" fmla="*/ 46 h 48"/>
                <a:gd name="T8" fmla="*/ 22 w 61"/>
                <a:gd name="T9" fmla="*/ 37 h 48"/>
              </a:gdLst>
              <a:ahLst/>
              <a:cxnLst>
                <a:cxn ang="0">
                  <a:pos x="T0" y="T1"/>
                </a:cxn>
                <a:cxn ang="0">
                  <a:pos x="T2" y="T3"/>
                </a:cxn>
                <a:cxn ang="0">
                  <a:pos x="T4" y="T5"/>
                </a:cxn>
                <a:cxn ang="0">
                  <a:pos x="T6" y="T7"/>
                </a:cxn>
                <a:cxn ang="0">
                  <a:pos x="T8" y="T9"/>
                </a:cxn>
              </a:cxnLst>
              <a:rect l="0" t="0" r="r" b="b"/>
              <a:pathLst>
                <a:path w="61" h="48">
                  <a:moveTo>
                    <a:pt x="22" y="37"/>
                  </a:moveTo>
                  <a:cubicBezTo>
                    <a:pt x="10" y="29"/>
                    <a:pt x="2" y="16"/>
                    <a:pt x="0" y="3"/>
                  </a:cubicBezTo>
                  <a:cubicBezTo>
                    <a:pt x="14" y="0"/>
                    <a:pt x="28" y="3"/>
                    <a:pt x="40" y="11"/>
                  </a:cubicBezTo>
                  <a:cubicBezTo>
                    <a:pt x="52" y="20"/>
                    <a:pt x="59" y="32"/>
                    <a:pt x="61" y="46"/>
                  </a:cubicBezTo>
                  <a:cubicBezTo>
                    <a:pt x="48" y="48"/>
                    <a:pt x="34" y="46"/>
                    <a:pt x="22"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8" name="Freeform 510"/>
            <p:cNvSpPr/>
            <p:nvPr/>
          </p:nvSpPr>
          <p:spPr bwMode="auto">
            <a:xfrm>
              <a:off x="1609726" y="3602038"/>
              <a:ext cx="250825" cy="115888"/>
            </a:xfrm>
            <a:custGeom>
              <a:avLst/>
              <a:gdLst>
                <a:gd name="T0" fmla="*/ 32 w 67"/>
                <a:gd name="T1" fmla="*/ 30 h 31"/>
                <a:gd name="T2" fmla="*/ 0 w 67"/>
                <a:gd name="T3" fmla="*/ 12 h 31"/>
                <a:gd name="T4" fmla="*/ 35 w 67"/>
                <a:gd name="T5" fmla="*/ 1 h 31"/>
                <a:gd name="T6" fmla="*/ 67 w 67"/>
                <a:gd name="T7" fmla="*/ 19 h 31"/>
                <a:gd name="T8" fmla="*/ 32 w 67"/>
                <a:gd name="T9" fmla="*/ 30 h 31"/>
              </a:gdLst>
              <a:ahLst/>
              <a:cxnLst>
                <a:cxn ang="0">
                  <a:pos x="T0" y="T1"/>
                </a:cxn>
                <a:cxn ang="0">
                  <a:pos x="T2" y="T3"/>
                </a:cxn>
                <a:cxn ang="0">
                  <a:pos x="T4" y="T5"/>
                </a:cxn>
                <a:cxn ang="0">
                  <a:pos x="T6" y="T7"/>
                </a:cxn>
                <a:cxn ang="0">
                  <a:pos x="T8" y="T9"/>
                </a:cxn>
              </a:cxnLst>
              <a:rect l="0" t="0" r="r" b="b"/>
              <a:pathLst>
                <a:path w="67" h="31">
                  <a:moveTo>
                    <a:pt x="32" y="30"/>
                  </a:moveTo>
                  <a:cubicBezTo>
                    <a:pt x="19" y="28"/>
                    <a:pt x="8" y="22"/>
                    <a:pt x="0" y="12"/>
                  </a:cubicBezTo>
                  <a:cubicBezTo>
                    <a:pt x="10" y="4"/>
                    <a:pt x="22" y="0"/>
                    <a:pt x="35" y="1"/>
                  </a:cubicBezTo>
                  <a:cubicBezTo>
                    <a:pt x="48" y="2"/>
                    <a:pt x="60" y="9"/>
                    <a:pt x="67" y="19"/>
                  </a:cubicBezTo>
                  <a:cubicBezTo>
                    <a:pt x="58" y="27"/>
                    <a:pt x="46" y="31"/>
                    <a:pt x="32" y="3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9" name="Freeform 511"/>
            <p:cNvSpPr/>
            <p:nvPr/>
          </p:nvSpPr>
          <p:spPr bwMode="auto">
            <a:xfrm>
              <a:off x="1931988" y="4003676"/>
              <a:ext cx="315913" cy="147638"/>
            </a:xfrm>
            <a:custGeom>
              <a:avLst/>
              <a:gdLst>
                <a:gd name="T0" fmla="*/ 40 w 84"/>
                <a:gd name="T1" fmla="*/ 38 h 39"/>
                <a:gd name="T2" fmla="*/ 0 w 84"/>
                <a:gd name="T3" fmla="*/ 16 h 39"/>
                <a:gd name="T4" fmla="*/ 43 w 84"/>
                <a:gd name="T5" fmla="*/ 2 h 39"/>
                <a:gd name="T6" fmla="*/ 84 w 84"/>
                <a:gd name="T7" fmla="*/ 24 h 39"/>
                <a:gd name="T8" fmla="*/ 40 w 84"/>
                <a:gd name="T9" fmla="*/ 38 h 39"/>
              </a:gdLst>
              <a:ahLst/>
              <a:cxnLst>
                <a:cxn ang="0">
                  <a:pos x="T0" y="T1"/>
                </a:cxn>
                <a:cxn ang="0">
                  <a:pos x="T2" y="T3"/>
                </a:cxn>
                <a:cxn ang="0">
                  <a:pos x="T4" y="T5"/>
                </a:cxn>
                <a:cxn ang="0">
                  <a:pos x="T6" y="T7"/>
                </a:cxn>
                <a:cxn ang="0">
                  <a:pos x="T8" y="T9"/>
                </a:cxn>
              </a:cxnLst>
              <a:rect l="0" t="0" r="r" b="b"/>
              <a:pathLst>
                <a:path w="84" h="39">
                  <a:moveTo>
                    <a:pt x="40" y="38"/>
                  </a:moveTo>
                  <a:cubicBezTo>
                    <a:pt x="23" y="36"/>
                    <a:pt x="9" y="28"/>
                    <a:pt x="0" y="16"/>
                  </a:cubicBezTo>
                  <a:cubicBezTo>
                    <a:pt x="11" y="6"/>
                    <a:pt x="27" y="0"/>
                    <a:pt x="43" y="2"/>
                  </a:cubicBezTo>
                  <a:cubicBezTo>
                    <a:pt x="60" y="4"/>
                    <a:pt x="74" y="12"/>
                    <a:pt x="84" y="24"/>
                  </a:cubicBezTo>
                  <a:cubicBezTo>
                    <a:pt x="72" y="34"/>
                    <a:pt x="56" y="39"/>
                    <a:pt x="40" y="3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0" name="Freeform 512"/>
            <p:cNvSpPr/>
            <p:nvPr/>
          </p:nvSpPr>
          <p:spPr bwMode="auto">
            <a:xfrm>
              <a:off x="2217738" y="4267201"/>
              <a:ext cx="319088" cy="206375"/>
            </a:xfrm>
            <a:custGeom>
              <a:avLst/>
              <a:gdLst>
                <a:gd name="T0" fmla="*/ 33 w 85"/>
                <a:gd name="T1" fmla="*/ 45 h 55"/>
                <a:gd name="T2" fmla="*/ 0 w 85"/>
                <a:gd name="T3" fmla="*/ 5 h 55"/>
                <a:gd name="T4" fmla="*/ 52 w 85"/>
                <a:gd name="T5" fmla="*/ 9 h 55"/>
                <a:gd name="T6" fmla="*/ 85 w 85"/>
                <a:gd name="T7" fmla="*/ 49 h 55"/>
                <a:gd name="T8" fmla="*/ 33 w 85"/>
                <a:gd name="T9" fmla="*/ 45 h 55"/>
              </a:gdLst>
              <a:ahLst/>
              <a:cxnLst>
                <a:cxn ang="0">
                  <a:pos x="T0" y="T1"/>
                </a:cxn>
                <a:cxn ang="0">
                  <a:pos x="T2" y="T3"/>
                </a:cxn>
                <a:cxn ang="0">
                  <a:pos x="T4" y="T5"/>
                </a:cxn>
                <a:cxn ang="0">
                  <a:pos x="T6" y="T7"/>
                </a:cxn>
                <a:cxn ang="0">
                  <a:pos x="T8" y="T9"/>
                </a:cxn>
              </a:cxnLst>
              <a:rect l="0" t="0" r="r" b="b"/>
              <a:pathLst>
                <a:path w="85" h="55">
                  <a:moveTo>
                    <a:pt x="33" y="45"/>
                  </a:moveTo>
                  <a:cubicBezTo>
                    <a:pt x="17" y="37"/>
                    <a:pt x="5" y="22"/>
                    <a:pt x="0" y="5"/>
                  </a:cubicBezTo>
                  <a:cubicBezTo>
                    <a:pt x="17" y="0"/>
                    <a:pt x="35" y="1"/>
                    <a:pt x="52" y="9"/>
                  </a:cubicBezTo>
                  <a:cubicBezTo>
                    <a:pt x="69" y="18"/>
                    <a:pt x="80" y="32"/>
                    <a:pt x="85" y="49"/>
                  </a:cubicBezTo>
                  <a:cubicBezTo>
                    <a:pt x="69" y="55"/>
                    <a:pt x="50" y="54"/>
                    <a:pt x="33" y="4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1" name="Freeform 513"/>
            <p:cNvSpPr/>
            <p:nvPr/>
          </p:nvSpPr>
          <p:spPr bwMode="auto">
            <a:xfrm>
              <a:off x="2492376" y="5026026"/>
              <a:ext cx="296863" cy="230188"/>
            </a:xfrm>
            <a:custGeom>
              <a:avLst/>
              <a:gdLst>
                <a:gd name="T0" fmla="*/ 28 w 79"/>
                <a:gd name="T1" fmla="*/ 47 h 61"/>
                <a:gd name="T2" fmla="*/ 0 w 79"/>
                <a:gd name="T3" fmla="*/ 4 h 61"/>
                <a:gd name="T4" fmla="*/ 51 w 79"/>
                <a:gd name="T5" fmla="*/ 14 h 61"/>
                <a:gd name="T6" fmla="*/ 79 w 79"/>
                <a:gd name="T7" fmla="*/ 57 h 61"/>
                <a:gd name="T8" fmla="*/ 28 w 79"/>
                <a:gd name="T9" fmla="*/ 47 h 61"/>
              </a:gdLst>
              <a:ahLst/>
              <a:cxnLst>
                <a:cxn ang="0">
                  <a:pos x="T0" y="T1"/>
                </a:cxn>
                <a:cxn ang="0">
                  <a:pos x="T2" y="T3"/>
                </a:cxn>
                <a:cxn ang="0">
                  <a:pos x="T4" y="T5"/>
                </a:cxn>
                <a:cxn ang="0">
                  <a:pos x="T6" y="T7"/>
                </a:cxn>
                <a:cxn ang="0">
                  <a:pos x="T8" y="T9"/>
                </a:cxn>
              </a:cxnLst>
              <a:rect l="0" t="0" r="r" b="b"/>
              <a:pathLst>
                <a:path w="79" h="61">
                  <a:moveTo>
                    <a:pt x="28" y="47"/>
                  </a:moveTo>
                  <a:cubicBezTo>
                    <a:pt x="13" y="37"/>
                    <a:pt x="3" y="21"/>
                    <a:pt x="0" y="4"/>
                  </a:cubicBezTo>
                  <a:cubicBezTo>
                    <a:pt x="17" y="0"/>
                    <a:pt x="35" y="3"/>
                    <a:pt x="51" y="14"/>
                  </a:cubicBezTo>
                  <a:cubicBezTo>
                    <a:pt x="67" y="24"/>
                    <a:pt x="76" y="40"/>
                    <a:pt x="79" y="57"/>
                  </a:cubicBezTo>
                  <a:cubicBezTo>
                    <a:pt x="62" y="61"/>
                    <a:pt x="44" y="58"/>
                    <a:pt x="28" y="4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2" name="Freeform 514"/>
            <p:cNvSpPr/>
            <p:nvPr/>
          </p:nvSpPr>
          <p:spPr bwMode="auto">
            <a:xfrm>
              <a:off x="2770188" y="5849938"/>
              <a:ext cx="225425" cy="173038"/>
            </a:xfrm>
            <a:custGeom>
              <a:avLst/>
              <a:gdLst>
                <a:gd name="T0" fmla="*/ 21 w 60"/>
                <a:gd name="T1" fmla="*/ 36 h 46"/>
                <a:gd name="T2" fmla="*/ 0 w 60"/>
                <a:gd name="T3" fmla="*/ 3 h 46"/>
                <a:gd name="T4" fmla="*/ 39 w 60"/>
                <a:gd name="T5" fmla="*/ 10 h 46"/>
                <a:gd name="T6" fmla="*/ 60 w 60"/>
                <a:gd name="T7" fmla="*/ 43 h 46"/>
                <a:gd name="T8" fmla="*/ 21 w 60"/>
                <a:gd name="T9" fmla="*/ 36 h 46"/>
              </a:gdLst>
              <a:ahLst/>
              <a:cxnLst>
                <a:cxn ang="0">
                  <a:pos x="T0" y="T1"/>
                </a:cxn>
                <a:cxn ang="0">
                  <a:pos x="T2" y="T3"/>
                </a:cxn>
                <a:cxn ang="0">
                  <a:pos x="T4" y="T5"/>
                </a:cxn>
                <a:cxn ang="0">
                  <a:pos x="T6" y="T7"/>
                </a:cxn>
                <a:cxn ang="0">
                  <a:pos x="T8" y="T9"/>
                </a:cxn>
              </a:cxnLst>
              <a:rect l="0" t="0" r="r" b="b"/>
              <a:pathLst>
                <a:path w="60" h="46">
                  <a:moveTo>
                    <a:pt x="21" y="36"/>
                  </a:moveTo>
                  <a:cubicBezTo>
                    <a:pt x="10" y="28"/>
                    <a:pt x="2" y="16"/>
                    <a:pt x="0" y="3"/>
                  </a:cubicBezTo>
                  <a:cubicBezTo>
                    <a:pt x="13" y="0"/>
                    <a:pt x="27" y="2"/>
                    <a:pt x="39" y="10"/>
                  </a:cubicBezTo>
                  <a:cubicBezTo>
                    <a:pt x="51" y="18"/>
                    <a:pt x="58" y="30"/>
                    <a:pt x="60" y="43"/>
                  </a:cubicBezTo>
                  <a:cubicBezTo>
                    <a:pt x="47" y="46"/>
                    <a:pt x="33" y="44"/>
                    <a:pt x="21"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3" name="Freeform 515"/>
            <p:cNvSpPr/>
            <p:nvPr/>
          </p:nvSpPr>
          <p:spPr bwMode="auto">
            <a:xfrm>
              <a:off x="2063751" y="5781676"/>
              <a:ext cx="228600" cy="173038"/>
            </a:xfrm>
            <a:custGeom>
              <a:avLst/>
              <a:gdLst>
                <a:gd name="T0" fmla="*/ 22 w 61"/>
                <a:gd name="T1" fmla="*/ 36 h 46"/>
                <a:gd name="T2" fmla="*/ 0 w 61"/>
                <a:gd name="T3" fmla="*/ 3 h 46"/>
                <a:gd name="T4" fmla="*/ 39 w 61"/>
                <a:gd name="T5" fmla="*/ 11 h 46"/>
                <a:gd name="T6" fmla="*/ 61 w 61"/>
                <a:gd name="T7" fmla="*/ 44 h 46"/>
                <a:gd name="T8" fmla="*/ 22 w 61"/>
                <a:gd name="T9" fmla="*/ 36 h 46"/>
              </a:gdLst>
              <a:ahLst/>
              <a:cxnLst>
                <a:cxn ang="0">
                  <a:pos x="T0" y="T1"/>
                </a:cxn>
                <a:cxn ang="0">
                  <a:pos x="T2" y="T3"/>
                </a:cxn>
                <a:cxn ang="0">
                  <a:pos x="T4" y="T5"/>
                </a:cxn>
                <a:cxn ang="0">
                  <a:pos x="T6" y="T7"/>
                </a:cxn>
                <a:cxn ang="0">
                  <a:pos x="T8" y="T9"/>
                </a:cxn>
              </a:cxnLst>
              <a:rect l="0" t="0" r="r" b="b"/>
              <a:pathLst>
                <a:path w="61" h="46">
                  <a:moveTo>
                    <a:pt x="22" y="36"/>
                  </a:moveTo>
                  <a:cubicBezTo>
                    <a:pt x="10" y="28"/>
                    <a:pt x="3" y="16"/>
                    <a:pt x="0" y="3"/>
                  </a:cubicBezTo>
                  <a:cubicBezTo>
                    <a:pt x="13" y="0"/>
                    <a:pt x="27" y="3"/>
                    <a:pt x="39" y="11"/>
                  </a:cubicBezTo>
                  <a:cubicBezTo>
                    <a:pt x="51" y="18"/>
                    <a:pt x="59" y="31"/>
                    <a:pt x="61" y="44"/>
                  </a:cubicBezTo>
                  <a:cubicBezTo>
                    <a:pt x="48" y="46"/>
                    <a:pt x="34" y="44"/>
                    <a:pt x="22"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4" name="Freeform 516"/>
            <p:cNvSpPr/>
            <p:nvPr/>
          </p:nvSpPr>
          <p:spPr bwMode="auto">
            <a:xfrm>
              <a:off x="1590676" y="5322888"/>
              <a:ext cx="244475" cy="158750"/>
            </a:xfrm>
            <a:custGeom>
              <a:avLst/>
              <a:gdLst>
                <a:gd name="T0" fmla="*/ 26 w 65"/>
                <a:gd name="T1" fmla="*/ 35 h 42"/>
                <a:gd name="T2" fmla="*/ 0 w 65"/>
                <a:gd name="T3" fmla="*/ 4 h 42"/>
                <a:gd name="T4" fmla="*/ 40 w 65"/>
                <a:gd name="T5" fmla="*/ 7 h 42"/>
                <a:gd name="T6" fmla="*/ 65 w 65"/>
                <a:gd name="T7" fmla="*/ 37 h 42"/>
                <a:gd name="T8" fmla="*/ 26 w 65"/>
                <a:gd name="T9" fmla="*/ 35 h 42"/>
              </a:gdLst>
              <a:ahLst/>
              <a:cxnLst>
                <a:cxn ang="0">
                  <a:pos x="T0" y="T1"/>
                </a:cxn>
                <a:cxn ang="0">
                  <a:pos x="T2" y="T3"/>
                </a:cxn>
                <a:cxn ang="0">
                  <a:pos x="T4" y="T5"/>
                </a:cxn>
                <a:cxn ang="0">
                  <a:pos x="T6" y="T7"/>
                </a:cxn>
                <a:cxn ang="0">
                  <a:pos x="T8" y="T9"/>
                </a:cxn>
              </a:cxnLst>
              <a:rect l="0" t="0" r="r" b="b"/>
              <a:pathLst>
                <a:path w="65" h="42">
                  <a:moveTo>
                    <a:pt x="26" y="35"/>
                  </a:moveTo>
                  <a:cubicBezTo>
                    <a:pt x="13" y="28"/>
                    <a:pt x="4" y="17"/>
                    <a:pt x="0" y="4"/>
                  </a:cubicBezTo>
                  <a:cubicBezTo>
                    <a:pt x="13" y="0"/>
                    <a:pt x="27" y="0"/>
                    <a:pt x="40" y="7"/>
                  </a:cubicBezTo>
                  <a:cubicBezTo>
                    <a:pt x="53" y="13"/>
                    <a:pt x="61" y="25"/>
                    <a:pt x="65" y="37"/>
                  </a:cubicBezTo>
                  <a:cubicBezTo>
                    <a:pt x="53" y="42"/>
                    <a:pt x="39" y="41"/>
                    <a:pt x="26" y="35"/>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5" name="Freeform 517"/>
            <p:cNvSpPr/>
            <p:nvPr/>
          </p:nvSpPr>
          <p:spPr bwMode="auto">
            <a:xfrm>
              <a:off x="1749426" y="5173663"/>
              <a:ext cx="134938" cy="85725"/>
            </a:xfrm>
            <a:custGeom>
              <a:avLst/>
              <a:gdLst>
                <a:gd name="T0" fmla="*/ 14 w 36"/>
                <a:gd name="T1" fmla="*/ 19 h 23"/>
                <a:gd name="T2" fmla="*/ 0 w 36"/>
                <a:gd name="T3" fmla="*/ 3 h 23"/>
                <a:gd name="T4" fmla="*/ 22 w 36"/>
                <a:gd name="T5" fmla="*/ 4 h 23"/>
                <a:gd name="T6" fmla="*/ 36 w 36"/>
                <a:gd name="T7" fmla="*/ 21 h 23"/>
                <a:gd name="T8" fmla="*/ 14 w 36"/>
                <a:gd name="T9" fmla="*/ 19 h 23"/>
              </a:gdLst>
              <a:ahLst/>
              <a:cxnLst>
                <a:cxn ang="0">
                  <a:pos x="T0" y="T1"/>
                </a:cxn>
                <a:cxn ang="0">
                  <a:pos x="T2" y="T3"/>
                </a:cxn>
                <a:cxn ang="0">
                  <a:pos x="T4" y="T5"/>
                </a:cxn>
                <a:cxn ang="0">
                  <a:pos x="T6" y="T7"/>
                </a:cxn>
                <a:cxn ang="0">
                  <a:pos x="T8" y="T9"/>
                </a:cxn>
              </a:cxnLst>
              <a:rect l="0" t="0" r="r" b="b"/>
              <a:pathLst>
                <a:path w="36" h="23">
                  <a:moveTo>
                    <a:pt x="14" y="19"/>
                  </a:moveTo>
                  <a:cubicBezTo>
                    <a:pt x="7" y="16"/>
                    <a:pt x="2" y="10"/>
                    <a:pt x="0" y="3"/>
                  </a:cubicBezTo>
                  <a:cubicBezTo>
                    <a:pt x="7" y="0"/>
                    <a:pt x="15" y="1"/>
                    <a:pt x="22" y="4"/>
                  </a:cubicBezTo>
                  <a:cubicBezTo>
                    <a:pt x="29" y="8"/>
                    <a:pt x="33" y="14"/>
                    <a:pt x="36" y="21"/>
                  </a:cubicBezTo>
                  <a:cubicBezTo>
                    <a:pt x="29" y="23"/>
                    <a:pt x="21" y="23"/>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6" name="Freeform 518"/>
            <p:cNvSpPr/>
            <p:nvPr/>
          </p:nvSpPr>
          <p:spPr bwMode="auto">
            <a:xfrm>
              <a:off x="1703388" y="4627563"/>
              <a:ext cx="131763" cy="87313"/>
            </a:xfrm>
            <a:custGeom>
              <a:avLst/>
              <a:gdLst>
                <a:gd name="T0" fmla="*/ 14 w 35"/>
                <a:gd name="T1" fmla="*/ 19 h 23"/>
                <a:gd name="T2" fmla="*/ 0 w 35"/>
                <a:gd name="T3" fmla="*/ 3 h 23"/>
                <a:gd name="T4" fmla="*/ 22 w 35"/>
                <a:gd name="T5" fmla="*/ 4 h 23"/>
                <a:gd name="T6" fmla="*/ 35 w 35"/>
                <a:gd name="T7" fmla="*/ 21 h 23"/>
                <a:gd name="T8" fmla="*/ 14 w 35"/>
                <a:gd name="T9" fmla="*/ 19 h 23"/>
              </a:gdLst>
              <a:ahLst/>
              <a:cxnLst>
                <a:cxn ang="0">
                  <a:pos x="T0" y="T1"/>
                </a:cxn>
                <a:cxn ang="0">
                  <a:pos x="T2" y="T3"/>
                </a:cxn>
                <a:cxn ang="0">
                  <a:pos x="T4" y="T5"/>
                </a:cxn>
                <a:cxn ang="0">
                  <a:pos x="T6" y="T7"/>
                </a:cxn>
                <a:cxn ang="0">
                  <a:pos x="T8" y="T9"/>
                </a:cxn>
              </a:cxnLst>
              <a:rect l="0" t="0" r="r" b="b"/>
              <a:pathLst>
                <a:path w="35" h="23">
                  <a:moveTo>
                    <a:pt x="14" y="19"/>
                  </a:moveTo>
                  <a:cubicBezTo>
                    <a:pt x="7" y="16"/>
                    <a:pt x="2" y="10"/>
                    <a:pt x="0" y="3"/>
                  </a:cubicBezTo>
                  <a:cubicBezTo>
                    <a:pt x="7" y="0"/>
                    <a:pt x="15" y="1"/>
                    <a:pt x="22" y="4"/>
                  </a:cubicBezTo>
                  <a:cubicBezTo>
                    <a:pt x="29" y="8"/>
                    <a:pt x="33" y="14"/>
                    <a:pt x="35" y="21"/>
                  </a:cubicBezTo>
                  <a:cubicBezTo>
                    <a:pt x="29" y="23"/>
                    <a:pt x="21" y="23"/>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7" name="Freeform 519"/>
            <p:cNvSpPr/>
            <p:nvPr/>
          </p:nvSpPr>
          <p:spPr bwMode="auto">
            <a:xfrm>
              <a:off x="1898651" y="4192588"/>
              <a:ext cx="131763" cy="85725"/>
            </a:xfrm>
            <a:custGeom>
              <a:avLst/>
              <a:gdLst>
                <a:gd name="T0" fmla="*/ 14 w 35"/>
                <a:gd name="T1" fmla="*/ 19 h 23"/>
                <a:gd name="T2" fmla="*/ 0 w 35"/>
                <a:gd name="T3" fmla="*/ 3 h 23"/>
                <a:gd name="T4" fmla="*/ 21 w 35"/>
                <a:gd name="T5" fmla="*/ 4 h 23"/>
                <a:gd name="T6" fmla="*/ 35 w 35"/>
                <a:gd name="T7" fmla="*/ 21 h 23"/>
                <a:gd name="T8" fmla="*/ 14 w 35"/>
                <a:gd name="T9" fmla="*/ 19 h 23"/>
              </a:gdLst>
              <a:ahLst/>
              <a:cxnLst>
                <a:cxn ang="0">
                  <a:pos x="T0" y="T1"/>
                </a:cxn>
                <a:cxn ang="0">
                  <a:pos x="T2" y="T3"/>
                </a:cxn>
                <a:cxn ang="0">
                  <a:pos x="T4" y="T5"/>
                </a:cxn>
                <a:cxn ang="0">
                  <a:pos x="T6" y="T7"/>
                </a:cxn>
                <a:cxn ang="0">
                  <a:pos x="T8" y="T9"/>
                </a:cxn>
              </a:cxnLst>
              <a:rect l="0" t="0" r="r" b="b"/>
              <a:pathLst>
                <a:path w="35" h="23">
                  <a:moveTo>
                    <a:pt x="14" y="19"/>
                  </a:moveTo>
                  <a:cubicBezTo>
                    <a:pt x="7" y="16"/>
                    <a:pt x="2" y="10"/>
                    <a:pt x="0" y="3"/>
                  </a:cubicBezTo>
                  <a:cubicBezTo>
                    <a:pt x="6" y="0"/>
                    <a:pt x="14" y="1"/>
                    <a:pt x="21" y="4"/>
                  </a:cubicBezTo>
                  <a:cubicBezTo>
                    <a:pt x="28" y="8"/>
                    <a:pt x="33" y="14"/>
                    <a:pt x="35" y="21"/>
                  </a:cubicBezTo>
                  <a:cubicBezTo>
                    <a:pt x="28" y="23"/>
                    <a:pt x="21" y="23"/>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8" name="Freeform 520"/>
            <p:cNvSpPr/>
            <p:nvPr/>
          </p:nvSpPr>
          <p:spPr bwMode="auto">
            <a:xfrm>
              <a:off x="1928813" y="3740151"/>
              <a:ext cx="134938" cy="84138"/>
            </a:xfrm>
            <a:custGeom>
              <a:avLst/>
              <a:gdLst>
                <a:gd name="T0" fmla="*/ 14 w 36"/>
                <a:gd name="T1" fmla="*/ 19 h 22"/>
                <a:gd name="T2" fmla="*/ 0 w 36"/>
                <a:gd name="T3" fmla="*/ 2 h 22"/>
                <a:gd name="T4" fmla="*/ 22 w 36"/>
                <a:gd name="T5" fmla="*/ 3 h 22"/>
                <a:gd name="T6" fmla="*/ 36 w 36"/>
                <a:gd name="T7" fmla="*/ 20 h 22"/>
                <a:gd name="T8" fmla="*/ 14 w 36"/>
                <a:gd name="T9" fmla="*/ 19 h 22"/>
              </a:gdLst>
              <a:ahLst/>
              <a:cxnLst>
                <a:cxn ang="0">
                  <a:pos x="T0" y="T1"/>
                </a:cxn>
                <a:cxn ang="0">
                  <a:pos x="T2" y="T3"/>
                </a:cxn>
                <a:cxn ang="0">
                  <a:pos x="T4" y="T5"/>
                </a:cxn>
                <a:cxn ang="0">
                  <a:pos x="T6" y="T7"/>
                </a:cxn>
                <a:cxn ang="0">
                  <a:pos x="T8" y="T9"/>
                </a:cxn>
              </a:cxnLst>
              <a:rect l="0" t="0" r="r" b="b"/>
              <a:pathLst>
                <a:path w="36" h="22">
                  <a:moveTo>
                    <a:pt x="14" y="19"/>
                  </a:moveTo>
                  <a:cubicBezTo>
                    <a:pt x="7" y="15"/>
                    <a:pt x="2" y="9"/>
                    <a:pt x="0" y="2"/>
                  </a:cubicBezTo>
                  <a:cubicBezTo>
                    <a:pt x="7" y="0"/>
                    <a:pt x="15" y="0"/>
                    <a:pt x="22" y="3"/>
                  </a:cubicBezTo>
                  <a:cubicBezTo>
                    <a:pt x="29" y="7"/>
                    <a:pt x="34" y="13"/>
                    <a:pt x="36" y="20"/>
                  </a:cubicBezTo>
                  <a:cubicBezTo>
                    <a:pt x="29" y="22"/>
                    <a:pt x="21" y="22"/>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9" name="Freeform 521"/>
            <p:cNvSpPr/>
            <p:nvPr/>
          </p:nvSpPr>
          <p:spPr bwMode="auto">
            <a:xfrm>
              <a:off x="1824038" y="3352801"/>
              <a:ext cx="131763" cy="84138"/>
            </a:xfrm>
            <a:custGeom>
              <a:avLst/>
              <a:gdLst>
                <a:gd name="T0" fmla="*/ 14 w 35"/>
                <a:gd name="T1" fmla="*/ 18 h 22"/>
                <a:gd name="T2" fmla="*/ 0 w 35"/>
                <a:gd name="T3" fmla="*/ 2 h 22"/>
                <a:gd name="T4" fmla="*/ 22 w 35"/>
                <a:gd name="T5" fmla="*/ 3 h 22"/>
                <a:gd name="T6" fmla="*/ 35 w 35"/>
                <a:gd name="T7" fmla="*/ 20 h 22"/>
                <a:gd name="T8" fmla="*/ 14 w 35"/>
                <a:gd name="T9" fmla="*/ 18 h 22"/>
              </a:gdLst>
              <a:ahLst/>
              <a:cxnLst>
                <a:cxn ang="0">
                  <a:pos x="T0" y="T1"/>
                </a:cxn>
                <a:cxn ang="0">
                  <a:pos x="T2" y="T3"/>
                </a:cxn>
                <a:cxn ang="0">
                  <a:pos x="T4" y="T5"/>
                </a:cxn>
                <a:cxn ang="0">
                  <a:pos x="T6" y="T7"/>
                </a:cxn>
                <a:cxn ang="0">
                  <a:pos x="T8" y="T9"/>
                </a:cxn>
              </a:cxnLst>
              <a:rect l="0" t="0" r="r" b="b"/>
              <a:pathLst>
                <a:path w="35" h="22">
                  <a:moveTo>
                    <a:pt x="14" y="18"/>
                  </a:moveTo>
                  <a:cubicBezTo>
                    <a:pt x="7" y="15"/>
                    <a:pt x="2" y="9"/>
                    <a:pt x="0" y="2"/>
                  </a:cubicBezTo>
                  <a:cubicBezTo>
                    <a:pt x="7" y="0"/>
                    <a:pt x="15" y="0"/>
                    <a:pt x="22" y="3"/>
                  </a:cubicBezTo>
                  <a:cubicBezTo>
                    <a:pt x="29" y="7"/>
                    <a:pt x="33" y="13"/>
                    <a:pt x="35" y="20"/>
                  </a:cubicBezTo>
                  <a:cubicBezTo>
                    <a:pt x="29" y="22"/>
                    <a:pt x="21" y="22"/>
                    <a:pt x="14" y="1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0" name="Freeform 522"/>
            <p:cNvSpPr/>
            <p:nvPr/>
          </p:nvSpPr>
          <p:spPr bwMode="auto">
            <a:xfrm>
              <a:off x="2679701" y="3805238"/>
              <a:ext cx="134938" cy="85725"/>
            </a:xfrm>
            <a:custGeom>
              <a:avLst/>
              <a:gdLst>
                <a:gd name="T0" fmla="*/ 14 w 36"/>
                <a:gd name="T1" fmla="*/ 19 h 23"/>
                <a:gd name="T2" fmla="*/ 0 w 36"/>
                <a:gd name="T3" fmla="*/ 2 h 23"/>
                <a:gd name="T4" fmla="*/ 22 w 36"/>
                <a:gd name="T5" fmla="*/ 4 h 23"/>
                <a:gd name="T6" fmla="*/ 36 w 36"/>
                <a:gd name="T7" fmla="*/ 20 h 23"/>
                <a:gd name="T8" fmla="*/ 14 w 36"/>
                <a:gd name="T9" fmla="*/ 19 h 23"/>
              </a:gdLst>
              <a:ahLst/>
              <a:cxnLst>
                <a:cxn ang="0">
                  <a:pos x="T0" y="T1"/>
                </a:cxn>
                <a:cxn ang="0">
                  <a:pos x="T2" y="T3"/>
                </a:cxn>
                <a:cxn ang="0">
                  <a:pos x="T4" y="T5"/>
                </a:cxn>
                <a:cxn ang="0">
                  <a:pos x="T6" y="T7"/>
                </a:cxn>
                <a:cxn ang="0">
                  <a:pos x="T8" y="T9"/>
                </a:cxn>
              </a:cxnLst>
              <a:rect l="0" t="0" r="r" b="b"/>
              <a:pathLst>
                <a:path w="36" h="23">
                  <a:moveTo>
                    <a:pt x="14" y="19"/>
                  </a:moveTo>
                  <a:cubicBezTo>
                    <a:pt x="7" y="15"/>
                    <a:pt x="3" y="9"/>
                    <a:pt x="0" y="2"/>
                  </a:cubicBezTo>
                  <a:cubicBezTo>
                    <a:pt x="7" y="0"/>
                    <a:pt x="15" y="0"/>
                    <a:pt x="22" y="4"/>
                  </a:cubicBezTo>
                  <a:cubicBezTo>
                    <a:pt x="29" y="7"/>
                    <a:pt x="34" y="13"/>
                    <a:pt x="36" y="20"/>
                  </a:cubicBezTo>
                  <a:cubicBezTo>
                    <a:pt x="29" y="23"/>
                    <a:pt x="21" y="22"/>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1" name="Freeform 523"/>
            <p:cNvSpPr/>
            <p:nvPr/>
          </p:nvSpPr>
          <p:spPr bwMode="auto">
            <a:xfrm>
              <a:off x="2747963" y="4632326"/>
              <a:ext cx="134938" cy="85725"/>
            </a:xfrm>
            <a:custGeom>
              <a:avLst/>
              <a:gdLst>
                <a:gd name="T0" fmla="*/ 14 w 36"/>
                <a:gd name="T1" fmla="*/ 19 h 23"/>
                <a:gd name="T2" fmla="*/ 0 w 36"/>
                <a:gd name="T3" fmla="*/ 3 h 23"/>
                <a:gd name="T4" fmla="*/ 22 w 36"/>
                <a:gd name="T5" fmla="*/ 4 h 23"/>
                <a:gd name="T6" fmla="*/ 36 w 36"/>
                <a:gd name="T7" fmla="*/ 21 h 23"/>
                <a:gd name="T8" fmla="*/ 14 w 36"/>
                <a:gd name="T9" fmla="*/ 19 h 23"/>
              </a:gdLst>
              <a:ahLst/>
              <a:cxnLst>
                <a:cxn ang="0">
                  <a:pos x="T0" y="T1"/>
                </a:cxn>
                <a:cxn ang="0">
                  <a:pos x="T2" y="T3"/>
                </a:cxn>
                <a:cxn ang="0">
                  <a:pos x="T4" y="T5"/>
                </a:cxn>
                <a:cxn ang="0">
                  <a:pos x="T6" y="T7"/>
                </a:cxn>
                <a:cxn ang="0">
                  <a:pos x="T8" y="T9"/>
                </a:cxn>
              </a:cxnLst>
              <a:rect l="0" t="0" r="r" b="b"/>
              <a:pathLst>
                <a:path w="36" h="23">
                  <a:moveTo>
                    <a:pt x="14" y="19"/>
                  </a:moveTo>
                  <a:cubicBezTo>
                    <a:pt x="7" y="16"/>
                    <a:pt x="2" y="10"/>
                    <a:pt x="0" y="3"/>
                  </a:cubicBezTo>
                  <a:cubicBezTo>
                    <a:pt x="7" y="0"/>
                    <a:pt x="15" y="1"/>
                    <a:pt x="22" y="4"/>
                  </a:cubicBezTo>
                  <a:cubicBezTo>
                    <a:pt x="29" y="8"/>
                    <a:pt x="34" y="14"/>
                    <a:pt x="36" y="21"/>
                  </a:cubicBezTo>
                  <a:cubicBezTo>
                    <a:pt x="29" y="23"/>
                    <a:pt x="21" y="23"/>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2" name="Freeform 524"/>
            <p:cNvSpPr/>
            <p:nvPr/>
          </p:nvSpPr>
          <p:spPr bwMode="auto">
            <a:xfrm>
              <a:off x="2728913" y="5286376"/>
              <a:ext cx="107950" cy="107950"/>
            </a:xfrm>
            <a:custGeom>
              <a:avLst/>
              <a:gdLst>
                <a:gd name="T0" fmla="*/ 8 w 29"/>
                <a:gd name="T1" fmla="*/ 21 h 29"/>
                <a:gd name="T2" fmla="*/ 1 w 29"/>
                <a:gd name="T3" fmla="*/ 0 h 29"/>
                <a:gd name="T4" fmla="*/ 21 w 29"/>
                <a:gd name="T5" fmla="*/ 9 h 29"/>
                <a:gd name="T6" fmla="*/ 28 w 29"/>
                <a:gd name="T7" fmla="*/ 29 h 29"/>
                <a:gd name="T8" fmla="*/ 8 w 29"/>
                <a:gd name="T9" fmla="*/ 21 h 29"/>
              </a:gdLst>
              <a:ahLst/>
              <a:cxnLst>
                <a:cxn ang="0">
                  <a:pos x="T0" y="T1"/>
                </a:cxn>
                <a:cxn ang="0">
                  <a:pos x="T2" y="T3"/>
                </a:cxn>
                <a:cxn ang="0">
                  <a:pos x="T4" y="T5"/>
                </a:cxn>
                <a:cxn ang="0">
                  <a:pos x="T6" y="T7"/>
                </a:cxn>
                <a:cxn ang="0">
                  <a:pos x="T8" y="T9"/>
                </a:cxn>
              </a:cxnLst>
              <a:rect l="0" t="0" r="r" b="b"/>
              <a:pathLst>
                <a:path w="29" h="29">
                  <a:moveTo>
                    <a:pt x="8" y="21"/>
                  </a:moveTo>
                  <a:cubicBezTo>
                    <a:pt x="3" y="15"/>
                    <a:pt x="0" y="8"/>
                    <a:pt x="1" y="0"/>
                  </a:cubicBezTo>
                  <a:cubicBezTo>
                    <a:pt x="8" y="0"/>
                    <a:pt x="15" y="3"/>
                    <a:pt x="21" y="9"/>
                  </a:cubicBezTo>
                  <a:cubicBezTo>
                    <a:pt x="26" y="14"/>
                    <a:pt x="29" y="22"/>
                    <a:pt x="28" y="29"/>
                  </a:cubicBezTo>
                  <a:cubicBezTo>
                    <a:pt x="21" y="29"/>
                    <a:pt x="14" y="26"/>
                    <a:pt x="8" y="21"/>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3" name="Freeform 525"/>
            <p:cNvSpPr/>
            <p:nvPr/>
          </p:nvSpPr>
          <p:spPr bwMode="auto">
            <a:xfrm>
              <a:off x="2867026" y="4756151"/>
              <a:ext cx="104775" cy="107950"/>
            </a:xfrm>
            <a:custGeom>
              <a:avLst/>
              <a:gdLst>
                <a:gd name="T0" fmla="*/ 8 w 28"/>
                <a:gd name="T1" fmla="*/ 20 h 29"/>
                <a:gd name="T2" fmla="*/ 0 w 28"/>
                <a:gd name="T3" fmla="*/ 0 h 29"/>
                <a:gd name="T4" fmla="*/ 20 w 28"/>
                <a:gd name="T5" fmla="*/ 9 h 29"/>
                <a:gd name="T6" fmla="*/ 28 w 28"/>
                <a:gd name="T7" fmla="*/ 29 h 29"/>
                <a:gd name="T8" fmla="*/ 8 w 28"/>
                <a:gd name="T9" fmla="*/ 20 h 29"/>
              </a:gdLst>
              <a:ahLst/>
              <a:cxnLst>
                <a:cxn ang="0">
                  <a:pos x="T0" y="T1"/>
                </a:cxn>
                <a:cxn ang="0">
                  <a:pos x="T2" y="T3"/>
                </a:cxn>
                <a:cxn ang="0">
                  <a:pos x="T4" y="T5"/>
                </a:cxn>
                <a:cxn ang="0">
                  <a:pos x="T6" y="T7"/>
                </a:cxn>
                <a:cxn ang="0">
                  <a:pos x="T8" y="T9"/>
                </a:cxn>
              </a:cxnLst>
              <a:rect l="0" t="0" r="r" b="b"/>
              <a:pathLst>
                <a:path w="28" h="29">
                  <a:moveTo>
                    <a:pt x="8" y="20"/>
                  </a:moveTo>
                  <a:cubicBezTo>
                    <a:pt x="3" y="15"/>
                    <a:pt x="0" y="8"/>
                    <a:pt x="0" y="0"/>
                  </a:cubicBezTo>
                  <a:cubicBezTo>
                    <a:pt x="8" y="0"/>
                    <a:pt x="15" y="3"/>
                    <a:pt x="20" y="9"/>
                  </a:cubicBezTo>
                  <a:cubicBezTo>
                    <a:pt x="26" y="14"/>
                    <a:pt x="28" y="22"/>
                    <a:pt x="28" y="29"/>
                  </a:cubicBezTo>
                  <a:cubicBezTo>
                    <a:pt x="21" y="29"/>
                    <a:pt x="14" y="26"/>
                    <a:pt x="8"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4" name="Freeform 526"/>
            <p:cNvSpPr/>
            <p:nvPr/>
          </p:nvSpPr>
          <p:spPr bwMode="auto">
            <a:xfrm>
              <a:off x="2930526" y="5627688"/>
              <a:ext cx="106363" cy="109538"/>
            </a:xfrm>
            <a:custGeom>
              <a:avLst/>
              <a:gdLst>
                <a:gd name="T0" fmla="*/ 8 w 28"/>
                <a:gd name="T1" fmla="*/ 20 h 29"/>
                <a:gd name="T2" fmla="*/ 0 w 28"/>
                <a:gd name="T3" fmla="*/ 0 h 29"/>
                <a:gd name="T4" fmla="*/ 20 w 28"/>
                <a:gd name="T5" fmla="*/ 9 h 29"/>
                <a:gd name="T6" fmla="*/ 28 w 28"/>
                <a:gd name="T7" fmla="*/ 29 h 29"/>
                <a:gd name="T8" fmla="*/ 8 w 28"/>
                <a:gd name="T9" fmla="*/ 20 h 29"/>
              </a:gdLst>
              <a:ahLst/>
              <a:cxnLst>
                <a:cxn ang="0">
                  <a:pos x="T0" y="T1"/>
                </a:cxn>
                <a:cxn ang="0">
                  <a:pos x="T2" y="T3"/>
                </a:cxn>
                <a:cxn ang="0">
                  <a:pos x="T4" y="T5"/>
                </a:cxn>
                <a:cxn ang="0">
                  <a:pos x="T6" y="T7"/>
                </a:cxn>
                <a:cxn ang="0">
                  <a:pos x="T8" y="T9"/>
                </a:cxn>
              </a:cxnLst>
              <a:rect l="0" t="0" r="r" b="b"/>
              <a:pathLst>
                <a:path w="28" h="29">
                  <a:moveTo>
                    <a:pt x="8" y="20"/>
                  </a:moveTo>
                  <a:cubicBezTo>
                    <a:pt x="3" y="15"/>
                    <a:pt x="0" y="7"/>
                    <a:pt x="0" y="0"/>
                  </a:cubicBezTo>
                  <a:cubicBezTo>
                    <a:pt x="8" y="0"/>
                    <a:pt x="15" y="3"/>
                    <a:pt x="20" y="9"/>
                  </a:cubicBezTo>
                  <a:cubicBezTo>
                    <a:pt x="26" y="14"/>
                    <a:pt x="28" y="21"/>
                    <a:pt x="28" y="29"/>
                  </a:cubicBezTo>
                  <a:cubicBezTo>
                    <a:pt x="21" y="29"/>
                    <a:pt x="14" y="26"/>
                    <a:pt x="8"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5" name="Freeform 527"/>
            <p:cNvSpPr/>
            <p:nvPr/>
          </p:nvSpPr>
          <p:spPr bwMode="auto">
            <a:xfrm>
              <a:off x="2990851" y="6484938"/>
              <a:ext cx="104775" cy="104775"/>
            </a:xfrm>
            <a:custGeom>
              <a:avLst/>
              <a:gdLst>
                <a:gd name="T0" fmla="*/ 8 w 28"/>
                <a:gd name="T1" fmla="*/ 20 h 28"/>
                <a:gd name="T2" fmla="*/ 0 w 28"/>
                <a:gd name="T3" fmla="*/ 0 h 28"/>
                <a:gd name="T4" fmla="*/ 20 w 28"/>
                <a:gd name="T5" fmla="*/ 8 h 28"/>
                <a:gd name="T6" fmla="*/ 28 w 28"/>
                <a:gd name="T7" fmla="*/ 28 h 28"/>
                <a:gd name="T8" fmla="*/ 8 w 28"/>
                <a:gd name="T9" fmla="*/ 20 h 28"/>
              </a:gdLst>
              <a:ahLst/>
              <a:cxnLst>
                <a:cxn ang="0">
                  <a:pos x="T0" y="T1"/>
                </a:cxn>
                <a:cxn ang="0">
                  <a:pos x="T2" y="T3"/>
                </a:cxn>
                <a:cxn ang="0">
                  <a:pos x="T4" y="T5"/>
                </a:cxn>
                <a:cxn ang="0">
                  <a:pos x="T6" y="T7"/>
                </a:cxn>
                <a:cxn ang="0">
                  <a:pos x="T8" y="T9"/>
                </a:cxn>
              </a:cxnLst>
              <a:rect l="0" t="0" r="r" b="b"/>
              <a:pathLst>
                <a:path w="28" h="28">
                  <a:moveTo>
                    <a:pt x="8" y="20"/>
                  </a:moveTo>
                  <a:cubicBezTo>
                    <a:pt x="2" y="14"/>
                    <a:pt x="0" y="7"/>
                    <a:pt x="0" y="0"/>
                  </a:cubicBezTo>
                  <a:cubicBezTo>
                    <a:pt x="7" y="0"/>
                    <a:pt x="14" y="2"/>
                    <a:pt x="20" y="8"/>
                  </a:cubicBezTo>
                  <a:cubicBezTo>
                    <a:pt x="25" y="14"/>
                    <a:pt x="28" y="21"/>
                    <a:pt x="28" y="28"/>
                  </a:cubicBezTo>
                  <a:cubicBezTo>
                    <a:pt x="20" y="28"/>
                    <a:pt x="13" y="25"/>
                    <a:pt x="8"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6" name="Freeform 528"/>
            <p:cNvSpPr/>
            <p:nvPr/>
          </p:nvSpPr>
          <p:spPr bwMode="auto">
            <a:xfrm>
              <a:off x="2773363" y="5668963"/>
              <a:ext cx="104775" cy="109538"/>
            </a:xfrm>
            <a:custGeom>
              <a:avLst/>
              <a:gdLst>
                <a:gd name="T0" fmla="*/ 8 w 28"/>
                <a:gd name="T1" fmla="*/ 20 h 29"/>
                <a:gd name="T2" fmla="*/ 0 w 28"/>
                <a:gd name="T3" fmla="*/ 0 h 29"/>
                <a:gd name="T4" fmla="*/ 20 w 28"/>
                <a:gd name="T5" fmla="*/ 9 h 29"/>
                <a:gd name="T6" fmla="*/ 28 w 28"/>
                <a:gd name="T7" fmla="*/ 29 h 29"/>
                <a:gd name="T8" fmla="*/ 8 w 28"/>
                <a:gd name="T9" fmla="*/ 20 h 29"/>
              </a:gdLst>
              <a:ahLst/>
              <a:cxnLst>
                <a:cxn ang="0">
                  <a:pos x="T0" y="T1"/>
                </a:cxn>
                <a:cxn ang="0">
                  <a:pos x="T2" y="T3"/>
                </a:cxn>
                <a:cxn ang="0">
                  <a:pos x="T4" y="T5"/>
                </a:cxn>
                <a:cxn ang="0">
                  <a:pos x="T6" y="T7"/>
                </a:cxn>
                <a:cxn ang="0">
                  <a:pos x="T8" y="T9"/>
                </a:cxn>
              </a:cxnLst>
              <a:rect l="0" t="0" r="r" b="b"/>
              <a:pathLst>
                <a:path w="28" h="29">
                  <a:moveTo>
                    <a:pt x="8" y="20"/>
                  </a:moveTo>
                  <a:cubicBezTo>
                    <a:pt x="2" y="15"/>
                    <a:pt x="0" y="8"/>
                    <a:pt x="0" y="0"/>
                  </a:cubicBezTo>
                  <a:cubicBezTo>
                    <a:pt x="7" y="0"/>
                    <a:pt x="14" y="3"/>
                    <a:pt x="20" y="9"/>
                  </a:cubicBezTo>
                  <a:cubicBezTo>
                    <a:pt x="25" y="14"/>
                    <a:pt x="28" y="22"/>
                    <a:pt x="28" y="29"/>
                  </a:cubicBezTo>
                  <a:cubicBezTo>
                    <a:pt x="20" y="29"/>
                    <a:pt x="13" y="26"/>
                    <a:pt x="8"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7" name="Freeform 529"/>
            <p:cNvSpPr/>
            <p:nvPr/>
          </p:nvSpPr>
          <p:spPr bwMode="auto">
            <a:xfrm>
              <a:off x="2319338" y="5792788"/>
              <a:ext cx="90488" cy="131763"/>
            </a:xfrm>
            <a:custGeom>
              <a:avLst/>
              <a:gdLst>
                <a:gd name="T0" fmla="*/ 5 w 24"/>
                <a:gd name="T1" fmla="*/ 22 h 35"/>
                <a:gd name="T2" fmla="*/ 3 w 24"/>
                <a:gd name="T3" fmla="*/ 0 h 35"/>
                <a:gd name="T4" fmla="*/ 19 w 24"/>
                <a:gd name="T5" fmla="*/ 13 h 35"/>
                <a:gd name="T6" fmla="*/ 22 w 24"/>
                <a:gd name="T7" fmla="*/ 35 h 35"/>
                <a:gd name="T8" fmla="*/ 5 w 24"/>
                <a:gd name="T9" fmla="*/ 22 h 35"/>
              </a:gdLst>
              <a:ahLst/>
              <a:cxnLst>
                <a:cxn ang="0">
                  <a:pos x="T0" y="T1"/>
                </a:cxn>
                <a:cxn ang="0">
                  <a:pos x="T2" y="T3"/>
                </a:cxn>
                <a:cxn ang="0">
                  <a:pos x="T4" y="T5"/>
                </a:cxn>
                <a:cxn ang="0">
                  <a:pos x="T6" y="T7"/>
                </a:cxn>
                <a:cxn ang="0">
                  <a:pos x="T8" y="T9"/>
                </a:cxn>
              </a:cxnLst>
              <a:rect l="0" t="0" r="r" b="b"/>
              <a:pathLst>
                <a:path w="24" h="35">
                  <a:moveTo>
                    <a:pt x="5" y="22"/>
                  </a:moveTo>
                  <a:cubicBezTo>
                    <a:pt x="1" y="15"/>
                    <a:pt x="0" y="7"/>
                    <a:pt x="3" y="0"/>
                  </a:cubicBezTo>
                  <a:cubicBezTo>
                    <a:pt x="9" y="2"/>
                    <a:pt x="16" y="7"/>
                    <a:pt x="19" y="13"/>
                  </a:cubicBezTo>
                  <a:cubicBezTo>
                    <a:pt x="23" y="20"/>
                    <a:pt x="24" y="28"/>
                    <a:pt x="22" y="35"/>
                  </a:cubicBezTo>
                  <a:cubicBezTo>
                    <a:pt x="15" y="33"/>
                    <a:pt x="8" y="28"/>
                    <a:pt x="5" y="22"/>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8" name="Freeform 530"/>
            <p:cNvSpPr/>
            <p:nvPr/>
          </p:nvSpPr>
          <p:spPr bwMode="auto">
            <a:xfrm>
              <a:off x="2806701" y="6116638"/>
              <a:ext cx="90488" cy="131763"/>
            </a:xfrm>
            <a:custGeom>
              <a:avLst/>
              <a:gdLst>
                <a:gd name="T0" fmla="*/ 5 w 24"/>
                <a:gd name="T1" fmla="*/ 22 h 35"/>
                <a:gd name="T2" fmla="*/ 3 w 24"/>
                <a:gd name="T3" fmla="*/ 0 h 35"/>
                <a:gd name="T4" fmla="*/ 20 w 24"/>
                <a:gd name="T5" fmla="*/ 14 h 35"/>
                <a:gd name="T6" fmla="*/ 22 w 24"/>
                <a:gd name="T7" fmla="*/ 35 h 35"/>
                <a:gd name="T8" fmla="*/ 5 w 24"/>
                <a:gd name="T9" fmla="*/ 22 h 35"/>
              </a:gdLst>
              <a:ahLst/>
              <a:cxnLst>
                <a:cxn ang="0">
                  <a:pos x="T0" y="T1"/>
                </a:cxn>
                <a:cxn ang="0">
                  <a:pos x="T2" y="T3"/>
                </a:cxn>
                <a:cxn ang="0">
                  <a:pos x="T4" y="T5"/>
                </a:cxn>
                <a:cxn ang="0">
                  <a:pos x="T6" y="T7"/>
                </a:cxn>
                <a:cxn ang="0">
                  <a:pos x="T8" y="T9"/>
                </a:cxn>
              </a:cxnLst>
              <a:rect l="0" t="0" r="r" b="b"/>
              <a:pathLst>
                <a:path w="24" h="35">
                  <a:moveTo>
                    <a:pt x="5" y="22"/>
                  </a:moveTo>
                  <a:cubicBezTo>
                    <a:pt x="1" y="15"/>
                    <a:pt x="0" y="7"/>
                    <a:pt x="3" y="0"/>
                  </a:cubicBezTo>
                  <a:cubicBezTo>
                    <a:pt x="10" y="2"/>
                    <a:pt x="16" y="7"/>
                    <a:pt x="20" y="14"/>
                  </a:cubicBezTo>
                  <a:cubicBezTo>
                    <a:pt x="23" y="20"/>
                    <a:pt x="24" y="28"/>
                    <a:pt x="22" y="35"/>
                  </a:cubicBezTo>
                  <a:cubicBezTo>
                    <a:pt x="15" y="33"/>
                    <a:pt x="8" y="29"/>
                    <a:pt x="5" y="22"/>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9" name="Freeform 531"/>
            <p:cNvSpPr/>
            <p:nvPr/>
          </p:nvSpPr>
          <p:spPr bwMode="auto">
            <a:xfrm>
              <a:off x="2244726" y="6116638"/>
              <a:ext cx="77788" cy="142875"/>
            </a:xfrm>
            <a:custGeom>
              <a:avLst/>
              <a:gdLst>
                <a:gd name="T0" fmla="*/ 2 w 21"/>
                <a:gd name="T1" fmla="*/ 17 h 38"/>
                <a:gd name="T2" fmla="*/ 16 w 21"/>
                <a:gd name="T3" fmla="*/ 0 h 38"/>
                <a:gd name="T4" fmla="*/ 18 w 21"/>
                <a:gd name="T5" fmla="*/ 22 h 38"/>
                <a:gd name="T6" fmla="*/ 4 w 21"/>
                <a:gd name="T7" fmla="*/ 38 h 38"/>
                <a:gd name="T8" fmla="*/ 2 w 21"/>
                <a:gd name="T9" fmla="*/ 17 h 38"/>
              </a:gdLst>
              <a:ahLst/>
              <a:cxnLst>
                <a:cxn ang="0">
                  <a:pos x="T0" y="T1"/>
                </a:cxn>
                <a:cxn ang="0">
                  <a:pos x="T2" y="T3"/>
                </a:cxn>
                <a:cxn ang="0">
                  <a:pos x="T4" y="T5"/>
                </a:cxn>
                <a:cxn ang="0">
                  <a:pos x="T6" y="T7"/>
                </a:cxn>
                <a:cxn ang="0">
                  <a:pos x="T8" y="T9"/>
                </a:cxn>
              </a:cxnLst>
              <a:rect l="0" t="0" r="r" b="b"/>
              <a:pathLst>
                <a:path w="21" h="38">
                  <a:moveTo>
                    <a:pt x="2" y="17"/>
                  </a:moveTo>
                  <a:cubicBezTo>
                    <a:pt x="5" y="9"/>
                    <a:pt x="10" y="4"/>
                    <a:pt x="16" y="0"/>
                  </a:cubicBezTo>
                  <a:cubicBezTo>
                    <a:pt x="20" y="7"/>
                    <a:pt x="21" y="14"/>
                    <a:pt x="18" y="22"/>
                  </a:cubicBezTo>
                  <a:cubicBezTo>
                    <a:pt x="16" y="29"/>
                    <a:pt x="11" y="35"/>
                    <a:pt x="4" y="38"/>
                  </a:cubicBezTo>
                  <a:cubicBezTo>
                    <a:pt x="1" y="32"/>
                    <a:pt x="0" y="24"/>
                    <a:pt x="2"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0" name="Freeform 532"/>
            <p:cNvSpPr/>
            <p:nvPr/>
          </p:nvSpPr>
          <p:spPr bwMode="auto">
            <a:xfrm>
              <a:off x="2605088" y="6334126"/>
              <a:ext cx="77788" cy="142875"/>
            </a:xfrm>
            <a:custGeom>
              <a:avLst/>
              <a:gdLst>
                <a:gd name="T0" fmla="*/ 2 w 21"/>
                <a:gd name="T1" fmla="*/ 16 h 38"/>
                <a:gd name="T2" fmla="*/ 16 w 21"/>
                <a:gd name="T3" fmla="*/ 0 h 38"/>
                <a:gd name="T4" fmla="*/ 18 w 21"/>
                <a:gd name="T5" fmla="*/ 21 h 38"/>
                <a:gd name="T6" fmla="*/ 4 w 21"/>
                <a:gd name="T7" fmla="*/ 38 h 38"/>
                <a:gd name="T8" fmla="*/ 2 w 21"/>
                <a:gd name="T9" fmla="*/ 16 h 38"/>
              </a:gdLst>
              <a:ahLst/>
              <a:cxnLst>
                <a:cxn ang="0">
                  <a:pos x="T0" y="T1"/>
                </a:cxn>
                <a:cxn ang="0">
                  <a:pos x="T2" y="T3"/>
                </a:cxn>
                <a:cxn ang="0">
                  <a:pos x="T4" y="T5"/>
                </a:cxn>
                <a:cxn ang="0">
                  <a:pos x="T6" y="T7"/>
                </a:cxn>
                <a:cxn ang="0">
                  <a:pos x="T8" y="T9"/>
                </a:cxn>
              </a:cxnLst>
              <a:rect l="0" t="0" r="r" b="b"/>
              <a:pathLst>
                <a:path w="21" h="38">
                  <a:moveTo>
                    <a:pt x="2" y="16"/>
                  </a:moveTo>
                  <a:cubicBezTo>
                    <a:pt x="5" y="9"/>
                    <a:pt x="10" y="3"/>
                    <a:pt x="16" y="0"/>
                  </a:cubicBezTo>
                  <a:cubicBezTo>
                    <a:pt x="20" y="6"/>
                    <a:pt x="21" y="14"/>
                    <a:pt x="18" y="21"/>
                  </a:cubicBezTo>
                  <a:cubicBezTo>
                    <a:pt x="16" y="29"/>
                    <a:pt x="11" y="34"/>
                    <a:pt x="4" y="38"/>
                  </a:cubicBezTo>
                  <a:cubicBezTo>
                    <a:pt x="1" y="31"/>
                    <a:pt x="0" y="24"/>
                    <a:pt x="2"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1" name="Freeform 533"/>
            <p:cNvSpPr/>
            <p:nvPr/>
          </p:nvSpPr>
          <p:spPr bwMode="auto">
            <a:xfrm>
              <a:off x="2698751" y="6477001"/>
              <a:ext cx="74613" cy="142875"/>
            </a:xfrm>
            <a:custGeom>
              <a:avLst/>
              <a:gdLst>
                <a:gd name="T0" fmla="*/ 2 w 20"/>
                <a:gd name="T1" fmla="*/ 16 h 38"/>
                <a:gd name="T2" fmla="*/ 16 w 20"/>
                <a:gd name="T3" fmla="*/ 0 h 38"/>
                <a:gd name="T4" fmla="*/ 18 w 20"/>
                <a:gd name="T5" fmla="*/ 21 h 38"/>
                <a:gd name="T6" fmla="*/ 4 w 20"/>
                <a:gd name="T7" fmla="*/ 38 h 38"/>
                <a:gd name="T8" fmla="*/ 2 w 20"/>
                <a:gd name="T9" fmla="*/ 16 h 38"/>
              </a:gdLst>
              <a:ahLst/>
              <a:cxnLst>
                <a:cxn ang="0">
                  <a:pos x="T0" y="T1"/>
                </a:cxn>
                <a:cxn ang="0">
                  <a:pos x="T2" y="T3"/>
                </a:cxn>
                <a:cxn ang="0">
                  <a:pos x="T4" y="T5"/>
                </a:cxn>
                <a:cxn ang="0">
                  <a:pos x="T6" y="T7"/>
                </a:cxn>
                <a:cxn ang="0">
                  <a:pos x="T8" y="T9"/>
                </a:cxn>
              </a:cxnLst>
              <a:rect l="0" t="0" r="r" b="b"/>
              <a:pathLst>
                <a:path w="20" h="38">
                  <a:moveTo>
                    <a:pt x="2" y="16"/>
                  </a:moveTo>
                  <a:cubicBezTo>
                    <a:pt x="4" y="9"/>
                    <a:pt x="10" y="3"/>
                    <a:pt x="16" y="0"/>
                  </a:cubicBezTo>
                  <a:cubicBezTo>
                    <a:pt x="20" y="6"/>
                    <a:pt x="20" y="14"/>
                    <a:pt x="18" y="21"/>
                  </a:cubicBezTo>
                  <a:cubicBezTo>
                    <a:pt x="16" y="29"/>
                    <a:pt x="11" y="34"/>
                    <a:pt x="4" y="38"/>
                  </a:cubicBezTo>
                  <a:cubicBezTo>
                    <a:pt x="1" y="31"/>
                    <a:pt x="0" y="24"/>
                    <a:pt x="2"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2" name="Freeform 534"/>
            <p:cNvSpPr/>
            <p:nvPr/>
          </p:nvSpPr>
          <p:spPr bwMode="auto">
            <a:xfrm>
              <a:off x="1287463" y="4891088"/>
              <a:ext cx="77788" cy="142875"/>
            </a:xfrm>
            <a:custGeom>
              <a:avLst/>
              <a:gdLst>
                <a:gd name="T0" fmla="*/ 3 w 21"/>
                <a:gd name="T1" fmla="*/ 16 h 38"/>
                <a:gd name="T2" fmla="*/ 17 w 21"/>
                <a:gd name="T3" fmla="*/ 0 h 38"/>
                <a:gd name="T4" fmla="*/ 19 w 21"/>
                <a:gd name="T5" fmla="*/ 21 h 38"/>
                <a:gd name="T6" fmla="*/ 5 w 21"/>
                <a:gd name="T7" fmla="*/ 38 h 38"/>
                <a:gd name="T8" fmla="*/ 3 w 21"/>
                <a:gd name="T9" fmla="*/ 16 h 38"/>
              </a:gdLst>
              <a:ahLst/>
              <a:cxnLst>
                <a:cxn ang="0">
                  <a:pos x="T0" y="T1"/>
                </a:cxn>
                <a:cxn ang="0">
                  <a:pos x="T2" y="T3"/>
                </a:cxn>
                <a:cxn ang="0">
                  <a:pos x="T4" y="T5"/>
                </a:cxn>
                <a:cxn ang="0">
                  <a:pos x="T6" y="T7"/>
                </a:cxn>
                <a:cxn ang="0">
                  <a:pos x="T8" y="T9"/>
                </a:cxn>
              </a:cxnLst>
              <a:rect l="0" t="0" r="r" b="b"/>
              <a:pathLst>
                <a:path w="21" h="38">
                  <a:moveTo>
                    <a:pt x="3" y="16"/>
                  </a:moveTo>
                  <a:cubicBezTo>
                    <a:pt x="5" y="9"/>
                    <a:pt x="10" y="3"/>
                    <a:pt x="17" y="0"/>
                  </a:cubicBezTo>
                  <a:cubicBezTo>
                    <a:pt x="20" y="6"/>
                    <a:pt x="21" y="14"/>
                    <a:pt x="19" y="21"/>
                  </a:cubicBezTo>
                  <a:cubicBezTo>
                    <a:pt x="16" y="29"/>
                    <a:pt x="11" y="34"/>
                    <a:pt x="5" y="38"/>
                  </a:cubicBezTo>
                  <a:cubicBezTo>
                    <a:pt x="1" y="31"/>
                    <a:pt x="0" y="24"/>
                    <a:pt x="3"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3" name="Freeform 535"/>
            <p:cNvSpPr/>
            <p:nvPr/>
          </p:nvSpPr>
          <p:spPr bwMode="auto">
            <a:xfrm>
              <a:off x="1290638" y="4060826"/>
              <a:ext cx="79375" cy="142875"/>
            </a:xfrm>
            <a:custGeom>
              <a:avLst/>
              <a:gdLst>
                <a:gd name="T0" fmla="*/ 3 w 21"/>
                <a:gd name="T1" fmla="*/ 17 h 38"/>
                <a:gd name="T2" fmla="*/ 17 w 21"/>
                <a:gd name="T3" fmla="*/ 0 h 38"/>
                <a:gd name="T4" fmla="*/ 19 w 21"/>
                <a:gd name="T5" fmla="*/ 22 h 38"/>
                <a:gd name="T6" fmla="*/ 5 w 21"/>
                <a:gd name="T7" fmla="*/ 38 h 38"/>
                <a:gd name="T8" fmla="*/ 3 w 21"/>
                <a:gd name="T9" fmla="*/ 17 h 38"/>
              </a:gdLst>
              <a:ahLst/>
              <a:cxnLst>
                <a:cxn ang="0">
                  <a:pos x="T0" y="T1"/>
                </a:cxn>
                <a:cxn ang="0">
                  <a:pos x="T2" y="T3"/>
                </a:cxn>
                <a:cxn ang="0">
                  <a:pos x="T4" y="T5"/>
                </a:cxn>
                <a:cxn ang="0">
                  <a:pos x="T6" y="T7"/>
                </a:cxn>
                <a:cxn ang="0">
                  <a:pos x="T8" y="T9"/>
                </a:cxn>
              </a:cxnLst>
              <a:rect l="0" t="0" r="r" b="b"/>
              <a:pathLst>
                <a:path w="21" h="38">
                  <a:moveTo>
                    <a:pt x="3" y="17"/>
                  </a:moveTo>
                  <a:cubicBezTo>
                    <a:pt x="5" y="9"/>
                    <a:pt x="10" y="3"/>
                    <a:pt x="17" y="0"/>
                  </a:cubicBezTo>
                  <a:cubicBezTo>
                    <a:pt x="20" y="7"/>
                    <a:pt x="21" y="14"/>
                    <a:pt x="19" y="22"/>
                  </a:cubicBezTo>
                  <a:cubicBezTo>
                    <a:pt x="17" y="29"/>
                    <a:pt x="11" y="35"/>
                    <a:pt x="5" y="38"/>
                  </a:cubicBezTo>
                  <a:cubicBezTo>
                    <a:pt x="1" y="32"/>
                    <a:pt x="0" y="24"/>
                    <a:pt x="3"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4" name="Freeform 536"/>
            <p:cNvSpPr/>
            <p:nvPr/>
          </p:nvSpPr>
          <p:spPr bwMode="auto">
            <a:xfrm>
              <a:off x="1485901" y="3635376"/>
              <a:ext cx="79375" cy="142875"/>
            </a:xfrm>
            <a:custGeom>
              <a:avLst/>
              <a:gdLst>
                <a:gd name="T0" fmla="*/ 3 w 21"/>
                <a:gd name="T1" fmla="*/ 16 h 38"/>
                <a:gd name="T2" fmla="*/ 17 w 21"/>
                <a:gd name="T3" fmla="*/ 0 h 38"/>
                <a:gd name="T4" fmla="*/ 19 w 21"/>
                <a:gd name="T5" fmla="*/ 21 h 38"/>
                <a:gd name="T6" fmla="*/ 5 w 21"/>
                <a:gd name="T7" fmla="*/ 38 h 38"/>
                <a:gd name="T8" fmla="*/ 3 w 21"/>
                <a:gd name="T9" fmla="*/ 16 h 38"/>
              </a:gdLst>
              <a:ahLst/>
              <a:cxnLst>
                <a:cxn ang="0">
                  <a:pos x="T0" y="T1"/>
                </a:cxn>
                <a:cxn ang="0">
                  <a:pos x="T2" y="T3"/>
                </a:cxn>
                <a:cxn ang="0">
                  <a:pos x="T4" y="T5"/>
                </a:cxn>
                <a:cxn ang="0">
                  <a:pos x="T6" y="T7"/>
                </a:cxn>
                <a:cxn ang="0">
                  <a:pos x="T8" y="T9"/>
                </a:cxn>
              </a:cxnLst>
              <a:rect l="0" t="0" r="r" b="b"/>
              <a:pathLst>
                <a:path w="21" h="38">
                  <a:moveTo>
                    <a:pt x="3" y="16"/>
                  </a:moveTo>
                  <a:cubicBezTo>
                    <a:pt x="5" y="9"/>
                    <a:pt x="10" y="3"/>
                    <a:pt x="17" y="0"/>
                  </a:cubicBezTo>
                  <a:cubicBezTo>
                    <a:pt x="20" y="6"/>
                    <a:pt x="21" y="14"/>
                    <a:pt x="19" y="21"/>
                  </a:cubicBezTo>
                  <a:cubicBezTo>
                    <a:pt x="16" y="29"/>
                    <a:pt x="11" y="35"/>
                    <a:pt x="5" y="38"/>
                  </a:cubicBezTo>
                  <a:cubicBezTo>
                    <a:pt x="1" y="32"/>
                    <a:pt x="0" y="24"/>
                    <a:pt x="3"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5" name="Freeform 537"/>
            <p:cNvSpPr/>
            <p:nvPr/>
          </p:nvSpPr>
          <p:spPr bwMode="auto">
            <a:xfrm>
              <a:off x="1477963" y="4764088"/>
              <a:ext cx="104775" cy="107950"/>
            </a:xfrm>
            <a:custGeom>
              <a:avLst/>
              <a:gdLst>
                <a:gd name="T0" fmla="*/ 8 w 28"/>
                <a:gd name="T1" fmla="*/ 20 h 29"/>
                <a:gd name="T2" fmla="*/ 0 w 28"/>
                <a:gd name="T3" fmla="*/ 0 h 29"/>
                <a:gd name="T4" fmla="*/ 20 w 28"/>
                <a:gd name="T5" fmla="*/ 8 h 29"/>
                <a:gd name="T6" fmla="*/ 28 w 28"/>
                <a:gd name="T7" fmla="*/ 29 h 29"/>
                <a:gd name="T8" fmla="*/ 8 w 28"/>
                <a:gd name="T9" fmla="*/ 20 h 29"/>
              </a:gdLst>
              <a:ahLst/>
              <a:cxnLst>
                <a:cxn ang="0">
                  <a:pos x="T0" y="T1"/>
                </a:cxn>
                <a:cxn ang="0">
                  <a:pos x="T2" y="T3"/>
                </a:cxn>
                <a:cxn ang="0">
                  <a:pos x="T4" y="T5"/>
                </a:cxn>
                <a:cxn ang="0">
                  <a:pos x="T6" y="T7"/>
                </a:cxn>
                <a:cxn ang="0">
                  <a:pos x="T8" y="T9"/>
                </a:cxn>
              </a:cxnLst>
              <a:rect l="0" t="0" r="r" b="b"/>
              <a:pathLst>
                <a:path w="28" h="29">
                  <a:moveTo>
                    <a:pt x="8" y="20"/>
                  </a:moveTo>
                  <a:cubicBezTo>
                    <a:pt x="3" y="15"/>
                    <a:pt x="0" y="7"/>
                    <a:pt x="0" y="0"/>
                  </a:cubicBezTo>
                  <a:cubicBezTo>
                    <a:pt x="8" y="0"/>
                    <a:pt x="15" y="3"/>
                    <a:pt x="20" y="8"/>
                  </a:cubicBezTo>
                  <a:cubicBezTo>
                    <a:pt x="26" y="14"/>
                    <a:pt x="28" y="21"/>
                    <a:pt x="28" y="29"/>
                  </a:cubicBezTo>
                  <a:cubicBezTo>
                    <a:pt x="21" y="29"/>
                    <a:pt x="14" y="26"/>
                    <a:pt x="8"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6" name="Freeform 538"/>
            <p:cNvSpPr/>
            <p:nvPr/>
          </p:nvSpPr>
          <p:spPr bwMode="auto">
            <a:xfrm>
              <a:off x="1227138" y="4621213"/>
              <a:ext cx="104775" cy="104775"/>
            </a:xfrm>
            <a:custGeom>
              <a:avLst/>
              <a:gdLst>
                <a:gd name="T0" fmla="*/ 8 w 28"/>
                <a:gd name="T1" fmla="*/ 20 h 28"/>
                <a:gd name="T2" fmla="*/ 0 w 28"/>
                <a:gd name="T3" fmla="*/ 0 h 28"/>
                <a:gd name="T4" fmla="*/ 20 w 28"/>
                <a:gd name="T5" fmla="*/ 8 h 28"/>
                <a:gd name="T6" fmla="*/ 28 w 28"/>
                <a:gd name="T7" fmla="*/ 28 h 28"/>
                <a:gd name="T8" fmla="*/ 8 w 28"/>
                <a:gd name="T9" fmla="*/ 20 h 28"/>
              </a:gdLst>
              <a:ahLst/>
              <a:cxnLst>
                <a:cxn ang="0">
                  <a:pos x="T0" y="T1"/>
                </a:cxn>
                <a:cxn ang="0">
                  <a:pos x="T2" y="T3"/>
                </a:cxn>
                <a:cxn ang="0">
                  <a:pos x="T4" y="T5"/>
                </a:cxn>
                <a:cxn ang="0">
                  <a:pos x="T6" y="T7"/>
                </a:cxn>
                <a:cxn ang="0">
                  <a:pos x="T8" y="T9"/>
                </a:cxn>
              </a:cxnLst>
              <a:rect l="0" t="0" r="r" b="b"/>
              <a:pathLst>
                <a:path w="28" h="28">
                  <a:moveTo>
                    <a:pt x="8" y="20"/>
                  </a:moveTo>
                  <a:cubicBezTo>
                    <a:pt x="2" y="14"/>
                    <a:pt x="0" y="7"/>
                    <a:pt x="0" y="0"/>
                  </a:cubicBezTo>
                  <a:cubicBezTo>
                    <a:pt x="7" y="0"/>
                    <a:pt x="15" y="2"/>
                    <a:pt x="20" y="8"/>
                  </a:cubicBezTo>
                  <a:cubicBezTo>
                    <a:pt x="26" y="14"/>
                    <a:pt x="28" y="21"/>
                    <a:pt x="28" y="28"/>
                  </a:cubicBezTo>
                  <a:cubicBezTo>
                    <a:pt x="21" y="28"/>
                    <a:pt x="13" y="25"/>
                    <a:pt x="8"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7" name="Freeform 539"/>
            <p:cNvSpPr/>
            <p:nvPr/>
          </p:nvSpPr>
          <p:spPr bwMode="auto">
            <a:xfrm>
              <a:off x="1139826" y="4217988"/>
              <a:ext cx="161925" cy="169863"/>
            </a:xfrm>
            <a:custGeom>
              <a:avLst/>
              <a:gdLst>
                <a:gd name="T0" fmla="*/ 12 w 43"/>
                <a:gd name="T1" fmla="*/ 32 h 45"/>
                <a:gd name="T2" fmla="*/ 0 w 43"/>
                <a:gd name="T3" fmla="*/ 0 h 45"/>
                <a:gd name="T4" fmla="*/ 31 w 43"/>
                <a:gd name="T5" fmla="*/ 13 h 45"/>
                <a:gd name="T6" fmla="*/ 43 w 43"/>
                <a:gd name="T7" fmla="*/ 45 h 45"/>
                <a:gd name="T8" fmla="*/ 12 w 43"/>
                <a:gd name="T9" fmla="*/ 32 h 45"/>
              </a:gdLst>
              <a:ahLst/>
              <a:cxnLst>
                <a:cxn ang="0">
                  <a:pos x="T0" y="T1"/>
                </a:cxn>
                <a:cxn ang="0">
                  <a:pos x="T2" y="T3"/>
                </a:cxn>
                <a:cxn ang="0">
                  <a:pos x="T4" y="T5"/>
                </a:cxn>
                <a:cxn ang="0">
                  <a:pos x="T6" y="T7"/>
                </a:cxn>
                <a:cxn ang="0">
                  <a:pos x="T8" y="T9"/>
                </a:cxn>
              </a:cxnLst>
              <a:rect l="0" t="0" r="r" b="b"/>
              <a:pathLst>
                <a:path w="43" h="45">
                  <a:moveTo>
                    <a:pt x="12" y="32"/>
                  </a:moveTo>
                  <a:cubicBezTo>
                    <a:pt x="4" y="23"/>
                    <a:pt x="0" y="12"/>
                    <a:pt x="0" y="0"/>
                  </a:cubicBezTo>
                  <a:cubicBezTo>
                    <a:pt x="11" y="0"/>
                    <a:pt x="23" y="5"/>
                    <a:pt x="31" y="13"/>
                  </a:cubicBezTo>
                  <a:cubicBezTo>
                    <a:pt x="40" y="22"/>
                    <a:pt x="43" y="33"/>
                    <a:pt x="43" y="45"/>
                  </a:cubicBezTo>
                  <a:cubicBezTo>
                    <a:pt x="32" y="45"/>
                    <a:pt x="21" y="40"/>
                    <a:pt x="12" y="32"/>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8" name="Freeform 540"/>
            <p:cNvSpPr/>
            <p:nvPr/>
          </p:nvSpPr>
          <p:spPr bwMode="auto">
            <a:xfrm>
              <a:off x="2151063" y="5094288"/>
              <a:ext cx="160338" cy="165100"/>
            </a:xfrm>
            <a:custGeom>
              <a:avLst/>
              <a:gdLst>
                <a:gd name="T0" fmla="*/ 12 w 43"/>
                <a:gd name="T1" fmla="*/ 31 h 44"/>
                <a:gd name="T2" fmla="*/ 0 w 43"/>
                <a:gd name="T3" fmla="*/ 0 h 44"/>
                <a:gd name="T4" fmla="*/ 31 w 43"/>
                <a:gd name="T5" fmla="*/ 13 h 44"/>
                <a:gd name="T6" fmla="*/ 43 w 43"/>
                <a:gd name="T7" fmla="*/ 44 h 44"/>
                <a:gd name="T8" fmla="*/ 12 w 43"/>
                <a:gd name="T9" fmla="*/ 31 h 44"/>
              </a:gdLst>
              <a:ahLst/>
              <a:cxnLst>
                <a:cxn ang="0">
                  <a:pos x="T0" y="T1"/>
                </a:cxn>
                <a:cxn ang="0">
                  <a:pos x="T2" y="T3"/>
                </a:cxn>
                <a:cxn ang="0">
                  <a:pos x="T4" y="T5"/>
                </a:cxn>
                <a:cxn ang="0">
                  <a:pos x="T6" y="T7"/>
                </a:cxn>
                <a:cxn ang="0">
                  <a:pos x="T8" y="T9"/>
                </a:cxn>
              </a:cxnLst>
              <a:rect l="0" t="0" r="r" b="b"/>
              <a:pathLst>
                <a:path w="43" h="44">
                  <a:moveTo>
                    <a:pt x="12" y="31"/>
                  </a:moveTo>
                  <a:cubicBezTo>
                    <a:pt x="4" y="23"/>
                    <a:pt x="0" y="11"/>
                    <a:pt x="0" y="0"/>
                  </a:cubicBezTo>
                  <a:cubicBezTo>
                    <a:pt x="11" y="0"/>
                    <a:pt x="22" y="4"/>
                    <a:pt x="31" y="13"/>
                  </a:cubicBezTo>
                  <a:cubicBezTo>
                    <a:pt x="39" y="22"/>
                    <a:pt x="43" y="33"/>
                    <a:pt x="43" y="44"/>
                  </a:cubicBezTo>
                  <a:cubicBezTo>
                    <a:pt x="32" y="44"/>
                    <a:pt x="20" y="40"/>
                    <a:pt x="12"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9" name="Freeform 541"/>
            <p:cNvSpPr/>
            <p:nvPr/>
          </p:nvSpPr>
          <p:spPr bwMode="auto">
            <a:xfrm>
              <a:off x="2247901" y="5481638"/>
              <a:ext cx="161925" cy="165100"/>
            </a:xfrm>
            <a:custGeom>
              <a:avLst/>
              <a:gdLst>
                <a:gd name="T0" fmla="*/ 12 w 43"/>
                <a:gd name="T1" fmla="*/ 31 h 44"/>
                <a:gd name="T2" fmla="*/ 0 w 43"/>
                <a:gd name="T3" fmla="*/ 0 h 44"/>
                <a:gd name="T4" fmla="*/ 31 w 43"/>
                <a:gd name="T5" fmla="*/ 13 h 44"/>
                <a:gd name="T6" fmla="*/ 43 w 43"/>
                <a:gd name="T7" fmla="*/ 44 h 44"/>
                <a:gd name="T8" fmla="*/ 12 w 43"/>
                <a:gd name="T9" fmla="*/ 31 h 44"/>
              </a:gdLst>
              <a:ahLst/>
              <a:cxnLst>
                <a:cxn ang="0">
                  <a:pos x="T0" y="T1"/>
                </a:cxn>
                <a:cxn ang="0">
                  <a:pos x="T2" y="T3"/>
                </a:cxn>
                <a:cxn ang="0">
                  <a:pos x="T4" y="T5"/>
                </a:cxn>
                <a:cxn ang="0">
                  <a:pos x="T6" y="T7"/>
                </a:cxn>
                <a:cxn ang="0">
                  <a:pos x="T8" y="T9"/>
                </a:cxn>
              </a:cxnLst>
              <a:rect l="0" t="0" r="r" b="b"/>
              <a:pathLst>
                <a:path w="43" h="44">
                  <a:moveTo>
                    <a:pt x="12" y="31"/>
                  </a:moveTo>
                  <a:cubicBezTo>
                    <a:pt x="4" y="22"/>
                    <a:pt x="0" y="11"/>
                    <a:pt x="0" y="0"/>
                  </a:cubicBezTo>
                  <a:cubicBezTo>
                    <a:pt x="11" y="0"/>
                    <a:pt x="22" y="4"/>
                    <a:pt x="31" y="13"/>
                  </a:cubicBezTo>
                  <a:cubicBezTo>
                    <a:pt x="39" y="21"/>
                    <a:pt x="43" y="33"/>
                    <a:pt x="43" y="44"/>
                  </a:cubicBezTo>
                  <a:cubicBezTo>
                    <a:pt x="32" y="44"/>
                    <a:pt x="21" y="40"/>
                    <a:pt x="12" y="31"/>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0" name="Freeform 542"/>
            <p:cNvSpPr/>
            <p:nvPr/>
          </p:nvSpPr>
          <p:spPr bwMode="auto">
            <a:xfrm>
              <a:off x="2484438" y="5853113"/>
              <a:ext cx="161925" cy="166688"/>
            </a:xfrm>
            <a:custGeom>
              <a:avLst/>
              <a:gdLst>
                <a:gd name="T0" fmla="*/ 12 w 43"/>
                <a:gd name="T1" fmla="*/ 31 h 44"/>
                <a:gd name="T2" fmla="*/ 0 w 43"/>
                <a:gd name="T3" fmla="*/ 0 h 44"/>
                <a:gd name="T4" fmla="*/ 31 w 43"/>
                <a:gd name="T5" fmla="*/ 13 h 44"/>
                <a:gd name="T6" fmla="*/ 43 w 43"/>
                <a:gd name="T7" fmla="*/ 44 h 44"/>
                <a:gd name="T8" fmla="*/ 12 w 43"/>
                <a:gd name="T9" fmla="*/ 31 h 44"/>
              </a:gdLst>
              <a:ahLst/>
              <a:cxnLst>
                <a:cxn ang="0">
                  <a:pos x="T0" y="T1"/>
                </a:cxn>
                <a:cxn ang="0">
                  <a:pos x="T2" y="T3"/>
                </a:cxn>
                <a:cxn ang="0">
                  <a:pos x="T4" y="T5"/>
                </a:cxn>
                <a:cxn ang="0">
                  <a:pos x="T6" y="T7"/>
                </a:cxn>
                <a:cxn ang="0">
                  <a:pos x="T8" y="T9"/>
                </a:cxn>
              </a:cxnLst>
              <a:rect l="0" t="0" r="r" b="b"/>
              <a:pathLst>
                <a:path w="43" h="44">
                  <a:moveTo>
                    <a:pt x="12" y="31"/>
                  </a:moveTo>
                  <a:cubicBezTo>
                    <a:pt x="4" y="22"/>
                    <a:pt x="0" y="11"/>
                    <a:pt x="0" y="0"/>
                  </a:cubicBezTo>
                  <a:cubicBezTo>
                    <a:pt x="11" y="0"/>
                    <a:pt x="23" y="4"/>
                    <a:pt x="31" y="13"/>
                  </a:cubicBezTo>
                  <a:cubicBezTo>
                    <a:pt x="39" y="22"/>
                    <a:pt x="43" y="33"/>
                    <a:pt x="43" y="44"/>
                  </a:cubicBezTo>
                  <a:cubicBezTo>
                    <a:pt x="32" y="44"/>
                    <a:pt x="21" y="40"/>
                    <a:pt x="12"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1" name="Freeform 543"/>
            <p:cNvSpPr/>
            <p:nvPr/>
          </p:nvSpPr>
          <p:spPr bwMode="auto">
            <a:xfrm>
              <a:off x="2424113" y="6135688"/>
              <a:ext cx="228600" cy="109538"/>
            </a:xfrm>
            <a:custGeom>
              <a:avLst/>
              <a:gdLst>
                <a:gd name="T0" fmla="*/ 29 w 61"/>
                <a:gd name="T1" fmla="*/ 27 h 29"/>
                <a:gd name="T2" fmla="*/ 0 w 61"/>
                <a:gd name="T3" fmla="*/ 11 h 29"/>
                <a:gd name="T4" fmla="*/ 32 w 61"/>
                <a:gd name="T5" fmla="*/ 1 h 29"/>
                <a:gd name="T6" fmla="*/ 61 w 61"/>
                <a:gd name="T7" fmla="*/ 18 h 29"/>
                <a:gd name="T8" fmla="*/ 29 w 61"/>
                <a:gd name="T9" fmla="*/ 27 h 29"/>
              </a:gdLst>
              <a:ahLst/>
              <a:cxnLst>
                <a:cxn ang="0">
                  <a:pos x="T0" y="T1"/>
                </a:cxn>
                <a:cxn ang="0">
                  <a:pos x="T2" y="T3"/>
                </a:cxn>
                <a:cxn ang="0">
                  <a:pos x="T4" y="T5"/>
                </a:cxn>
                <a:cxn ang="0">
                  <a:pos x="T6" y="T7"/>
                </a:cxn>
                <a:cxn ang="0">
                  <a:pos x="T8" y="T9"/>
                </a:cxn>
              </a:cxnLst>
              <a:rect l="0" t="0" r="r" b="b"/>
              <a:pathLst>
                <a:path w="61" h="29">
                  <a:moveTo>
                    <a:pt x="29" y="27"/>
                  </a:moveTo>
                  <a:cubicBezTo>
                    <a:pt x="17" y="26"/>
                    <a:pt x="7" y="19"/>
                    <a:pt x="0" y="11"/>
                  </a:cubicBezTo>
                  <a:cubicBezTo>
                    <a:pt x="9" y="4"/>
                    <a:pt x="20" y="0"/>
                    <a:pt x="32" y="1"/>
                  </a:cubicBezTo>
                  <a:cubicBezTo>
                    <a:pt x="44" y="3"/>
                    <a:pt x="54" y="9"/>
                    <a:pt x="61" y="18"/>
                  </a:cubicBezTo>
                  <a:cubicBezTo>
                    <a:pt x="52" y="25"/>
                    <a:pt x="41" y="29"/>
                    <a:pt x="29"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2" name="Freeform 544"/>
            <p:cNvSpPr/>
            <p:nvPr/>
          </p:nvSpPr>
          <p:spPr bwMode="auto">
            <a:xfrm>
              <a:off x="2713038" y="6292851"/>
              <a:ext cx="230188" cy="109538"/>
            </a:xfrm>
            <a:custGeom>
              <a:avLst/>
              <a:gdLst>
                <a:gd name="T0" fmla="*/ 29 w 61"/>
                <a:gd name="T1" fmla="*/ 27 h 29"/>
                <a:gd name="T2" fmla="*/ 0 w 61"/>
                <a:gd name="T3" fmla="*/ 10 h 29"/>
                <a:gd name="T4" fmla="*/ 32 w 61"/>
                <a:gd name="T5" fmla="*/ 1 h 29"/>
                <a:gd name="T6" fmla="*/ 61 w 61"/>
                <a:gd name="T7" fmla="*/ 18 h 29"/>
                <a:gd name="T8" fmla="*/ 29 w 61"/>
                <a:gd name="T9" fmla="*/ 27 h 29"/>
              </a:gdLst>
              <a:ahLst/>
              <a:cxnLst>
                <a:cxn ang="0">
                  <a:pos x="T0" y="T1"/>
                </a:cxn>
                <a:cxn ang="0">
                  <a:pos x="T2" y="T3"/>
                </a:cxn>
                <a:cxn ang="0">
                  <a:pos x="T4" y="T5"/>
                </a:cxn>
                <a:cxn ang="0">
                  <a:pos x="T6" y="T7"/>
                </a:cxn>
                <a:cxn ang="0">
                  <a:pos x="T8" y="T9"/>
                </a:cxn>
              </a:cxnLst>
              <a:rect l="0" t="0" r="r" b="b"/>
              <a:pathLst>
                <a:path w="61" h="29">
                  <a:moveTo>
                    <a:pt x="29" y="27"/>
                  </a:moveTo>
                  <a:cubicBezTo>
                    <a:pt x="17" y="26"/>
                    <a:pt x="6" y="19"/>
                    <a:pt x="0" y="10"/>
                  </a:cubicBezTo>
                  <a:cubicBezTo>
                    <a:pt x="8" y="3"/>
                    <a:pt x="20" y="0"/>
                    <a:pt x="32" y="1"/>
                  </a:cubicBezTo>
                  <a:cubicBezTo>
                    <a:pt x="44" y="3"/>
                    <a:pt x="54" y="9"/>
                    <a:pt x="61" y="18"/>
                  </a:cubicBezTo>
                  <a:cubicBezTo>
                    <a:pt x="52" y="25"/>
                    <a:pt x="41" y="29"/>
                    <a:pt x="29"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3" name="Freeform 545"/>
            <p:cNvSpPr/>
            <p:nvPr/>
          </p:nvSpPr>
          <p:spPr bwMode="auto">
            <a:xfrm>
              <a:off x="2676526" y="5470526"/>
              <a:ext cx="228600" cy="107950"/>
            </a:xfrm>
            <a:custGeom>
              <a:avLst/>
              <a:gdLst>
                <a:gd name="T0" fmla="*/ 29 w 61"/>
                <a:gd name="T1" fmla="*/ 28 h 29"/>
                <a:gd name="T2" fmla="*/ 0 w 61"/>
                <a:gd name="T3" fmla="*/ 11 h 29"/>
                <a:gd name="T4" fmla="*/ 32 w 61"/>
                <a:gd name="T5" fmla="*/ 2 h 29"/>
                <a:gd name="T6" fmla="*/ 61 w 61"/>
                <a:gd name="T7" fmla="*/ 18 h 29"/>
                <a:gd name="T8" fmla="*/ 29 w 61"/>
                <a:gd name="T9" fmla="*/ 28 h 29"/>
              </a:gdLst>
              <a:ahLst/>
              <a:cxnLst>
                <a:cxn ang="0">
                  <a:pos x="T0" y="T1"/>
                </a:cxn>
                <a:cxn ang="0">
                  <a:pos x="T2" y="T3"/>
                </a:cxn>
                <a:cxn ang="0">
                  <a:pos x="T4" y="T5"/>
                </a:cxn>
                <a:cxn ang="0">
                  <a:pos x="T6" y="T7"/>
                </a:cxn>
                <a:cxn ang="0">
                  <a:pos x="T8" y="T9"/>
                </a:cxn>
              </a:cxnLst>
              <a:rect l="0" t="0" r="r" b="b"/>
              <a:pathLst>
                <a:path w="61" h="29">
                  <a:moveTo>
                    <a:pt x="29" y="28"/>
                  </a:moveTo>
                  <a:cubicBezTo>
                    <a:pt x="17" y="26"/>
                    <a:pt x="7" y="20"/>
                    <a:pt x="0" y="11"/>
                  </a:cubicBezTo>
                  <a:cubicBezTo>
                    <a:pt x="9" y="4"/>
                    <a:pt x="20" y="0"/>
                    <a:pt x="32" y="2"/>
                  </a:cubicBezTo>
                  <a:cubicBezTo>
                    <a:pt x="44" y="3"/>
                    <a:pt x="54" y="9"/>
                    <a:pt x="61" y="18"/>
                  </a:cubicBezTo>
                  <a:cubicBezTo>
                    <a:pt x="52" y="25"/>
                    <a:pt x="41" y="29"/>
                    <a:pt x="29" y="28"/>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4" name="Freeform 546"/>
            <p:cNvSpPr/>
            <p:nvPr/>
          </p:nvSpPr>
          <p:spPr bwMode="auto">
            <a:xfrm>
              <a:off x="2398713" y="4725988"/>
              <a:ext cx="228600" cy="104775"/>
            </a:xfrm>
            <a:custGeom>
              <a:avLst/>
              <a:gdLst>
                <a:gd name="T0" fmla="*/ 28 w 61"/>
                <a:gd name="T1" fmla="*/ 27 h 28"/>
                <a:gd name="T2" fmla="*/ 0 w 61"/>
                <a:gd name="T3" fmla="*/ 10 h 28"/>
                <a:gd name="T4" fmla="*/ 32 w 61"/>
                <a:gd name="T5" fmla="*/ 1 h 28"/>
                <a:gd name="T6" fmla="*/ 61 w 61"/>
                <a:gd name="T7" fmla="*/ 18 h 28"/>
                <a:gd name="T8" fmla="*/ 28 w 61"/>
                <a:gd name="T9" fmla="*/ 27 h 28"/>
              </a:gdLst>
              <a:ahLst/>
              <a:cxnLst>
                <a:cxn ang="0">
                  <a:pos x="T0" y="T1"/>
                </a:cxn>
                <a:cxn ang="0">
                  <a:pos x="T2" y="T3"/>
                </a:cxn>
                <a:cxn ang="0">
                  <a:pos x="T4" y="T5"/>
                </a:cxn>
                <a:cxn ang="0">
                  <a:pos x="T6" y="T7"/>
                </a:cxn>
                <a:cxn ang="0">
                  <a:pos x="T8" y="T9"/>
                </a:cxn>
              </a:cxnLst>
              <a:rect l="0" t="0" r="r" b="b"/>
              <a:pathLst>
                <a:path w="61" h="28">
                  <a:moveTo>
                    <a:pt x="28" y="27"/>
                  </a:moveTo>
                  <a:cubicBezTo>
                    <a:pt x="16" y="25"/>
                    <a:pt x="6" y="19"/>
                    <a:pt x="0" y="10"/>
                  </a:cubicBezTo>
                  <a:cubicBezTo>
                    <a:pt x="8" y="3"/>
                    <a:pt x="20" y="0"/>
                    <a:pt x="32" y="1"/>
                  </a:cubicBezTo>
                  <a:cubicBezTo>
                    <a:pt x="44" y="2"/>
                    <a:pt x="54" y="9"/>
                    <a:pt x="61" y="18"/>
                  </a:cubicBezTo>
                  <a:cubicBezTo>
                    <a:pt x="52" y="25"/>
                    <a:pt x="40" y="28"/>
                    <a:pt x="28"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5" name="Freeform 547"/>
            <p:cNvSpPr/>
            <p:nvPr/>
          </p:nvSpPr>
          <p:spPr bwMode="auto">
            <a:xfrm>
              <a:off x="2586038" y="4294188"/>
              <a:ext cx="101600" cy="100013"/>
            </a:xfrm>
            <a:custGeom>
              <a:avLst/>
              <a:gdLst>
                <a:gd name="T0" fmla="*/ 8 w 27"/>
                <a:gd name="T1" fmla="*/ 19 h 27"/>
                <a:gd name="T2" fmla="*/ 0 w 27"/>
                <a:gd name="T3" fmla="*/ 0 h 27"/>
                <a:gd name="T4" fmla="*/ 19 w 27"/>
                <a:gd name="T5" fmla="*/ 7 h 27"/>
                <a:gd name="T6" fmla="*/ 27 w 27"/>
                <a:gd name="T7" fmla="*/ 27 h 27"/>
                <a:gd name="T8" fmla="*/ 8 w 27"/>
                <a:gd name="T9" fmla="*/ 19 h 27"/>
              </a:gdLst>
              <a:ahLst/>
              <a:cxnLst>
                <a:cxn ang="0">
                  <a:pos x="T0" y="T1"/>
                </a:cxn>
                <a:cxn ang="0">
                  <a:pos x="T2" y="T3"/>
                </a:cxn>
                <a:cxn ang="0">
                  <a:pos x="T4" y="T5"/>
                </a:cxn>
                <a:cxn ang="0">
                  <a:pos x="T6" y="T7"/>
                </a:cxn>
                <a:cxn ang="0">
                  <a:pos x="T8" y="T9"/>
                </a:cxn>
              </a:cxnLst>
              <a:rect l="0" t="0" r="r" b="b"/>
              <a:pathLst>
                <a:path w="27" h="27">
                  <a:moveTo>
                    <a:pt x="8" y="19"/>
                  </a:moveTo>
                  <a:cubicBezTo>
                    <a:pt x="2" y="14"/>
                    <a:pt x="0" y="7"/>
                    <a:pt x="0" y="0"/>
                  </a:cubicBezTo>
                  <a:cubicBezTo>
                    <a:pt x="7" y="0"/>
                    <a:pt x="14" y="2"/>
                    <a:pt x="19" y="7"/>
                  </a:cubicBezTo>
                  <a:cubicBezTo>
                    <a:pt x="25" y="13"/>
                    <a:pt x="27" y="20"/>
                    <a:pt x="27" y="27"/>
                  </a:cubicBezTo>
                  <a:cubicBezTo>
                    <a:pt x="20" y="27"/>
                    <a:pt x="13" y="24"/>
                    <a:pt x="8"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6" name="Freeform 548"/>
            <p:cNvSpPr/>
            <p:nvPr/>
          </p:nvSpPr>
          <p:spPr bwMode="auto">
            <a:xfrm>
              <a:off x="2728913" y="4102101"/>
              <a:ext cx="104775" cy="101600"/>
            </a:xfrm>
            <a:custGeom>
              <a:avLst/>
              <a:gdLst>
                <a:gd name="T0" fmla="*/ 8 w 28"/>
                <a:gd name="T1" fmla="*/ 19 h 27"/>
                <a:gd name="T2" fmla="*/ 0 w 28"/>
                <a:gd name="T3" fmla="*/ 0 h 27"/>
                <a:gd name="T4" fmla="*/ 20 w 28"/>
                <a:gd name="T5" fmla="*/ 7 h 27"/>
                <a:gd name="T6" fmla="*/ 28 w 28"/>
                <a:gd name="T7" fmla="*/ 27 h 27"/>
                <a:gd name="T8" fmla="*/ 8 w 28"/>
                <a:gd name="T9" fmla="*/ 19 h 27"/>
              </a:gdLst>
              <a:ahLst/>
              <a:cxnLst>
                <a:cxn ang="0">
                  <a:pos x="T0" y="T1"/>
                </a:cxn>
                <a:cxn ang="0">
                  <a:pos x="T2" y="T3"/>
                </a:cxn>
                <a:cxn ang="0">
                  <a:pos x="T4" y="T5"/>
                </a:cxn>
                <a:cxn ang="0">
                  <a:pos x="T6" y="T7"/>
                </a:cxn>
                <a:cxn ang="0">
                  <a:pos x="T8" y="T9"/>
                </a:cxn>
              </a:cxnLst>
              <a:rect l="0" t="0" r="r" b="b"/>
              <a:pathLst>
                <a:path w="28" h="27">
                  <a:moveTo>
                    <a:pt x="8" y="19"/>
                  </a:moveTo>
                  <a:cubicBezTo>
                    <a:pt x="3" y="14"/>
                    <a:pt x="0" y="7"/>
                    <a:pt x="0" y="0"/>
                  </a:cubicBezTo>
                  <a:cubicBezTo>
                    <a:pt x="7" y="0"/>
                    <a:pt x="14" y="2"/>
                    <a:pt x="20" y="7"/>
                  </a:cubicBezTo>
                  <a:cubicBezTo>
                    <a:pt x="25" y="13"/>
                    <a:pt x="28" y="20"/>
                    <a:pt x="28" y="27"/>
                  </a:cubicBezTo>
                  <a:cubicBezTo>
                    <a:pt x="21" y="27"/>
                    <a:pt x="14" y="24"/>
                    <a:pt x="8"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7" name="Freeform 549"/>
            <p:cNvSpPr/>
            <p:nvPr/>
          </p:nvSpPr>
          <p:spPr bwMode="auto">
            <a:xfrm>
              <a:off x="2228851" y="4503738"/>
              <a:ext cx="104775" cy="101600"/>
            </a:xfrm>
            <a:custGeom>
              <a:avLst/>
              <a:gdLst>
                <a:gd name="T0" fmla="*/ 9 w 28"/>
                <a:gd name="T1" fmla="*/ 19 h 27"/>
                <a:gd name="T2" fmla="*/ 0 w 28"/>
                <a:gd name="T3" fmla="*/ 0 h 27"/>
                <a:gd name="T4" fmla="*/ 20 w 28"/>
                <a:gd name="T5" fmla="*/ 8 h 27"/>
                <a:gd name="T6" fmla="*/ 28 w 28"/>
                <a:gd name="T7" fmla="*/ 27 h 27"/>
                <a:gd name="T8" fmla="*/ 9 w 28"/>
                <a:gd name="T9" fmla="*/ 19 h 27"/>
              </a:gdLst>
              <a:ahLst/>
              <a:cxnLst>
                <a:cxn ang="0">
                  <a:pos x="T0" y="T1"/>
                </a:cxn>
                <a:cxn ang="0">
                  <a:pos x="T2" y="T3"/>
                </a:cxn>
                <a:cxn ang="0">
                  <a:pos x="T4" y="T5"/>
                </a:cxn>
                <a:cxn ang="0">
                  <a:pos x="T6" y="T7"/>
                </a:cxn>
                <a:cxn ang="0">
                  <a:pos x="T8" y="T9"/>
                </a:cxn>
              </a:cxnLst>
              <a:rect l="0" t="0" r="r" b="b"/>
              <a:pathLst>
                <a:path w="28" h="27">
                  <a:moveTo>
                    <a:pt x="9" y="19"/>
                  </a:moveTo>
                  <a:cubicBezTo>
                    <a:pt x="3" y="14"/>
                    <a:pt x="0" y="7"/>
                    <a:pt x="0" y="0"/>
                  </a:cubicBezTo>
                  <a:cubicBezTo>
                    <a:pt x="7" y="0"/>
                    <a:pt x="15" y="2"/>
                    <a:pt x="20" y="8"/>
                  </a:cubicBezTo>
                  <a:cubicBezTo>
                    <a:pt x="25" y="13"/>
                    <a:pt x="28" y="20"/>
                    <a:pt x="28" y="27"/>
                  </a:cubicBezTo>
                  <a:cubicBezTo>
                    <a:pt x="21" y="27"/>
                    <a:pt x="14" y="25"/>
                    <a:pt x="9"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8" name="Freeform 550"/>
            <p:cNvSpPr/>
            <p:nvPr/>
          </p:nvSpPr>
          <p:spPr bwMode="auto">
            <a:xfrm>
              <a:off x="2470151" y="5335588"/>
              <a:ext cx="104775" cy="100013"/>
            </a:xfrm>
            <a:custGeom>
              <a:avLst/>
              <a:gdLst>
                <a:gd name="T0" fmla="*/ 8 w 28"/>
                <a:gd name="T1" fmla="*/ 19 h 27"/>
                <a:gd name="T2" fmla="*/ 0 w 28"/>
                <a:gd name="T3" fmla="*/ 0 h 27"/>
                <a:gd name="T4" fmla="*/ 20 w 28"/>
                <a:gd name="T5" fmla="*/ 7 h 27"/>
                <a:gd name="T6" fmla="*/ 28 w 28"/>
                <a:gd name="T7" fmla="*/ 27 h 27"/>
                <a:gd name="T8" fmla="*/ 8 w 28"/>
                <a:gd name="T9" fmla="*/ 19 h 27"/>
              </a:gdLst>
              <a:ahLst/>
              <a:cxnLst>
                <a:cxn ang="0">
                  <a:pos x="T0" y="T1"/>
                </a:cxn>
                <a:cxn ang="0">
                  <a:pos x="T2" y="T3"/>
                </a:cxn>
                <a:cxn ang="0">
                  <a:pos x="T4" y="T5"/>
                </a:cxn>
                <a:cxn ang="0">
                  <a:pos x="T6" y="T7"/>
                </a:cxn>
                <a:cxn ang="0">
                  <a:pos x="T8" y="T9"/>
                </a:cxn>
              </a:cxnLst>
              <a:rect l="0" t="0" r="r" b="b"/>
              <a:pathLst>
                <a:path w="28" h="27">
                  <a:moveTo>
                    <a:pt x="8" y="19"/>
                  </a:moveTo>
                  <a:cubicBezTo>
                    <a:pt x="3" y="14"/>
                    <a:pt x="0" y="7"/>
                    <a:pt x="0" y="0"/>
                  </a:cubicBezTo>
                  <a:cubicBezTo>
                    <a:pt x="7" y="0"/>
                    <a:pt x="14" y="2"/>
                    <a:pt x="20" y="7"/>
                  </a:cubicBezTo>
                  <a:cubicBezTo>
                    <a:pt x="25" y="13"/>
                    <a:pt x="28" y="20"/>
                    <a:pt x="28" y="27"/>
                  </a:cubicBezTo>
                  <a:cubicBezTo>
                    <a:pt x="21" y="27"/>
                    <a:pt x="14" y="24"/>
                    <a:pt x="8" y="19"/>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9" name="Freeform 551"/>
            <p:cNvSpPr/>
            <p:nvPr/>
          </p:nvSpPr>
          <p:spPr bwMode="auto">
            <a:xfrm>
              <a:off x="1955801" y="4838701"/>
              <a:ext cx="104775" cy="101600"/>
            </a:xfrm>
            <a:custGeom>
              <a:avLst/>
              <a:gdLst>
                <a:gd name="T0" fmla="*/ 8 w 28"/>
                <a:gd name="T1" fmla="*/ 19 h 27"/>
                <a:gd name="T2" fmla="*/ 0 w 28"/>
                <a:gd name="T3" fmla="*/ 0 h 27"/>
                <a:gd name="T4" fmla="*/ 20 w 28"/>
                <a:gd name="T5" fmla="*/ 8 h 27"/>
                <a:gd name="T6" fmla="*/ 28 w 28"/>
                <a:gd name="T7" fmla="*/ 27 h 27"/>
                <a:gd name="T8" fmla="*/ 8 w 28"/>
                <a:gd name="T9" fmla="*/ 19 h 27"/>
              </a:gdLst>
              <a:ahLst/>
              <a:cxnLst>
                <a:cxn ang="0">
                  <a:pos x="T0" y="T1"/>
                </a:cxn>
                <a:cxn ang="0">
                  <a:pos x="T2" y="T3"/>
                </a:cxn>
                <a:cxn ang="0">
                  <a:pos x="T4" y="T5"/>
                </a:cxn>
                <a:cxn ang="0">
                  <a:pos x="T6" y="T7"/>
                </a:cxn>
                <a:cxn ang="0">
                  <a:pos x="T8" y="T9"/>
                </a:cxn>
              </a:cxnLst>
              <a:rect l="0" t="0" r="r" b="b"/>
              <a:pathLst>
                <a:path w="28" h="27">
                  <a:moveTo>
                    <a:pt x="8" y="19"/>
                  </a:moveTo>
                  <a:cubicBezTo>
                    <a:pt x="3" y="14"/>
                    <a:pt x="0" y="7"/>
                    <a:pt x="0" y="0"/>
                  </a:cubicBezTo>
                  <a:cubicBezTo>
                    <a:pt x="7" y="0"/>
                    <a:pt x="14" y="2"/>
                    <a:pt x="20" y="8"/>
                  </a:cubicBezTo>
                  <a:cubicBezTo>
                    <a:pt x="25" y="13"/>
                    <a:pt x="28" y="20"/>
                    <a:pt x="28" y="27"/>
                  </a:cubicBezTo>
                  <a:cubicBezTo>
                    <a:pt x="21" y="27"/>
                    <a:pt x="14" y="25"/>
                    <a:pt x="8"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0" name="Freeform 552"/>
            <p:cNvSpPr/>
            <p:nvPr/>
          </p:nvSpPr>
          <p:spPr bwMode="auto">
            <a:xfrm>
              <a:off x="2041526" y="4591051"/>
              <a:ext cx="300038" cy="228600"/>
            </a:xfrm>
            <a:custGeom>
              <a:avLst/>
              <a:gdLst>
                <a:gd name="T0" fmla="*/ 29 w 80"/>
                <a:gd name="T1" fmla="*/ 47 h 61"/>
                <a:gd name="T2" fmla="*/ 0 w 80"/>
                <a:gd name="T3" fmla="*/ 4 h 61"/>
                <a:gd name="T4" fmla="*/ 51 w 80"/>
                <a:gd name="T5" fmla="*/ 14 h 61"/>
                <a:gd name="T6" fmla="*/ 80 w 80"/>
                <a:gd name="T7" fmla="*/ 57 h 61"/>
                <a:gd name="T8" fmla="*/ 29 w 80"/>
                <a:gd name="T9" fmla="*/ 47 h 61"/>
              </a:gdLst>
              <a:ahLst/>
              <a:cxnLst>
                <a:cxn ang="0">
                  <a:pos x="T0" y="T1"/>
                </a:cxn>
                <a:cxn ang="0">
                  <a:pos x="T2" y="T3"/>
                </a:cxn>
                <a:cxn ang="0">
                  <a:pos x="T4" y="T5"/>
                </a:cxn>
                <a:cxn ang="0">
                  <a:pos x="T6" y="T7"/>
                </a:cxn>
                <a:cxn ang="0">
                  <a:pos x="T8" y="T9"/>
                </a:cxn>
              </a:cxnLst>
              <a:rect l="0" t="0" r="r" b="b"/>
              <a:pathLst>
                <a:path w="80" h="61">
                  <a:moveTo>
                    <a:pt x="29" y="47"/>
                  </a:moveTo>
                  <a:cubicBezTo>
                    <a:pt x="13" y="37"/>
                    <a:pt x="3" y="21"/>
                    <a:pt x="0" y="4"/>
                  </a:cubicBezTo>
                  <a:cubicBezTo>
                    <a:pt x="17" y="0"/>
                    <a:pt x="35" y="3"/>
                    <a:pt x="51" y="14"/>
                  </a:cubicBezTo>
                  <a:cubicBezTo>
                    <a:pt x="67" y="24"/>
                    <a:pt x="77" y="40"/>
                    <a:pt x="80" y="57"/>
                  </a:cubicBezTo>
                  <a:cubicBezTo>
                    <a:pt x="63" y="61"/>
                    <a:pt x="44" y="58"/>
                    <a:pt x="29" y="4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1" name="Freeform 553"/>
            <p:cNvSpPr/>
            <p:nvPr/>
          </p:nvSpPr>
          <p:spPr bwMode="auto">
            <a:xfrm>
              <a:off x="2473326" y="5578476"/>
              <a:ext cx="296863" cy="227013"/>
            </a:xfrm>
            <a:custGeom>
              <a:avLst/>
              <a:gdLst>
                <a:gd name="T0" fmla="*/ 28 w 79"/>
                <a:gd name="T1" fmla="*/ 47 h 60"/>
                <a:gd name="T2" fmla="*/ 0 w 79"/>
                <a:gd name="T3" fmla="*/ 4 h 60"/>
                <a:gd name="T4" fmla="*/ 51 w 79"/>
                <a:gd name="T5" fmla="*/ 13 h 60"/>
                <a:gd name="T6" fmla="*/ 79 w 79"/>
                <a:gd name="T7" fmla="*/ 57 h 60"/>
                <a:gd name="T8" fmla="*/ 28 w 79"/>
                <a:gd name="T9" fmla="*/ 47 h 60"/>
              </a:gdLst>
              <a:ahLst/>
              <a:cxnLst>
                <a:cxn ang="0">
                  <a:pos x="T0" y="T1"/>
                </a:cxn>
                <a:cxn ang="0">
                  <a:pos x="T2" y="T3"/>
                </a:cxn>
                <a:cxn ang="0">
                  <a:pos x="T4" y="T5"/>
                </a:cxn>
                <a:cxn ang="0">
                  <a:pos x="T6" y="T7"/>
                </a:cxn>
                <a:cxn ang="0">
                  <a:pos x="T8" y="T9"/>
                </a:cxn>
              </a:cxnLst>
              <a:rect l="0" t="0" r="r" b="b"/>
              <a:pathLst>
                <a:path w="79" h="60">
                  <a:moveTo>
                    <a:pt x="28" y="47"/>
                  </a:moveTo>
                  <a:cubicBezTo>
                    <a:pt x="12" y="37"/>
                    <a:pt x="3" y="21"/>
                    <a:pt x="0" y="4"/>
                  </a:cubicBezTo>
                  <a:cubicBezTo>
                    <a:pt x="17" y="0"/>
                    <a:pt x="35" y="3"/>
                    <a:pt x="51" y="13"/>
                  </a:cubicBezTo>
                  <a:cubicBezTo>
                    <a:pt x="66" y="24"/>
                    <a:pt x="76" y="40"/>
                    <a:pt x="79" y="57"/>
                  </a:cubicBezTo>
                  <a:cubicBezTo>
                    <a:pt x="62" y="60"/>
                    <a:pt x="44" y="58"/>
                    <a:pt x="28" y="47"/>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2" name="Freeform 554"/>
            <p:cNvSpPr/>
            <p:nvPr/>
          </p:nvSpPr>
          <p:spPr bwMode="auto">
            <a:xfrm>
              <a:off x="1936751" y="4335463"/>
              <a:ext cx="173038" cy="107950"/>
            </a:xfrm>
            <a:custGeom>
              <a:avLst/>
              <a:gdLst>
                <a:gd name="T0" fmla="*/ 18 w 46"/>
                <a:gd name="T1" fmla="*/ 24 h 29"/>
                <a:gd name="T2" fmla="*/ 0 w 46"/>
                <a:gd name="T3" fmla="*/ 3 h 29"/>
                <a:gd name="T4" fmla="*/ 28 w 46"/>
                <a:gd name="T5" fmla="*/ 5 h 29"/>
                <a:gd name="T6" fmla="*/ 46 w 46"/>
                <a:gd name="T7" fmla="*/ 26 h 29"/>
                <a:gd name="T8" fmla="*/ 18 w 46"/>
                <a:gd name="T9" fmla="*/ 24 h 29"/>
              </a:gdLst>
              <a:ahLst/>
              <a:cxnLst>
                <a:cxn ang="0">
                  <a:pos x="T0" y="T1"/>
                </a:cxn>
                <a:cxn ang="0">
                  <a:pos x="T2" y="T3"/>
                </a:cxn>
                <a:cxn ang="0">
                  <a:pos x="T4" y="T5"/>
                </a:cxn>
                <a:cxn ang="0">
                  <a:pos x="T6" y="T7"/>
                </a:cxn>
                <a:cxn ang="0">
                  <a:pos x="T8" y="T9"/>
                </a:cxn>
              </a:cxnLst>
              <a:rect l="0" t="0" r="r" b="b"/>
              <a:pathLst>
                <a:path w="46" h="29">
                  <a:moveTo>
                    <a:pt x="18" y="24"/>
                  </a:moveTo>
                  <a:cubicBezTo>
                    <a:pt x="9" y="20"/>
                    <a:pt x="2" y="12"/>
                    <a:pt x="0" y="3"/>
                  </a:cubicBezTo>
                  <a:cubicBezTo>
                    <a:pt x="9" y="0"/>
                    <a:pt x="19" y="0"/>
                    <a:pt x="28" y="5"/>
                  </a:cubicBezTo>
                  <a:cubicBezTo>
                    <a:pt x="37" y="9"/>
                    <a:pt x="43" y="17"/>
                    <a:pt x="46" y="26"/>
                  </a:cubicBezTo>
                  <a:cubicBezTo>
                    <a:pt x="37" y="29"/>
                    <a:pt x="27" y="29"/>
                    <a:pt x="18" y="24"/>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3" name="Freeform 555"/>
            <p:cNvSpPr/>
            <p:nvPr/>
          </p:nvSpPr>
          <p:spPr bwMode="auto">
            <a:xfrm>
              <a:off x="1384301" y="4037013"/>
              <a:ext cx="173038" cy="114300"/>
            </a:xfrm>
            <a:custGeom>
              <a:avLst/>
              <a:gdLst>
                <a:gd name="T0" fmla="*/ 18 w 46"/>
                <a:gd name="T1" fmla="*/ 25 h 30"/>
                <a:gd name="T2" fmla="*/ 0 w 46"/>
                <a:gd name="T3" fmla="*/ 4 h 30"/>
                <a:gd name="T4" fmla="*/ 28 w 46"/>
                <a:gd name="T5" fmla="*/ 6 h 30"/>
                <a:gd name="T6" fmla="*/ 46 w 46"/>
                <a:gd name="T7" fmla="*/ 27 h 30"/>
                <a:gd name="T8" fmla="*/ 18 w 46"/>
                <a:gd name="T9" fmla="*/ 25 h 30"/>
              </a:gdLst>
              <a:ahLst/>
              <a:cxnLst>
                <a:cxn ang="0">
                  <a:pos x="T0" y="T1"/>
                </a:cxn>
                <a:cxn ang="0">
                  <a:pos x="T2" y="T3"/>
                </a:cxn>
                <a:cxn ang="0">
                  <a:pos x="T4" y="T5"/>
                </a:cxn>
                <a:cxn ang="0">
                  <a:pos x="T6" y="T7"/>
                </a:cxn>
                <a:cxn ang="0">
                  <a:pos x="T8" y="T9"/>
                </a:cxn>
              </a:cxnLst>
              <a:rect l="0" t="0" r="r" b="b"/>
              <a:pathLst>
                <a:path w="46" h="30">
                  <a:moveTo>
                    <a:pt x="18" y="25"/>
                  </a:moveTo>
                  <a:cubicBezTo>
                    <a:pt x="9" y="21"/>
                    <a:pt x="3" y="13"/>
                    <a:pt x="0" y="4"/>
                  </a:cubicBezTo>
                  <a:cubicBezTo>
                    <a:pt x="9" y="0"/>
                    <a:pt x="19" y="1"/>
                    <a:pt x="28" y="6"/>
                  </a:cubicBezTo>
                  <a:cubicBezTo>
                    <a:pt x="37" y="10"/>
                    <a:pt x="43" y="18"/>
                    <a:pt x="46" y="27"/>
                  </a:cubicBezTo>
                  <a:cubicBezTo>
                    <a:pt x="37" y="30"/>
                    <a:pt x="27" y="30"/>
                    <a:pt x="18" y="2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4" name="Freeform 556"/>
            <p:cNvSpPr/>
            <p:nvPr/>
          </p:nvSpPr>
          <p:spPr bwMode="auto">
            <a:xfrm>
              <a:off x="1444626" y="3816351"/>
              <a:ext cx="165100" cy="198438"/>
            </a:xfrm>
            <a:custGeom>
              <a:avLst/>
              <a:gdLst>
                <a:gd name="T0" fmla="*/ 10 w 44"/>
                <a:gd name="T1" fmla="*/ 35 h 53"/>
                <a:gd name="T2" fmla="*/ 2 w 44"/>
                <a:gd name="T3" fmla="*/ 0 h 53"/>
                <a:gd name="T4" fmla="*/ 33 w 44"/>
                <a:gd name="T5" fmla="*/ 17 h 53"/>
                <a:gd name="T6" fmla="*/ 42 w 44"/>
                <a:gd name="T7" fmla="*/ 53 h 53"/>
                <a:gd name="T8" fmla="*/ 10 w 44"/>
                <a:gd name="T9" fmla="*/ 35 h 53"/>
              </a:gdLst>
              <a:ahLst/>
              <a:cxnLst>
                <a:cxn ang="0">
                  <a:pos x="T0" y="T1"/>
                </a:cxn>
                <a:cxn ang="0">
                  <a:pos x="T2" y="T3"/>
                </a:cxn>
                <a:cxn ang="0">
                  <a:pos x="T4" y="T5"/>
                </a:cxn>
                <a:cxn ang="0">
                  <a:pos x="T6" y="T7"/>
                </a:cxn>
                <a:cxn ang="0">
                  <a:pos x="T8" y="T9"/>
                </a:cxn>
              </a:cxnLst>
              <a:rect l="0" t="0" r="r" b="b"/>
              <a:pathLst>
                <a:path w="44" h="53">
                  <a:moveTo>
                    <a:pt x="10" y="35"/>
                  </a:moveTo>
                  <a:cubicBezTo>
                    <a:pt x="3" y="24"/>
                    <a:pt x="0" y="12"/>
                    <a:pt x="2" y="0"/>
                  </a:cubicBezTo>
                  <a:cubicBezTo>
                    <a:pt x="14" y="1"/>
                    <a:pt x="25" y="7"/>
                    <a:pt x="33" y="17"/>
                  </a:cubicBezTo>
                  <a:cubicBezTo>
                    <a:pt x="41" y="28"/>
                    <a:pt x="44" y="41"/>
                    <a:pt x="42" y="53"/>
                  </a:cubicBezTo>
                  <a:cubicBezTo>
                    <a:pt x="30" y="51"/>
                    <a:pt x="18" y="45"/>
                    <a:pt x="10" y="3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5" name="Freeform 557"/>
            <p:cNvSpPr/>
            <p:nvPr/>
          </p:nvSpPr>
          <p:spPr bwMode="auto">
            <a:xfrm>
              <a:off x="1155701" y="3940176"/>
              <a:ext cx="165100" cy="101600"/>
            </a:xfrm>
            <a:custGeom>
              <a:avLst/>
              <a:gdLst>
                <a:gd name="T0" fmla="*/ 18 w 44"/>
                <a:gd name="T1" fmla="*/ 23 h 27"/>
                <a:gd name="T2" fmla="*/ 0 w 44"/>
                <a:gd name="T3" fmla="*/ 4 h 27"/>
                <a:gd name="T4" fmla="*/ 26 w 44"/>
                <a:gd name="T5" fmla="*/ 4 h 27"/>
                <a:gd name="T6" fmla="*/ 44 w 44"/>
                <a:gd name="T7" fmla="*/ 24 h 27"/>
                <a:gd name="T8" fmla="*/ 18 w 44"/>
                <a:gd name="T9" fmla="*/ 23 h 27"/>
              </a:gdLst>
              <a:ahLst/>
              <a:cxnLst>
                <a:cxn ang="0">
                  <a:pos x="T0" y="T1"/>
                </a:cxn>
                <a:cxn ang="0">
                  <a:pos x="T2" y="T3"/>
                </a:cxn>
                <a:cxn ang="0">
                  <a:pos x="T4" y="T5"/>
                </a:cxn>
                <a:cxn ang="0">
                  <a:pos x="T6" y="T7"/>
                </a:cxn>
                <a:cxn ang="0">
                  <a:pos x="T8" y="T9"/>
                </a:cxn>
              </a:cxnLst>
              <a:rect l="0" t="0" r="r" b="b"/>
              <a:pathLst>
                <a:path w="44" h="27">
                  <a:moveTo>
                    <a:pt x="18" y="23"/>
                  </a:moveTo>
                  <a:cubicBezTo>
                    <a:pt x="9" y="19"/>
                    <a:pt x="3" y="12"/>
                    <a:pt x="0" y="4"/>
                  </a:cubicBezTo>
                  <a:cubicBezTo>
                    <a:pt x="8" y="0"/>
                    <a:pt x="18" y="0"/>
                    <a:pt x="26" y="4"/>
                  </a:cubicBezTo>
                  <a:cubicBezTo>
                    <a:pt x="35" y="8"/>
                    <a:pt x="41" y="15"/>
                    <a:pt x="44" y="24"/>
                  </a:cubicBezTo>
                  <a:cubicBezTo>
                    <a:pt x="36" y="27"/>
                    <a:pt x="26" y="27"/>
                    <a:pt x="18" y="23"/>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6" name="Freeform 558"/>
            <p:cNvSpPr/>
            <p:nvPr/>
          </p:nvSpPr>
          <p:spPr bwMode="auto">
            <a:xfrm>
              <a:off x="1508126" y="4187826"/>
              <a:ext cx="247650" cy="112713"/>
            </a:xfrm>
            <a:custGeom>
              <a:avLst/>
              <a:gdLst>
                <a:gd name="T0" fmla="*/ 32 w 66"/>
                <a:gd name="T1" fmla="*/ 29 h 30"/>
                <a:gd name="T2" fmla="*/ 0 w 66"/>
                <a:gd name="T3" fmla="*/ 12 h 30"/>
                <a:gd name="T4" fmla="*/ 34 w 66"/>
                <a:gd name="T5" fmla="*/ 1 h 30"/>
                <a:gd name="T6" fmla="*/ 66 w 66"/>
                <a:gd name="T7" fmla="*/ 18 h 30"/>
                <a:gd name="T8" fmla="*/ 32 w 66"/>
                <a:gd name="T9" fmla="*/ 29 h 30"/>
              </a:gdLst>
              <a:ahLst/>
              <a:cxnLst>
                <a:cxn ang="0">
                  <a:pos x="T0" y="T1"/>
                </a:cxn>
                <a:cxn ang="0">
                  <a:pos x="T2" y="T3"/>
                </a:cxn>
                <a:cxn ang="0">
                  <a:pos x="T4" y="T5"/>
                </a:cxn>
                <a:cxn ang="0">
                  <a:pos x="T6" y="T7"/>
                </a:cxn>
                <a:cxn ang="0">
                  <a:pos x="T8" y="T9"/>
                </a:cxn>
              </a:cxnLst>
              <a:rect l="0" t="0" r="r" b="b"/>
              <a:pathLst>
                <a:path w="66" h="30">
                  <a:moveTo>
                    <a:pt x="32" y="29"/>
                  </a:moveTo>
                  <a:cubicBezTo>
                    <a:pt x="19" y="28"/>
                    <a:pt x="8" y="22"/>
                    <a:pt x="0" y="12"/>
                  </a:cubicBezTo>
                  <a:cubicBezTo>
                    <a:pt x="9" y="5"/>
                    <a:pt x="21" y="0"/>
                    <a:pt x="34" y="1"/>
                  </a:cubicBezTo>
                  <a:cubicBezTo>
                    <a:pt x="47" y="2"/>
                    <a:pt x="58" y="9"/>
                    <a:pt x="66" y="18"/>
                  </a:cubicBezTo>
                  <a:cubicBezTo>
                    <a:pt x="57" y="26"/>
                    <a:pt x="45" y="30"/>
                    <a:pt x="32" y="2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7" name="Freeform 559"/>
            <p:cNvSpPr/>
            <p:nvPr/>
          </p:nvSpPr>
          <p:spPr bwMode="auto">
            <a:xfrm>
              <a:off x="2093913" y="3781426"/>
              <a:ext cx="134938" cy="233363"/>
            </a:xfrm>
            <a:custGeom>
              <a:avLst/>
              <a:gdLst>
                <a:gd name="T0" fmla="*/ 5 w 36"/>
                <a:gd name="T1" fmla="*/ 36 h 62"/>
                <a:gd name="T2" fmla="*/ 7 w 36"/>
                <a:gd name="T3" fmla="*/ 0 h 62"/>
                <a:gd name="T4" fmla="*/ 32 w 36"/>
                <a:gd name="T5" fmla="*/ 26 h 62"/>
                <a:gd name="T6" fmla="*/ 30 w 36"/>
                <a:gd name="T7" fmla="*/ 62 h 62"/>
                <a:gd name="T8" fmla="*/ 5 w 36"/>
                <a:gd name="T9" fmla="*/ 36 h 62"/>
              </a:gdLst>
              <a:ahLst/>
              <a:cxnLst>
                <a:cxn ang="0">
                  <a:pos x="T0" y="T1"/>
                </a:cxn>
                <a:cxn ang="0">
                  <a:pos x="T2" y="T3"/>
                </a:cxn>
                <a:cxn ang="0">
                  <a:pos x="T4" y="T5"/>
                </a:cxn>
                <a:cxn ang="0">
                  <a:pos x="T6" y="T7"/>
                </a:cxn>
                <a:cxn ang="0">
                  <a:pos x="T8" y="T9"/>
                </a:cxn>
              </a:cxnLst>
              <a:rect l="0" t="0" r="r" b="b"/>
              <a:pathLst>
                <a:path w="36" h="62">
                  <a:moveTo>
                    <a:pt x="5" y="36"/>
                  </a:moveTo>
                  <a:cubicBezTo>
                    <a:pt x="0" y="24"/>
                    <a:pt x="1" y="11"/>
                    <a:pt x="7" y="0"/>
                  </a:cubicBezTo>
                  <a:cubicBezTo>
                    <a:pt x="18" y="5"/>
                    <a:pt x="27" y="14"/>
                    <a:pt x="32" y="26"/>
                  </a:cubicBezTo>
                  <a:cubicBezTo>
                    <a:pt x="36" y="38"/>
                    <a:pt x="35" y="51"/>
                    <a:pt x="30" y="62"/>
                  </a:cubicBezTo>
                  <a:cubicBezTo>
                    <a:pt x="19" y="57"/>
                    <a:pt x="10" y="48"/>
                    <a:pt x="5"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0" name="Freeform 569"/>
            <p:cNvSpPr/>
            <p:nvPr/>
          </p:nvSpPr>
          <p:spPr bwMode="auto">
            <a:xfrm>
              <a:off x="1854201" y="5245101"/>
              <a:ext cx="82550" cy="104775"/>
            </a:xfrm>
            <a:custGeom>
              <a:avLst/>
              <a:gdLst>
                <a:gd name="T0" fmla="*/ 0 w 52"/>
                <a:gd name="T1" fmla="*/ 66 h 66"/>
                <a:gd name="T2" fmla="*/ 35 w 52"/>
                <a:gd name="T3" fmla="*/ 0 h 66"/>
                <a:gd name="T4" fmla="*/ 52 w 52"/>
                <a:gd name="T5" fmla="*/ 61 h 66"/>
                <a:gd name="T6" fmla="*/ 0 w 52"/>
                <a:gd name="T7" fmla="*/ 66 h 66"/>
              </a:gdLst>
              <a:ahLst/>
              <a:cxnLst>
                <a:cxn ang="0">
                  <a:pos x="T0" y="T1"/>
                </a:cxn>
                <a:cxn ang="0">
                  <a:pos x="T2" y="T3"/>
                </a:cxn>
                <a:cxn ang="0">
                  <a:pos x="T4" y="T5"/>
                </a:cxn>
                <a:cxn ang="0">
                  <a:pos x="T6" y="T7"/>
                </a:cxn>
              </a:cxnLst>
              <a:rect l="0" t="0" r="r" b="b"/>
              <a:pathLst>
                <a:path w="52" h="66">
                  <a:moveTo>
                    <a:pt x="0" y="66"/>
                  </a:moveTo>
                  <a:lnTo>
                    <a:pt x="35" y="0"/>
                  </a:lnTo>
                  <a:lnTo>
                    <a:pt x="52" y="61"/>
                  </a:lnTo>
                  <a:lnTo>
                    <a:pt x="0" y="6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1" name="Freeform 574"/>
            <p:cNvSpPr/>
            <p:nvPr/>
          </p:nvSpPr>
          <p:spPr bwMode="auto">
            <a:xfrm>
              <a:off x="4860926" y="4621213"/>
              <a:ext cx="55563" cy="134938"/>
            </a:xfrm>
            <a:custGeom>
              <a:avLst/>
              <a:gdLst>
                <a:gd name="T0" fmla="*/ 35 w 35"/>
                <a:gd name="T1" fmla="*/ 7 h 85"/>
                <a:gd name="T2" fmla="*/ 7 w 35"/>
                <a:gd name="T3" fmla="*/ 85 h 85"/>
                <a:gd name="T4" fmla="*/ 0 w 35"/>
                <a:gd name="T5" fmla="*/ 0 h 85"/>
                <a:gd name="T6" fmla="*/ 35 w 35"/>
                <a:gd name="T7" fmla="*/ 7 h 85"/>
              </a:gdLst>
              <a:ahLst/>
              <a:cxnLst>
                <a:cxn ang="0">
                  <a:pos x="T0" y="T1"/>
                </a:cxn>
                <a:cxn ang="0">
                  <a:pos x="T2" y="T3"/>
                </a:cxn>
                <a:cxn ang="0">
                  <a:pos x="T4" y="T5"/>
                </a:cxn>
                <a:cxn ang="0">
                  <a:pos x="T6" y="T7"/>
                </a:cxn>
              </a:cxnLst>
              <a:rect l="0" t="0" r="r" b="b"/>
              <a:pathLst>
                <a:path w="35" h="85">
                  <a:moveTo>
                    <a:pt x="35" y="7"/>
                  </a:moveTo>
                  <a:lnTo>
                    <a:pt x="7" y="85"/>
                  </a:lnTo>
                  <a:lnTo>
                    <a:pt x="0" y="0"/>
                  </a:lnTo>
                  <a:lnTo>
                    <a:pt x="35" y="7"/>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2" name="Freeform 577"/>
            <p:cNvSpPr/>
            <p:nvPr/>
          </p:nvSpPr>
          <p:spPr bwMode="auto">
            <a:xfrm>
              <a:off x="4233863" y="5245101"/>
              <a:ext cx="82550" cy="104775"/>
            </a:xfrm>
            <a:custGeom>
              <a:avLst/>
              <a:gdLst>
                <a:gd name="T0" fmla="*/ 52 w 52"/>
                <a:gd name="T1" fmla="*/ 66 h 66"/>
                <a:gd name="T2" fmla="*/ 17 w 52"/>
                <a:gd name="T3" fmla="*/ 0 h 66"/>
                <a:gd name="T4" fmla="*/ 0 w 52"/>
                <a:gd name="T5" fmla="*/ 61 h 66"/>
                <a:gd name="T6" fmla="*/ 52 w 52"/>
                <a:gd name="T7" fmla="*/ 66 h 66"/>
              </a:gdLst>
              <a:ahLst/>
              <a:cxnLst>
                <a:cxn ang="0">
                  <a:pos x="T0" y="T1"/>
                </a:cxn>
                <a:cxn ang="0">
                  <a:pos x="T2" y="T3"/>
                </a:cxn>
                <a:cxn ang="0">
                  <a:pos x="T4" y="T5"/>
                </a:cxn>
                <a:cxn ang="0">
                  <a:pos x="T6" y="T7"/>
                </a:cxn>
              </a:cxnLst>
              <a:rect l="0" t="0" r="r" b="b"/>
              <a:pathLst>
                <a:path w="52" h="66">
                  <a:moveTo>
                    <a:pt x="52" y="66"/>
                  </a:moveTo>
                  <a:lnTo>
                    <a:pt x="17" y="0"/>
                  </a:lnTo>
                  <a:lnTo>
                    <a:pt x="0" y="61"/>
                  </a:lnTo>
                  <a:lnTo>
                    <a:pt x="52" y="66"/>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3" name="Freeform 578"/>
            <p:cNvSpPr/>
            <p:nvPr/>
          </p:nvSpPr>
          <p:spPr bwMode="auto">
            <a:xfrm>
              <a:off x="4233863" y="5245101"/>
              <a:ext cx="82550" cy="104775"/>
            </a:xfrm>
            <a:custGeom>
              <a:avLst/>
              <a:gdLst>
                <a:gd name="T0" fmla="*/ 52 w 52"/>
                <a:gd name="T1" fmla="*/ 66 h 66"/>
                <a:gd name="T2" fmla="*/ 17 w 52"/>
                <a:gd name="T3" fmla="*/ 0 h 66"/>
                <a:gd name="T4" fmla="*/ 0 w 52"/>
                <a:gd name="T5" fmla="*/ 61 h 66"/>
                <a:gd name="T6" fmla="*/ 52 w 52"/>
                <a:gd name="T7" fmla="*/ 66 h 66"/>
              </a:gdLst>
              <a:ahLst/>
              <a:cxnLst>
                <a:cxn ang="0">
                  <a:pos x="T0" y="T1"/>
                </a:cxn>
                <a:cxn ang="0">
                  <a:pos x="T2" y="T3"/>
                </a:cxn>
                <a:cxn ang="0">
                  <a:pos x="T4" y="T5"/>
                </a:cxn>
                <a:cxn ang="0">
                  <a:pos x="T6" y="T7"/>
                </a:cxn>
              </a:cxnLst>
              <a:rect l="0" t="0" r="r" b="b"/>
              <a:pathLst>
                <a:path w="52" h="66">
                  <a:moveTo>
                    <a:pt x="52" y="66"/>
                  </a:moveTo>
                  <a:lnTo>
                    <a:pt x="17" y="0"/>
                  </a:lnTo>
                  <a:lnTo>
                    <a:pt x="0" y="61"/>
                  </a:lnTo>
                  <a:lnTo>
                    <a:pt x="52" y="6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4" name="Freeform 580"/>
            <p:cNvSpPr/>
            <p:nvPr/>
          </p:nvSpPr>
          <p:spPr bwMode="auto">
            <a:xfrm>
              <a:off x="2998788" y="5245101"/>
              <a:ext cx="85725" cy="104775"/>
            </a:xfrm>
            <a:custGeom>
              <a:avLst/>
              <a:gdLst>
                <a:gd name="T0" fmla="*/ 54 w 54"/>
                <a:gd name="T1" fmla="*/ 66 h 66"/>
                <a:gd name="T2" fmla="*/ 19 w 54"/>
                <a:gd name="T3" fmla="*/ 0 h 66"/>
                <a:gd name="T4" fmla="*/ 0 w 54"/>
                <a:gd name="T5" fmla="*/ 61 h 66"/>
                <a:gd name="T6" fmla="*/ 54 w 54"/>
                <a:gd name="T7" fmla="*/ 66 h 66"/>
              </a:gdLst>
              <a:ahLst/>
              <a:cxnLst>
                <a:cxn ang="0">
                  <a:pos x="T0" y="T1"/>
                </a:cxn>
                <a:cxn ang="0">
                  <a:pos x="T2" y="T3"/>
                </a:cxn>
                <a:cxn ang="0">
                  <a:pos x="T4" y="T5"/>
                </a:cxn>
                <a:cxn ang="0">
                  <a:pos x="T6" y="T7"/>
                </a:cxn>
              </a:cxnLst>
              <a:rect l="0" t="0" r="r" b="b"/>
              <a:pathLst>
                <a:path w="54" h="66">
                  <a:moveTo>
                    <a:pt x="54" y="66"/>
                  </a:moveTo>
                  <a:lnTo>
                    <a:pt x="19" y="0"/>
                  </a:lnTo>
                  <a:lnTo>
                    <a:pt x="0" y="61"/>
                  </a:lnTo>
                  <a:lnTo>
                    <a:pt x="54" y="6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5" name="Freeform 582"/>
            <p:cNvSpPr/>
            <p:nvPr/>
          </p:nvSpPr>
          <p:spPr bwMode="auto">
            <a:xfrm>
              <a:off x="2330451" y="5245101"/>
              <a:ext cx="82550" cy="104775"/>
            </a:xfrm>
            <a:custGeom>
              <a:avLst/>
              <a:gdLst>
                <a:gd name="T0" fmla="*/ 52 w 52"/>
                <a:gd name="T1" fmla="*/ 66 h 66"/>
                <a:gd name="T2" fmla="*/ 17 w 52"/>
                <a:gd name="T3" fmla="*/ 0 h 66"/>
                <a:gd name="T4" fmla="*/ 0 w 52"/>
                <a:gd name="T5" fmla="*/ 61 h 66"/>
                <a:gd name="T6" fmla="*/ 52 w 52"/>
                <a:gd name="T7" fmla="*/ 66 h 66"/>
              </a:gdLst>
              <a:ahLst/>
              <a:cxnLst>
                <a:cxn ang="0">
                  <a:pos x="T0" y="T1"/>
                </a:cxn>
                <a:cxn ang="0">
                  <a:pos x="T2" y="T3"/>
                </a:cxn>
                <a:cxn ang="0">
                  <a:pos x="T4" y="T5"/>
                </a:cxn>
                <a:cxn ang="0">
                  <a:pos x="T6" y="T7"/>
                </a:cxn>
              </a:cxnLst>
              <a:rect l="0" t="0" r="r" b="b"/>
              <a:pathLst>
                <a:path w="52" h="66">
                  <a:moveTo>
                    <a:pt x="52" y="66"/>
                  </a:moveTo>
                  <a:lnTo>
                    <a:pt x="17" y="0"/>
                  </a:lnTo>
                  <a:lnTo>
                    <a:pt x="0" y="61"/>
                  </a:lnTo>
                  <a:lnTo>
                    <a:pt x="52" y="6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6" name="Freeform 590"/>
            <p:cNvSpPr>
              <a:spLocks noEditPoints="1"/>
            </p:cNvSpPr>
            <p:nvPr/>
          </p:nvSpPr>
          <p:spPr bwMode="auto">
            <a:xfrm>
              <a:off x="1403351" y="5541963"/>
              <a:ext cx="225425" cy="44450"/>
            </a:xfrm>
            <a:custGeom>
              <a:avLst/>
              <a:gdLst>
                <a:gd name="T0" fmla="*/ 42 w 60"/>
                <a:gd name="T1" fmla="*/ 12 h 12"/>
                <a:gd name="T2" fmla="*/ 42 w 60"/>
                <a:gd name="T3" fmla="*/ 12 h 12"/>
                <a:gd name="T4" fmla="*/ 42 w 60"/>
                <a:gd name="T5" fmla="*/ 12 h 12"/>
                <a:gd name="T6" fmla="*/ 42 w 60"/>
                <a:gd name="T7" fmla="*/ 12 h 12"/>
                <a:gd name="T8" fmla="*/ 60 w 60"/>
                <a:gd name="T9" fmla="*/ 10 h 12"/>
                <a:gd name="T10" fmla="*/ 42 w 60"/>
                <a:gd name="T11" fmla="*/ 12 h 12"/>
                <a:gd name="T12" fmla="*/ 60 w 60"/>
                <a:gd name="T13" fmla="*/ 10 h 12"/>
                <a:gd name="T14" fmla="*/ 60 w 60"/>
                <a:gd name="T15" fmla="*/ 10 h 12"/>
                <a:gd name="T16" fmla="*/ 60 w 60"/>
                <a:gd name="T17" fmla="*/ 10 h 12"/>
                <a:gd name="T18" fmla="*/ 60 w 60"/>
                <a:gd name="T19" fmla="*/ 10 h 12"/>
                <a:gd name="T20" fmla="*/ 1 w 60"/>
                <a:gd name="T21" fmla="*/ 1 h 12"/>
                <a:gd name="T22" fmla="*/ 1 w 60"/>
                <a:gd name="T23" fmla="*/ 1 h 12"/>
                <a:gd name="T24" fmla="*/ 1 w 60"/>
                <a:gd name="T25" fmla="*/ 1 h 12"/>
                <a:gd name="T26" fmla="*/ 0 w 60"/>
                <a:gd name="T27" fmla="*/ 0 h 12"/>
                <a:gd name="T28" fmla="*/ 0 w 60"/>
                <a:gd name="T29" fmla="*/ 0 h 12"/>
                <a:gd name="T30" fmla="*/ 0 w 60"/>
                <a:gd name="T31" fmla="*/ 0 h 12"/>
                <a:gd name="T32" fmla="*/ 0 w 60"/>
                <a:gd name="T33" fmla="*/ 0 h 12"/>
                <a:gd name="T34" fmla="*/ 0 w 60"/>
                <a:gd name="T35" fmla="*/ 0 h 12"/>
                <a:gd name="T36" fmla="*/ 0 w 60"/>
                <a:gd name="T3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0" h="12">
                  <a:moveTo>
                    <a:pt x="42" y="12"/>
                  </a:moveTo>
                  <a:cubicBezTo>
                    <a:pt x="42" y="12"/>
                    <a:pt x="42" y="12"/>
                    <a:pt x="42" y="12"/>
                  </a:cubicBezTo>
                  <a:cubicBezTo>
                    <a:pt x="42" y="12"/>
                    <a:pt x="42" y="12"/>
                    <a:pt x="42" y="12"/>
                  </a:cubicBezTo>
                  <a:cubicBezTo>
                    <a:pt x="42" y="12"/>
                    <a:pt x="42" y="12"/>
                    <a:pt x="42" y="12"/>
                  </a:cubicBezTo>
                  <a:moveTo>
                    <a:pt x="60" y="10"/>
                  </a:moveTo>
                  <a:cubicBezTo>
                    <a:pt x="54" y="12"/>
                    <a:pt x="48" y="12"/>
                    <a:pt x="42" y="12"/>
                  </a:cubicBezTo>
                  <a:cubicBezTo>
                    <a:pt x="48" y="12"/>
                    <a:pt x="54" y="12"/>
                    <a:pt x="60" y="10"/>
                  </a:cubicBezTo>
                  <a:moveTo>
                    <a:pt x="60" y="10"/>
                  </a:moveTo>
                  <a:cubicBezTo>
                    <a:pt x="60" y="10"/>
                    <a:pt x="60" y="10"/>
                    <a:pt x="60" y="10"/>
                  </a:cubicBezTo>
                  <a:cubicBezTo>
                    <a:pt x="60" y="10"/>
                    <a:pt x="60" y="10"/>
                    <a:pt x="60" y="10"/>
                  </a:cubicBezTo>
                  <a:moveTo>
                    <a:pt x="1" y="1"/>
                  </a:moveTo>
                  <a:cubicBezTo>
                    <a:pt x="1" y="1"/>
                    <a:pt x="1" y="1"/>
                    <a:pt x="1" y="1"/>
                  </a:cubicBezTo>
                  <a:cubicBezTo>
                    <a:pt x="1" y="1"/>
                    <a:pt x="1" y="1"/>
                    <a:pt x="1" y="1"/>
                  </a:cubicBezTo>
                  <a:moveTo>
                    <a:pt x="0" y="0"/>
                  </a:moveTo>
                  <a:cubicBezTo>
                    <a:pt x="0" y="0"/>
                    <a:pt x="0" y="0"/>
                    <a:pt x="0" y="0"/>
                  </a:cubicBezTo>
                  <a:cubicBezTo>
                    <a:pt x="0" y="0"/>
                    <a:pt x="0" y="0"/>
                    <a:pt x="0" y="0"/>
                  </a:cubicBezTo>
                  <a:moveTo>
                    <a:pt x="0" y="0"/>
                  </a:moveTo>
                  <a:cubicBezTo>
                    <a:pt x="0" y="0"/>
                    <a:pt x="0" y="0"/>
                    <a:pt x="0" y="0"/>
                  </a:cubicBezTo>
                  <a:cubicBezTo>
                    <a:pt x="0" y="0"/>
                    <a:pt x="0" y="0"/>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7" name="Oval 591"/>
            <p:cNvSpPr>
              <a:spLocks noChangeArrowheads="1"/>
            </p:cNvSpPr>
            <p:nvPr/>
          </p:nvSpPr>
          <p:spPr bwMode="auto">
            <a:xfrm>
              <a:off x="4508501" y="5594351"/>
              <a:ext cx="1588" cy="1588"/>
            </a:xfrm>
            <a:prstGeom prst="ellipse">
              <a:avLst/>
            </a:pr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8" name="Freeform 592"/>
            <p:cNvSpPr>
              <a:spLocks noEditPoints="1"/>
            </p:cNvSpPr>
            <p:nvPr/>
          </p:nvSpPr>
          <p:spPr bwMode="auto">
            <a:xfrm>
              <a:off x="4508501" y="5591176"/>
              <a:ext cx="3175" cy="3175"/>
            </a:xfrm>
            <a:custGeom>
              <a:avLst/>
              <a:gdLst>
                <a:gd name="T0" fmla="*/ 1 w 1"/>
                <a:gd name="T1" fmla="*/ 0 h 1"/>
                <a:gd name="T2" fmla="*/ 0 w 1"/>
                <a:gd name="T3" fmla="*/ 1 h 1"/>
                <a:gd name="T4" fmla="*/ 0 w 1"/>
                <a:gd name="T5" fmla="*/ 1 h 1"/>
                <a:gd name="T6" fmla="*/ 1 w 1"/>
                <a:gd name="T7" fmla="*/ 0 h 1"/>
                <a:gd name="T8" fmla="*/ 1 w 1"/>
                <a:gd name="T9" fmla="*/ 0 h 1"/>
                <a:gd name="T10" fmla="*/ 1 w 1"/>
                <a:gd name="T11" fmla="*/ 0 h 1"/>
                <a:gd name="T12" fmla="*/ 1 w 1"/>
                <a:gd name="T13" fmla="*/ 0 h 1"/>
                <a:gd name="T14" fmla="*/ 1 w 1"/>
                <a:gd name="T15" fmla="*/ 0 h 1"/>
                <a:gd name="T16" fmla="*/ 1 w 1"/>
                <a:gd name="T17" fmla="*/ 0 h 1"/>
                <a:gd name="T18" fmla="*/ 1 w 1"/>
                <a:gd name="T19" fmla="*/ 0 h 1"/>
                <a:gd name="T20" fmla="*/ 1 w 1"/>
                <a:gd name="T21"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 h="1">
                  <a:moveTo>
                    <a:pt x="1" y="0"/>
                  </a:moveTo>
                  <a:cubicBezTo>
                    <a:pt x="1" y="0"/>
                    <a:pt x="0" y="1"/>
                    <a:pt x="0" y="1"/>
                  </a:cubicBezTo>
                  <a:cubicBezTo>
                    <a:pt x="0" y="1"/>
                    <a:pt x="0" y="1"/>
                    <a:pt x="0" y="1"/>
                  </a:cubicBezTo>
                  <a:cubicBezTo>
                    <a:pt x="0" y="1"/>
                    <a:pt x="1" y="0"/>
                    <a:pt x="1" y="0"/>
                  </a:cubicBezTo>
                  <a:moveTo>
                    <a:pt x="1" y="0"/>
                  </a:moveTo>
                  <a:cubicBezTo>
                    <a:pt x="1" y="0"/>
                    <a:pt x="1" y="0"/>
                    <a:pt x="1" y="0"/>
                  </a:cubicBezTo>
                  <a:cubicBezTo>
                    <a:pt x="1" y="0"/>
                    <a:pt x="1" y="0"/>
                    <a:pt x="1" y="0"/>
                  </a:cubicBezTo>
                  <a:cubicBezTo>
                    <a:pt x="1" y="0"/>
                    <a:pt x="1" y="0"/>
                    <a:pt x="1" y="0"/>
                  </a:cubicBezTo>
                  <a:moveTo>
                    <a:pt x="1" y="0"/>
                  </a:moveTo>
                  <a:cubicBezTo>
                    <a:pt x="1" y="0"/>
                    <a:pt x="1" y="0"/>
                    <a:pt x="1" y="0"/>
                  </a:cubicBezTo>
                  <a:cubicBezTo>
                    <a:pt x="1" y="0"/>
                    <a:pt x="1" y="0"/>
                    <a:pt x="1"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9" name="Freeform 593"/>
            <p:cNvSpPr/>
            <p:nvPr/>
          </p:nvSpPr>
          <p:spPr bwMode="auto">
            <a:xfrm>
              <a:off x="4437063" y="5616576"/>
              <a:ext cx="104775" cy="63500"/>
            </a:xfrm>
            <a:custGeom>
              <a:avLst/>
              <a:gdLst>
                <a:gd name="T0" fmla="*/ 0 w 28"/>
                <a:gd name="T1" fmla="*/ 0 h 17"/>
                <a:gd name="T2" fmla="*/ 8 w 28"/>
                <a:gd name="T3" fmla="*/ 17 h 17"/>
                <a:gd name="T4" fmla="*/ 27 w 28"/>
                <a:gd name="T5" fmla="*/ 17 h 17"/>
                <a:gd name="T6" fmla="*/ 28 w 28"/>
                <a:gd name="T7" fmla="*/ 16 h 17"/>
                <a:gd name="T8" fmla="*/ 6 w 28"/>
                <a:gd name="T9" fmla="*/ 1 h 17"/>
                <a:gd name="T10" fmla="*/ 6 w 28"/>
                <a:gd name="T11" fmla="*/ 0 h 17"/>
                <a:gd name="T12" fmla="*/ 6 w 28"/>
                <a:gd name="T13" fmla="*/ 0 h 17"/>
                <a:gd name="T14" fmla="*/ 6 w 28"/>
                <a:gd name="T15" fmla="*/ 0 h 17"/>
                <a:gd name="T16" fmla="*/ 0 w 28"/>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17">
                  <a:moveTo>
                    <a:pt x="0" y="0"/>
                  </a:moveTo>
                  <a:cubicBezTo>
                    <a:pt x="3" y="5"/>
                    <a:pt x="6" y="11"/>
                    <a:pt x="8" y="17"/>
                  </a:cubicBezTo>
                  <a:cubicBezTo>
                    <a:pt x="27" y="17"/>
                    <a:pt x="27" y="17"/>
                    <a:pt x="27" y="17"/>
                  </a:cubicBezTo>
                  <a:cubicBezTo>
                    <a:pt x="27" y="17"/>
                    <a:pt x="28" y="17"/>
                    <a:pt x="28" y="16"/>
                  </a:cubicBezTo>
                  <a:cubicBezTo>
                    <a:pt x="24" y="9"/>
                    <a:pt x="16" y="3"/>
                    <a:pt x="6" y="1"/>
                  </a:cubicBezTo>
                  <a:cubicBezTo>
                    <a:pt x="6" y="0"/>
                    <a:pt x="6" y="0"/>
                    <a:pt x="6" y="0"/>
                  </a:cubicBezTo>
                  <a:cubicBezTo>
                    <a:pt x="6" y="0"/>
                    <a:pt x="6" y="0"/>
                    <a:pt x="6" y="0"/>
                  </a:cubicBezTo>
                  <a:cubicBezTo>
                    <a:pt x="6" y="0"/>
                    <a:pt x="6" y="0"/>
                    <a:pt x="6" y="0"/>
                  </a:cubicBezTo>
                  <a:cubicBezTo>
                    <a:pt x="4" y="0"/>
                    <a:pt x="2" y="0"/>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0" name="Freeform 594"/>
            <p:cNvSpPr/>
            <p:nvPr/>
          </p:nvSpPr>
          <p:spPr bwMode="auto">
            <a:xfrm>
              <a:off x="4567238" y="5383213"/>
              <a:ext cx="161925" cy="57150"/>
            </a:xfrm>
            <a:custGeom>
              <a:avLst/>
              <a:gdLst>
                <a:gd name="T0" fmla="*/ 43 w 43"/>
                <a:gd name="T1" fmla="*/ 0 h 15"/>
                <a:gd name="T2" fmla="*/ 4 w 43"/>
                <a:gd name="T3" fmla="*/ 0 h 15"/>
                <a:gd name="T4" fmla="*/ 0 w 43"/>
                <a:gd name="T5" fmla="*/ 5 h 15"/>
                <a:gd name="T6" fmla="*/ 4 w 43"/>
                <a:gd name="T7" fmla="*/ 6 h 15"/>
                <a:gd name="T8" fmla="*/ 26 w 43"/>
                <a:gd name="T9" fmla="*/ 15 h 15"/>
                <a:gd name="T10" fmla="*/ 43 w 43"/>
                <a:gd name="T11" fmla="*/ 0 h 15"/>
              </a:gdLst>
              <a:ahLst/>
              <a:cxnLst>
                <a:cxn ang="0">
                  <a:pos x="T0" y="T1"/>
                </a:cxn>
                <a:cxn ang="0">
                  <a:pos x="T2" y="T3"/>
                </a:cxn>
                <a:cxn ang="0">
                  <a:pos x="T4" y="T5"/>
                </a:cxn>
                <a:cxn ang="0">
                  <a:pos x="T6" y="T7"/>
                </a:cxn>
                <a:cxn ang="0">
                  <a:pos x="T8" y="T9"/>
                </a:cxn>
                <a:cxn ang="0">
                  <a:pos x="T10" y="T11"/>
                </a:cxn>
              </a:cxnLst>
              <a:rect l="0" t="0" r="r" b="b"/>
              <a:pathLst>
                <a:path w="43" h="15">
                  <a:moveTo>
                    <a:pt x="43" y="0"/>
                  </a:moveTo>
                  <a:cubicBezTo>
                    <a:pt x="4" y="0"/>
                    <a:pt x="4" y="0"/>
                    <a:pt x="4" y="0"/>
                  </a:cubicBezTo>
                  <a:cubicBezTo>
                    <a:pt x="3" y="2"/>
                    <a:pt x="2" y="3"/>
                    <a:pt x="0" y="5"/>
                  </a:cubicBezTo>
                  <a:cubicBezTo>
                    <a:pt x="2" y="5"/>
                    <a:pt x="3" y="6"/>
                    <a:pt x="4" y="6"/>
                  </a:cubicBezTo>
                  <a:cubicBezTo>
                    <a:pt x="12" y="8"/>
                    <a:pt x="19" y="11"/>
                    <a:pt x="26" y="15"/>
                  </a:cubicBezTo>
                  <a:cubicBezTo>
                    <a:pt x="33" y="11"/>
                    <a:pt x="39" y="6"/>
                    <a:pt x="43"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1" name="Freeform 595"/>
            <p:cNvSpPr/>
            <p:nvPr/>
          </p:nvSpPr>
          <p:spPr bwMode="auto">
            <a:xfrm>
              <a:off x="4473576" y="5402263"/>
              <a:ext cx="293688" cy="184150"/>
            </a:xfrm>
            <a:custGeom>
              <a:avLst/>
              <a:gdLst>
                <a:gd name="T0" fmla="*/ 25 w 78"/>
                <a:gd name="T1" fmla="*/ 0 h 49"/>
                <a:gd name="T2" fmla="*/ 25 w 78"/>
                <a:gd name="T3" fmla="*/ 1 h 49"/>
                <a:gd name="T4" fmla="*/ 28 w 78"/>
                <a:gd name="T5" fmla="*/ 3 h 49"/>
                <a:gd name="T6" fmla="*/ 50 w 78"/>
                <a:gd name="T7" fmla="*/ 31 h 49"/>
                <a:gd name="T8" fmla="*/ 37 w 78"/>
                <a:gd name="T9" fmla="*/ 33 h 49"/>
                <a:gd name="T10" fmla="*/ 15 w 78"/>
                <a:gd name="T11" fmla="*/ 27 h 49"/>
                <a:gd name="T12" fmla="*/ 8 w 78"/>
                <a:gd name="T13" fmla="*/ 23 h 49"/>
                <a:gd name="T14" fmla="*/ 0 w 78"/>
                <a:gd name="T15" fmla="*/ 34 h 49"/>
                <a:gd name="T16" fmla="*/ 8 w 78"/>
                <a:gd name="T17" fmla="*/ 44 h 49"/>
                <a:gd name="T18" fmla="*/ 18 w 78"/>
                <a:gd name="T19" fmla="*/ 47 h 49"/>
                <a:gd name="T20" fmla="*/ 36 w 78"/>
                <a:gd name="T21" fmla="*/ 49 h 49"/>
                <a:gd name="T22" fmla="*/ 78 w 78"/>
                <a:gd name="T23" fmla="*/ 37 h 49"/>
                <a:gd name="T24" fmla="*/ 78 w 78"/>
                <a:gd name="T25" fmla="*/ 37 h 49"/>
                <a:gd name="T26" fmla="*/ 51 w 78"/>
                <a:gd name="T27" fmla="*/ 10 h 49"/>
                <a:gd name="T28" fmla="*/ 51 w 78"/>
                <a:gd name="T29" fmla="*/ 10 h 49"/>
                <a:gd name="T30" fmla="*/ 29 w 78"/>
                <a:gd name="T31" fmla="*/ 1 h 49"/>
                <a:gd name="T32" fmla="*/ 25 w 78"/>
                <a:gd name="T33"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8" h="49">
                  <a:moveTo>
                    <a:pt x="25" y="0"/>
                  </a:moveTo>
                  <a:cubicBezTo>
                    <a:pt x="25" y="0"/>
                    <a:pt x="25" y="1"/>
                    <a:pt x="25" y="1"/>
                  </a:cubicBezTo>
                  <a:cubicBezTo>
                    <a:pt x="26" y="2"/>
                    <a:pt x="27" y="2"/>
                    <a:pt x="28" y="3"/>
                  </a:cubicBezTo>
                  <a:cubicBezTo>
                    <a:pt x="40" y="9"/>
                    <a:pt x="47" y="19"/>
                    <a:pt x="50" y="31"/>
                  </a:cubicBezTo>
                  <a:cubicBezTo>
                    <a:pt x="46" y="32"/>
                    <a:pt x="41" y="33"/>
                    <a:pt x="37" y="33"/>
                  </a:cubicBezTo>
                  <a:cubicBezTo>
                    <a:pt x="29" y="33"/>
                    <a:pt x="22" y="31"/>
                    <a:pt x="15" y="27"/>
                  </a:cubicBezTo>
                  <a:cubicBezTo>
                    <a:pt x="13" y="26"/>
                    <a:pt x="10" y="24"/>
                    <a:pt x="8" y="23"/>
                  </a:cubicBezTo>
                  <a:cubicBezTo>
                    <a:pt x="6" y="26"/>
                    <a:pt x="3" y="30"/>
                    <a:pt x="0" y="34"/>
                  </a:cubicBezTo>
                  <a:cubicBezTo>
                    <a:pt x="4" y="36"/>
                    <a:pt x="7" y="40"/>
                    <a:pt x="8" y="44"/>
                  </a:cubicBezTo>
                  <a:cubicBezTo>
                    <a:pt x="11" y="45"/>
                    <a:pt x="15" y="46"/>
                    <a:pt x="18" y="47"/>
                  </a:cubicBezTo>
                  <a:cubicBezTo>
                    <a:pt x="24" y="49"/>
                    <a:pt x="30" y="49"/>
                    <a:pt x="36" y="49"/>
                  </a:cubicBezTo>
                  <a:cubicBezTo>
                    <a:pt x="51" y="49"/>
                    <a:pt x="66" y="45"/>
                    <a:pt x="78" y="37"/>
                  </a:cubicBezTo>
                  <a:cubicBezTo>
                    <a:pt x="78" y="37"/>
                    <a:pt x="78" y="37"/>
                    <a:pt x="78" y="37"/>
                  </a:cubicBezTo>
                  <a:cubicBezTo>
                    <a:pt x="71" y="26"/>
                    <a:pt x="62" y="16"/>
                    <a:pt x="51" y="10"/>
                  </a:cubicBezTo>
                  <a:cubicBezTo>
                    <a:pt x="51" y="10"/>
                    <a:pt x="51" y="10"/>
                    <a:pt x="51" y="10"/>
                  </a:cubicBezTo>
                  <a:cubicBezTo>
                    <a:pt x="44" y="6"/>
                    <a:pt x="37" y="3"/>
                    <a:pt x="29" y="1"/>
                  </a:cubicBezTo>
                  <a:cubicBezTo>
                    <a:pt x="28" y="1"/>
                    <a:pt x="27" y="0"/>
                    <a:pt x="25"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2" name="Freeform 596"/>
            <p:cNvSpPr/>
            <p:nvPr/>
          </p:nvSpPr>
          <p:spPr bwMode="auto">
            <a:xfrm>
              <a:off x="1628776" y="5616576"/>
              <a:ext cx="104775" cy="63500"/>
            </a:xfrm>
            <a:custGeom>
              <a:avLst/>
              <a:gdLst>
                <a:gd name="T0" fmla="*/ 28 w 28"/>
                <a:gd name="T1" fmla="*/ 0 h 17"/>
                <a:gd name="T2" fmla="*/ 22 w 28"/>
                <a:gd name="T3" fmla="*/ 0 h 17"/>
                <a:gd name="T4" fmla="*/ 22 w 28"/>
                <a:gd name="T5" fmla="*/ 0 h 17"/>
                <a:gd name="T6" fmla="*/ 22 w 28"/>
                <a:gd name="T7" fmla="*/ 0 h 17"/>
                <a:gd name="T8" fmla="*/ 22 w 28"/>
                <a:gd name="T9" fmla="*/ 1 h 17"/>
                <a:gd name="T10" fmla="*/ 0 w 28"/>
                <a:gd name="T11" fmla="*/ 16 h 17"/>
                <a:gd name="T12" fmla="*/ 2 w 28"/>
                <a:gd name="T13" fmla="*/ 17 h 17"/>
                <a:gd name="T14" fmla="*/ 20 w 28"/>
                <a:gd name="T15" fmla="*/ 17 h 17"/>
                <a:gd name="T16" fmla="*/ 28 w 28"/>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17">
                  <a:moveTo>
                    <a:pt x="28" y="0"/>
                  </a:moveTo>
                  <a:cubicBezTo>
                    <a:pt x="26" y="0"/>
                    <a:pt x="24" y="0"/>
                    <a:pt x="22" y="0"/>
                  </a:cubicBezTo>
                  <a:cubicBezTo>
                    <a:pt x="22" y="0"/>
                    <a:pt x="22" y="0"/>
                    <a:pt x="22" y="0"/>
                  </a:cubicBezTo>
                  <a:cubicBezTo>
                    <a:pt x="22" y="0"/>
                    <a:pt x="22" y="0"/>
                    <a:pt x="22" y="0"/>
                  </a:cubicBezTo>
                  <a:cubicBezTo>
                    <a:pt x="22" y="0"/>
                    <a:pt x="22" y="0"/>
                    <a:pt x="22" y="1"/>
                  </a:cubicBezTo>
                  <a:cubicBezTo>
                    <a:pt x="12" y="3"/>
                    <a:pt x="4" y="9"/>
                    <a:pt x="0" y="16"/>
                  </a:cubicBezTo>
                  <a:cubicBezTo>
                    <a:pt x="0" y="17"/>
                    <a:pt x="1" y="17"/>
                    <a:pt x="2" y="17"/>
                  </a:cubicBezTo>
                  <a:cubicBezTo>
                    <a:pt x="20" y="17"/>
                    <a:pt x="20" y="17"/>
                    <a:pt x="20" y="17"/>
                  </a:cubicBezTo>
                  <a:cubicBezTo>
                    <a:pt x="22" y="11"/>
                    <a:pt x="25" y="5"/>
                    <a:pt x="28"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3" name="Freeform 597"/>
            <p:cNvSpPr/>
            <p:nvPr/>
          </p:nvSpPr>
          <p:spPr bwMode="auto">
            <a:xfrm>
              <a:off x="1441451" y="5383213"/>
              <a:ext cx="160338" cy="57150"/>
            </a:xfrm>
            <a:custGeom>
              <a:avLst/>
              <a:gdLst>
                <a:gd name="T0" fmla="*/ 39 w 43"/>
                <a:gd name="T1" fmla="*/ 0 h 15"/>
                <a:gd name="T2" fmla="*/ 0 w 43"/>
                <a:gd name="T3" fmla="*/ 0 h 15"/>
                <a:gd name="T4" fmla="*/ 17 w 43"/>
                <a:gd name="T5" fmla="*/ 15 h 15"/>
                <a:gd name="T6" fmla="*/ 39 w 43"/>
                <a:gd name="T7" fmla="*/ 6 h 15"/>
                <a:gd name="T8" fmla="*/ 43 w 43"/>
                <a:gd name="T9" fmla="*/ 5 h 15"/>
                <a:gd name="T10" fmla="*/ 39 w 43"/>
                <a:gd name="T11" fmla="*/ 0 h 15"/>
              </a:gdLst>
              <a:ahLst/>
              <a:cxnLst>
                <a:cxn ang="0">
                  <a:pos x="T0" y="T1"/>
                </a:cxn>
                <a:cxn ang="0">
                  <a:pos x="T2" y="T3"/>
                </a:cxn>
                <a:cxn ang="0">
                  <a:pos x="T4" y="T5"/>
                </a:cxn>
                <a:cxn ang="0">
                  <a:pos x="T6" y="T7"/>
                </a:cxn>
                <a:cxn ang="0">
                  <a:pos x="T8" y="T9"/>
                </a:cxn>
                <a:cxn ang="0">
                  <a:pos x="T10" y="T11"/>
                </a:cxn>
              </a:cxnLst>
              <a:rect l="0" t="0" r="r" b="b"/>
              <a:pathLst>
                <a:path w="43" h="15">
                  <a:moveTo>
                    <a:pt x="39" y="0"/>
                  </a:moveTo>
                  <a:cubicBezTo>
                    <a:pt x="0" y="0"/>
                    <a:pt x="0" y="0"/>
                    <a:pt x="0" y="0"/>
                  </a:cubicBezTo>
                  <a:cubicBezTo>
                    <a:pt x="4" y="6"/>
                    <a:pt x="10" y="11"/>
                    <a:pt x="17" y="15"/>
                  </a:cubicBezTo>
                  <a:cubicBezTo>
                    <a:pt x="24" y="11"/>
                    <a:pt x="31" y="8"/>
                    <a:pt x="39" y="6"/>
                  </a:cubicBezTo>
                  <a:cubicBezTo>
                    <a:pt x="40" y="6"/>
                    <a:pt x="41" y="5"/>
                    <a:pt x="43" y="5"/>
                  </a:cubicBezTo>
                  <a:cubicBezTo>
                    <a:pt x="41" y="3"/>
                    <a:pt x="40" y="2"/>
                    <a:pt x="39"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4" name="Freeform 598"/>
            <p:cNvSpPr/>
            <p:nvPr/>
          </p:nvSpPr>
          <p:spPr bwMode="auto">
            <a:xfrm>
              <a:off x="1403351" y="5402263"/>
              <a:ext cx="292100" cy="184150"/>
            </a:xfrm>
            <a:custGeom>
              <a:avLst/>
              <a:gdLst>
                <a:gd name="T0" fmla="*/ 53 w 78"/>
                <a:gd name="T1" fmla="*/ 0 h 49"/>
                <a:gd name="T2" fmla="*/ 49 w 78"/>
                <a:gd name="T3" fmla="*/ 1 h 49"/>
                <a:gd name="T4" fmla="*/ 27 w 78"/>
                <a:gd name="T5" fmla="*/ 10 h 49"/>
                <a:gd name="T6" fmla="*/ 27 w 78"/>
                <a:gd name="T7" fmla="*/ 10 h 49"/>
                <a:gd name="T8" fmla="*/ 0 w 78"/>
                <a:gd name="T9" fmla="*/ 37 h 49"/>
                <a:gd name="T10" fmla="*/ 0 w 78"/>
                <a:gd name="T11" fmla="*/ 37 h 49"/>
                <a:gd name="T12" fmla="*/ 0 w 78"/>
                <a:gd name="T13" fmla="*/ 37 h 49"/>
                <a:gd name="T14" fmla="*/ 0 w 78"/>
                <a:gd name="T15" fmla="*/ 37 h 49"/>
                <a:gd name="T16" fmla="*/ 0 w 78"/>
                <a:gd name="T17" fmla="*/ 37 h 49"/>
                <a:gd name="T18" fmla="*/ 0 w 78"/>
                <a:gd name="T19" fmla="*/ 37 h 49"/>
                <a:gd name="T20" fmla="*/ 1 w 78"/>
                <a:gd name="T21" fmla="*/ 38 h 49"/>
                <a:gd name="T22" fmla="*/ 1 w 78"/>
                <a:gd name="T23" fmla="*/ 38 h 49"/>
                <a:gd name="T24" fmla="*/ 42 w 78"/>
                <a:gd name="T25" fmla="*/ 49 h 49"/>
                <a:gd name="T26" fmla="*/ 42 w 78"/>
                <a:gd name="T27" fmla="*/ 49 h 49"/>
                <a:gd name="T28" fmla="*/ 42 w 78"/>
                <a:gd name="T29" fmla="*/ 49 h 49"/>
                <a:gd name="T30" fmla="*/ 60 w 78"/>
                <a:gd name="T31" fmla="*/ 47 h 49"/>
                <a:gd name="T32" fmla="*/ 60 w 78"/>
                <a:gd name="T33" fmla="*/ 47 h 49"/>
                <a:gd name="T34" fmla="*/ 60 w 78"/>
                <a:gd name="T35" fmla="*/ 47 h 49"/>
                <a:gd name="T36" fmla="*/ 60 w 78"/>
                <a:gd name="T37" fmla="*/ 47 h 49"/>
                <a:gd name="T38" fmla="*/ 70 w 78"/>
                <a:gd name="T39" fmla="*/ 44 h 49"/>
                <a:gd name="T40" fmla="*/ 78 w 78"/>
                <a:gd name="T41" fmla="*/ 34 h 49"/>
                <a:gd name="T42" fmla="*/ 70 w 78"/>
                <a:gd name="T43" fmla="*/ 23 h 49"/>
                <a:gd name="T44" fmla="*/ 63 w 78"/>
                <a:gd name="T45" fmla="*/ 27 h 49"/>
                <a:gd name="T46" fmla="*/ 41 w 78"/>
                <a:gd name="T47" fmla="*/ 33 h 49"/>
                <a:gd name="T48" fmla="*/ 28 w 78"/>
                <a:gd name="T49" fmla="*/ 31 h 49"/>
                <a:gd name="T50" fmla="*/ 50 w 78"/>
                <a:gd name="T51" fmla="*/ 3 h 49"/>
                <a:gd name="T52" fmla="*/ 53 w 78"/>
                <a:gd name="T53" fmla="*/ 1 h 49"/>
                <a:gd name="T54" fmla="*/ 53 w 78"/>
                <a:gd name="T55"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8" h="49">
                  <a:moveTo>
                    <a:pt x="53" y="0"/>
                  </a:moveTo>
                  <a:cubicBezTo>
                    <a:pt x="51" y="0"/>
                    <a:pt x="50" y="1"/>
                    <a:pt x="49" y="1"/>
                  </a:cubicBezTo>
                  <a:cubicBezTo>
                    <a:pt x="41" y="3"/>
                    <a:pt x="34" y="6"/>
                    <a:pt x="27" y="10"/>
                  </a:cubicBezTo>
                  <a:cubicBezTo>
                    <a:pt x="27" y="10"/>
                    <a:pt x="27" y="10"/>
                    <a:pt x="27" y="10"/>
                  </a:cubicBezTo>
                  <a:cubicBezTo>
                    <a:pt x="16" y="16"/>
                    <a:pt x="7" y="26"/>
                    <a:pt x="0" y="37"/>
                  </a:cubicBezTo>
                  <a:cubicBezTo>
                    <a:pt x="0" y="37"/>
                    <a:pt x="0" y="37"/>
                    <a:pt x="0" y="37"/>
                  </a:cubicBezTo>
                  <a:cubicBezTo>
                    <a:pt x="0" y="37"/>
                    <a:pt x="0" y="37"/>
                    <a:pt x="0" y="37"/>
                  </a:cubicBezTo>
                  <a:cubicBezTo>
                    <a:pt x="0" y="37"/>
                    <a:pt x="0" y="37"/>
                    <a:pt x="0" y="37"/>
                  </a:cubicBezTo>
                  <a:cubicBezTo>
                    <a:pt x="0" y="37"/>
                    <a:pt x="0" y="37"/>
                    <a:pt x="0" y="37"/>
                  </a:cubicBezTo>
                  <a:cubicBezTo>
                    <a:pt x="0" y="37"/>
                    <a:pt x="0" y="37"/>
                    <a:pt x="0" y="37"/>
                  </a:cubicBezTo>
                  <a:cubicBezTo>
                    <a:pt x="0" y="37"/>
                    <a:pt x="0" y="37"/>
                    <a:pt x="1" y="38"/>
                  </a:cubicBezTo>
                  <a:cubicBezTo>
                    <a:pt x="1" y="38"/>
                    <a:pt x="1" y="38"/>
                    <a:pt x="1" y="38"/>
                  </a:cubicBezTo>
                  <a:cubicBezTo>
                    <a:pt x="13" y="45"/>
                    <a:pt x="27" y="49"/>
                    <a:pt x="42" y="49"/>
                  </a:cubicBezTo>
                  <a:cubicBezTo>
                    <a:pt x="42" y="49"/>
                    <a:pt x="42" y="49"/>
                    <a:pt x="42" y="49"/>
                  </a:cubicBezTo>
                  <a:cubicBezTo>
                    <a:pt x="42" y="49"/>
                    <a:pt x="42" y="49"/>
                    <a:pt x="42" y="49"/>
                  </a:cubicBezTo>
                  <a:cubicBezTo>
                    <a:pt x="48" y="49"/>
                    <a:pt x="54" y="49"/>
                    <a:pt x="60" y="47"/>
                  </a:cubicBezTo>
                  <a:cubicBezTo>
                    <a:pt x="60" y="47"/>
                    <a:pt x="60" y="47"/>
                    <a:pt x="60" y="47"/>
                  </a:cubicBezTo>
                  <a:cubicBezTo>
                    <a:pt x="60" y="47"/>
                    <a:pt x="60" y="47"/>
                    <a:pt x="60" y="47"/>
                  </a:cubicBezTo>
                  <a:cubicBezTo>
                    <a:pt x="60" y="47"/>
                    <a:pt x="60" y="47"/>
                    <a:pt x="60" y="47"/>
                  </a:cubicBezTo>
                  <a:cubicBezTo>
                    <a:pt x="64" y="46"/>
                    <a:pt x="67" y="45"/>
                    <a:pt x="70" y="44"/>
                  </a:cubicBezTo>
                  <a:cubicBezTo>
                    <a:pt x="71" y="40"/>
                    <a:pt x="74" y="36"/>
                    <a:pt x="78" y="34"/>
                  </a:cubicBezTo>
                  <a:cubicBezTo>
                    <a:pt x="75" y="30"/>
                    <a:pt x="72" y="26"/>
                    <a:pt x="70" y="23"/>
                  </a:cubicBezTo>
                  <a:cubicBezTo>
                    <a:pt x="68" y="24"/>
                    <a:pt x="65" y="26"/>
                    <a:pt x="63" y="27"/>
                  </a:cubicBezTo>
                  <a:cubicBezTo>
                    <a:pt x="56" y="31"/>
                    <a:pt x="49" y="33"/>
                    <a:pt x="41" y="33"/>
                  </a:cubicBezTo>
                  <a:cubicBezTo>
                    <a:pt x="37" y="33"/>
                    <a:pt x="32" y="32"/>
                    <a:pt x="28" y="31"/>
                  </a:cubicBezTo>
                  <a:cubicBezTo>
                    <a:pt x="31" y="19"/>
                    <a:pt x="38" y="9"/>
                    <a:pt x="50" y="3"/>
                  </a:cubicBezTo>
                  <a:cubicBezTo>
                    <a:pt x="51" y="2"/>
                    <a:pt x="52" y="2"/>
                    <a:pt x="53" y="1"/>
                  </a:cubicBezTo>
                  <a:cubicBezTo>
                    <a:pt x="53" y="1"/>
                    <a:pt x="53" y="0"/>
                    <a:pt x="53"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5" name="Freeform 605"/>
            <p:cNvSpPr/>
            <p:nvPr/>
          </p:nvSpPr>
          <p:spPr bwMode="auto">
            <a:xfrm>
              <a:off x="3463926" y="5383213"/>
              <a:ext cx="60325" cy="4763"/>
            </a:xfrm>
            <a:custGeom>
              <a:avLst/>
              <a:gdLst>
                <a:gd name="T0" fmla="*/ 16 w 16"/>
                <a:gd name="T1" fmla="*/ 0 h 1"/>
                <a:gd name="T2" fmla="*/ 0 w 16"/>
                <a:gd name="T3" fmla="*/ 0 h 1"/>
                <a:gd name="T4" fmla="*/ 2 w 16"/>
                <a:gd name="T5" fmla="*/ 0 h 1"/>
                <a:gd name="T6" fmla="*/ 8 w 16"/>
                <a:gd name="T7" fmla="*/ 1 h 1"/>
                <a:gd name="T8" fmla="*/ 16 w 16"/>
                <a:gd name="T9" fmla="*/ 0 h 1"/>
              </a:gdLst>
              <a:ahLst/>
              <a:cxnLst>
                <a:cxn ang="0">
                  <a:pos x="T0" y="T1"/>
                </a:cxn>
                <a:cxn ang="0">
                  <a:pos x="T2" y="T3"/>
                </a:cxn>
                <a:cxn ang="0">
                  <a:pos x="T4" y="T5"/>
                </a:cxn>
                <a:cxn ang="0">
                  <a:pos x="T6" y="T7"/>
                </a:cxn>
                <a:cxn ang="0">
                  <a:pos x="T8" y="T9"/>
                </a:cxn>
              </a:cxnLst>
              <a:rect l="0" t="0" r="r" b="b"/>
              <a:pathLst>
                <a:path w="16" h="1">
                  <a:moveTo>
                    <a:pt x="16" y="0"/>
                  </a:moveTo>
                  <a:cubicBezTo>
                    <a:pt x="0" y="0"/>
                    <a:pt x="0" y="0"/>
                    <a:pt x="0" y="0"/>
                  </a:cubicBezTo>
                  <a:cubicBezTo>
                    <a:pt x="1" y="0"/>
                    <a:pt x="2" y="0"/>
                    <a:pt x="2" y="0"/>
                  </a:cubicBezTo>
                  <a:cubicBezTo>
                    <a:pt x="4" y="1"/>
                    <a:pt x="6" y="1"/>
                    <a:pt x="8" y="1"/>
                  </a:cubicBezTo>
                  <a:cubicBezTo>
                    <a:pt x="11" y="1"/>
                    <a:pt x="14" y="1"/>
                    <a:pt x="16"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6" name="Freeform 610"/>
            <p:cNvSpPr/>
            <p:nvPr/>
          </p:nvSpPr>
          <p:spPr bwMode="auto">
            <a:xfrm>
              <a:off x="3122613" y="5470525"/>
              <a:ext cx="85725" cy="127000"/>
            </a:xfrm>
            <a:custGeom>
              <a:avLst/>
              <a:gdLst>
                <a:gd name="T0" fmla="*/ 8 w 23"/>
                <a:gd name="T1" fmla="*/ 0 h 34"/>
                <a:gd name="T2" fmla="*/ 1 w 23"/>
                <a:gd name="T3" fmla="*/ 4 h 34"/>
                <a:gd name="T4" fmla="*/ 3 w 23"/>
                <a:gd name="T5" fmla="*/ 20 h 34"/>
                <a:gd name="T6" fmla="*/ 20 w 23"/>
                <a:gd name="T7" fmla="*/ 34 h 34"/>
                <a:gd name="T8" fmla="*/ 21 w 23"/>
                <a:gd name="T9" fmla="*/ 33 h 34"/>
                <a:gd name="T10" fmla="*/ 19 w 23"/>
                <a:gd name="T11" fmla="*/ 12 h 34"/>
                <a:gd name="T12" fmla="*/ 8 w 23"/>
                <a:gd name="T13" fmla="*/ 0 h 34"/>
              </a:gdLst>
              <a:ahLst/>
              <a:cxnLst>
                <a:cxn ang="0">
                  <a:pos x="T0" y="T1"/>
                </a:cxn>
                <a:cxn ang="0">
                  <a:pos x="T2" y="T3"/>
                </a:cxn>
                <a:cxn ang="0">
                  <a:pos x="T4" y="T5"/>
                </a:cxn>
                <a:cxn ang="0">
                  <a:pos x="T6" y="T7"/>
                </a:cxn>
                <a:cxn ang="0">
                  <a:pos x="T8" y="T9"/>
                </a:cxn>
                <a:cxn ang="0">
                  <a:pos x="T10" y="T11"/>
                </a:cxn>
                <a:cxn ang="0">
                  <a:pos x="T12" y="T13"/>
                </a:cxn>
              </a:cxnLst>
              <a:rect l="0" t="0" r="r" b="b"/>
              <a:pathLst>
                <a:path w="23" h="34">
                  <a:moveTo>
                    <a:pt x="8" y="0"/>
                  </a:moveTo>
                  <a:cubicBezTo>
                    <a:pt x="6" y="1"/>
                    <a:pt x="3" y="2"/>
                    <a:pt x="1" y="4"/>
                  </a:cubicBezTo>
                  <a:cubicBezTo>
                    <a:pt x="0" y="9"/>
                    <a:pt x="1" y="14"/>
                    <a:pt x="3" y="20"/>
                  </a:cubicBezTo>
                  <a:cubicBezTo>
                    <a:pt x="7" y="26"/>
                    <a:pt x="13" y="31"/>
                    <a:pt x="20" y="34"/>
                  </a:cubicBezTo>
                  <a:cubicBezTo>
                    <a:pt x="20" y="34"/>
                    <a:pt x="20" y="34"/>
                    <a:pt x="21" y="33"/>
                  </a:cubicBezTo>
                  <a:cubicBezTo>
                    <a:pt x="23" y="26"/>
                    <a:pt x="23" y="19"/>
                    <a:pt x="19" y="12"/>
                  </a:cubicBezTo>
                  <a:cubicBezTo>
                    <a:pt x="17" y="6"/>
                    <a:pt x="13" y="2"/>
                    <a:pt x="8"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7" name="Freeform 612"/>
            <p:cNvSpPr/>
            <p:nvPr/>
          </p:nvSpPr>
          <p:spPr bwMode="auto">
            <a:xfrm>
              <a:off x="2789238" y="5424488"/>
              <a:ext cx="77788" cy="79375"/>
            </a:xfrm>
            <a:custGeom>
              <a:avLst/>
              <a:gdLst>
                <a:gd name="T0" fmla="*/ 2 w 21"/>
                <a:gd name="T1" fmla="*/ 0 h 21"/>
                <a:gd name="T2" fmla="*/ 0 w 21"/>
                <a:gd name="T3" fmla="*/ 14 h 21"/>
                <a:gd name="T4" fmla="*/ 2 w 21"/>
                <a:gd name="T5" fmla="*/ 14 h 21"/>
                <a:gd name="T6" fmla="*/ 21 w 21"/>
                <a:gd name="T7" fmla="*/ 21 h 21"/>
                <a:gd name="T8" fmla="*/ 19 w 21"/>
                <a:gd name="T9" fmla="*/ 14 h 21"/>
                <a:gd name="T10" fmla="*/ 2 w 21"/>
                <a:gd name="T11" fmla="*/ 0 h 21"/>
              </a:gdLst>
              <a:ahLst/>
              <a:cxnLst>
                <a:cxn ang="0">
                  <a:pos x="T0" y="T1"/>
                </a:cxn>
                <a:cxn ang="0">
                  <a:pos x="T2" y="T3"/>
                </a:cxn>
                <a:cxn ang="0">
                  <a:pos x="T4" y="T5"/>
                </a:cxn>
                <a:cxn ang="0">
                  <a:pos x="T6" y="T7"/>
                </a:cxn>
                <a:cxn ang="0">
                  <a:pos x="T8" y="T9"/>
                </a:cxn>
                <a:cxn ang="0">
                  <a:pos x="T10" y="T11"/>
                </a:cxn>
              </a:cxnLst>
              <a:rect l="0" t="0" r="r" b="b"/>
              <a:pathLst>
                <a:path w="21" h="21">
                  <a:moveTo>
                    <a:pt x="2" y="0"/>
                  </a:moveTo>
                  <a:cubicBezTo>
                    <a:pt x="0" y="4"/>
                    <a:pt x="0" y="9"/>
                    <a:pt x="0" y="14"/>
                  </a:cubicBezTo>
                  <a:cubicBezTo>
                    <a:pt x="1" y="14"/>
                    <a:pt x="2" y="14"/>
                    <a:pt x="2" y="14"/>
                  </a:cubicBezTo>
                  <a:cubicBezTo>
                    <a:pt x="9" y="15"/>
                    <a:pt x="16" y="17"/>
                    <a:pt x="21" y="21"/>
                  </a:cubicBezTo>
                  <a:cubicBezTo>
                    <a:pt x="21" y="19"/>
                    <a:pt x="20" y="16"/>
                    <a:pt x="19" y="14"/>
                  </a:cubicBezTo>
                  <a:cubicBezTo>
                    <a:pt x="15" y="7"/>
                    <a:pt x="9" y="2"/>
                    <a:pt x="2"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8" name="Freeform 613"/>
            <p:cNvSpPr/>
            <p:nvPr/>
          </p:nvSpPr>
          <p:spPr bwMode="auto">
            <a:xfrm>
              <a:off x="4437063" y="5424488"/>
              <a:ext cx="36513" cy="34925"/>
            </a:xfrm>
            <a:custGeom>
              <a:avLst/>
              <a:gdLst>
                <a:gd name="T0" fmla="*/ 5 w 10"/>
                <a:gd name="T1" fmla="*/ 0 h 9"/>
                <a:gd name="T2" fmla="*/ 0 w 10"/>
                <a:gd name="T3" fmla="*/ 2 h 9"/>
                <a:gd name="T4" fmla="*/ 10 w 10"/>
                <a:gd name="T5" fmla="*/ 9 h 9"/>
                <a:gd name="T6" fmla="*/ 10 w 10"/>
                <a:gd name="T7" fmla="*/ 8 h 9"/>
                <a:gd name="T8" fmla="*/ 5 w 10"/>
                <a:gd name="T9" fmla="*/ 0 h 9"/>
              </a:gdLst>
              <a:ahLst/>
              <a:cxnLst>
                <a:cxn ang="0">
                  <a:pos x="T0" y="T1"/>
                </a:cxn>
                <a:cxn ang="0">
                  <a:pos x="T2" y="T3"/>
                </a:cxn>
                <a:cxn ang="0">
                  <a:pos x="T4" y="T5"/>
                </a:cxn>
                <a:cxn ang="0">
                  <a:pos x="T6" y="T7"/>
                </a:cxn>
                <a:cxn ang="0">
                  <a:pos x="T8" y="T9"/>
                </a:cxn>
              </a:cxnLst>
              <a:rect l="0" t="0" r="r" b="b"/>
              <a:pathLst>
                <a:path w="10" h="9">
                  <a:moveTo>
                    <a:pt x="5" y="0"/>
                  </a:moveTo>
                  <a:cubicBezTo>
                    <a:pt x="4" y="1"/>
                    <a:pt x="2" y="1"/>
                    <a:pt x="0" y="2"/>
                  </a:cubicBezTo>
                  <a:cubicBezTo>
                    <a:pt x="3" y="5"/>
                    <a:pt x="6" y="7"/>
                    <a:pt x="10" y="9"/>
                  </a:cubicBezTo>
                  <a:cubicBezTo>
                    <a:pt x="10" y="9"/>
                    <a:pt x="10" y="9"/>
                    <a:pt x="10" y="8"/>
                  </a:cubicBezTo>
                  <a:cubicBezTo>
                    <a:pt x="8" y="6"/>
                    <a:pt x="7" y="3"/>
                    <a:pt x="5"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9" name="Freeform 621"/>
            <p:cNvSpPr/>
            <p:nvPr/>
          </p:nvSpPr>
          <p:spPr bwMode="auto">
            <a:xfrm>
              <a:off x="1695450" y="54594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0" name="Freeform 625"/>
            <p:cNvSpPr/>
            <p:nvPr/>
          </p:nvSpPr>
          <p:spPr bwMode="auto">
            <a:xfrm>
              <a:off x="3906838" y="5402263"/>
              <a:ext cx="123825" cy="87313"/>
            </a:xfrm>
            <a:custGeom>
              <a:avLst/>
              <a:gdLst>
                <a:gd name="T0" fmla="*/ 6 w 33"/>
                <a:gd name="T1" fmla="*/ 0 h 23"/>
                <a:gd name="T2" fmla="*/ 0 w 33"/>
                <a:gd name="T3" fmla="*/ 1 h 23"/>
                <a:gd name="T4" fmla="*/ 12 w 33"/>
                <a:gd name="T5" fmla="*/ 19 h 23"/>
                <a:gd name="T6" fmla="*/ 27 w 33"/>
                <a:gd name="T7" fmla="*/ 23 h 23"/>
                <a:gd name="T8" fmla="*/ 33 w 33"/>
                <a:gd name="T9" fmla="*/ 23 h 23"/>
                <a:gd name="T10" fmla="*/ 21 w 33"/>
                <a:gd name="T11" fmla="*/ 4 h 23"/>
                <a:gd name="T12" fmla="*/ 6 w 33"/>
                <a:gd name="T13" fmla="*/ 0 h 23"/>
              </a:gdLst>
              <a:ahLst/>
              <a:cxnLst>
                <a:cxn ang="0">
                  <a:pos x="T0" y="T1"/>
                </a:cxn>
                <a:cxn ang="0">
                  <a:pos x="T2" y="T3"/>
                </a:cxn>
                <a:cxn ang="0">
                  <a:pos x="T4" y="T5"/>
                </a:cxn>
                <a:cxn ang="0">
                  <a:pos x="T6" y="T7"/>
                </a:cxn>
                <a:cxn ang="0">
                  <a:pos x="T8" y="T9"/>
                </a:cxn>
                <a:cxn ang="0">
                  <a:pos x="T10" y="T11"/>
                </a:cxn>
                <a:cxn ang="0">
                  <a:pos x="T12" y="T13"/>
                </a:cxn>
              </a:cxnLst>
              <a:rect l="0" t="0" r="r" b="b"/>
              <a:pathLst>
                <a:path w="33" h="23">
                  <a:moveTo>
                    <a:pt x="6" y="0"/>
                  </a:moveTo>
                  <a:cubicBezTo>
                    <a:pt x="4" y="0"/>
                    <a:pt x="2" y="0"/>
                    <a:pt x="0" y="1"/>
                  </a:cubicBezTo>
                  <a:cubicBezTo>
                    <a:pt x="1" y="8"/>
                    <a:pt x="5" y="15"/>
                    <a:pt x="12" y="19"/>
                  </a:cubicBezTo>
                  <a:cubicBezTo>
                    <a:pt x="17" y="22"/>
                    <a:pt x="22" y="23"/>
                    <a:pt x="27" y="23"/>
                  </a:cubicBezTo>
                  <a:cubicBezTo>
                    <a:pt x="29" y="23"/>
                    <a:pt x="31" y="23"/>
                    <a:pt x="33" y="23"/>
                  </a:cubicBezTo>
                  <a:cubicBezTo>
                    <a:pt x="32" y="15"/>
                    <a:pt x="28" y="9"/>
                    <a:pt x="21" y="4"/>
                  </a:cubicBezTo>
                  <a:cubicBezTo>
                    <a:pt x="16" y="1"/>
                    <a:pt x="11" y="0"/>
                    <a:pt x="6"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1" name="Freeform 626"/>
            <p:cNvSpPr/>
            <p:nvPr/>
          </p:nvSpPr>
          <p:spPr bwMode="auto">
            <a:xfrm>
              <a:off x="4387850" y="5507038"/>
              <a:ext cx="123825" cy="87313"/>
            </a:xfrm>
            <a:custGeom>
              <a:avLst/>
              <a:gdLst>
                <a:gd name="T0" fmla="*/ 6 w 33"/>
                <a:gd name="T1" fmla="*/ 0 h 23"/>
                <a:gd name="T2" fmla="*/ 0 w 33"/>
                <a:gd name="T3" fmla="*/ 0 h 23"/>
                <a:gd name="T4" fmla="*/ 12 w 33"/>
                <a:gd name="T5" fmla="*/ 19 h 23"/>
                <a:gd name="T6" fmla="*/ 12 w 33"/>
                <a:gd name="T7" fmla="*/ 19 h 23"/>
                <a:gd name="T8" fmla="*/ 12 w 33"/>
                <a:gd name="T9" fmla="*/ 19 h 23"/>
                <a:gd name="T10" fmla="*/ 27 w 33"/>
                <a:gd name="T11" fmla="*/ 23 h 23"/>
                <a:gd name="T12" fmla="*/ 29 w 33"/>
                <a:gd name="T13" fmla="*/ 23 h 23"/>
                <a:gd name="T14" fmla="*/ 32 w 33"/>
                <a:gd name="T15" fmla="*/ 23 h 23"/>
                <a:gd name="T16" fmla="*/ 32 w 33"/>
                <a:gd name="T17" fmla="*/ 23 h 23"/>
                <a:gd name="T18" fmla="*/ 33 w 33"/>
                <a:gd name="T19" fmla="*/ 22 h 23"/>
                <a:gd name="T20" fmla="*/ 33 w 33"/>
                <a:gd name="T21" fmla="*/ 22 h 23"/>
                <a:gd name="T22" fmla="*/ 33 w 33"/>
                <a:gd name="T23" fmla="*/ 22 h 23"/>
                <a:gd name="T24" fmla="*/ 33 w 33"/>
                <a:gd name="T25" fmla="*/ 22 h 23"/>
                <a:gd name="T26" fmla="*/ 33 w 33"/>
                <a:gd name="T27" fmla="*/ 22 h 23"/>
                <a:gd name="T28" fmla="*/ 31 w 33"/>
                <a:gd name="T29" fmla="*/ 16 h 23"/>
                <a:gd name="T30" fmla="*/ 31 w 33"/>
                <a:gd name="T31" fmla="*/ 16 h 23"/>
                <a:gd name="T32" fmla="*/ 23 w 33"/>
                <a:gd name="T33" fmla="*/ 6 h 23"/>
                <a:gd name="T34" fmla="*/ 21 w 33"/>
                <a:gd name="T35" fmla="*/ 4 h 23"/>
                <a:gd name="T36" fmla="*/ 6 w 33"/>
                <a:gd name="T3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23">
                  <a:moveTo>
                    <a:pt x="6" y="0"/>
                  </a:moveTo>
                  <a:cubicBezTo>
                    <a:pt x="4" y="0"/>
                    <a:pt x="2" y="0"/>
                    <a:pt x="0" y="0"/>
                  </a:cubicBezTo>
                  <a:cubicBezTo>
                    <a:pt x="1" y="8"/>
                    <a:pt x="5" y="14"/>
                    <a:pt x="12" y="19"/>
                  </a:cubicBezTo>
                  <a:cubicBezTo>
                    <a:pt x="12" y="19"/>
                    <a:pt x="12" y="19"/>
                    <a:pt x="12" y="19"/>
                  </a:cubicBezTo>
                  <a:cubicBezTo>
                    <a:pt x="12" y="19"/>
                    <a:pt x="12" y="19"/>
                    <a:pt x="12" y="19"/>
                  </a:cubicBezTo>
                  <a:cubicBezTo>
                    <a:pt x="17" y="22"/>
                    <a:pt x="22" y="23"/>
                    <a:pt x="27" y="23"/>
                  </a:cubicBezTo>
                  <a:cubicBezTo>
                    <a:pt x="28" y="23"/>
                    <a:pt x="29" y="23"/>
                    <a:pt x="29" y="23"/>
                  </a:cubicBezTo>
                  <a:cubicBezTo>
                    <a:pt x="30" y="23"/>
                    <a:pt x="31" y="23"/>
                    <a:pt x="32" y="23"/>
                  </a:cubicBezTo>
                  <a:cubicBezTo>
                    <a:pt x="32" y="23"/>
                    <a:pt x="32" y="23"/>
                    <a:pt x="32" y="23"/>
                  </a:cubicBezTo>
                  <a:cubicBezTo>
                    <a:pt x="32" y="23"/>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0"/>
                    <a:pt x="32" y="18"/>
                    <a:pt x="31" y="16"/>
                  </a:cubicBezTo>
                  <a:cubicBezTo>
                    <a:pt x="31" y="16"/>
                    <a:pt x="31" y="16"/>
                    <a:pt x="31" y="16"/>
                  </a:cubicBezTo>
                  <a:cubicBezTo>
                    <a:pt x="30" y="12"/>
                    <a:pt x="27" y="8"/>
                    <a:pt x="23" y="6"/>
                  </a:cubicBezTo>
                  <a:cubicBezTo>
                    <a:pt x="22" y="5"/>
                    <a:pt x="22" y="5"/>
                    <a:pt x="21" y="4"/>
                  </a:cubicBezTo>
                  <a:cubicBezTo>
                    <a:pt x="16" y="1"/>
                    <a:pt x="11" y="0"/>
                    <a:pt x="6"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2" name="Freeform 627"/>
            <p:cNvSpPr/>
            <p:nvPr/>
          </p:nvSpPr>
          <p:spPr bwMode="auto">
            <a:xfrm>
              <a:off x="4456113" y="5391150"/>
              <a:ext cx="206375" cy="134938"/>
            </a:xfrm>
            <a:custGeom>
              <a:avLst/>
              <a:gdLst>
                <a:gd name="T0" fmla="*/ 14 w 55"/>
                <a:gd name="T1" fmla="*/ 0 h 36"/>
                <a:gd name="T2" fmla="*/ 3 w 55"/>
                <a:gd name="T3" fmla="*/ 7 h 36"/>
                <a:gd name="T4" fmla="*/ 0 w 55"/>
                <a:gd name="T5" fmla="*/ 9 h 36"/>
                <a:gd name="T6" fmla="*/ 5 w 55"/>
                <a:gd name="T7" fmla="*/ 17 h 36"/>
                <a:gd name="T8" fmla="*/ 13 w 55"/>
                <a:gd name="T9" fmla="*/ 26 h 36"/>
                <a:gd name="T10" fmla="*/ 20 w 55"/>
                <a:gd name="T11" fmla="*/ 30 h 36"/>
                <a:gd name="T12" fmla="*/ 42 w 55"/>
                <a:gd name="T13" fmla="*/ 36 h 36"/>
                <a:gd name="T14" fmla="*/ 55 w 55"/>
                <a:gd name="T15" fmla="*/ 34 h 36"/>
                <a:gd name="T16" fmla="*/ 33 w 55"/>
                <a:gd name="T17" fmla="*/ 6 h 36"/>
                <a:gd name="T18" fmla="*/ 30 w 55"/>
                <a:gd name="T19" fmla="*/ 4 h 36"/>
                <a:gd name="T20" fmla="*/ 14 w 55"/>
                <a:gd name="T21"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36">
                  <a:moveTo>
                    <a:pt x="14" y="0"/>
                  </a:moveTo>
                  <a:cubicBezTo>
                    <a:pt x="11" y="3"/>
                    <a:pt x="7" y="5"/>
                    <a:pt x="3" y="7"/>
                  </a:cubicBezTo>
                  <a:cubicBezTo>
                    <a:pt x="2" y="8"/>
                    <a:pt x="1" y="8"/>
                    <a:pt x="0" y="9"/>
                  </a:cubicBezTo>
                  <a:cubicBezTo>
                    <a:pt x="2" y="12"/>
                    <a:pt x="3" y="15"/>
                    <a:pt x="5" y="17"/>
                  </a:cubicBezTo>
                  <a:cubicBezTo>
                    <a:pt x="8" y="20"/>
                    <a:pt x="10" y="23"/>
                    <a:pt x="13" y="26"/>
                  </a:cubicBezTo>
                  <a:cubicBezTo>
                    <a:pt x="15" y="27"/>
                    <a:pt x="18" y="29"/>
                    <a:pt x="20" y="30"/>
                  </a:cubicBezTo>
                  <a:cubicBezTo>
                    <a:pt x="27" y="34"/>
                    <a:pt x="34" y="36"/>
                    <a:pt x="42" y="36"/>
                  </a:cubicBezTo>
                  <a:cubicBezTo>
                    <a:pt x="46" y="36"/>
                    <a:pt x="51" y="35"/>
                    <a:pt x="55" y="34"/>
                  </a:cubicBezTo>
                  <a:cubicBezTo>
                    <a:pt x="52" y="22"/>
                    <a:pt x="45" y="12"/>
                    <a:pt x="33" y="6"/>
                  </a:cubicBezTo>
                  <a:cubicBezTo>
                    <a:pt x="32" y="5"/>
                    <a:pt x="31" y="5"/>
                    <a:pt x="30" y="4"/>
                  </a:cubicBezTo>
                  <a:cubicBezTo>
                    <a:pt x="25" y="2"/>
                    <a:pt x="19" y="1"/>
                    <a:pt x="14"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3" name="Freeform 629"/>
            <p:cNvSpPr/>
            <p:nvPr/>
          </p:nvSpPr>
          <p:spPr bwMode="auto">
            <a:xfrm>
              <a:off x="2795588" y="5556250"/>
              <a:ext cx="134938" cy="117475"/>
            </a:xfrm>
            <a:custGeom>
              <a:avLst/>
              <a:gdLst>
                <a:gd name="T0" fmla="*/ 22 w 36"/>
                <a:gd name="T1" fmla="*/ 0 h 31"/>
                <a:gd name="T2" fmla="*/ 2 w 36"/>
                <a:gd name="T3" fmla="*/ 5 h 31"/>
                <a:gd name="T4" fmla="*/ 0 w 36"/>
                <a:gd name="T5" fmla="*/ 5 h 31"/>
                <a:gd name="T6" fmla="*/ 8 w 36"/>
                <a:gd name="T7" fmla="*/ 19 h 31"/>
                <a:gd name="T8" fmla="*/ 36 w 36"/>
                <a:gd name="T9" fmla="*/ 31 h 31"/>
                <a:gd name="T10" fmla="*/ 25 w 36"/>
                <a:gd name="T11" fmla="*/ 3 h 31"/>
                <a:gd name="T12" fmla="*/ 22 w 36"/>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36" h="31">
                  <a:moveTo>
                    <a:pt x="22" y="0"/>
                  </a:moveTo>
                  <a:cubicBezTo>
                    <a:pt x="16" y="3"/>
                    <a:pt x="9" y="5"/>
                    <a:pt x="2" y="5"/>
                  </a:cubicBezTo>
                  <a:cubicBezTo>
                    <a:pt x="1" y="5"/>
                    <a:pt x="0" y="5"/>
                    <a:pt x="0" y="5"/>
                  </a:cubicBezTo>
                  <a:cubicBezTo>
                    <a:pt x="1" y="10"/>
                    <a:pt x="4" y="15"/>
                    <a:pt x="8" y="19"/>
                  </a:cubicBezTo>
                  <a:cubicBezTo>
                    <a:pt x="16" y="27"/>
                    <a:pt x="26" y="31"/>
                    <a:pt x="36" y="31"/>
                  </a:cubicBezTo>
                  <a:cubicBezTo>
                    <a:pt x="36" y="21"/>
                    <a:pt x="32" y="11"/>
                    <a:pt x="25" y="3"/>
                  </a:cubicBezTo>
                  <a:cubicBezTo>
                    <a:pt x="24" y="2"/>
                    <a:pt x="23" y="1"/>
                    <a:pt x="22"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4" name="Freeform 631"/>
            <p:cNvSpPr/>
            <p:nvPr/>
          </p:nvSpPr>
          <p:spPr bwMode="auto">
            <a:xfrm>
              <a:off x="1662113" y="559435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A2ABB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5" name="Freeform 632"/>
            <p:cNvSpPr/>
            <p:nvPr/>
          </p:nvSpPr>
          <p:spPr bwMode="auto">
            <a:xfrm>
              <a:off x="1658938" y="5591175"/>
              <a:ext cx="3175" cy="3175"/>
            </a:xfrm>
            <a:custGeom>
              <a:avLst/>
              <a:gdLst>
                <a:gd name="T0" fmla="*/ 0 w 1"/>
                <a:gd name="T1" fmla="*/ 0 h 1"/>
                <a:gd name="T2" fmla="*/ 1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0"/>
                    <a:pt x="1" y="1"/>
                  </a:cubicBezTo>
                  <a:cubicBezTo>
                    <a:pt x="1" y="1"/>
                    <a:pt x="1" y="1"/>
                    <a:pt x="1" y="1"/>
                  </a:cubicBezTo>
                  <a:cubicBezTo>
                    <a:pt x="0" y="0"/>
                    <a:pt x="0" y="0"/>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6" name="Freeform 636"/>
            <p:cNvSpPr/>
            <p:nvPr/>
          </p:nvSpPr>
          <p:spPr bwMode="auto">
            <a:xfrm>
              <a:off x="2943225" y="5514975"/>
              <a:ext cx="88900" cy="93663"/>
            </a:xfrm>
            <a:custGeom>
              <a:avLst/>
              <a:gdLst>
                <a:gd name="T0" fmla="*/ 1 w 24"/>
                <a:gd name="T1" fmla="*/ 0 h 25"/>
                <a:gd name="T2" fmla="*/ 7 w 24"/>
                <a:gd name="T3" fmla="*/ 18 h 25"/>
                <a:gd name="T4" fmla="*/ 24 w 24"/>
                <a:gd name="T5" fmla="*/ 25 h 25"/>
                <a:gd name="T6" fmla="*/ 18 w 24"/>
                <a:gd name="T7" fmla="*/ 8 h 25"/>
                <a:gd name="T8" fmla="*/ 1 w 24"/>
                <a:gd name="T9" fmla="*/ 0 h 25"/>
              </a:gdLst>
              <a:ahLst/>
              <a:cxnLst>
                <a:cxn ang="0">
                  <a:pos x="T0" y="T1"/>
                </a:cxn>
                <a:cxn ang="0">
                  <a:pos x="T2" y="T3"/>
                </a:cxn>
                <a:cxn ang="0">
                  <a:pos x="T4" y="T5"/>
                </a:cxn>
                <a:cxn ang="0">
                  <a:pos x="T6" y="T7"/>
                </a:cxn>
                <a:cxn ang="0">
                  <a:pos x="T8" y="T9"/>
                </a:cxn>
              </a:cxnLst>
              <a:rect l="0" t="0" r="r" b="b"/>
              <a:pathLst>
                <a:path w="24" h="25">
                  <a:moveTo>
                    <a:pt x="1" y="0"/>
                  </a:moveTo>
                  <a:cubicBezTo>
                    <a:pt x="0" y="7"/>
                    <a:pt x="3" y="13"/>
                    <a:pt x="7" y="18"/>
                  </a:cubicBezTo>
                  <a:cubicBezTo>
                    <a:pt x="12" y="23"/>
                    <a:pt x="18" y="25"/>
                    <a:pt x="24" y="25"/>
                  </a:cubicBezTo>
                  <a:cubicBezTo>
                    <a:pt x="24" y="19"/>
                    <a:pt x="22" y="12"/>
                    <a:pt x="18" y="8"/>
                  </a:cubicBezTo>
                  <a:cubicBezTo>
                    <a:pt x="13" y="3"/>
                    <a:pt x="7" y="0"/>
                    <a:pt x="1"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7" name="Freeform 639"/>
            <p:cNvSpPr/>
            <p:nvPr/>
          </p:nvSpPr>
          <p:spPr bwMode="auto">
            <a:xfrm>
              <a:off x="1658938" y="5507038"/>
              <a:ext cx="123825" cy="87313"/>
            </a:xfrm>
            <a:custGeom>
              <a:avLst/>
              <a:gdLst>
                <a:gd name="T0" fmla="*/ 27 w 33"/>
                <a:gd name="T1" fmla="*/ 0 h 23"/>
                <a:gd name="T2" fmla="*/ 12 w 33"/>
                <a:gd name="T3" fmla="*/ 4 h 23"/>
                <a:gd name="T4" fmla="*/ 10 w 33"/>
                <a:gd name="T5" fmla="*/ 6 h 23"/>
                <a:gd name="T6" fmla="*/ 2 w 33"/>
                <a:gd name="T7" fmla="*/ 16 h 23"/>
                <a:gd name="T8" fmla="*/ 2 w 33"/>
                <a:gd name="T9" fmla="*/ 16 h 23"/>
                <a:gd name="T10" fmla="*/ 0 w 33"/>
                <a:gd name="T11" fmla="*/ 22 h 23"/>
                <a:gd name="T12" fmla="*/ 0 w 33"/>
                <a:gd name="T13" fmla="*/ 22 h 23"/>
                <a:gd name="T14" fmla="*/ 0 w 33"/>
                <a:gd name="T15" fmla="*/ 22 h 23"/>
                <a:gd name="T16" fmla="*/ 1 w 33"/>
                <a:gd name="T17" fmla="*/ 23 h 23"/>
                <a:gd name="T18" fmla="*/ 1 w 33"/>
                <a:gd name="T19" fmla="*/ 23 h 23"/>
                <a:gd name="T20" fmla="*/ 6 w 33"/>
                <a:gd name="T21" fmla="*/ 23 h 23"/>
                <a:gd name="T22" fmla="*/ 21 w 33"/>
                <a:gd name="T23" fmla="*/ 19 h 23"/>
                <a:gd name="T24" fmla="*/ 21 w 33"/>
                <a:gd name="T25" fmla="*/ 19 h 23"/>
                <a:gd name="T26" fmla="*/ 21 w 33"/>
                <a:gd name="T27" fmla="*/ 19 h 23"/>
                <a:gd name="T28" fmla="*/ 33 w 33"/>
                <a:gd name="T29" fmla="*/ 0 h 23"/>
                <a:gd name="T30" fmla="*/ 27 w 33"/>
                <a:gd name="T31"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 h="23">
                  <a:moveTo>
                    <a:pt x="27" y="0"/>
                  </a:moveTo>
                  <a:cubicBezTo>
                    <a:pt x="22" y="0"/>
                    <a:pt x="17" y="1"/>
                    <a:pt x="12" y="4"/>
                  </a:cubicBezTo>
                  <a:cubicBezTo>
                    <a:pt x="11" y="5"/>
                    <a:pt x="11" y="5"/>
                    <a:pt x="10" y="6"/>
                  </a:cubicBezTo>
                  <a:cubicBezTo>
                    <a:pt x="6" y="8"/>
                    <a:pt x="3" y="12"/>
                    <a:pt x="2" y="16"/>
                  </a:cubicBezTo>
                  <a:cubicBezTo>
                    <a:pt x="2" y="16"/>
                    <a:pt x="2" y="16"/>
                    <a:pt x="2" y="16"/>
                  </a:cubicBezTo>
                  <a:cubicBezTo>
                    <a:pt x="1" y="18"/>
                    <a:pt x="0" y="20"/>
                    <a:pt x="0" y="22"/>
                  </a:cubicBezTo>
                  <a:cubicBezTo>
                    <a:pt x="0" y="22"/>
                    <a:pt x="0" y="22"/>
                    <a:pt x="0" y="22"/>
                  </a:cubicBezTo>
                  <a:cubicBezTo>
                    <a:pt x="0" y="22"/>
                    <a:pt x="0" y="22"/>
                    <a:pt x="0" y="22"/>
                  </a:cubicBezTo>
                  <a:cubicBezTo>
                    <a:pt x="0" y="22"/>
                    <a:pt x="0" y="22"/>
                    <a:pt x="1" y="23"/>
                  </a:cubicBezTo>
                  <a:cubicBezTo>
                    <a:pt x="1" y="23"/>
                    <a:pt x="1" y="23"/>
                    <a:pt x="1" y="23"/>
                  </a:cubicBezTo>
                  <a:cubicBezTo>
                    <a:pt x="3" y="23"/>
                    <a:pt x="4" y="23"/>
                    <a:pt x="6" y="23"/>
                  </a:cubicBezTo>
                  <a:cubicBezTo>
                    <a:pt x="11" y="23"/>
                    <a:pt x="16" y="22"/>
                    <a:pt x="21" y="19"/>
                  </a:cubicBezTo>
                  <a:cubicBezTo>
                    <a:pt x="21" y="19"/>
                    <a:pt x="21" y="19"/>
                    <a:pt x="21" y="19"/>
                  </a:cubicBezTo>
                  <a:cubicBezTo>
                    <a:pt x="21" y="19"/>
                    <a:pt x="21" y="19"/>
                    <a:pt x="21" y="19"/>
                  </a:cubicBezTo>
                  <a:cubicBezTo>
                    <a:pt x="28" y="14"/>
                    <a:pt x="32" y="8"/>
                    <a:pt x="33" y="0"/>
                  </a:cubicBezTo>
                  <a:cubicBezTo>
                    <a:pt x="31" y="0"/>
                    <a:pt x="29" y="0"/>
                    <a:pt x="27"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8" name="Freeform 644"/>
            <p:cNvSpPr/>
            <p:nvPr/>
          </p:nvSpPr>
          <p:spPr bwMode="auto">
            <a:xfrm>
              <a:off x="3746500" y="5448300"/>
              <a:ext cx="165100" cy="165100"/>
            </a:xfrm>
            <a:custGeom>
              <a:avLst/>
              <a:gdLst>
                <a:gd name="T0" fmla="*/ 43 w 44"/>
                <a:gd name="T1" fmla="*/ 0 h 44"/>
                <a:gd name="T2" fmla="*/ 16 w 44"/>
                <a:gd name="T3" fmla="*/ 10 h 44"/>
                <a:gd name="T4" fmla="*/ 12 w 44"/>
                <a:gd name="T5" fmla="*/ 13 h 44"/>
                <a:gd name="T6" fmla="*/ 11 w 44"/>
                <a:gd name="T7" fmla="*/ 14 h 44"/>
                <a:gd name="T8" fmla="*/ 0 w 44"/>
                <a:gd name="T9" fmla="*/ 43 h 44"/>
                <a:gd name="T10" fmla="*/ 0 w 44"/>
                <a:gd name="T11" fmla="*/ 44 h 44"/>
                <a:gd name="T12" fmla="*/ 0 w 44"/>
                <a:gd name="T13" fmla="*/ 44 h 44"/>
                <a:gd name="T14" fmla="*/ 6 w 44"/>
                <a:gd name="T15" fmla="*/ 43 h 44"/>
                <a:gd name="T16" fmla="*/ 19 w 44"/>
                <a:gd name="T17" fmla="*/ 40 h 44"/>
                <a:gd name="T18" fmla="*/ 31 w 44"/>
                <a:gd name="T19" fmla="*/ 31 h 44"/>
                <a:gd name="T20" fmla="*/ 33 w 44"/>
                <a:gd name="T21" fmla="*/ 29 h 44"/>
                <a:gd name="T22" fmla="*/ 43 w 44"/>
                <a:gd name="T23" fmla="*/ 0 h 44"/>
                <a:gd name="T24" fmla="*/ 43 w 44"/>
                <a:gd name="T2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44">
                  <a:moveTo>
                    <a:pt x="43" y="0"/>
                  </a:moveTo>
                  <a:cubicBezTo>
                    <a:pt x="33" y="0"/>
                    <a:pt x="24" y="3"/>
                    <a:pt x="16" y="10"/>
                  </a:cubicBezTo>
                  <a:cubicBezTo>
                    <a:pt x="15" y="10"/>
                    <a:pt x="13" y="11"/>
                    <a:pt x="12" y="13"/>
                  </a:cubicBezTo>
                  <a:cubicBezTo>
                    <a:pt x="12" y="13"/>
                    <a:pt x="12" y="13"/>
                    <a:pt x="11" y="14"/>
                  </a:cubicBezTo>
                  <a:cubicBezTo>
                    <a:pt x="4" y="22"/>
                    <a:pt x="0" y="32"/>
                    <a:pt x="0" y="43"/>
                  </a:cubicBezTo>
                  <a:cubicBezTo>
                    <a:pt x="0" y="43"/>
                    <a:pt x="0" y="43"/>
                    <a:pt x="0" y="44"/>
                  </a:cubicBezTo>
                  <a:cubicBezTo>
                    <a:pt x="0" y="44"/>
                    <a:pt x="0" y="44"/>
                    <a:pt x="0" y="44"/>
                  </a:cubicBezTo>
                  <a:cubicBezTo>
                    <a:pt x="2" y="44"/>
                    <a:pt x="4" y="44"/>
                    <a:pt x="6" y="43"/>
                  </a:cubicBezTo>
                  <a:cubicBezTo>
                    <a:pt x="10" y="43"/>
                    <a:pt x="14" y="42"/>
                    <a:pt x="19" y="40"/>
                  </a:cubicBezTo>
                  <a:cubicBezTo>
                    <a:pt x="23" y="38"/>
                    <a:pt x="27" y="35"/>
                    <a:pt x="31" y="31"/>
                  </a:cubicBezTo>
                  <a:cubicBezTo>
                    <a:pt x="32" y="30"/>
                    <a:pt x="32" y="30"/>
                    <a:pt x="33" y="29"/>
                  </a:cubicBezTo>
                  <a:cubicBezTo>
                    <a:pt x="40" y="21"/>
                    <a:pt x="44" y="10"/>
                    <a:pt x="43" y="0"/>
                  </a:cubicBezTo>
                  <a:cubicBezTo>
                    <a:pt x="43" y="0"/>
                    <a:pt x="43" y="0"/>
                    <a:pt x="43" y="0"/>
                  </a:cubicBezTo>
                </a:path>
              </a:pathLst>
            </a:custGeom>
            <a:solidFill>
              <a:srgbClr val="53857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9" name="Freeform 647"/>
            <p:cNvSpPr/>
            <p:nvPr/>
          </p:nvSpPr>
          <p:spPr bwMode="auto">
            <a:xfrm>
              <a:off x="3581400" y="5383213"/>
              <a:ext cx="58738" cy="15875"/>
            </a:xfrm>
            <a:custGeom>
              <a:avLst/>
              <a:gdLst>
                <a:gd name="T0" fmla="*/ 16 w 16"/>
                <a:gd name="T1" fmla="*/ 0 h 4"/>
                <a:gd name="T2" fmla="*/ 1 w 16"/>
                <a:gd name="T3" fmla="*/ 0 h 4"/>
                <a:gd name="T4" fmla="*/ 0 w 16"/>
                <a:gd name="T5" fmla="*/ 4 h 4"/>
                <a:gd name="T6" fmla="*/ 1 w 16"/>
                <a:gd name="T7" fmla="*/ 4 h 4"/>
                <a:gd name="T8" fmla="*/ 16 w 16"/>
                <a:gd name="T9" fmla="*/ 0 h 4"/>
              </a:gdLst>
              <a:ahLst/>
              <a:cxnLst>
                <a:cxn ang="0">
                  <a:pos x="T0" y="T1"/>
                </a:cxn>
                <a:cxn ang="0">
                  <a:pos x="T2" y="T3"/>
                </a:cxn>
                <a:cxn ang="0">
                  <a:pos x="T4" y="T5"/>
                </a:cxn>
                <a:cxn ang="0">
                  <a:pos x="T6" y="T7"/>
                </a:cxn>
                <a:cxn ang="0">
                  <a:pos x="T8" y="T9"/>
                </a:cxn>
              </a:cxnLst>
              <a:rect l="0" t="0" r="r" b="b"/>
              <a:pathLst>
                <a:path w="16" h="4">
                  <a:moveTo>
                    <a:pt x="16" y="0"/>
                  </a:moveTo>
                  <a:cubicBezTo>
                    <a:pt x="1" y="0"/>
                    <a:pt x="1" y="0"/>
                    <a:pt x="1" y="0"/>
                  </a:cubicBezTo>
                  <a:cubicBezTo>
                    <a:pt x="0" y="1"/>
                    <a:pt x="0" y="3"/>
                    <a:pt x="0" y="4"/>
                  </a:cubicBezTo>
                  <a:cubicBezTo>
                    <a:pt x="1" y="4"/>
                    <a:pt x="1" y="4"/>
                    <a:pt x="1" y="4"/>
                  </a:cubicBezTo>
                  <a:cubicBezTo>
                    <a:pt x="6" y="4"/>
                    <a:pt x="12" y="3"/>
                    <a:pt x="16" y="0"/>
                  </a:cubicBezTo>
                </a:path>
              </a:pathLst>
            </a:custGeom>
            <a:solidFill>
              <a:srgbClr val="53857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0" name="Freeform 652"/>
            <p:cNvSpPr/>
            <p:nvPr/>
          </p:nvSpPr>
          <p:spPr bwMode="auto">
            <a:xfrm>
              <a:off x="2773363" y="5668963"/>
              <a:ext cx="49213" cy="11113"/>
            </a:xfrm>
            <a:custGeom>
              <a:avLst/>
              <a:gdLst>
                <a:gd name="T0" fmla="*/ 0 w 13"/>
                <a:gd name="T1" fmla="*/ 0 h 3"/>
                <a:gd name="T2" fmla="*/ 0 w 13"/>
                <a:gd name="T3" fmla="*/ 0 h 3"/>
                <a:gd name="T4" fmla="*/ 0 w 13"/>
                <a:gd name="T5" fmla="*/ 3 h 3"/>
                <a:gd name="T6" fmla="*/ 13 w 13"/>
                <a:gd name="T7" fmla="*/ 3 h 3"/>
                <a:gd name="T8" fmla="*/ 10 w 13"/>
                <a:gd name="T9" fmla="*/ 2 h 3"/>
                <a:gd name="T10" fmla="*/ 0 w 13"/>
                <a:gd name="T11" fmla="*/ 0 h 3"/>
              </a:gdLst>
              <a:ahLst/>
              <a:cxnLst>
                <a:cxn ang="0">
                  <a:pos x="T0" y="T1"/>
                </a:cxn>
                <a:cxn ang="0">
                  <a:pos x="T2" y="T3"/>
                </a:cxn>
                <a:cxn ang="0">
                  <a:pos x="T4" y="T5"/>
                </a:cxn>
                <a:cxn ang="0">
                  <a:pos x="T6" y="T7"/>
                </a:cxn>
                <a:cxn ang="0">
                  <a:pos x="T8" y="T9"/>
                </a:cxn>
                <a:cxn ang="0">
                  <a:pos x="T10" y="T11"/>
                </a:cxn>
              </a:cxnLst>
              <a:rect l="0" t="0" r="r" b="b"/>
              <a:pathLst>
                <a:path w="13" h="3">
                  <a:moveTo>
                    <a:pt x="0" y="0"/>
                  </a:moveTo>
                  <a:cubicBezTo>
                    <a:pt x="0" y="0"/>
                    <a:pt x="0" y="0"/>
                    <a:pt x="0" y="0"/>
                  </a:cubicBezTo>
                  <a:cubicBezTo>
                    <a:pt x="0" y="1"/>
                    <a:pt x="0" y="2"/>
                    <a:pt x="0" y="3"/>
                  </a:cubicBezTo>
                  <a:cubicBezTo>
                    <a:pt x="13" y="3"/>
                    <a:pt x="13" y="3"/>
                    <a:pt x="13" y="3"/>
                  </a:cubicBezTo>
                  <a:cubicBezTo>
                    <a:pt x="12" y="3"/>
                    <a:pt x="11" y="3"/>
                    <a:pt x="10" y="2"/>
                  </a:cubicBezTo>
                  <a:cubicBezTo>
                    <a:pt x="7" y="1"/>
                    <a:pt x="4" y="0"/>
                    <a:pt x="0" y="0"/>
                  </a:cubicBezTo>
                </a:path>
              </a:pathLst>
            </a:custGeom>
            <a:solidFill>
              <a:srgbClr val="53857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1" name="Freeform 658"/>
            <p:cNvSpPr/>
            <p:nvPr/>
          </p:nvSpPr>
          <p:spPr bwMode="auto">
            <a:xfrm>
              <a:off x="1854200" y="5338763"/>
              <a:ext cx="82550" cy="11113"/>
            </a:xfrm>
            <a:custGeom>
              <a:avLst/>
              <a:gdLst>
                <a:gd name="T0" fmla="*/ 52 w 52"/>
                <a:gd name="T1" fmla="*/ 0 h 7"/>
                <a:gd name="T2" fmla="*/ 2 w 52"/>
                <a:gd name="T3" fmla="*/ 0 h 7"/>
                <a:gd name="T4" fmla="*/ 0 w 52"/>
                <a:gd name="T5" fmla="*/ 7 h 7"/>
                <a:gd name="T6" fmla="*/ 52 w 52"/>
                <a:gd name="T7" fmla="*/ 2 h 7"/>
                <a:gd name="T8" fmla="*/ 52 w 52"/>
                <a:gd name="T9" fmla="*/ 0 h 7"/>
              </a:gdLst>
              <a:ahLst/>
              <a:cxnLst>
                <a:cxn ang="0">
                  <a:pos x="T0" y="T1"/>
                </a:cxn>
                <a:cxn ang="0">
                  <a:pos x="T2" y="T3"/>
                </a:cxn>
                <a:cxn ang="0">
                  <a:pos x="T4" y="T5"/>
                </a:cxn>
                <a:cxn ang="0">
                  <a:pos x="T6" y="T7"/>
                </a:cxn>
                <a:cxn ang="0">
                  <a:pos x="T8" y="T9"/>
                </a:cxn>
              </a:cxnLst>
              <a:rect l="0" t="0" r="r" b="b"/>
              <a:pathLst>
                <a:path w="52" h="7">
                  <a:moveTo>
                    <a:pt x="52" y="0"/>
                  </a:moveTo>
                  <a:lnTo>
                    <a:pt x="2" y="0"/>
                  </a:lnTo>
                  <a:lnTo>
                    <a:pt x="0" y="7"/>
                  </a:lnTo>
                  <a:lnTo>
                    <a:pt x="52" y="2"/>
                  </a:lnTo>
                  <a:lnTo>
                    <a:pt x="52"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2" name="Freeform 659"/>
            <p:cNvSpPr/>
            <p:nvPr/>
          </p:nvSpPr>
          <p:spPr bwMode="auto">
            <a:xfrm>
              <a:off x="1854200" y="5338763"/>
              <a:ext cx="82550" cy="11113"/>
            </a:xfrm>
            <a:custGeom>
              <a:avLst/>
              <a:gdLst>
                <a:gd name="T0" fmla="*/ 52 w 52"/>
                <a:gd name="T1" fmla="*/ 0 h 7"/>
                <a:gd name="T2" fmla="*/ 2 w 52"/>
                <a:gd name="T3" fmla="*/ 0 h 7"/>
                <a:gd name="T4" fmla="*/ 0 w 52"/>
                <a:gd name="T5" fmla="*/ 7 h 7"/>
                <a:gd name="T6" fmla="*/ 52 w 52"/>
                <a:gd name="T7" fmla="*/ 2 h 7"/>
                <a:gd name="T8" fmla="*/ 52 w 52"/>
                <a:gd name="T9" fmla="*/ 0 h 7"/>
              </a:gdLst>
              <a:ahLst/>
              <a:cxnLst>
                <a:cxn ang="0">
                  <a:pos x="T0" y="T1"/>
                </a:cxn>
                <a:cxn ang="0">
                  <a:pos x="T2" y="T3"/>
                </a:cxn>
                <a:cxn ang="0">
                  <a:pos x="T4" y="T5"/>
                </a:cxn>
                <a:cxn ang="0">
                  <a:pos x="T6" y="T7"/>
                </a:cxn>
                <a:cxn ang="0">
                  <a:pos x="T8" y="T9"/>
                </a:cxn>
              </a:cxnLst>
              <a:rect l="0" t="0" r="r" b="b"/>
              <a:pathLst>
                <a:path w="52" h="7">
                  <a:moveTo>
                    <a:pt x="52" y="0"/>
                  </a:moveTo>
                  <a:lnTo>
                    <a:pt x="2" y="0"/>
                  </a:lnTo>
                  <a:lnTo>
                    <a:pt x="0" y="7"/>
                  </a:lnTo>
                  <a:lnTo>
                    <a:pt x="52" y="2"/>
                  </a:lnTo>
                  <a:lnTo>
                    <a:pt x="5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3" name="Freeform 660"/>
            <p:cNvSpPr/>
            <p:nvPr/>
          </p:nvSpPr>
          <p:spPr bwMode="auto">
            <a:xfrm>
              <a:off x="4233863" y="5338763"/>
              <a:ext cx="82550" cy="11113"/>
            </a:xfrm>
            <a:custGeom>
              <a:avLst/>
              <a:gdLst>
                <a:gd name="T0" fmla="*/ 50 w 52"/>
                <a:gd name="T1" fmla="*/ 0 h 7"/>
                <a:gd name="T2" fmla="*/ 0 w 52"/>
                <a:gd name="T3" fmla="*/ 0 h 7"/>
                <a:gd name="T4" fmla="*/ 0 w 52"/>
                <a:gd name="T5" fmla="*/ 2 h 7"/>
                <a:gd name="T6" fmla="*/ 52 w 52"/>
                <a:gd name="T7" fmla="*/ 7 h 7"/>
                <a:gd name="T8" fmla="*/ 50 w 52"/>
                <a:gd name="T9" fmla="*/ 0 h 7"/>
              </a:gdLst>
              <a:ahLst/>
              <a:cxnLst>
                <a:cxn ang="0">
                  <a:pos x="T0" y="T1"/>
                </a:cxn>
                <a:cxn ang="0">
                  <a:pos x="T2" y="T3"/>
                </a:cxn>
                <a:cxn ang="0">
                  <a:pos x="T4" y="T5"/>
                </a:cxn>
                <a:cxn ang="0">
                  <a:pos x="T6" y="T7"/>
                </a:cxn>
                <a:cxn ang="0">
                  <a:pos x="T8" y="T9"/>
                </a:cxn>
              </a:cxnLst>
              <a:rect l="0" t="0" r="r" b="b"/>
              <a:pathLst>
                <a:path w="52" h="7">
                  <a:moveTo>
                    <a:pt x="50" y="0"/>
                  </a:moveTo>
                  <a:lnTo>
                    <a:pt x="0" y="0"/>
                  </a:lnTo>
                  <a:lnTo>
                    <a:pt x="0" y="2"/>
                  </a:lnTo>
                  <a:lnTo>
                    <a:pt x="52" y="7"/>
                  </a:lnTo>
                  <a:lnTo>
                    <a:pt x="50"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4" name="Freeform 661"/>
            <p:cNvSpPr/>
            <p:nvPr/>
          </p:nvSpPr>
          <p:spPr bwMode="auto">
            <a:xfrm>
              <a:off x="4233863" y="5338763"/>
              <a:ext cx="82550" cy="11113"/>
            </a:xfrm>
            <a:custGeom>
              <a:avLst/>
              <a:gdLst>
                <a:gd name="T0" fmla="*/ 50 w 52"/>
                <a:gd name="T1" fmla="*/ 0 h 7"/>
                <a:gd name="T2" fmla="*/ 0 w 52"/>
                <a:gd name="T3" fmla="*/ 0 h 7"/>
                <a:gd name="T4" fmla="*/ 0 w 52"/>
                <a:gd name="T5" fmla="*/ 2 h 7"/>
                <a:gd name="T6" fmla="*/ 52 w 52"/>
                <a:gd name="T7" fmla="*/ 7 h 7"/>
                <a:gd name="T8" fmla="*/ 50 w 52"/>
                <a:gd name="T9" fmla="*/ 0 h 7"/>
              </a:gdLst>
              <a:ahLst/>
              <a:cxnLst>
                <a:cxn ang="0">
                  <a:pos x="T0" y="T1"/>
                </a:cxn>
                <a:cxn ang="0">
                  <a:pos x="T2" y="T3"/>
                </a:cxn>
                <a:cxn ang="0">
                  <a:pos x="T4" y="T5"/>
                </a:cxn>
                <a:cxn ang="0">
                  <a:pos x="T6" y="T7"/>
                </a:cxn>
                <a:cxn ang="0">
                  <a:pos x="T8" y="T9"/>
                </a:cxn>
              </a:cxnLst>
              <a:rect l="0" t="0" r="r" b="b"/>
              <a:pathLst>
                <a:path w="52" h="7">
                  <a:moveTo>
                    <a:pt x="50" y="0"/>
                  </a:moveTo>
                  <a:lnTo>
                    <a:pt x="0" y="0"/>
                  </a:lnTo>
                  <a:lnTo>
                    <a:pt x="0" y="2"/>
                  </a:lnTo>
                  <a:lnTo>
                    <a:pt x="52" y="7"/>
                  </a:lnTo>
                  <a:lnTo>
                    <a:pt x="5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5" name="Freeform 662"/>
            <p:cNvSpPr/>
            <p:nvPr/>
          </p:nvSpPr>
          <p:spPr bwMode="auto">
            <a:xfrm>
              <a:off x="2998788" y="5338763"/>
              <a:ext cx="85725" cy="11113"/>
            </a:xfrm>
            <a:custGeom>
              <a:avLst/>
              <a:gdLst>
                <a:gd name="T0" fmla="*/ 52 w 54"/>
                <a:gd name="T1" fmla="*/ 0 h 7"/>
                <a:gd name="T2" fmla="*/ 2 w 54"/>
                <a:gd name="T3" fmla="*/ 0 h 7"/>
                <a:gd name="T4" fmla="*/ 0 w 54"/>
                <a:gd name="T5" fmla="*/ 2 h 7"/>
                <a:gd name="T6" fmla="*/ 54 w 54"/>
                <a:gd name="T7" fmla="*/ 7 h 7"/>
                <a:gd name="T8" fmla="*/ 52 w 54"/>
                <a:gd name="T9" fmla="*/ 0 h 7"/>
              </a:gdLst>
              <a:ahLst/>
              <a:cxnLst>
                <a:cxn ang="0">
                  <a:pos x="T0" y="T1"/>
                </a:cxn>
                <a:cxn ang="0">
                  <a:pos x="T2" y="T3"/>
                </a:cxn>
                <a:cxn ang="0">
                  <a:pos x="T4" y="T5"/>
                </a:cxn>
                <a:cxn ang="0">
                  <a:pos x="T6" y="T7"/>
                </a:cxn>
                <a:cxn ang="0">
                  <a:pos x="T8" y="T9"/>
                </a:cxn>
              </a:cxnLst>
              <a:rect l="0" t="0" r="r" b="b"/>
              <a:pathLst>
                <a:path w="54" h="7">
                  <a:moveTo>
                    <a:pt x="52" y="0"/>
                  </a:moveTo>
                  <a:lnTo>
                    <a:pt x="2" y="0"/>
                  </a:lnTo>
                  <a:lnTo>
                    <a:pt x="0" y="2"/>
                  </a:lnTo>
                  <a:lnTo>
                    <a:pt x="54" y="7"/>
                  </a:lnTo>
                  <a:lnTo>
                    <a:pt x="52"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6" name="Freeform 663"/>
            <p:cNvSpPr/>
            <p:nvPr/>
          </p:nvSpPr>
          <p:spPr bwMode="auto">
            <a:xfrm>
              <a:off x="2998788" y="5338763"/>
              <a:ext cx="85725" cy="11113"/>
            </a:xfrm>
            <a:custGeom>
              <a:avLst/>
              <a:gdLst>
                <a:gd name="T0" fmla="*/ 52 w 54"/>
                <a:gd name="T1" fmla="*/ 0 h 7"/>
                <a:gd name="T2" fmla="*/ 2 w 54"/>
                <a:gd name="T3" fmla="*/ 0 h 7"/>
                <a:gd name="T4" fmla="*/ 0 w 54"/>
                <a:gd name="T5" fmla="*/ 2 h 7"/>
                <a:gd name="T6" fmla="*/ 54 w 54"/>
                <a:gd name="T7" fmla="*/ 7 h 7"/>
                <a:gd name="T8" fmla="*/ 52 w 54"/>
                <a:gd name="T9" fmla="*/ 0 h 7"/>
              </a:gdLst>
              <a:ahLst/>
              <a:cxnLst>
                <a:cxn ang="0">
                  <a:pos x="T0" y="T1"/>
                </a:cxn>
                <a:cxn ang="0">
                  <a:pos x="T2" y="T3"/>
                </a:cxn>
                <a:cxn ang="0">
                  <a:pos x="T4" y="T5"/>
                </a:cxn>
                <a:cxn ang="0">
                  <a:pos x="T6" y="T7"/>
                </a:cxn>
                <a:cxn ang="0">
                  <a:pos x="T8" y="T9"/>
                </a:cxn>
              </a:cxnLst>
              <a:rect l="0" t="0" r="r" b="b"/>
              <a:pathLst>
                <a:path w="54" h="7">
                  <a:moveTo>
                    <a:pt x="52" y="0"/>
                  </a:moveTo>
                  <a:lnTo>
                    <a:pt x="2" y="0"/>
                  </a:lnTo>
                  <a:lnTo>
                    <a:pt x="0" y="2"/>
                  </a:lnTo>
                  <a:lnTo>
                    <a:pt x="54" y="7"/>
                  </a:lnTo>
                  <a:lnTo>
                    <a:pt x="5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7" name="Freeform 665"/>
            <p:cNvSpPr/>
            <p:nvPr/>
          </p:nvSpPr>
          <p:spPr bwMode="auto">
            <a:xfrm>
              <a:off x="2330450" y="5338763"/>
              <a:ext cx="82550" cy="11113"/>
            </a:xfrm>
            <a:custGeom>
              <a:avLst/>
              <a:gdLst>
                <a:gd name="T0" fmla="*/ 50 w 52"/>
                <a:gd name="T1" fmla="*/ 0 h 7"/>
                <a:gd name="T2" fmla="*/ 0 w 52"/>
                <a:gd name="T3" fmla="*/ 0 h 7"/>
                <a:gd name="T4" fmla="*/ 0 w 52"/>
                <a:gd name="T5" fmla="*/ 2 h 7"/>
                <a:gd name="T6" fmla="*/ 52 w 52"/>
                <a:gd name="T7" fmla="*/ 7 h 7"/>
                <a:gd name="T8" fmla="*/ 50 w 52"/>
                <a:gd name="T9" fmla="*/ 0 h 7"/>
              </a:gdLst>
              <a:ahLst/>
              <a:cxnLst>
                <a:cxn ang="0">
                  <a:pos x="T0" y="T1"/>
                </a:cxn>
                <a:cxn ang="0">
                  <a:pos x="T2" y="T3"/>
                </a:cxn>
                <a:cxn ang="0">
                  <a:pos x="T4" y="T5"/>
                </a:cxn>
                <a:cxn ang="0">
                  <a:pos x="T6" y="T7"/>
                </a:cxn>
                <a:cxn ang="0">
                  <a:pos x="T8" y="T9"/>
                </a:cxn>
              </a:cxnLst>
              <a:rect l="0" t="0" r="r" b="b"/>
              <a:pathLst>
                <a:path w="52" h="7">
                  <a:moveTo>
                    <a:pt x="50" y="0"/>
                  </a:moveTo>
                  <a:lnTo>
                    <a:pt x="0" y="0"/>
                  </a:lnTo>
                  <a:lnTo>
                    <a:pt x="0" y="2"/>
                  </a:lnTo>
                  <a:lnTo>
                    <a:pt x="52" y="7"/>
                  </a:lnTo>
                  <a:lnTo>
                    <a:pt x="5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98" name="MH_Number_1"/>
          <p:cNvSpPr/>
          <p:nvPr>
            <p:custDataLst>
              <p:tags r:id="rId1"/>
            </p:custDataLst>
          </p:nvPr>
        </p:nvSpPr>
        <p:spPr>
          <a:xfrm>
            <a:off x="4938944" y="1363326"/>
            <a:ext cx="2328304" cy="2165472"/>
          </a:xfrm>
          <a:prstGeom prst="hear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15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99" name="矩形 598"/>
          <p:cNvSpPr/>
          <p:nvPr/>
        </p:nvSpPr>
        <p:spPr>
          <a:xfrm>
            <a:off x="5633840" y="1719686"/>
            <a:ext cx="944489" cy="1569660"/>
          </a:xfrm>
          <a:prstGeom prst="rect">
            <a:avLst/>
          </a:prstGeom>
        </p:spPr>
        <p:txBody>
          <a:bodyPr wrap="none">
            <a:spAutoFit/>
          </a:bodyPr>
          <a:lstStyle/>
          <a:p>
            <a:pPr algn="ctr"/>
            <a:r>
              <a:rPr lang="en-US" altLang="zh-CN" sz="96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3</a:t>
            </a:r>
            <a:endParaRPr lang="zh-CN" altLang="en-US" sz="96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98"/>
                                        </p:tgtEl>
                                        <p:attrNameLst>
                                          <p:attrName>style.visibility</p:attrName>
                                        </p:attrNameLst>
                                      </p:cBhvr>
                                      <p:to>
                                        <p:strVal val="visible"/>
                                      </p:to>
                                    </p:set>
                                    <p:anim calcmode="lin" valueType="num">
                                      <p:cBhvr>
                                        <p:cTn id="12" dur="500" fill="hold"/>
                                        <p:tgtEl>
                                          <p:spTgt spid="598"/>
                                        </p:tgtEl>
                                        <p:attrNameLst>
                                          <p:attrName>ppt_w</p:attrName>
                                        </p:attrNameLst>
                                      </p:cBhvr>
                                      <p:tavLst>
                                        <p:tav tm="0">
                                          <p:val>
                                            <p:fltVal val="0"/>
                                          </p:val>
                                        </p:tav>
                                        <p:tav tm="100000">
                                          <p:val>
                                            <p:strVal val="#ppt_w"/>
                                          </p:val>
                                        </p:tav>
                                      </p:tavLst>
                                    </p:anim>
                                    <p:anim calcmode="lin" valueType="num">
                                      <p:cBhvr>
                                        <p:cTn id="13" dur="500" fill="hold"/>
                                        <p:tgtEl>
                                          <p:spTgt spid="598"/>
                                        </p:tgtEl>
                                        <p:attrNameLst>
                                          <p:attrName>ppt_h</p:attrName>
                                        </p:attrNameLst>
                                      </p:cBhvr>
                                      <p:tavLst>
                                        <p:tav tm="0">
                                          <p:val>
                                            <p:fltVal val="0"/>
                                          </p:val>
                                        </p:tav>
                                        <p:tav tm="100000">
                                          <p:val>
                                            <p:strVal val="#ppt_h"/>
                                          </p:val>
                                        </p:tav>
                                      </p:tavLst>
                                    </p:anim>
                                    <p:animEffect transition="in" filter="fade">
                                      <p:cBhvr>
                                        <p:cTn id="14" dur="500"/>
                                        <p:tgtEl>
                                          <p:spTgt spid="59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99"/>
                                        </p:tgtEl>
                                        <p:attrNameLst>
                                          <p:attrName>style.visibility</p:attrName>
                                        </p:attrNameLst>
                                      </p:cBhvr>
                                      <p:to>
                                        <p:strVal val="visible"/>
                                      </p:to>
                                    </p:set>
                                    <p:anim calcmode="lin" valueType="num">
                                      <p:cBhvr>
                                        <p:cTn id="17" dur="500" fill="hold"/>
                                        <p:tgtEl>
                                          <p:spTgt spid="599"/>
                                        </p:tgtEl>
                                        <p:attrNameLst>
                                          <p:attrName>ppt_w</p:attrName>
                                        </p:attrNameLst>
                                      </p:cBhvr>
                                      <p:tavLst>
                                        <p:tav tm="0">
                                          <p:val>
                                            <p:fltVal val="0"/>
                                          </p:val>
                                        </p:tav>
                                        <p:tav tm="100000">
                                          <p:val>
                                            <p:strVal val="#ppt_w"/>
                                          </p:val>
                                        </p:tav>
                                      </p:tavLst>
                                    </p:anim>
                                    <p:anim calcmode="lin" valueType="num">
                                      <p:cBhvr>
                                        <p:cTn id="18" dur="500" fill="hold"/>
                                        <p:tgtEl>
                                          <p:spTgt spid="599"/>
                                        </p:tgtEl>
                                        <p:attrNameLst>
                                          <p:attrName>ppt_h</p:attrName>
                                        </p:attrNameLst>
                                      </p:cBhvr>
                                      <p:tavLst>
                                        <p:tav tm="0">
                                          <p:val>
                                            <p:fltVal val="0"/>
                                          </p:val>
                                        </p:tav>
                                        <p:tav tm="100000">
                                          <p:val>
                                            <p:strVal val="#ppt_h"/>
                                          </p:val>
                                        </p:tav>
                                      </p:tavLst>
                                    </p:anim>
                                    <p:animEffect transition="in" filter="fade">
                                      <p:cBhvr>
                                        <p:cTn id="19" dur="500"/>
                                        <p:tgtEl>
                                          <p:spTgt spid="599"/>
                                        </p:tgtEl>
                                      </p:cBhvr>
                                    </p:animEffect>
                                  </p:childTnLst>
                                </p:cTn>
                              </p:par>
                              <p:par>
                                <p:cTn id="20" presetID="16" presetClass="entr" presetSubtype="37"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500"/>
                                        <p:tgtEl>
                                          <p:spTgt spid="5"/>
                                        </p:tgtEl>
                                      </p:cBhvr>
                                    </p:animEffect>
                                  </p:childTnLst>
                                </p:cTn>
                              </p:par>
                              <p:par>
                                <p:cTn id="23" presetID="16" presetClass="entr" presetSubtype="37"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outVertical)">
                                      <p:cBhvr>
                                        <p:cTn id="2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598" grpId="0" animBg="1"/>
      <p:bldP spid="59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72405" y="267028"/>
            <a:ext cx="3775393" cy="523220"/>
          </a:xfrm>
          <a:prstGeom prst="rect">
            <a:avLst/>
          </a:prstGeom>
          <a:noFill/>
        </p:spPr>
        <p:txBody>
          <a:bodyPr wrap="none">
            <a:spAutoFit/>
          </a:bodyPr>
          <a:lstStyle/>
          <a:p>
            <a:pPr algn="ctr"/>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sp>
        <p:nvSpPr>
          <p:cNvPr id="5" name="MH_Number_1"/>
          <p:cNvSpPr/>
          <p:nvPr>
            <p:custDataLst>
              <p:tags r:id="rId1"/>
            </p:custDataLst>
          </p:nvPr>
        </p:nvSpPr>
        <p:spPr>
          <a:xfrm>
            <a:off x="257776" y="194313"/>
            <a:ext cx="718929" cy="668650"/>
          </a:xfrm>
          <a:prstGeom prst="roundRec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3</a:t>
            </a:r>
            <a:endParaRPr lang="zh-CN" altLang="en-US"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 name="圆角矩形 5"/>
          <p:cNvSpPr/>
          <p:nvPr/>
        </p:nvSpPr>
        <p:spPr>
          <a:xfrm>
            <a:off x="1077955" y="220371"/>
            <a:ext cx="3982575" cy="616535"/>
          </a:xfrm>
          <a:prstGeom prst="roundRect">
            <a:avLst/>
          </a:prstGeom>
          <a:noFill/>
          <a:ln>
            <a:solidFill>
              <a:srgbClr val="04B5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图文框 6"/>
          <p:cNvSpPr/>
          <p:nvPr/>
        </p:nvSpPr>
        <p:spPr>
          <a:xfrm>
            <a:off x="114300" y="85497"/>
            <a:ext cx="11993965" cy="6697266"/>
          </a:xfrm>
          <a:prstGeom prst="frame">
            <a:avLst>
              <a:gd name="adj1" fmla="val 709"/>
            </a:avLst>
          </a:prstGeom>
          <a:solidFill>
            <a:srgbClr val="1C34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latin typeface="宋体" panose="02010600030101010101" pitchFamily="2" charset="-122"/>
              <a:ea typeface="宋体" panose="02010600030101010101" pitchFamily="2" charset="-122"/>
            </a:endParaRPr>
          </a:p>
        </p:txBody>
      </p:sp>
      <p:grpSp>
        <p:nvGrpSpPr>
          <p:cNvPr id="8" name="组合 7"/>
          <p:cNvGrpSpPr/>
          <p:nvPr/>
        </p:nvGrpSpPr>
        <p:grpSpPr bwMode="auto">
          <a:xfrm>
            <a:off x="4271963" y="4000500"/>
            <a:ext cx="3625850" cy="1920875"/>
            <a:chOff x="4271751" y="4000546"/>
            <a:chExt cx="3625362" cy="1921598"/>
          </a:xfrm>
        </p:grpSpPr>
        <p:grpSp>
          <p:nvGrpSpPr>
            <p:cNvPr id="9" name="组合 48"/>
            <p:cNvGrpSpPr/>
            <p:nvPr/>
          </p:nvGrpSpPr>
          <p:grpSpPr bwMode="auto">
            <a:xfrm>
              <a:off x="4346273" y="4089924"/>
              <a:ext cx="3499454" cy="1832220"/>
              <a:chOff x="4346273" y="4089924"/>
              <a:chExt cx="3499454" cy="1832220"/>
            </a:xfrm>
          </p:grpSpPr>
          <p:sp>
            <p:nvSpPr>
              <p:cNvPr id="14" name="Freeform 5"/>
              <p:cNvSpPr/>
              <p:nvPr/>
            </p:nvSpPr>
            <p:spPr bwMode="auto">
              <a:xfrm>
                <a:off x="4348444" y="4089924"/>
                <a:ext cx="3497283" cy="1432779"/>
              </a:xfrm>
              <a:custGeom>
                <a:avLst/>
                <a:gdLst>
                  <a:gd name="T0" fmla="*/ 0 w 3222"/>
                  <a:gd name="T1" fmla="*/ 2147483646 h 1320"/>
                  <a:gd name="T2" fmla="*/ 2147483646 w 3222"/>
                  <a:gd name="T3" fmla="*/ 0 h 1320"/>
                  <a:gd name="T4" fmla="*/ 2147483646 w 3222"/>
                  <a:gd name="T5" fmla="*/ 2147483646 h 1320"/>
                  <a:gd name="T6" fmla="*/ 2147483646 w 3222"/>
                  <a:gd name="T7" fmla="*/ 2147483646 h 1320"/>
                  <a:gd name="T8" fmla="*/ 0 w 3222"/>
                  <a:gd name="T9" fmla="*/ 2147483646 h 13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222" h="1320">
                    <a:moveTo>
                      <a:pt x="0" y="588"/>
                    </a:moveTo>
                    <a:lnTo>
                      <a:pt x="1608" y="0"/>
                    </a:lnTo>
                    <a:lnTo>
                      <a:pt x="3222" y="588"/>
                    </a:lnTo>
                    <a:lnTo>
                      <a:pt x="1610" y="1320"/>
                    </a:lnTo>
                    <a:lnTo>
                      <a:pt x="0" y="588"/>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 name="Freeform 6"/>
              <p:cNvSpPr/>
              <p:nvPr/>
            </p:nvSpPr>
            <p:spPr bwMode="auto">
              <a:xfrm>
                <a:off x="4346273" y="4728161"/>
                <a:ext cx="1751898" cy="1193983"/>
              </a:xfrm>
              <a:custGeom>
                <a:avLst/>
                <a:gdLst>
                  <a:gd name="T0" fmla="*/ 2147483646 w 1614"/>
                  <a:gd name="T1" fmla="*/ 2147483646 h 1100"/>
                  <a:gd name="T2" fmla="*/ 2147483646 w 1614"/>
                  <a:gd name="T3" fmla="*/ 2147483646 h 1100"/>
                  <a:gd name="T4" fmla="*/ 0 w 1614"/>
                  <a:gd name="T5" fmla="*/ 2147483646 h 1100"/>
                  <a:gd name="T6" fmla="*/ 2147483646 w 1614"/>
                  <a:gd name="T7" fmla="*/ 0 h 1100"/>
                  <a:gd name="T8" fmla="*/ 2147483646 w 1614"/>
                  <a:gd name="T9" fmla="*/ 2147483646 h 11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14" h="1100">
                    <a:moveTo>
                      <a:pt x="1612" y="732"/>
                    </a:moveTo>
                    <a:lnTo>
                      <a:pt x="1614" y="1100"/>
                    </a:lnTo>
                    <a:lnTo>
                      <a:pt x="0" y="318"/>
                    </a:lnTo>
                    <a:lnTo>
                      <a:pt x="2" y="0"/>
                    </a:lnTo>
                    <a:lnTo>
                      <a:pt x="1612" y="732"/>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6" name="Freeform 7"/>
              <p:cNvSpPr/>
              <p:nvPr/>
            </p:nvSpPr>
            <p:spPr bwMode="auto">
              <a:xfrm>
                <a:off x="6096000" y="4728161"/>
                <a:ext cx="1749727" cy="1193983"/>
              </a:xfrm>
              <a:custGeom>
                <a:avLst/>
                <a:gdLst>
                  <a:gd name="T0" fmla="*/ 0 w 1612"/>
                  <a:gd name="T1" fmla="*/ 2147483646 h 1100"/>
                  <a:gd name="T2" fmla="*/ 0 w 1612"/>
                  <a:gd name="T3" fmla="*/ 2147483646 h 1100"/>
                  <a:gd name="T4" fmla="*/ 2147483646 w 1612"/>
                  <a:gd name="T5" fmla="*/ 2147483646 h 1100"/>
                  <a:gd name="T6" fmla="*/ 2147483646 w 1612"/>
                  <a:gd name="T7" fmla="*/ 0 h 1100"/>
                  <a:gd name="T8" fmla="*/ 0 w 1612"/>
                  <a:gd name="T9" fmla="*/ 2147483646 h 11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12" h="1100">
                    <a:moveTo>
                      <a:pt x="0" y="732"/>
                    </a:moveTo>
                    <a:lnTo>
                      <a:pt x="0" y="1100"/>
                    </a:lnTo>
                    <a:lnTo>
                      <a:pt x="1612" y="318"/>
                    </a:lnTo>
                    <a:lnTo>
                      <a:pt x="1612" y="0"/>
                    </a:lnTo>
                    <a:lnTo>
                      <a:pt x="0" y="732"/>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cxnSp>
          <p:nvCxnSpPr>
            <p:cNvPr id="10" name="直接连接符 9"/>
            <p:cNvCxnSpPr/>
            <p:nvPr/>
          </p:nvCxnSpPr>
          <p:spPr>
            <a:xfrm>
              <a:off x="4349528" y="4121241"/>
              <a:ext cx="0" cy="60030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4271751" y="4008487"/>
              <a:ext cx="144443" cy="14451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cxnSp>
          <p:nvCxnSpPr>
            <p:cNvPr id="12" name="直接连接符 11"/>
            <p:cNvCxnSpPr/>
            <p:nvPr/>
          </p:nvCxnSpPr>
          <p:spPr>
            <a:xfrm>
              <a:off x="7830447" y="4111713"/>
              <a:ext cx="0" cy="60030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7752669" y="4000546"/>
              <a:ext cx="144444" cy="144517"/>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17" name="MH_SubTitle_4"/>
          <p:cNvSpPr>
            <a:spLocks noChangeArrowheads="1"/>
          </p:cNvSpPr>
          <p:nvPr/>
        </p:nvSpPr>
        <p:spPr bwMode="auto">
          <a:xfrm>
            <a:off x="1960563" y="1720850"/>
            <a:ext cx="30527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600" dirty="0" smtClean="0">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p>
        </p:txBody>
      </p:sp>
      <p:sp>
        <p:nvSpPr>
          <p:cNvPr id="18" name="MH_SubTitle_4"/>
          <p:cNvSpPr>
            <a:spLocks noChangeArrowheads="1"/>
          </p:cNvSpPr>
          <p:nvPr/>
        </p:nvSpPr>
        <p:spPr bwMode="auto">
          <a:xfrm>
            <a:off x="7319963" y="2360613"/>
            <a:ext cx="30527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600" dirty="0" smtClean="0">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p>
        </p:txBody>
      </p:sp>
      <p:sp>
        <p:nvSpPr>
          <p:cNvPr id="19" name="MH_SubTitle_4"/>
          <p:cNvSpPr>
            <a:spLocks noChangeArrowheads="1"/>
          </p:cNvSpPr>
          <p:nvPr/>
        </p:nvSpPr>
        <p:spPr bwMode="auto">
          <a:xfrm>
            <a:off x="1778000" y="2360613"/>
            <a:ext cx="30527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600" dirty="0" smtClean="0">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p>
        </p:txBody>
      </p:sp>
      <p:sp>
        <p:nvSpPr>
          <p:cNvPr id="20" name="MH_SubTitle_4"/>
          <p:cNvSpPr>
            <a:spLocks noChangeArrowheads="1"/>
          </p:cNvSpPr>
          <p:nvPr/>
        </p:nvSpPr>
        <p:spPr bwMode="auto">
          <a:xfrm>
            <a:off x="7626350" y="3092450"/>
            <a:ext cx="30527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600" dirty="0" smtClean="0">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p>
        </p:txBody>
      </p:sp>
      <p:grpSp>
        <p:nvGrpSpPr>
          <p:cNvPr id="21" name="组合 20"/>
          <p:cNvGrpSpPr/>
          <p:nvPr/>
        </p:nvGrpSpPr>
        <p:grpSpPr bwMode="auto">
          <a:xfrm>
            <a:off x="4540250" y="3325813"/>
            <a:ext cx="3086100" cy="1774825"/>
            <a:chOff x="4540674" y="3326122"/>
            <a:chExt cx="3086466" cy="1774345"/>
          </a:xfrm>
        </p:grpSpPr>
        <p:grpSp>
          <p:nvGrpSpPr>
            <p:cNvPr id="22" name="组合 61"/>
            <p:cNvGrpSpPr/>
            <p:nvPr/>
          </p:nvGrpSpPr>
          <p:grpSpPr bwMode="auto">
            <a:xfrm>
              <a:off x="4611120" y="3480993"/>
              <a:ext cx="2959991" cy="1619474"/>
              <a:chOff x="4611120" y="3480993"/>
              <a:chExt cx="2959991" cy="1619474"/>
            </a:xfrm>
          </p:grpSpPr>
          <p:sp>
            <p:nvSpPr>
              <p:cNvPr id="27" name="Freeform 8"/>
              <p:cNvSpPr/>
              <p:nvPr/>
            </p:nvSpPr>
            <p:spPr bwMode="auto">
              <a:xfrm>
                <a:off x="4611120" y="3480993"/>
                <a:ext cx="2959991" cy="1220033"/>
              </a:xfrm>
              <a:custGeom>
                <a:avLst/>
                <a:gdLst>
                  <a:gd name="T0" fmla="*/ 0 w 2727"/>
                  <a:gd name="T1" fmla="*/ 2147483646 h 1124"/>
                  <a:gd name="T2" fmla="*/ 2147483646 w 2727"/>
                  <a:gd name="T3" fmla="*/ 0 h 1124"/>
                  <a:gd name="T4" fmla="*/ 2147483646 w 2727"/>
                  <a:gd name="T5" fmla="*/ 2147483646 h 1124"/>
                  <a:gd name="T6" fmla="*/ 2147483646 w 2727"/>
                  <a:gd name="T7" fmla="*/ 2147483646 h 1124"/>
                  <a:gd name="T8" fmla="*/ 0 w 2727"/>
                  <a:gd name="T9" fmla="*/ 2147483646 h 11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27" h="1124">
                    <a:moveTo>
                      <a:pt x="0" y="502"/>
                    </a:moveTo>
                    <a:lnTo>
                      <a:pt x="1361" y="0"/>
                    </a:lnTo>
                    <a:lnTo>
                      <a:pt x="2727" y="506"/>
                    </a:lnTo>
                    <a:lnTo>
                      <a:pt x="1368" y="1124"/>
                    </a:lnTo>
                    <a:lnTo>
                      <a:pt x="0" y="502"/>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8" name="Freeform 11"/>
              <p:cNvSpPr/>
              <p:nvPr/>
            </p:nvSpPr>
            <p:spPr bwMode="auto">
              <a:xfrm>
                <a:off x="4611120" y="4025883"/>
                <a:ext cx="1487051" cy="1074584"/>
              </a:xfrm>
              <a:custGeom>
                <a:avLst/>
                <a:gdLst>
                  <a:gd name="T0" fmla="*/ 0 w 1370"/>
                  <a:gd name="T1" fmla="*/ 2147483646 h 990"/>
                  <a:gd name="T2" fmla="*/ 2147483646 w 1370"/>
                  <a:gd name="T3" fmla="*/ 2147483646 h 990"/>
                  <a:gd name="T4" fmla="*/ 2147483646 w 1370"/>
                  <a:gd name="T5" fmla="*/ 2147483646 h 990"/>
                  <a:gd name="T6" fmla="*/ 0 w 1370"/>
                  <a:gd name="T7" fmla="*/ 0 h 990"/>
                  <a:gd name="T8" fmla="*/ 0 w 1370"/>
                  <a:gd name="T9" fmla="*/ 2147483646 h 9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70" h="990">
                    <a:moveTo>
                      <a:pt x="0" y="326"/>
                    </a:moveTo>
                    <a:lnTo>
                      <a:pt x="1370" y="990"/>
                    </a:lnTo>
                    <a:lnTo>
                      <a:pt x="1368" y="622"/>
                    </a:lnTo>
                    <a:lnTo>
                      <a:pt x="0" y="0"/>
                    </a:lnTo>
                    <a:lnTo>
                      <a:pt x="0" y="326"/>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p>
            </p:txBody>
          </p:sp>
          <p:sp>
            <p:nvSpPr>
              <p:cNvPr id="29" name="Freeform 14"/>
              <p:cNvSpPr/>
              <p:nvPr/>
            </p:nvSpPr>
            <p:spPr bwMode="auto">
              <a:xfrm>
                <a:off x="6096000" y="4030225"/>
                <a:ext cx="1475111" cy="1070242"/>
              </a:xfrm>
              <a:custGeom>
                <a:avLst/>
                <a:gdLst>
                  <a:gd name="T0" fmla="*/ 2147483646 w 1359"/>
                  <a:gd name="T1" fmla="*/ 0 h 986"/>
                  <a:gd name="T2" fmla="*/ 0 w 1359"/>
                  <a:gd name="T3" fmla="*/ 2147483646 h 986"/>
                  <a:gd name="T4" fmla="*/ 0 w 1359"/>
                  <a:gd name="T5" fmla="*/ 2147483646 h 986"/>
                  <a:gd name="T6" fmla="*/ 2147483646 w 1359"/>
                  <a:gd name="T7" fmla="*/ 2147483646 h 986"/>
                  <a:gd name="T8" fmla="*/ 2147483646 w 1359"/>
                  <a:gd name="T9" fmla="*/ 0 h 9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59" h="986">
                    <a:moveTo>
                      <a:pt x="1359" y="0"/>
                    </a:moveTo>
                    <a:lnTo>
                      <a:pt x="0" y="618"/>
                    </a:lnTo>
                    <a:lnTo>
                      <a:pt x="0" y="986"/>
                    </a:lnTo>
                    <a:lnTo>
                      <a:pt x="1359" y="327"/>
                    </a:lnTo>
                    <a:lnTo>
                      <a:pt x="1359"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cxnSp>
          <p:nvCxnSpPr>
            <p:cNvPr id="23" name="直接连接符 22"/>
            <p:cNvCxnSpPr/>
            <p:nvPr/>
          </p:nvCxnSpPr>
          <p:spPr>
            <a:xfrm>
              <a:off x="4618471" y="3446739"/>
              <a:ext cx="0" cy="59991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4" name="椭圆 23"/>
            <p:cNvSpPr/>
            <p:nvPr/>
          </p:nvSpPr>
          <p:spPr>
            <a:xfrm>
              <a:off x="4540674" y="3334057"/>
              <a:ext cx="144480" cy="14442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cxnSp>
          <p:nvCxnSpPr>
            <p:cNvPr id="25" name="直接连接符 24"/>
            <p:cNvCxnSpPr/>
            <p:nvPr/>
          </p:nvCxnSpPr>
          <p:spPr>
            <a:xfrm>
              <a:off x="7560457" y="3437217"/>
              <a:ext cx="0" cy="60149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7482661" y="3326122"/>
              <a:ext cx="144479" cy="14442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grpSp>
        <p:nvGrpSpPr>
          <p:cNvPr id="30" name="组合 29"/>
          <p:cNvGrpSpPr/>
          <p:nvPr/>
        </p:nvGrpSpPr>
        <p:grpSpPr bwMode="auto">
          <a:xfrm>
            <a:off x="4827588" y="2628900"/>
            <a:ext cx="2486025" cy="1647825"/>
            <a:chOff x="4828061" y="2629586"/>
            <a:chExt cx="2485563" cy="1647033"/>
          </a:xfrm>
        </p:grpSpPr>
        <p:grpSp>
          <p:nvGrpSpPr>
            <p:cNvPr id="31" name="组合 70"/>
            <p:cNvGrpSpPr/>
            <p:nvPr/>
          </p:nvGrpSpPr>
          <p:grpSpPr bwMode="auto">
            <a:xfrm>
              <a:off x="4904188" y="2910052"/>
              <a:ext cx="2358659" cy="1366567"/>
              <a:chOff x="4904188" y="2910052"/>
              <a:chExt cx="2358659" cy="1366567"/>
            </a:xfrm>
          </p:grpSpPr>
          <p:sp>
            <p:nvSpPr>
              <p:cNvPr id="36" name="Freeform 9"/>
              <p:cNvSpPr/>
              <p:nvPr/>
            </p:nvSpPr>
            <p:spPr bwMode="auto">
              <a:xfrm>
                <a:off x="4904188" y="2910052"/>
                <a:ext cx="2358658" cy="969297"/>
              </a:xfrm>
              <a:custGeom>
                <a:avLst/>
                <a:gdLst>
                  <a:gd name="T0" fmla="*/ 0 w 2173"/>
                  <a:gd name="T1" fmla="*/ 2147483646 h 893"/>
                  <a:gd name="T2" fmla="*/ 2147483646 w 2173"/>
                  <a:gd name="T3" fmla="*/ 0 h 893"/>
                  <a:gd name="T4" fmla="*/ 2147483646 w 2173"/>
                  <a:gd name="T5" fmla="*/ 2147483646 h 893"/>
                  <a:gd name="T6" fmla="*/ 2147483646 w 2173"/>
                  <a:gd name="T7" fmla="*/ 2147483646 h 893"/>
                  <a:gd name="T8" fmla="*/ 0 w 2173"/>
                  <a:gd name="T9" fmla="*/ 2147483646 h 89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73" h="893">
                    <a:moveTo>
                      <a:pt x="0" y="393"/>
                    </a:moveTo>
                    <a:lnTo>
                      <a:pt x="1091" y="0"/>
                    </a:lnTo>
                    <a:lnTo>
                      <a:pt x="2173" y="405"/>
                    </a:lnTo>
                    <a:lnTo>
                      <a:pt x="1098" y="893"/>
                    </a:lnTo>
                    <a:lnTo>
                      <a:pt x="0" y="393"/>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7" name="Freeform 12"/>
              <p:cNvSpPr/>
              <p:nvPr/>
            </p:nvSpPr>
            <p:spPr bwMode="auto">
              <a:xfrm>
                <a:off x="4904247" y="3337271"/>
                <a:ext cx="1193578" cy="939348"/>
              </a:xfrm>
              <a:custGeom>
                <a:avLst/>
                <a:gdLst>
                  <a:gd name="T0" fmla="*/ 0 w 1100"/>
                  <a:gd name="T1" fmla="*/ 334 h 866"/>
                  <a:gd name="T2" fmla="*/ 1100 w 1100"/>
                  <a:gd name="T3" fmla="*/ 866 h 866"/>
                  <a:gd name="T4" fmla="*/ 1098 w 1100"/>
                  <a:gd name="T5" fmla="*/ 500 h 866"/>
                  <a:gd name="T6" fmla="*/ 0 w 1100"/>
                  <a:gd name="T7" fmla="*/ 0 h 866"/>
                  <a:gd name="T8" fmla="*/ 0 w 1100"/>
                  <a:gd name="T9" fmla="*/ 334 h 866"/>
                </a:gdLst>
                <a:ahLst/>
                <a:cxnLst>
                  <a:cxn ang="0">
                    <a:pos x="T0" y="T1"/>
                  </a:cxn>
                  <a:cxn ang="0">
                    <a:pos x="T2" y="T3"/>
                  </a:cxn>
                  <a:cxn ang="0">
                    <a:pos x="T4" y="T5"/>
                  </a:cxn>
                  <a:cxn ang="0">
                    <a:pos x="T6" y="T7"/>
                  </a:cxn>
                  <a:cxn ang="0">
                    <a:pos x="T8" y="T9"/>
                  </a:cxn>
                </a:cxnLst>
                <a:rect l="0" t="0" r="r" b="b"/>
                <a:pathLst>
                  <a:path w="1100" h="866">
                    <a:moveTo>
                      <a:pt x="0" y="334"/>
                    </a:moveTo>
                    <a:lnTo>
                      <a:pt x="1100" y="866"/>
                    </a:lnTo>
                    <a:lnTo>
                      <a:pt x="1098" y="500"/>
                    </a:lnTo>
                    <a:lnTo>
                      <a:pt x="0" y="0"/>
                    </a:lnTo>
                    <a:lnTo>
                      <a:pt x="0" y="334"/>
                    </a:lnTo>
                    <a:close/>
                  </a:path>
                </a:pathLst>
              </a:custGeom>
              <a:solidFill>
                <a:schemeClr val="accent3"/>
              </a:solidFill>
              <a:ln>
                <a:noFill/>
              </a:ln>
            </p:spPr>
            <p:txBody>
              <a:bodyPr/>
              <a:lstStyle/>
              <a:p>
                <a:pPr>
                  <a:defRPr/>
                </a:pPr>
                <a:endParaRPr lang="zh-CN" altLang="en-US"/>
              </a:p>
            </p:txBody>
          </p:sp>
          <p:sp>
            <p:nvSpPr>
              <p:cNvPr id="38" name="Freeform 15"/>
              <p:cNvSpPr/>
              <p:nvPr/>
            </p:nvSpPr>
            <p:spPr bwMode="auto">
              <a:xfrm>
                <a:off x="6096238" y="3348378"/>
                <a:ext cx="1166596" cy="928241"/>
              </a:xfrm>
              <a:custGeom>
                <a:avLst/>
                <a:gdLst>
                  <a:gd name="T0" fmla="*/ 1075 w 1075"/>
                  <a:gd name="T1" fmla="*/ 0 h 856"/>
                  <a:gd name="T2" fmla="*/ 0 w 1075"/>
                  <a:gd name="T3" fmla="*/ 490 h 856"/>
                  <a:gd name="T4" fmla="*/ 0 w 1075"/>
                  <a:gd name="T5" fmla="*/ 856 h 856"/>
                  <a:gd name="T6" fmla="*/ 1075 w 1075"/>
                  <a:gd name="T7" fmla="*/ 336 h 856"/>
                  <a:gd name="T8" fmla="*/ 1075 w 1075"/>
                  <a:gd name="T9" fmla="*/ 0 h 856"/>
                </a:gdLst>
                <a:ahLst/>
                <a:cxnLst>
                  <a:cxn ang="0">
                    <a:pos x="T0" y="T1"/>
                  </a:cxn>
                  <a:cxn ang="0">
                    <a:pos x="T2" y="T3"/>
                  </a:cxn>
                  <a:cxn ang="0">
                    <a:pos x="T4" y="T5"/>
                  </a:cxn>
                  <a:cxn ang="0">
                    <a:pos x="T6" y="T7"/>
                  </a:cxn>
                  <a:cxn ang="0">
                    <a:pos x="T8" y="T9"/>
                  </a:cxn>
                </a:cxnLst>
                <a:rect l="0" t="0" r="r" b="b"/>
                <a:pathLst>
                  <a:path w="1075" h="856">
                    <a:moveTo>
                      <a:pt x="1075" y="0"/>
                    </a:moveTo>
                    <a:lnTo>
                      <a:pt x="0" y="490"/>
                    </a:lnTo>
                    <a:lnTo>
                      <a:pt x="0" y="856"/>
                    </a:lnTo>
                    <a:lnTo>
                      <a:pt x="1075" y="336"/>
                    </a:lnTo>
                    <a:lnTo>
                      <a:pt x="1075" y="0"/>
                    </a:lnTo>
                    <a:close/>
                  </a:path>
                </a:pathLst>
              </a:custGeom>
              <a:solidFill>
                <a:schemeClr val="accent3"/>
              </a:solidFill>
              <a:ln>
                <a:noFill/>
              </a:ln>
            </p:spPr>
            <p:txBody>
              <a:bodyPr/>
              <a:lstStyle/>
              <a:p>
                <a:pPr>
                  <a:defRPr/>
                </a:pPr>
                <a:endParaRPr lang="zh-CN" altLang="en-US"/>
              </a:p>
            </p:txBody>
          </p:sp>
        </p:grpSp>
        <p:cxnSp>
          <p:nvCxnSpPr>
            <p:cNvPr id="32" name="直接连接符 31"/>
            <p:cNvCxnSpPr/>
            <p:nvPr/>
          </p:nvCxnSpPr>
          <p:spPr>
            <a:xfrm>
              <a:off x="4905834" y="2750178"/>
              <a:ext cx="0" cy="59978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4828061" y="2637520"/>
              <a:ext cx="144435" cy="14439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cxnSp>
          <p:nvCxnSpPr>
            <p:cNvPr id="34" name="直接连接符 33"/>
            <p:cNvCxnSpPr/>
            <p:nvPr/>
          </p:nvCxnSpPr>
          <p:spPr>
            <a:xfrm>
              <a:off x="7246961" y="2740658"/>
              <a:ext cx="0" cy="601374"/>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5" name="椭圆 34"/>
            <p:cNvSpPr/>
            <p:nvPr/>
          </p:nvSpPr>
          <p:spPr>
            <a:xfrm>
              <a:off x="7169188" y="2629586"/>
              <a:ext cx="144436" cy="14439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39" name="MH_SubTitle_4"/>
          <p:cNvSpPr>
            <a:spLocks noChangeArrowheads="1"/>
          </p:cNvSpPr>
          <p:nvPr/>
        </p:nvSpPr>
        <p:spPr bwMode="auto">
          <a:xfrm>
            <a:off x="1487488" y="3092450"/>
            <a:ext cx="30527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600" dirty="0" smtClean="0">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p>
        </p:txBody>
      </p:sp>
      <p:sp>
        <p:nvSpPr>
          <p:cNvPr id="40" name="MH_SubTitle_4"/>
          <p:cNvSpPr>
            <a:spLocks noChangeArrowheads="1"/>
          </p:cNvSpPr>
          <p:nvPr/>
        </p:nvSpPr>
        <p:spPr bwMode="auto">
          <a:xfrm>
            <a:off x="7878763" y="3781425"/>
            <a:ext cx="30527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600" dirty="0" smtClean="0">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p>
        </p:txBody>
      </p:sp>
      <p:sp>
        <p:nvSpPr>
          <p:cNvPr id="41" name="MH_SubTitle_4"/>
          <p:cNvSpPr>
            <a:spLocks noChangeArrowheads="1"/>
          </p:cNvSpPr>
          <p:nvPr/>
        </p:nvSpPr>
        <p:spPr bwMode="auto">
          <a:xfrm>
            <a:off x="1192213" y="3781425"/>
            <a:ext cx="30527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600" dirty="0" smtClean="0">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p>
        </p:txBody>
      </p:sp>
      <p:sp>
        <p:nvSpPr>
          <p:cNvPr id="42" name="MH_SubTitle_4"/>
          <p:cNvSpPr>
            <a:spLocks noChangeArrowheads="1"/>
          </p:cNvSpPr>
          <p:nvPr/>
        </p:nvSpPr>
        <p:spPr bwMode="auto">
          <a:xfrm>
            <a:off x="7026275" y="1720850"/>
            <a:ext cx="30527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600" dirty="0" smtClean="0">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p>
        </p:txBody>
      </p:sp>
      <p:grpSp>
        <p:nvGrpSpPr>
          <p:cNvPr id="43" name="组合 42"/>
          <p:cNvGrpSpPr/>
          <p:nvPr/>
        </p:nvGrpSpPr>
        <p:grpSpPr bwMode="auto">
          <a:xfrm>
            <a:off x="5149850" y="1949450"/>
            <a:ext cx="1876425" cy="1506538"/>
            <a:chOff x="5150214" y="1949439"/>
            <a:chExt cx="1876022" cy="1506588"/>
          </a:xfrm>
        </p:grpSpPr>
        <p:grpSp>
          <p:nvGrpSpPr>
            <p:cNvPr id="44" name="组合 83"/>
            <p:cNvGrpSpPr/>
            <p:nvPr/>
          </p:nvGrpSpPr>
          <p:grpSpPr bwMode="auto">
            <a:xfrm>
              <a:off x="5227649" y="2348880"/>
              <a:ext cx="1739959" cy="1107147"/>
              <a:chOff x="5227649" y="2348880"/>
              <a:chExt cx="1739959" cy="1107147"/>
            </a:xfrm>
          </p:grpSpPr>
          <p:sp>
            <p:nvSpPr>
              <p:cNvPr id="49" name="Freeform 10"/>
              <p:cNvSpPr/>
              <p:nvPr/>
            </p:nvSpPr>
            <p:spPr bwMode="auto">
              <a:xfrm>
                <a:off x="5227649" y="2348880"/>
                <a:ext cx="1739958" cy="707706"/>
              </a:xfrm>
              <a:custGeom>
                <a:avLst/>
                <a:gdLst>
                  <a:gd name="T0" fmla="*/ 0 w 1603"/>
                  <a:gd name="T1" fmla="*/ 2147483646 h 652"/>
                  <a:gd name="T2" fmla="*/ 2147483646 w 1603"/>
                  <a:gd name="T3" fmla="*/ 0 h 652"/>
                  <a:gd name="T4" fmla="*/ 2147483646 w 1603"/>
                  <a:gd name="T5" fmla="*/ 2147483646 h 652"/>
                  <a:gd name="T6" fmla="*/ 2147483646 w 1603"/>
                  <a:gd name="T7" fmla="*/ 2147483646 h 652"/>
                  <a:gd name="T8" fmla="*/ 0 w 1603"/>
                  <a:gd name="T9" fmla="*/ 2147483646 h 6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03" h="652">
                    <a:moveTo>
                      <a:pt x="0" y="288"/>
                    </a:moveTo>
                    <a:lnTo>
                      <a:pt x="809" y="0"/>
                    </a:lnTo>
                    <a:lnTo>
                      <a:pt x="1603" y="288"/>
                    </a:lnTo>
                    <a:lnTo>
                      <a:pt x="800" y="652"/>
                    </a:lnTo>
                    <a:lnTo>
                      <a:pt x="0" y="288"/>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0" name="Freeform 13"/>
              <p:cNvSpPr/>
              <p:nvPr/>
            </p:nvSpPr>
            <p:spPr bwMode="auto">
              <a:xfrm>
                <a:off x="5227649" y="2661486"/>
                <a:ext cx="870522" cy="794541"/>
              </a:xfrm>
              <a:custGeom>
                <a:avLst/>
                <a:gdLst>
                  <a:gd name="T0" fmla="*/ 0 w 802"/>
                  <a:gd name="T1" fmla="*/ 2147483646 h 732"/>
                  <a:gd name="T2" fmla="*/ 2147483646 w 802"/>
                  <a:gd name="T3" fmla="*/ 2147483646 h 732"/>
                  <a:gd name="T4" fmla="*/ 2147483646 w 802"/>
                  <a:gd name="T5" fmla="*/ 2147483646 h 732"/>
                  <a:gd name="T6" fmla="*/ 0 w 802"/>
                  <a:gd name="T7" fmla="*/ 0 h 732"/>
                  <a:gd name="T8" fmla="*/ 0 w 802"/>
                  <a:gd name="T9" fmla="*/ 2147483646 h 73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2" h="732">
                    <a:moveTo>
                      <a:pt x="0" y="343"/>
                    </a:moveTo>
                    <a:lnTo>
                      <a:pt x="802" y="732"/>
                    </a:lnTo>
                    <a:lnTo>
                      <a:pt x="800" y="364"/>
                    </a:lnTo>
                    <a:lnTo>
                      <a:pt x="0" y="0"/>
                    </a:lnTo>
                    <a:lnTo>
                      <a:pt x="0" y="343"/>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1" name="Freeform 16"/>
              <p:cNvSpPr/>
              <p:nvPr/>
            </p:nvSpPr>
            <p:spPr bwMode="auto">
              <a:xfrm>
                <a:off x="6096000" y="2661486"/>
                <a:ext cx="871608" cy="794541"/>
              </a:xfrm>
              <a:custGeom>
                <a:avLst/>
                <a:gdLst>
                  <a:gd name="T0" fmla="*/ 2147483646 w 803"/>
                  <a:gd name="T1" fmla="*/ 0 h 732"/>
                  <a:gd name="T2" fmla="*/ 0 w 803"/>
                  <a:gd name="T3" fmla="*/ 2147483646 h 732"/>
                  <a:gd name="T4" fmla="*/ 0 w 803"/>
                  <a:gd name="T5" fmla="*/ 2147483646 h 732"/>
                  <a:gd name="T6" fmla="*/ 2147483646 w 803"/>
                  <a:gd name="T7" fmla="*/ 2147483646 h 732"/>
                  <a:gd name="T8" fmla="*/ 2147483646 w 803"/>
                  <a:gd name="T9" fmla="*/ 0 h 73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3" h="732">
                    <a:moveTo>
                      <a:pt x="803" y="0"/>
                    </a:moveTo>
                    <a:lnTo>
                      <a:pt x="0" y="364"/>
                    </a:lnTo>
                    <a:lnTo>
                      <a:pt x="0" y="732"/>
                    </a:lnTo>
                    <a:lnTo>
                      <a:pt x="803" y="343"/>
                    </a:lnTo>
                    <a:lnTo>
                      <a:pt x="803" y="0"/>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cxnSp>
          <p:nvCxnSpPr>
            <p:cNvPr id="45" name="直接连接符 44"/>
            <p:cNvCxnSpPr>
              <a:endCxn id="50" idx="3"/>
            </p:cNvCxnSpPr>
            <p:nvPr/>
          </p:nvCxnSpPr>
          <p:spPr>
            <a:xfrm>
              <a:off x="5227985" y="2060568"/>
              <a:ext cx="0" cy="60168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6" name="椭圆 45"/>
            <p:cNvSpPr/>
            <p:nvPr/>
          </p:nvSpPr>
          <p:spPr>
            <a:xfrm>
              <a:off x="5150214" y="1949439"/>
              <a:ext cx="144432" cy="144468"/>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cxnSp>
          <p:nvCxnSpPr>
            <p:cNvPr id="47" name="直接连接符 46"/>
            <p:cNvCxnSpPr/>
            <p:nvPr/>
          </p:nvCxnSpPr>
          <p:spPr>
            <a:xfrm>
              <a:off x="6959575" y="2060568"/>
              <a:ext cx="0" cy="60168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8" name="椭圆 47"/>
            <p:cNvSpPr/>
            <p:nvPr/>
          </p:nvSpPr>
          <p:spPr>
            <a:xfrm>
              <a:off x="6881805" y="1949439"/>
              <a:ext cx="144431" cy="144468"/>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20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22" presetClass="entr" presetSubtype="8" fill="hold" grpId="0" nodeType="withEffect">
                                  <p:stCondLst>
                                    <p:cond delay="2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500"/>
                            </p:stCondLst>
                            <p:childTnLst>
                              <p:par>
                                <p:cTn id="17" presetID="42"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anim calcmode="lin" valueType="num">
                                      <p:cBhvr>
                                        <p:cTn id="20" dur="500" fill="hold"/>
                                        <p:tgtEl>
                                          <p:spTgt spid="8"/>
                                        </p:tgtEl>
                                        <p:attrNameLst>
                                          <p:attrName>ppt_x</p:attrName>
                                        </p:attrNameLst>
                                      </p:cBhvr>
                                      <p:tavLst>
                                        <p:tav tm="0">
                                          <p:val>
                                            <p:strVal val="#ppt_x"/>
                                          </p:val>
                                        </p:tav>
                                        <p:tav tm="100000">
                                          <p:val>
                                            <p:strVal val="#ppt_x"/>
                                          </p:val>
                                        </p:tav>
                                      </p:tavLst>
                                    </p:anim>
                                    <p:anim calcmode="lin" valueType="num">
                                      <p:cBhvr>
                                        <p:cTn id="21" dur="500" fill="hold"/>
                                        <p:tgtEl>
                                          <p:spTgt spid="8"/>
                                        </p:tgtEl>
                                        <p:attrNameLst>
                                          <p:attrName>ppt_y</p:attrName>
                                        </p:attrNameLst>
                                      </p:cBhvr>
                                      <p:tavLst>
                                        <p:tav tm="0">
                                          <p:val>
                                            <p:strVal val="#ppt_y+.1"/>
                                          </p:val>
                                        </p:tav>
                                        <p:tav tm="100000">
                                          <p:val>
                                            <p:strVal val="#ppt_y"/>
                                          </p:val>
                                        </p:tav>
                                      </p:tavLst>
                                    </p:anim>
                                  </p:childTnLst>
                                </p:cTn>
                              </p:par>
                              <p:par>
                                <p:cTn id="22" presetID="22" presetClass="entr" presetSubtype="8" fill="hold" grpId="0" nodeType="with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wipe(left)">
                                      <p:cBhvr>
                                        <p:cTn id="24" dur="500"/>
                                        <p:tgtEl>
                                          <p:spTgt spid="40"/>
                                        </p:tgtEl>
                                      </p:cBhvr>
                                    </p:animEffect>
                                  </p:childTnLst>
                                </p:cTn>
                              </p:par>
                              <p:par>
                                <p:cTn id="25" presetID="22" presetClass="entr" presetSubtype="2"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wipe(right)">
                                      <p:cBhvr>
                                        <p:cTn id="27" dur="500"/>
                                        <p:tgtEl>
                                          <p:spTgt spid="41"/>
                                        </p:tgtEl>
                                      </p:cBhvr>
                                    </p:animEffect>
                                  </p:childTnLst>
                                </p:cTn>
                              </p:par>
                            </p:childTnLst>
                          </p:cTn>
                        </p:par>
                        <p:par>
                          <p:cTn id="28" fill="hold">
                            <p:stCondLst>
                              <p:cond delay="1000"/>
                            </p:stCondLst>
                            <p:childTnLst>
                              <p:par>
                                <p:cTn id="29" presetID="42" presetClass="entr" presetSubtype="0"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anim calcmode="lin" valueType="num">
                                      <p:cBhvr>
                                        <p:cTn id="32" dur="500" fill="hold"/>
                                        <p:tgtEl>
                                          <p:spTgt spid="21"/>
                                        </p:tgtEl>
                                        <p:attrNameLst>
                                          <p:attrName>ppt_x</p:attrName>
                                        </p:attrNameLst>
                                      </p:cBhvr>
                                      <p:tavLst>
                                        <p:tav tm="0">
                                          <p:val>
                                            <p:strVal val="#ppt_x"/>
                                          </p:val>
                                        </p:tav>
                                        <p:tav tm="100000">
                                          <p:val>
                                            <p:strVal val="#ppt_x"/>
                                          </p:val>
                                        </p:tav>
                                      </p:tavLst>
                                    </p:anim>
                                    <p:anim calcmode="lin" valueType="num">
                                      <p:cBhvr>
                                        <p:cTn id="33" dur="500" fill="hold"/>
                                        <p:tgtEl>
                                          <p:spTgt spid="21"/>
                                        </p:tgtEl>
                                        <p:attrNameLst>
                                          <p:attrName>ppt_y</p:attrName>
                                        </p:attrNameLst>
                                      </p:cBhvr>
                                      <p:tavLst>
                                        <p:tav tm="0">
                                          <p:val>
                                            <p:strVal val="#ppt_y+.1"/>
                                          </p:val>
                                        </p:tav>
                                        <p:tav tm="100000">
                                          <p:val>
                                            <p:strVal val="#ppt_y"/>
                                          </p:val>
                                        </p:tav>
                                      </p:tavLst>
                                    </p:anim>
                                  </p:childTnLst>
                                </p:cTn>
                              </p:par>
                              <p:par>
                                <p:cTn id="34" presetID="22" presetClass="entr" presetSubtype="2" fill="hold" grpId="0" nodeType="with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right)">
                                      <p:cBhvr>
                                        <p:cTn id="36" dur="500"/>
                                        <p:tgtEl>
                                          <p:spTgt spid="39"/>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childTnLst>
                          </p:cTn>
                        </p:par>
                        <p:par>
                          <p:cTn id="40" fill="hold">
                            <p:stCondLst>
                              <p:cond delay="1500"/>
                            </p:stCondLst>
                            <p:childTnLst>
                              <p:par>
                                <p:cTn id="41" presetID="42" presetClass="entr" presetSubtype="0"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500"/>
                                        <p:tgtEl>
                                          <p:spTgt spid="30"/>
                                        </p:tgtEl>
                                      </p:cBhvr>
                                    </p:animEffect>
                                    <p:anim calcmode="lin" valueType="num">
                                      <p:cBhvr>
                                        <p:cTn id="44" dur="500" fill="hold"/>
                                        <p:tgtEl>
                                          <p:spTgt spid="30"/>
                                        </p:tgtEl>
                                        <p:attrNameLst>
                                          <p:attrName>ppt_x</p:attrName>
                                        </p:attrNameLst>
                                      </p:cBhvr>
                                      <p:tavLst>
                                        <p:tav tm="0">
                                          <p:val>
                                            <p:strVal val="#ppt_x"/>
                                          </p:val>
                                        </p:tav>
                                        <p:tav tm="100000">
                                          <p:val>
                                            <p:strVal val="#ppt_x"/>
                                          </p:val>
                                        </p:tav>
                                      </p:tavLst>
                                    </p:anim>
                                    <p:anim calcmode="lin" valueType="num">
                                      <p:cBhvr>
                                        <p:cTn id="45" dur="500" fill="hold"/>
                                        <p:tgtEl>
                                          <p:spTgt spid="30"/>
                                        </p:tgtEl>
                                        <p:attrNameLst>
                                          <p:attrName>ppt_y</p:attrName>
                                        </p:attrNameLst>
                                      </p:cBhvr>
                                      <p:tavLst>
                                        <p:tav tm="0">
                                          <p:val>
                                            <p:strVal val="#ppt_y+.1"/>
                                          </p:val>
                                        </p:tav>
                                        <p:tav tm="100000">
                                          <p:val>
                                            <p:strVal val="#ppt_y"/>
                                          </p:val>
                                        </p:tav>
                                      </p:tavLst>
                                    </p:anim>
                                  </p:childTnLst>
                                </p:cTn>
                              </p:par>
                              <p:par>
                                <p:cTn id="46" presetID="22" presetClass="entr" presetSubtype="2"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wipe(right)">
                                      <p:cBhvr>
                                        <p:cTn id="48" dur="500"/>
                                        <p:tgtEl>
                                          <p:spTgt spid="19"/>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wipe(left)">
                                      <p:cBhvr>
                                        <p:cTn id="51" dur="500"/>
                                        <p:tgtEl>
                                          <p:spTgt spid="18"/>
                                        </p:tgtEl>
                                      </p:cBhvr>
                                    </p:animEffect>
                                  </p:childTnLst>
                                </p:cTn>
                              </p:par>
                            </p:childTnLst>
                          </p:cTn>
                        </p:par>
                        <p:par>
                          <p:cTn id="52" fill="hold">
                            <p:stCondLst>
                              <p:cond delay="2000"/>
                            </p:stCondLst>
                            <p:childTnLst>
                              <p:par>
                                <p:cTn id="53" presetID="42" presetClass="entr" presetSubtype="0" fill="hold" nodeType="afterEffect">
                                  <p:stCondLst>
                                    <p:cond delay="0"/>
                                  </p:stCondLst>
                                  <p:childTnLst>
                                    <p:set>
                                      <p:cBhvr>
                                        <p:cTn id="54" dur="1" fill="hold">
                                          <p:stCondLst>
                                            <p:cond delay="0"/>
                                          </p:stCondLst>
                                        </p:cTn>
                                        <p:tgtEl>
                                          <p:spTgt spid="43"/>
                                        </p:tgtEl>
                                        <p:attrNameLst>
                                          <p:attrName>style.visibility</p:attrName>
                                        </p:attrNameLst>
                                      </p:cBhvr>
                                      <p:to>
                                        <p:strVal val="visible"/>
                                      </p:to>
                                    </p:set>
                                    <p:animEffect transition="in" filter="fade">
                                      <p:cBhvr>
                                        <p:cTn id="55" dur="500"/>
                                        <p:tgtEl>
                                          <p:spTgt spid="43"/>
                                        </p:tgtEl>
                                      </p:cBhvr>
                                    </p:animEffect>
                                    <p:anim calcmode="lin" valueType="num">
                                      <p:cBhvr>
                                        <p:cTn id="56" dur="500" fill="hold"/>
                                        <p:tgtEl>
                                          <p:spTgt spid="43"/>
                                        </p:tgtEl>
                                        <p:attrNameLst>
                                          <p:attrName>ppt_x</p:attrName>
                                        </p:attrNameLst>
                                      </p:cBhvr>
                                      <p:tavLst>
                                        <p:tav tm="0">
                                          <p:val>
                                            <p:strVal val="#ppt_x"/>
                                          </p:val>
                                        </p:tav>
                                        <p:tav tm="100000">
                                          <p:val>
                                            <p:strVal val="#ppt_x"/>
                                          </p:val>
                                        </p:tav>
                                      </p:tavLst>
                                    </p:anim>
                                    <p:anim calcmode="lin" valueType="num">
                                      <p:cBhvr>
                                        <p:cTn id="57" dur="500" fill="hold"/>
                                        <p:tgtEl>
                                          <p:spTgt spid="43"/>
                                        </p:tgtEl>
                                        <p:attrNameLst>
                                          <p:attrName>ppt_y</p:attrName>
                                        </p:attrNameLst>
                                      </p:cBhvr>
                                      <p:tavLst>
                                        <p:tav tm="0">
                                          <p:val>
                                            <p:strVal val="#ppt_y+.1"/>
                                          </p:val>
                                        </p:tav>
                                        <p:tav tm="100000">
                                          <p:val>
                                            <p:strVal val="#ppt_y"/>
                                          </p:val>
                                        </p:tav>
                                      </p:tavLst>
                                    </p:anim>
                                  </p:childTnLst>
                                </p:cTn>
                              </p:par>
                              <p:par>
                                <p:cTn id="58" presetID="22" presetClass="entr" presetSubtype="8" fill="hold" grpId="0" nodeType="withEffect">
                                  <p:stCondLst>
                                    <p:cond delay="0"/>
                                  </p:stCondLst>
                                  <p:childTnLst>
                                    <p:set>
                                      <p:cBhvr>
                                        <p:cTn id="59" dur="1" fill="hold">
                                          <p:stCondLst>
                                            <p:cond delay="0"/>
                                          </p:stCondLst>
                                        </p:cTn>
                                        <p:tgtEl>
                                          <p:spTgt spid="42"/>
                                        </p:tgtEl>
                                        <p:attrNameLst>
                                          <p:attrName>style.visibility</p:attrName>
                                        </p:attrNameLst>
                                      </p:cBhvr>
                                      <p:to>
                                        <p:strVal val="visible"/>
                                      </p:to>
                                    </p:set>
                                    <p:animEffect transition="in" filter="wipe(left)">
                                      <p:cBhvr>
                                        <p:cTn id="60" dur="500"/>
                                        <p:tgtEl>
                                          <p:spTgt spid="42"/>
                                        </p:tgtEl>
                                      </p:cBhvr>
                                    </p:animEffect>
                                  </p:childTnLst>
                                </p:cTn>
                              </p:par>
                              <p:par>
                                <p:cTn id="61" presetID="22" presetClass="entr" presetSubtype="2" fill="hold" grpId="0" nodeType="with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wipe(right)">
                                      <p:cBhvr>
                                        <p:cTn id="6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17" grpId="0"/>
      <p:bldP spid="18" grpId="0"/>
      <p:bldP spid="19" grpId="0"/>
      <p:bldP spid="20" grpId="0"/>
      <p:bldP spid="39" grpId="0"/>
      <p:bldP spid="40" grpId="0"/>
      <p:bldP spid="41" grpId="0"/>
      <p:bldP spid="4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72405" y="267028"/>
            <a:ext cx="3775393" cy="523220"/>
          </a:xfrm>
          <a:prstGeom prst="rect">
            <a:avLst/>
          </a:prstGeom>
          <a:noFill/>
        </p:spPr>
        <p:txBody>
          <a:bodyPr wrap="none">
            <a:spAutoFit/>
          </a:bodyPr>
          <a:lstStyle/>
          <a:p>
            <a:pPr algn="ctr"/>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sp>
        <p:nvSpPr>
          <p:cNvPr id="5" name="MH_Number_1"/>
          <p:cNvSpPr/>
          <p:nvPr>
            <p:custDataLst>
              <p:tags r:id="rId1"/>
            </p:custDataLst>
          </p:nvPr>
        </p:nvSpPr>
        <p:spPr>
          <a:xfrm>
            <a:off x="257776" y="194313"/>
            <a:ext cx="718929" cy="668650"/>
          </a:xfrm>
          <a:prstGeom prst="roundRec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3</a:t>
            </a:r>
            <a:endParaRPr lang="zh-CN" altLang="en-US"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 name="圆角矩形 5"/>
          <p:cNvSpPr/>
          <p:nvPr/>
        </p:nvSpPr>
        <p:spPr>
          <a:xfrm>
            <a:off x="1077955" y="220371"/>
            <a:ext cx="3982575" cy="616535"/>
          </a:xfrm>
          <a:prstGeom prst="roundRect">
            <a:avLst/>
          </a:prstGeom>
          <a:noFill/>
          <a:ln>
            <a:solidFill>
              <a:srgbClr val="04B5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图文框 6"/>
          <p:cNvSpPr/>
          <p:nvPr/>
        </p:nvSpPr>
        <p:spPr>
          <a:xfrm>
            <a:off x="114300" y="85497"/>
            <a:ext cx="11993965" cy="6697266"/>
          </a:xfrm>
          <a:prstGeom prst="frame">
            <a:avLst>
              <a:gd name="adj1" fmla="val 709"/>
            </a:avLst>
          </a:prstGeom>
          <a:solidFill>
            <a:srgbClr val="1C34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latin typeface="宋体" panose="02010600030101010101" pitchFamily="2" charset="-122"/>
              <a:ea typeface="宋体" panose="02010600030101010101" pitchFamily="2" charset="-122"/>
            </a:endParaRPr>
          </a:p>
        </p:txBody>
      </p:sp>
      <p:sp>
        <p:nvSpPr>
          <p:cNvPr id="8" name="Rectangle 6"/>
          <p:cNvSpPr>
            <a:spLocks noChangeArrowheads="1"/>
          </p:cNvSpPr>
          <p:nvPr/>
        </p:nvSpPr>
        <p:spPr bwMode="auto">
          <a:xfrm>
            <a:off x="1436298" y="3844095"/>
            <a:ext cx="9513235" cy="11630"/>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 name="Rectangle 7"/>
          <p:cNvSpPr>
            <a:spLocks noChangeArrowheads="1"/>
          </p:cNvSpPr>
          <p:nvPr/>
        </p:nvSpPr>
        <p:spPr bwMode="auto">
          <a:xfrm>
            <a:off x="1436298" y="3253555"/>
            <a:ext cx="9513235" cy="10338"/>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 name="Rectangle 8"/>
          <p:cNvSpPr>
            <a:spLocks noChangeArrowheads="1"/>
          </p:cNvSpPr>
          <p:nvPr/>
        </p:nvSpPr>
        <p:spPr bwMode="auto">
          <a:xfrm>
            <a:off x="1436298" y="2663017"/>
            <a:ext cx="9513235" cy="10338"/>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1" name="Rectangle 9"/>
          <p:cNvSpPr>
            <a:spLocks noChangeArrowheads="1"/>
          </p:cNvSpPr>
          <p:nvPr/>
        </p:nvSpPr>
        <p:spPr bwMode="auto">
          <a:xfrm>
            <a:off x="1436298" y="2071186"/>
            <a:ext cx="9513235" cy="11630"/>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2" name="Rectangle 10"/>
          <p:cNvSpPr>
            <a:spLocks noChangeArrowheads="1"/>
          </p:cNvSpPr>
          <p:nvPr/>
        </p:nvSpPr>
        <p:spPr bwMode="auto">
          <a:xfrm>
            <a:off x="1436298" y="1480646"/>
            <a:ext cx="9513235" cy="11630"/>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13" name="组合 12"/>
          <p:cNvGrpSpPr/>
          <p:nvPr/>
        </p:nvGrpSpPr>
        <p:grpSpPr>
          <a:xfrm>
            <a:off x="2650974" y="1120575"/>
            <a:ext cx="7408228" cy="3333441"/>
            <a:chOff x="2650974" y="1700808"/>
            <a:chExt cx="7408228" cy="3914098"/>
          </a:xfrm>
        </p:grpSpPr>
        <p:sp>
          <p:nvSpPr>
            <p:cNvPr id="14" name="Rectangle 12"/>
            <p:cNvSpPr>
              <a:spLocks noChangeArrowheads="1"/>
            </p:cNvSpPr>
            <p:nvPr/>
          </p:nvSpPr>
          <p:spPr bwMode="auto">
            <a:xfrm>
              <a:off x="2650974" y="1700808"/>
              <a:ext cx="11630" cy="3914098"/>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5" name="Rectangle 13"/>
            <p:cNvSpPr>
              <a:spLocks noChangeArrowheads="1"/>
            </p:cNvSpPr>
            <p:nvPr/>
          </p:nvSpPr>
          <p:spPr bwMode="auto">
            <a:xfrm>
              <a:off x="4501415" y="1700808"/>
              <a:ext cx="10338" cy="3914098"/>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6" name="Rectangle 14"/>
            <p:cNvSpPr>
              <a:spLocks noChangeArrowheads="1"/>
            </p:cNvSpPr>
            <p:nvPr/>
          </p:nvSpPr>
          <p:spPr bwMode="auto">
            <a:xfrm>
              <a:off x="6350565" y="1700808"/>
              <a:ext cx="11630" cy="3914098"/>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7" name="Rectangle 15"/>
            <p:cNvSpPr>
              <a:spLocks noChangeArrowheads="1"/>
            </p:cNvSpPr>
            <p:nvPr/>
          </p:nvSpPr>
          <p:spPr bwMode="auto">
            <a:xfrm>
              <a:off x="8198422" y="1700808"/>
              <a:ext cx="11630" cy="3914098"/>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8" name="Rectangle 16"/>
            <p:cNvSpPr>
              <a:spLocks noChangeArrowheads="1"/>
            </p:cNvSpPr>
            <p:nvPr/>
          </p:nvSpPr>
          <p:spPr bwMode="auto">
            <a:xfrm>
              <a:off x="10048864" y="1700808"/>
              <a:ext cx="10338" cy="3914098"/>
            </a:xfrm>
            <a:prstGeom prst="rect">
              <a:avLst/>
            </a:prstGeom>
            <a:solidFill>
              <a:srgbClr val="E6E7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sp>
        <p:nvSpPr>
          <p:cNvPr id="19" name="Freeform 17"/>
          <p:cNvSpPr/>
          <p:nvPr/>
        </p:nvSpPr>
        <p:spPr bwMode="auto">
          <a:xfrm>
            <a:off x="1259265" y="3217373"/>
            <a:ext cx="29721" cy="91747"/>
          </a:xfrm>
          <a:custGeom>
            <a:avLst/>
            <a:gdLst>
              <a:gd name="T0" fmla="*/ 15 w 23"/>
              <a:gd name="T1" fmla="*/ 9 h 71"/>
              <a:gd name="T2" fmla="*/ 15 w 23"/>
              <a:gd name="T3" fmla="*/ 9 h 71"/>
              <a:gd name="T4" fmla="*/ 2 w 23"/>
              <a:gd name="T5" fmla="*/ 15 h 71"/>
              <a:gd name="T6" fmla="*/ 0 w 23"/>
              <a:gd name="T7" fmla="*/ 6 h 71"/>
              <a:gd name="T8" fmla="*/ 15 w 23"/>
              <a:gd name="T9" fmla="*/ 0 h 71"/>
              <a:gd name="T10" fmla="*/ 23 w 23"/>
              <a:gd name="T11" fmla="*/ 0 h 71"/>
              <a:gd name="T12" fmla="*/ 23 w 23"/>
              <a:gd name="T13" fmla="*/ 71 h 71"/>
              <a:gd name="T14" fmla="*/ 15 w 23"/>
              <a:gd name="T15" fmla="*/ 71 h 71"/>
              <a:gd name="T16" fmla="*/ 15 w 23"/>
              <a:gd name="T17" fmla="*/ 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71">
                <a:moveTo>
                  <a:pt x="15" y="9"/>
                </a:moveTo>
                <a:lnTo>
                  <a:pt x="15" y="9"/>
                </a:lnTo>
                <a:lnTo>
                  <a:pt x="2" y="15"/>
                </a:lnTo>
                <a:lnTo>
                  <a:pt x="0" y="6"/>
                </a:lnTo>
                <a:lnTo>
                  <a:pt x="15" y="0"/>
                </a:lnTo>
                <a:lnTo>
                  <a:pt x="23" y="0"/>
                </a:lnTo>
                <a:lnTo>
                  <a:pt x="23" y="71"/>
                </a:lnTo>
                <a:lnTo>
                  <a:pt x="15" y="71"/>
                </a:lnTo>
                <a:lnTo>
                  <a:pt x="15" y="9"/>
                </a:ln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8"/>
          <p:cNvSpPr>
            <a:spLocks noEditPoints="1"/>
          </p:cNvSpPr>
          <p:nvPr/>
        </p:nvSpPr>
        <p:spPr bwMode="auto">
          <a:xfrm>
            <a:off x="1322584" y="3214789"/>
            <a:ext cx="60734" cy="94332"/>
          </a:xfrm>
          <a:custGeom>
            <a:avLst/>
            <a:gdLst>
              <a:gd name="T0" fmla="*/ 22 w 22"/>
              <a:gd name="T1" fmla="*/ 17 h 34"/>
              <a:gd name="T2" fmla="*/ 11 w 22"/>
              <a:gd name="T3" fmla="*/ 34 h 34"/>
              <a:gd name="T4" fmla="*/ 0 w 22"/>
              <a:gd name="T5" fmla="*/ 17 h 34"/>
              <a:gd name="T6" fmla="*/ 11 w 22"/>
              <a:gd name="T7" fmla="*/ 0 h 34"/>
              <a:gd name="T8" fmla="*/ 22 w 22"/>
              <a:gd name="T9" fmla="*/ 17 h 34"/>
              <a:gd name="T10" fmla="*/ 4 w 22"/>
              <a:gd name="T11" fmla="*/ 17 h 34"/>
              <a:gd name="T12" fmla="*/ 11 w 22"/>
              <a:gd name="T13" fmla="*/ 31 h 34"/>
              <a:gd name="T14" fmla="*/ 18 w 22"/>
              <a:gd name="T15" fmla="*/ 17 h 34"/>
              <a:gd name="T16" fmla="*/ 11 w 22"/>
              <a:gd name="T17" fmla="*/ 3 h 34"/>
              <a:gd name="T18" fmla="*/ 4 w 22"/>
              <a:gd name="T19" fmla="*/ 1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34">
                <a:moveTo>
                  <a:pt x="22" y="17"/>
                </a:moveTo>
                <a:cubicBezTo>
                  <a:pt x="22" y="28"/>
                  <a:pt x="18" y="34"/>
                  <a:pt x="11" y="34"/>
                </a:cubicBezTo>
                <a:cubicBezTo>
                  <a:pt x="4" y="34"/>
                  <a:pt x="0" y="28"/>
                  <a:pt x="0" y="17"/>
                </a:cubicBezTo>
                <a:cubicBezTo>
                  <a:pt x="0" y="6"/>
                  <a:pt x="5" y="0"/>
                  <a:pt x="11" y="0"/>
                </a:cubicBezTo>
                <a:cubicBezTo>
                  <a:pt x="18" y="0"/>
                  <a:pt x="22" y="6"/>
                  <a:pt x="22" y="17"/>
                </a:cubicBezTo>
                <a:close/>
                <a:moveTo>
                  <a:pt x="4" y="17"/>
                </a:moveTo>
                <a:cubicBezTo>
                  <a:pt x="4" y="26"/>
                  <a:pt x="7" y="31"/>
                  <a:pt x="11" y="31"/>
                </a:cubicBezTo>
                <a:cubicBezTo>
                  <a:pt x="16" y="31"/>
                  <a:pt x="18" y="26"/>
                  <a:pt x="18" y="17"/>
                </a:cubicBezTo>
                <a:cubicBezTo>
                  <a:pt x="18" y="9"/>
                  <a:pt x="16" y="3"/>
                  <a:pt x="11" y="3"/>
                </a:cubicBezTo>
                <a:cubicBezTo>
                  <a:pt x="7" y="3"/>
                  <a:pt x="4" y="8"/>
                  <a:pt x="4" y="17"/>
                </a:cubicBez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19"/>
          <p:cNvSpPr/>
          <p:nvPr/>
        </p:nvSpPr>
        <p:spPr bwMode="auto">
          <a:xfrm>
            <a:off x="1259265" y="2620373"/>
            <a:ext cx="29721" cy="94332"/>
          </a:xfrm>
          <a:custGeom>
            <a:avLst/>
            <a:gdLst>
              <a:gd name="T0" fmla="*/ 15 w 23"/>
              <a:gd name="T1" fmla="*/ 9 h 73"/>
              <a:gd name="T2" fmla="*/ 15 w 23"/>
              <a:gd name="T3" fmla="*/ 9 h 73"/>
              <a:gd name="T4" fmla="*/ 2 w 23"/>
              <a:gd name="T5" fmla="*/ 18 h 73"/>
              <a:gd name="T6" fmla="*/ 0 w 23"/>
              <a:gd name="T7" fmla="*/ 9 h 73"/>
              <a:gd name="T8" fmla="*/ 15 w 23"/>
              <a:gd name="T9" fmla="*/ 0 h 73"/>
              <a:gd name="T10" fmla="*/ 23 w 23"/>
              <a:gd name="T11" fmla="*/ 0 h 73"/>
              <a:gd name="T12" fmla="*/ 23 w 23"/>
              <a:gd name="T13" fmla="*/ 73 h 73"/>
              <a:gd name="T14" fmla="*/ 15 w 23"/>
              <a:gd name="T15" fmla="*/ 73 h 73"/>
              <a:gd name="T16" fmla="*/ 15 w 23"/>
              <a:gd name="T17" fmla="*/ 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73">
                <a:moveTo>
                  <a:pt x="15" y="9"/>
                </a:moveTo>
                <a:lnTo>
                  <a:pt x="15" y="9"/>
                </a:lnTo>
                <a:lnTo>
                  <a:pt x="2" y="18"/>
                </a:lnTo>
                <a:lnTo>
                  <a:pt x="0" y="9"/>
                </a:lnTo>
                <a:lnTo>
                  <a:pt x="15" y="0"/>
                </a:lnTo>
                <a:lnTo>
                  <a:pt x="23" y="0"/>
                </a:lnTo>
                <a:lnTo>
                  <a:pt x="23" y="73"/>
                </a:lnTo>
                <a:lnTo>
                  <a:pt x="15" y="73"/>
                </a:lnTo>
                <a:lnTo>
                  <a:pt x="15" y="9"/>
                </a:ln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0"/>
          <p:cNvSpPr/>
          <p:nvPr/>
        </p:nvSpPr>
        <p:spPr bwMode="auto">
          <a:xfrm>
            <a:off x="1322584" y="2620373"/>
            <a:ext cx="58150" cy="94332"/>
          </a:xfrm>
          <a:custGeom>
            <a:avLst/>
            <a:gdLst>
              <a:gd name="T0" fmla="*/ 20 w 21"/>
              <a:gd name="T1" fmla="*/ 4 h 34"/>
              <a:gd name="T2" fmla="*/ 7 w 21"/>
              <a:gd name="T3" fmla="*/ 4 h 34"/>
              <a:gd name="T4" fmla="*/ 6 w 21"/>
              <a:gd name="T5" fmla="*/ 13 h 34"/>
              <a:gd name="T6" fmla="*/ 9 w 21"/>
              <a:gd name="T7" fmla="*/ 12 h 34"/>
              <a:gd name="T8" fmla="*/ 16 w 21"/>
              <a:gd name="T9" fmla="*/ 14 h 34"/>
              <a:gd name="T10" fmla="*/ 21 w 21"/>
              <a:gd name="T11" fmla="*/ 23 h 34"/>
              <a:gd name="T12" fmla="*/ 8 w 21"/>
              <a:gd name="T13" fmla="*/ 34 h 34"/>
              <a:gd name="T14" fmla="*/ 0 w 21"/>
              <a:gd name="T15" fmla="*/ 32 h 34"/>
              <a:gd name="T16" fmla="*/ 1 w 21"/>
              <a:gd name="T17" fmla="*/ 29 h 34"/>
              <a:gd name="T18" fmla="*/ 8 w 21"/>
              <a:gd name="T19" fmla="*/ 30 h 34"/>
              <a:gd name="T20" fmla="*/ 16 w 21"/>
              <a:gd name="T21" fmla="*/ 23 h 34"/>
              <a:gd name="T22" fmla="*/ 7 w 21"/>
              <a:gd name="T23" fmla="*/ 16 h 34"/>
              <a:gd name="T24" fmla="*/ 2 w 21"/>
              <a:gd name="T25" fmla="*/ 16 h 34"/>
              <a:gd name="T26" fmla="*/ 4 w 21"/>
              <a:gd name="T27" fmla="*/ 0 h 34"/>
              <a:gd name="T28" fmla="*/ 20 w 21"/>
              <a:gd name="T29" fmla="*/ 0 h 34"/>
              <a:gd name="T30" fmla="*/ 20 w 21"/>
              <a:gd name="T3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 h="34">
                <a:moveTo>
                  <a:pt x="20" y="4"/>
                </a:moveTo>
                <a:cubicBezTo>
                  <a:pt x="7" y="4"/>
                  <a:pt x="7" y="4"/>
                  <a:pt x="7" y="4"/>
                </a:cubicBezTo>
                <a:cubicBezTo>
                  <a:pt x="6" y="13"/>
                  <a:pt x="6" y="13"/>
                  <a:pt x="6" y="13"/>
                </a:cubicBezTo>
                <a:cubicBezTo>
                  <a:pt x="7" y="12"/>
                  <a:pt x="8" y="12"/>
                  <a:pt x="9" y="12"/>
                </a:cubicBezTo>
                <a:cubicBezTo>
                  <a:pt x="11" y="12"/>
                  <a:pt x="14" y="13"/>
                  <a:pt x="16" y="14"/>
                </a:cubicBezTo>
                <a:cubicBezTo>
                  <a:pt x="19" y="16"/>
                  <a:pt x="21" y="19"/>
                  <a:pt x="21" y="23"/>
                </a:cubicBezTo>
                <a:cubicBezTo>
                  <a:pt x="21" y="29"/>
                  <a:pt x="16" y="34"/>
                  <a:pt x="8" y="34"/>
                </a:cubicBezTo>
                <a:cubicBezTo>
                  <a:pt x="5" y="34"/>
                  <a:pt x="2" y="33"/>
                  <a:pt x="0" y="32"/>
                </a:cubicBezTo>
                <a:cubicBezTo>
                  <a:pt x="1" y="29"/>
                  <a:pt x="1" y="29"/>
                  <a:pt x="1" y="29"/>
                </a:cubicBezTo>
                <a:cubicBezTo>
                  <a:pt x="3" y="29"/>
                  <a:pt x="5" y="30"/>
                  <a:pt x="8" y="30"/>
                </a:cubicBezTo>
                <a:cubicBezTo>
                  <a:pt x="13" y="30"/>
                  <a:pt x="16" y="28"/>
                  <a:pt x="16" y="23"/>
                </a:cubicBezTo>
                <a:cubicBezTo>
                  <a:pt x="16" y="19"/>
                  <a:pt x="13" y="16"/>
                  <a:pt x="7" y="16"/>
                </a:cubicBezTo>
                <a:cubicBezTo>
                  <a:pt x="5" y="16"/>
                  <a:pt x="3" y="16"/>
                  <a:pt x="2" y="16"/>
                </a:cubicBezTo>
                <a:cubicBezTo>
                  <a:pt x="4" y="0"/>
                  <a:pt x="4" y="0"/>
                  <a:pt x="4" y="0"/>
                </a:cubicBezTo>
                <a:cubicBezTo>
                  <a:pt x="20" y="0"/>
                  <a:pt x="20" y="0"/>
                  <a:pt x="20" y="0"/>
                </a:cubicBezTo>
                <a:lnTo>
                  <a:pt x="20" y="4"/>
                </a:ln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1"/>
          <p:cNvSpPr/>
          <p:nvPr/>
        </p:nvSpPr>
        <p:spPr bwMode="auto">
          <a:xfrm>
            <a:off x="1322584" y="3802744"/>
            <a:ext cx="58150" cy="94332"/>
          </a:xfrm>
          <a:custGeom>
            <a:avLst/>
            <a:gdLst>
              <a:gd name="T0" fmla="*/ 20 w 21"/>
              <a:gd name="T1" fmla="*/ 4 h 34"/>
              <a:gd name="T2" fmla="*/ 7 w 21"/>
              <a:gd name="T3" fmla="*/ 4 h 34"/>
              <a:gd name="T4" fmla="*/ 6 w 21"/>
              <a:gd name="T5" fmla="*/ 12 h 34"/>
              <a:gd name="T6" fmla="*/ 9 w 21"/>
              <a:gd name="T7" fmla="*/ 12 h 34"/>
              <a:gd name="T8" fmla="*/ 16 w 21"/>
              <a:gd name="T9" fmla="*/ 14 h 34"/>
              <a:gd name="T10" fmla="*/ 21 w 21"/>
              <a:gd name="T11" fmla="*/ 23 h 34"/>
              <a:gd name="T12" fmla="*/ 8 w 21"/>
              <a:gd name="T13" fmla="*/ 34 h 34"/>
              <a:gd name="T14" fmla="*/ 0 w 21"/>
              <a:gd name="T15" fmla="*/ 32 h 34"/>
              <a:gd name="T16" fmla="*/ 1 w 21"/>
              <a:gd name="T17" fmla="*/ 28 h 34"/>
              <a:gd name="T18" fmla="*/ 8 w 21"/>
              <a:gd name="T19" fmla="*/ 30 h 34"/>
              <a:gd name="T20" fmla="*/ 16 w 21"/>
              <a:gd name="T21" fmla="*/ 23 h 34"/>
              <a:gd name="T22" fmla="*/ 7 w 21"/>
              <a:gd name="T23" fmla="*/ 16 h 34"/>
              <a:gd name="T24" fmla="*/ 2 w 21"/>
              <a:gd name="T25" fmla="*/ 16 h 34"/>
              <a:gd name="T26" fmla="*/ 4 w 21"/>
              <a:gd name="T27" fmla="*/ 0 h 34"/>
              <a:gd name="T28" fmla="*/ 20 w 21"/>
              <a:gd name="T29" fmla="*/ 0 h 34"/>
              <a:gd name="T30" fmla="*/ 20 w 21"/>
              <a:gd name="T3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 h="34">
                <a:moveTo>
                  <a:pt x="20" y="4"/>
                </a:moveTo>
                <a:cubicBezTo>
                  <a:pt x="7" y="4"/>
                  <a:pt x="7" y="4"/>
                  <a:pt x="7" y="4"/>
                </a:cubicBezTo>
                <a:cubicBezTo>
                  <a:pt x="6" y="12"/>
                  <a:pt x="6" y="12"/>
                  <a:pt x="6" y="12"/>
                </a:cubicBezTo>
                <a:cubicBezTo>
                  <a:pt x="7" y="12"/>
                  <a:pt x="8" y="12"/>
                  <a:pt x="9" y="12"/>
                </a:cubicBezTo>
                <a:cubicBezTo>
                  <a:pt x="11" y="12"/>
                  <a:pt x="14" y="13"/>
                  <a:pt x="16" y="14"/>
                </a:cubicBezTo>
                <a:cubicBezTo>
                  <a:pt x="19" y="15"/>
                  <a:pt x="21" y="18"/>
                  <a:pt x="21" y="23"/>
                </a:cubicBezTo>
                <a:cubicBezTo>
                  <a:pt x="21" y="29"/>
                  <a:pt x="16" y="34"/>
                  <a:pt x="8" y="34"/>
                </a:cubicBezTo>
                <a:cubicBezTo>
                  <a:pt x="5" y="34"/>
                  <a:pt x="2" y="33"/>
                  <a:pt x="0" y="32"/>
                </a:cubicBezTo>
                <a:cubicBezTo>
                  <a:pt x="1" y="28"/>
                  <a:pt x="1" y="28"/>
                  <a:pt x="1" y="28"/>
                </a:cubicBezTo>
                <a:cubicBezTo>
                  <a:pt x="3" y="29"/>
                  <a:pt x="5" y="30"/>
                  <a:pt x="8" y="30"/>
                </a:cubicBezTo>
                <a:cubicBezTo>
                  <a:pt x="13" y="30"/>
                  <a:pt x="16" y="27"/>
                  <a:pt x="16" y="23"/>
                </a:cubicBezTo>
                <a:cubicBezTo>
                  <a:pt x="16" y="19"/>
                  <a:pt x="13" y="16"/>
                  <a:pt x="7" y="16"/>
                </a:cubicBezTo>
                <a:cubicBezTo>
                  <a:pt x="5" y="16"/>
                  <a:pt x="3" y="16"/>
                  <a:pt x="2" y="16"/>
                </a:cubicBezTo>
                <a:cubicBezTo>
                  <a:pt x="4" y="0"/>
                  <a:pt x="4" y="0"/>
                  <a:pt x="4" y="0"/>
                </a:cubicBezTo>
                <a:cubicBezTo>
                  <a:pt x="20" y="0"/>
                  <a:pt x="20" y="0"/>
                  <a:pt x="20" y="0"/>
                </a:cubicBezTo>
                <a:lnTo>
                  <a:pt x="20" y="4"/>
                </a:ln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2"/>
          <p:cNvSpPr>
            <a:spLocks noEditPoints="1"/>
          </p:cNvSpPr>
          <p:nvPr/>
        </p:nvSpPr>
        <p:spPr bwMode="auto">
          <a:xfrm>
            <a:off x="1322584" y="4468230"/>
            <a:ext cx="60734" cy="94332"/>
          </a:xfrm>
          <a:custGeom>
            <a:avLst/>
            <a:gdLst>
              <a:gd name="T0" fmla="*/ 22 w 22"/>
              <a:gd name="T1" fmla="*/ 17 h 34"/>
              <a:gd name="T2" fmla="*/ 11 w 22"/>
              <a:gd name="T3" fmla="*/ 34 h 34"/>
              <a:gd name="T4" fmla="*/ 0 w 22"/>
              <a:gd name="T5" fmla="*/ 17 h 34"/>
              <a:gd name="T6" fmla="*/ 11 w 22"/>
              <a:gd name="T7" fmla="*/ 0 h 34"/>
              <a:gd name="T8" fmla="*/ 22 w 22"/>
              <a:gd name="T9" fmla="*/ 17 h 34"/>
              <a:gd name="T10" fmla="*/ 4 w 22"/>
              <a:gd name="T11" fmla="*/ 17 h 34"/>
              <a:gd name="T12" fmla="*/ 11 w 22"/>
              <a:gd name="T13" fmla="*/ 31 h 34"/>
              <a:gd name="T14" fmla="*/ 18 w 22"/>
              <a:gd name="T15" fmla="*/ 17 h 34"/>
              <a:gd name="T16" fmla="*/ 11 w 22"/>
              <a:gd name="T17" fmla="*/ 3 h 34"/>
              <a:gd name="T18" fmla="*/ 4 w 22"/>
              <a:gd name="T19" fmla="*/ 1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34">
                <a:moveTo>
                  <a:pt x="22" y="17"/>
                </a:moveTo>
                <a:cubicBezTo>
                  <a:pt x="22" y="28"/>
                  <a:pt x="18" y="34"/>
                  <a:pt x="11" y="34"/>
                </a:cubicBezTo>
                <a:cubicBezTo>
                  <a:pt x="4" y="34"/>
                  <a:pt x="0" y="28"/>
                  <a:pt x="0" y="17"/>
                </a:cubicBezTo>
                <a:cubicBezTo>
                  <a:pt x="0" y="6"/>
                  <a:pt x="5" y="0"/>
                  <a:pt x="11" y="0"/>
                </a:cubicBezTo>
                <a:cubicBezTo>
                  <a:pt x="18" y="0"/>
                  <a:pt x="22" y="6"/>
                  <a:pt x="22" y="17"/>
                </a:cubicBezTo>
                <a:close/>
                <a:moveTo>
                  <a:pt x="4" y="17"/>
                </a:moveTo>
                <a:cubicBezTo>
                  <a:pt x="4" y="26"/>
                  <a:pt x="7" y="31"/>
                  <a:pt x="11" y="31"/>
                </a:cubicBezTo>
                <a:cubicBezTo>
                  <a:pt x="16" y="31"/>
                  <a:pt x="18" y="25"/>
                  <a:pt x="18" y="17"/>
                </a:cubicBezTo>
                <a:cubicBezTo>
                  <a:pt x="18" y="9"/>
                  <a:pt x="16" y="3"/>
                  <a:pt x="11" y="3"/>
                </a:cubicBezTo>
                <a:cubicBezTo>
                  <a:pt x="7" y="3"/>
                  <a:pt x="4" y="8"/>
                  <a:pt x="4" y="17"/>
                </a:cubicBez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3"/>
          <p:cNvSpPr/>
          <p:nvPr/>
        </p:nvSpPr>
        <p:spPr bwMode="auto">
          <a:xfrm>
            <a:off x="2601870" y="4490198"/>
            <a:ext cx="29721" cy="91747"/>
          </a:xfrm>
          <a:custGeom>
            <a:avLst/>
            <a:gdLst>
              <a:gd name="T0" fmla="*/ 15 w 23"/>
              <a:gd name="T1" fmla="*/ 9 h 71"/>
              <a:gd name="T2" fmla="*/ 12 w 23"/>
              <a:gd name="T3" fmla="*/ 9 h 71"/>
              <a:gd name="T4" fmla="*/ 2 w 23"/>
              <a:gd name="T5" fmla="*/ 15 h 71"/>
              <a:gd name="T6" fmla="*/ 0 w 23"/>
              <a:gd name="T7" fmla="*/ 9 h 71"/>
              <a:gd name="T8" fmla="*/ 15 w 23"/>
              <a:gd name="T9" fmla="*/ 0 h 71"/>
              <a:gd name="T10" fmla="*/ 23 w 23"/>
              <a:gd name="T11" fmla="*/ 0 h 71"/>
              <a:gd name="T12" fmla="*/ 23 w 23"/>
              <a:gd name="T13" fmla="*/ 71 h 71"/>
              <a:gd name="T14" fmla="*/ 15 w 23"/>
              <a:gd name="T15" fmla="*/ 71 h 71"/>
              <a:gd name="T16" fmla="*/ 15 w 23"/>
              <a:gd name="T17" fmla="*/ 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71">
                <a:moveTo>
                  <a:pt x="15" y="9"/>
                </a:moveTo>
                <a:lnTo>
                  <a:pt x="12" y="9"/>
                </a:lnTo>
                <a:lnTo>
                  <a:pt x="2" y="15"/>
                </a:lnTo>
                <a:lnTo>
                  <a:pt x="0" y="9"/>
                </a:lnTo>
                <a:lnTo>
                  <a:pt x="15" y="0"/>
                </a:lnTo>
                <a:lnTo>
                  <a:pt x="23" y="0"/>
                </a:lnTo>
                <a:lnTo>
                  <a:pt x="23" y="71"/>
                </a:lnTo>
                <a:lnTo>
                  <a:pt x="15" y="71"/>
                </a:lnTo>
                <a:lnTo>
                  <a:pt x="15" y="9"/>
                </a:ln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4"/>
          <p:cNvSpPr>
            <a:spLocks noEditPoints="1"/>
          </p:cNvSpPr>
          <p:nvPr/>
        </p:nvSpPr>
        <p:spPr bwMode="auto">
          <a:xfrm>
            <a:off x="2665187" y="4487614"/>
            <a:ext cx="60734" cy="96916"/>
          </a:xfrm>
          <a:custGeom>
            <a:avLst/>
            <a:gdLst>
              <a:gd name="T0" fmla="*/ 22 w 22"/>
              <a:gd name="T1" fmla="*/ 17 h 35"/>
              <a:gd name="T2" fmla="*/ 11 w 22"/>
              <a:gd name="T3" fmla="*/ 35 h 35"/>
              <a:gd name="T4" fmla="*/ 0 w 22"/>
              <a:gd name="T5" fmla="*/ 18 h 35"/>
              <a:gd name="T6" fmla="*/ 11 w 22"/>
              <a:gd name="T7" fmla="*/ 0 h 35"/>
              <a:gd name="T8" fmla="*/ 22 w 22"/>
              <a:gd name="T9" fmla="*/ 17 h 35"/>
              <a:gd name="T10" fmla="*/ 4 w 22"/>
              <a:gd name="T11" fmla="*/ 18 h 35"/>
              <a:gd name="T12" fmla="*/ 11 w 22"/>
              <a:gd name="T13" fmla="*/ 31 h 35"/>
              <a:gd name="T14" fmla="*/ 18 w 22"/>
              <a:gd name="T15" fmla="*/ 18 h 35"/>
              <a:gd name="T16" fmla="*/ 11 w 22"/>
              <a:gd name="T17" fmla="*/ 4 h 35"/>
              <a:gd name="T18" fmla="*/ 4 w 22"/>
              <a:gd name="T19" fmla="*/ 1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35">
                <a:moveTo>
                  <a:pt x="22" y="17"/>
                </a:moveTo>
                <a:cubicBezTo>
                  <a:pt x="22" y="29"/>
                  <a:pt x="18" y="35"/>
                  <a:pt x="11" y="35"/>
                </a:cubicBezTo>
                <a:cubicBezTo>
                  <a:pt x="4" y="35"/>
                  <a:pt x="0" y="29"/>
                  <a:pt x="0" y="18"/>
                </a:cubicBezTo>
                <a:cubicBezTo>
                  <a:pt x="0" y="7"/>
                  <a:pt x="4" y="0"/>
                  <a:pt x="11" y="0"/>
                </a:cubicBezTo>
                <a:cubicBezTo>
                  <a:pt x="18" y="0"/>
                  <a:pt x="22" y="7"/>
                  <a:pt x="22" y="17"/>
                </a:cubicBezTo>
                <a:close/>
                <a:moveTo>
                  <a:pt x="4" y="18"/>
                </a:moveTo>
                <a:cubicBezTo>
                  <a:pt x="4" y="26"/>
                  <a:pt x="7" y="31"/>
                  <a:pt x="11" y="31"/>
                </a:cubicBezTo>
                <a:cubicBezTo>
                  <a:pt x="15" y="31"/>
                  <a:pt x="18" y="26"/>
                  <a:pt x="18" y="18"/>
                </a:cubicBezTo>
                <a:cubicBezTo>
                  <a:pt x="18" y="9"/>
                  <a:pt x="16" y="4"/>
                  <a:pt x="11" y="4"/>
                </a:cubicBezTo>
                <a:cubicBezTo>
                  <a:pt x="7" y="4"/>
                  <a:pt x="4" y="9"/>
                  <a:pt x="4" y="18"/>
                </a:cubicBez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5"/>
          <p:cNvSpPr/>
          <p:nvPr/>
        </p:nvSpPr>
        <p:spPr bwMode="auto">
          <a:xfrm>
            <a:off x="4421298" y="4487614"/>
            <a:ext cx="60734" cy="94332"/>
          </a:xfrm>
          <a:custGeom>
            <a:avLst/>
            <a:gdLst>
              <a:gd name="T0" fmla="*/ 0 w 22"/>
              <a:gd name="T1" fmla="*/ 34 h 34"/>
              <a:gd name="T2" fmla="*/ 0 w 22"/>
              <a:gd name="T3" fmla="*/ 32 h 34"/>
              <a:gd name="T4" fmla="*/ 4 w 22"/>
              <a:gd name="T5" fmla="*/ 28 h 34"/>
              <a:gd name="T6" fmla="*/ 16 w 22"/>
              <a:gd name="T7" fmla="*/ 11 h 34"/>
              <a:gd name="T8" fmla="*/ 10 w 22"/>
              <a:gd name="T9" fmla="*/ 4 h 34"/>
              <a:gd name="T10" fmla="*/ 3 w 22"/>
              <a:gd name="T11" fmla="*/ 7 h 34"/>
              <a:gd name="T12" fmla="*/ 1 w 22"/>
              <a:gd name="T13" fmla="*/ 4 h 34"/>
              <a:gd name="T14" fmla="*/ 11 w 22"/>
              <a:gd name="T15" fmla="*/ 0 h 34"/>
              <a:gd name="T16" fmla="*/ 21 w 22"/>
              <a:gd name="T17" fmla="*/ 10 h 34"/>
              <a:gd name="T18" fmla="*/ 9 w 22"/>
              <a:gd name="T19" fmla="*/ 28 h 34"/>
              <a:gd name="T20" fmla="*/ 7 w 22"/>
              <a:gd name="T21" fmla="*/ 30 h 34"/>
              <a:gd name="T22" fmla="*/ 7 w 22"/>
              <a:gd name="T23" fmla="*/ 31 h 34"/>
              <a:gd name="T24" fmla="*/ 22 w 22"/>
              <a:gd name="T25" fmla="*/ 31 h 34"/>
              <a:gd name="T26" fmla="*/ 22 w 22"/>
              <a:gd name="T27" fmla="*/ 34 h 34"/>
              <a:gd name="T28" fmla="*/ 0 w 22"/>
              <a:gd name="T29"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 h="34">
                <a:moveTo>
                  <a:pt x="0" y="34"/>
                </a:moveTo>
                <a:cubicBezTo>
                  <a:pt x="0" y="32"/>
                  <a:pt x="0" y="32"/>
                  <a:pt x="0" y="32"/>
                </a:cubicBezTo>
                <a:cubicBezTo>
                  <a:pt x="4" y="28"/>
                  <a:pt x="4" y="28"/>
                  <a:pt x="4" y="28"/>
                </a:cubicBezTo>
                <a:cubicBezTo>
                  <a:pt x="12" y="20"/>
                  <a:pt x="16" y="16"/>
                  <a:pt x="16" y="11"/>
                </a:cubicBezTo>
                <a:cubicBezTo>
                  <a:pt x="16" y="7"/>
                  <a:pt x="15" y="4"/>
                  <a:pt x="10" y="4"/>
                </a:cubicBezTo>
                <a:cubicBezTo>
                  <a:pt x="7" y="4"/>
                  <a:pt x="4" y="6"/>
                  <a:pt x="3" y="7"/>
                </a:cubicBezTo>
                <a:cubicBezTo>
                  <a:pt x="1" y="4"/>
                  <a:pt x="1" y="4"/>
                  <a:pt x="1" y="4"/>
                </a:cubicBezTo>
                <a:cubicBezTo>
                  <a:pt x="3" y="2"/>
                  <a:pt x="7" y="0"/>
                  <a:pt x="11" y="0"/>
                </a:cubicBezTo>
                <a:cubicBezTo>
                  <a:pt x="18" y="0"/>
                  <a:pt x="21" y="5"/>
                  <a:pt x="21" y="10"/>
                </a:cubicBezTo>
                <a:cubicBezTo>
                  <a:pt x="21" y="16"/>
                  <a:pt x="16" y="21"/>
                  <a:pt x="9" y="28"/>
                </a:cubicBezTo>
                <a:cubicBezTo>
                  <a:pt x="7" y="30"/>
                  <a:pt x="7" y="30"/>
                  <a:pt x="7" y="30"/>
                </a:cubicBezTo>
                <a:cubicBezTo>
                  <a:pt x="7" y="31"/>
                  <a:pt x="7" y="31"/>
                  <a:pt x="7" y="31"/>
                </a:cubicBezTo>
                <a:cubicBezTo>
                  <a:pt x="22" y="31"/>
                  <a:pt x="22" y="31"/>
                  <a:pt x="22" y="31"/>
                </a:cubicBezTo>
                <a:cubicBezTo>
                  <a:pt x="22" y="34"/>
                  <a:pt x="22" y="34"/>
                  <a:pt x="22" y="34"/>
                </a:cubicBezTo>
                <a:lnTo>
                  <a:pt x="0" y="34"/>
                </a:ln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6"/>
          <p:cNvSpPr/>
          <p:nvPr/>
        </p:nvSpPr>
        <p:spPr bwMode="auto">
          <a:xfrm>
            <a:off x="4492369" y="4490198"/>
            <a:ext cx="59442" cy="94332"/>
          </a:xfrm>
          <a:custGeom>
            <a:avLst/>
            <a:gdLst>
              <a:gd name="T0" fmla="*/ 20 w 21"/>
              <a:gd name="T1" fmla="*/ 4 h 34"/>
              <a:gd name="T2" fmla="*/ 8 w 21"/>
              <a:gd name="T3" fmla="*/ 4 h 34"/>
              <a:gd name="T4" fmla="*/ 6 w 21"/>
              <a:gd name="T5" fmla="*/ 12 h 34"/>
              <a:gd name="T6" fmla="*/ 9 w 21"/>
              <a:gd name="T7" fmla="*/ 12 h 34"/>
              <a:gd name="T8" fmla="*/ 16 w 21"/>
              <a:gd name="T9" fmla="*/ 14 h 34"/>
              <a:gd name="T10" fmla="*/ 21 w 21"/>
              <a:gd name="T11" fmla="*/ 23 h 34"/>
              <a:gd name="T12" fmla="*/ 9 w 21"/>
              <a:gd name="T13" fmla="*/ 34 h 34"/>
              <a:gd name="T14" fmla="*/ 0 w 21"/>
              <a:gd name="T15" fmla="*/ 32 h 34"/>
              <a:gd name="T16" fmla="*/ 2 w 21"/>
              <a:gd name="T17" fmla="*/ 28 h 34"/>
              <a:gd name="T18" fmla="*/ 9 w 21"/>
              <a:gd name="T19" fmla="*/ 30 h 34"/>
              <a:gd name="T20" fmla="*/ 17 w 21"/>
              <a:gd name="T21" fmla="*/ 23 h 34"/>
              <a:gd name="T22" fmla="*/ 7 w 21"/>
              <a:gd name="T23" fmla="*/ 16 h 34"/>
              <a:gd name="T24" fmla="*/ 2 w 21"/>
              <a:gd name="T25" fmla="*/ 16 h 34"/>
              <a:gd name="T26" fmla="*/ 5 w 21"/>
              <a:gd name="T27" fmla="*/ 0 h 34"/>
              <a:gd name="T28" fmla="*/ 20 w 21"/>
              <a:gd name="T29" fmla="*/ 0 h 34"/>
              <a:gd name="T30" fmla="*/ 20 w 21"/>
              <a:gd name="T3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 h="34">
                <a:moveTo>
                  <a:pt x="20" y="4"/>
                </a:moveTo>
                <a:cubicBezTo>
                  <a:pt x="8" y="4"/>
                  <a:pt x="8" y="4"/>
                  <a:pt x="8" y="4"/>
                </a:cubicBezTo>
                <a:cubicBezTo>
                  <a:pt x="6" y="12"/>
                  <a:pt x="6" y="12"/>
                  <a:pt x="6" y="12"/>
                </a:cubicBezTo>
                <a:cubicBezTo>
                  <a:pt x="7" y="12"/>
                  <a:pt x="8" y="12"/>
                  <a:pt x="9" y="12"/>
                </a:cubicBezTo>
                <a:cubicBezTo>
                  <a:pt x="12" y="12"/>
                  <a:pt x="14" y="13"/>
                  <a:pt x="16" y="14"/>
                </a:cubicBezTo>
                <a:cubicBezTo>
                  <a:pt x="19" y="15"/>
                  <a:pt x="21" y="18"/>
                  <a:pt x="21" y="23"/>
                </a:cubicBezTo>
                <a:cubicBezTo>
                  <a:pt x="21" y="29"/>
                  <a:pt x="16" y="34"/>
                  <a:pt x="9" y="34"/>
                </a:cubicBezTo>
                <a:cubicBezTo>
                  <a:pt x="5" y="34"/>
                  <a:pt x="2" y="33"/>
                  <a:pt x="0" y="32"/>
                </a:cubicBezTo>
                <a:cubicBezTo>
                  <a:pt x="2" y="28"/>
                  <a:pt x="2" y="28"/>
                  <a:pt x="2" y="28"/>
                </a:cubicBezTo>
                <a:cubicBezTo>
                  <a:pt x="3" y="29"/>
                  <a:pt x="6" y="30"/>
                  <a:pt x="9" y="30"/>
                </a:cubicBezTo>
                <a:cubicBezTo>
                  <a:pt x="13" y="30"/>
                  <a:pt x="17" y="27"/>
                  <a:pt x="17" y="23"/>
                </a:cubicBezTo>
                <a:cubicBezTo>
                  <a:pt x="16" y="19"/>
                  <a:pt x="14" y="16"/>
                  <a:pt x="7" y="16"/>
                </a:cubicBezTo>
                <a:cubicBezTo>
                  <a:pt x="5" y="16"/>
                  <a:pt x="4" y="16"/>
                  <a:pt x="2" y="16"/>
                </a:cubicBezTo>
                <a:cubicBezTo>
                  <a:pt x="5" y="0"/>
                  <a:pt x="5" y="0"/>
                  <a:pt x="5" y="0"/>
                </a:cubicBezTo>
                <a:cubicBezTo>
                  <a:pt x="20" y="0"/>
                  <a:pt x="20" y="0"/>
                  <a:pt x="20" y="0"/>
                </a:cubicBezTo>
                <a:lnTo>
                  <a:pt x="20" y="4"/>
                </a:ln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7"/>
          <p:cNvSpPr>
            <a:spLocks noEditPoints="1"/>
          </p:cNvSpPr>
          <p:nvPr/>
        </p:nvSpPr>
        <p:spPr bwMode="auto">
          <a:xfrm>
            <a:off x="6284662" y="4490198"/>
            <a:ext cx="65903" cy="91747"/>
          </a:xfrm>
          <a:custGeom>
            <a:avLst/>
            <a:gdLst>
              <a:gd name="T0" fmla="*/ 15 w 24"/>
              <a:gd name="T1" fmla="*/ 33 h 33"/>
              <a:gd name="T2" fmla="*/ 15 w 24"/>
              <a:gd name="T3" fmla="*/ 24 h 33"/>
              <a:gd name="T4" fmla="*/ 0 w 24"/>
              <a:gd name="T5" fmla="*/ 24 h 33"/>
              <a:gd name="T6" fmla="*/ 0 w 24"/>
              <a:gd name="T7" fmla="*/ 21 h 33"/>
              <a:gd name="T8" fmla="*/ 15 w 24"/>
              <a:gd name="T9" fmla="*/ 0 h 33"/>
              <a:gd name="T10" fmla="*/ 19 w 24"/>
              <a:gd name="T11" fmla="*/ 0 h 33"/>
              <a:gd name="T12" fmla="*/ 19 w 24"/>
              <a:gd name="T13" fmla="*/ 21 h 33"/>
              <a:gd name="T14" fmla="*/ 24 w 24"/>
              <a:gd name="T15" fmla="*/ 21 h 33"/>
              <a:gd name="T16" fmla="*/ 24 w 24"/>
              <a:gd name="T17" fmla="*/ 24 h 33"/>
              <a:gd name="T18" fmla="*/ 19 w 24"/>
              <a:gd name="T19" fmla="*/ 24 h 33"/>
              <a:gd name="T20" fmla="*/ 19 w 24"/>
              <a:gd name="T21" fmla="*/ 33 h 33"/>
              <a:gd name="T22" fmla="*/ 15 w 24"/>
              <a:gd name="T23" fmla="*/ 33 h 33"/>
              <a:gd name="T24" fmla="*/ 15 w 24"/>
              <a:gd name="T25" fmla="*/ 21 h 33"/>
              <a:gd name="T26" fmla="*/ 15 w 24"/>
              <a:gd name="T27" fmla="*/ 10 h 33"/>
              <a:gd name="T28" fmla="*/ 15 w 24"/>
              <a:gd name="T29" fmla="*/ 4 h 33"/>
              <a:gd name="T30" fmla="*/ 15 w 24"/>
              <a:gd name="T31" fmla="*/ 4 h 33"/>
              <a:gd name="T32" fmla="*/ 12 w 24"/>
              <a:gd name="T33" fmla="*/ 9 h 33"/>
              <a:gd name="T34" fmla="*/ 4 w 24"/>
              <a:gd name="T35" fmla="*/ 21 h 33"/>
              <a:gd name="T36" fmla="*/ 4 w 24"/>
              <a:gd name="T37" fmla="*/ 21 h 33"/>
              <a:gd name="T38" fmla="*/ 15 w 24"/>
              <a:gd name="T39" fmla="*/ 2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 h="33">
                <a:moveTo>
                  <a:pt x="15" y="33"/>
                </a:moveTo>
                <a:cubicBezTo>
                  <a:pt x="15" y="24"/>
                  <a:pt x="15" y="24"/>
                  <a:pt x="15" y="24"/>
                </a:cubicBezTo>
                <a:cubicBezTo>
                  <a:pt x="0" y="24"/>
                  <a:pt x="0" y="24"/>
                  <a:pt x="0" y="24"/>
                </a:cubicBezTo>
                <a:cubicBezTo>
                  <a:pt x="0" y="21"/>
                  <a:pt x="0" y="21"/>
                  <a:pt x="0" y="21"/>
                </a:cubicBezTo>
                <a:cubicBezTo>
                  <a:pt x="15" y="0"/>
                  <a:pt x="15" y="0"/>
                  <a:pt x="15" y="0"/>
                </a:cubicBezTo>
                <a:cubicBezTo>
                  <a:pt x="19" y="0"/>
                  <a:pt x="19" y="0"/>
                  <a:pt x="19" y="0"/>
                </a:cubicBezTo>
                <a:cubicBezTo>
                  <a:pt x="19" y="21"/>
                  <a:pt x="19" y="21"/>
                  <a:pt x="19" y="21"/>
                </a:cubicBezTo>
                <a:cubicBezTo>
                  <a:pt x="24" y="21"/>
                  <a:pt x="24" y="21"/>
                  <a:pt x="24" y="21"/>
                </a:cubicBezTo>
                <a:cubicBezTo>
                  <a:pt x="24" y="24"/>
                  <a:pt x="24" y="24"/>
                  <a:pt x="24" y="24"/>
                </a:cubicBezTo>
                <a:cubicBezTo>
                  <a:pt x="19" y="24"/>
                  <a:pt x="19" y="24"/>
                  <a:pt x="19" y="24"/>
                </a:cubicBezTo>
                <a:cubicBezTo>
                  <a:pt x="19" y="33"/>
                  <a:pt x="19" y="33"/>
                  <a:pt x="19" y="33"/>
                </a:cubicBezTo>
                <a:lnTo>
                  <a:pt x="15" y="33"/>
                </a:lnTo>
                <a:close/>
                <a:moveTo>
                  <a:pt x="15" y="21"/>
                </a:moveTo>
                <a:cubicBezTo>
                  <a:pt x="15" y="10"/>
                  <a:pt x="15" y="10"/>
                  <a:pt x="15" y="10"/>
                </a:cubicBezTo>
                <a:cubicBezTo>
                  <a:pt x="15" y="8"/>
                  <a:pt x="15" y="6"/>
                  <a:pt x="15" y="4"/>
                </a:cubicBezTo>
                <a:cubicBezTo>
                  <a:pt x="15" y="4"/>
                  <a:pt x="15" y="4"/>
                  <a:pt x="15" y="4"/>
                </a:cubicBezTo>
                <a:cubicBezTo>
                  <a:pt x="14" y="6"/>
                  <a:pt x="13" y="8"/>
                  <a:pt x="12" y="9"/>
                </a:cubicBezTo>
                <a:cubicBezTo>
                  <a:pt x="4" y="21"/>
                  <a:pt x="4" y="21"/>
                  <a:pt x="4" y="21"/>
                </a:cubicBezTo>
                <a:cubicBezTo>
                  <a:pt x="4" y="21"/>
                  <a:pt x="4" y="21"/>
                  <a:pt x="4" y="21"/>
                </a:cubicBezTo>
                <a:lnTo>
                  <a:pt x="15" y="21"/>
                </a:ln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8"/>
          <p:cNvSpPr>
            <a:spLocks noEditPoints="1"/>
          </p:cNvSpPr>
          <p:nvPr/>
        </p:nvSpPr>
        <p:spPr bwMode="auto">
          <a:xfrm>
            <a:off x="6359610" y="4487614"/>
            <a:ext cx="63319" cy="96916"/>
          </a:xfrm>
          <a:custGeom>
            <a:avLst/>
            <a:gdLst>
              <a:gd name="T0" fmla="*/ 23 w 23"/>
              <a:gd name="T1" fmla="*/ 17 h 35"/>
              <a:gd name="T2" fmla="*/ 11 w 23"/>
              <a:gd name="T3" fmla="*/ 35 h 35"/>
              <a:gd name="T4" fmla="*/ 0 w 23"/>
              <a:gd name="T5" fmla="*/ 18 h 35"/>
              <a:gd name="T6" fmla="*/ 12 w 23"/>
              <a:gd name="T7" fmla="*/ 0 h 35"/>
              <a:gd name="T8" fmla="*/ 23 w 23"/>
              <a:gd name="T9" fmla="*/ 17 h 35"/>
              <a:gd name="T10" fmla="*/ 5 w 23"/>
              <a:gd name="T11" fmla="*/ 18 h 35"/>
              <a:gd name="T12" fmla="*/ 11 w 23"/>
              <a:gd name="T13" fmla="*/ 31 h 35"/>
              <a:gd name="T14" fmla="*/ 18 w 23"/>
              <a:gd name="T15" fmla="*/ 18 h 35"/>
              <a:gd name="T16" fmla="*/ 11 w 23"/>
              <a:gd name="T17" fmla="*/ 4 h 35"/>
              <a:gd name="T18" fmla="*/ 5 w 23"/>
              <a:gd name="T19" fmla="*/ 1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35">
                <a:moveTo>
                  <a:pt x="23" y="17"/>
                </a:moveTo>
                <a:cubicBezTo>
                  <a:pt x="23" y="29"/>
                  <a:pt x="18" y="35"/>
                  <a:pt x="11" y="35"/>
                </a:cubicBezTo>
                <a:cubicBezTo>
                  <a:pt x="5" y="35"/>
                  <a:pt x="0" y="29"/>
                  <a:pt x="0" y="18"/>
                </a:cubicBezTo>
                <a:cubicBezTo>
                  <a:pt x="0" y="7"/>
                  <a:pt x="5" y="0"/>
                  <a:pt x="12" y="0"/>
                </a:cubicBezTo>
                <a:cubicBezTo>
                  <a:pt x="19" y="0"/>
                  <a:pt x="23" y="7"/>
                  <a:pt x="23" y="17"/>
                </a:cubicBezTo>
                <a:close/>
                <a:moveTo>
                  <a:pt x="5" y="18"/>
                </a:moveTo>
                <a:cubicBezTo>
                  <a:pt x="5" y="26"/>
                  <a:pt x="7" y="31"/>
                  <a:pt x="11" y="31"/>
                </a:cubicBezTo>
                <a:cubicBezTo>
                  <a:pt x="16" y="31"/>
                  <a:pt x="18" y="26"/>
                  <a:pt x="18" y="18"/>
                </a:cubicBezTo>
                <a:cubicBezTo>
                  <a:pt x="18" y="9"/>
                  <a:pt x="16" y="4"/>
                  <a:pt x="11" y="4"/>
                </a:cubicBezTo>
                <a:cubicBezTo>
                  <a:pt x="7" y="4"/>
                  <a:pt x="5" y="9"/>
                  <a:pt x="5" y="18"/>
                </a:cubicBez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9"/>
          <p:cNvSpPr>
            <a:spLocks noEditPoints="1"/>
          </p:cNvSpPr>
          <p:nvPr/>
        </p:nvSpPr>
        <p:spPr bwMode="auto">
          <a:xfrm>
            <a:off x="8140272" y="4490198"/>
            <a:ext cx="60734" cy="94332"/>
          </a:xfrm>
          <a:custGeom>
            <a:avLst/>
            <a:gdLst>
              <a:gd name="T0" fmla="*/ 19 w 22"/>
              <a:gd name="T1" fmla="*/ 3 h 34"/>
              <a:gd name="T2" fmla="*/ 16 w 22"/>
              <a:gd name="T3" fmla="*/ 3 h 34"/>
              <a:gd name="T4" fmla="*/ 4 w 22"/>
              <a:gd name="T5" fmla="*/ 15 h 34"/>
              <a:gd name="T6" fmla="*/ 4 w 22"/>
              <a:gd name="T7" fmla="*/ 15 h 34"/>
              <a:gd name="T8" fmla="*/ 12 w 22"/>
              <a:gd name="T9" fmla="*/ 11 h 34"/>
              <a:gd name="T10" fmla="*/ 22 w 22"/>
              <a:gd name="T11" fmla="*/ 22 h 34"/>
              <a:gd name="T12" fmla="*/ 11 w 22"/>
              <a:gd name="T13" fmla="*/ 34 h 34"/>
              <a:gd name="T14" fmla="*/ 0 w 22"/>
              <a:gd name="T15" fmla="*/ 20 h 34"/>
              <a:gd name="T16" fmla="*/ 5 w 22"/>
              <a:gd name="T17" fmla="*/ 5 h 34"/>
              <a:gd name="T18" fmla="*/ 16 w 22"/>
              <a:gd name="T19" fmla="*/ 0 h 34"/>
              <a:gd name="T20" fmla="*/ 19 w 22"/>
              <a:gd name="T21" fmla="*/ 0 h 34"/>
              <a:gd name="T22" fmla="*/ 19 w 22"/>
              <a:gd name="T23" fmla="*/ 3 h 34"/>
              <a:gd name="T24" fmla="*/ 18 w 22"/>
              <a:gd name="T25" fmla="*/ 22 h 34"/>
              <a:gd name="T26" fmla="*/ 11 w 22"/>
              <a:gd name="T27" fmla="*/ 15 h 34"/>
              <a:gd name="T28" fmla="*/ 5 w 22"/>
              <a:gd name="T29" fmla="*/ 19 h 34"/>
              <a:gd name="T30" fmla="*/ 4 w 22"/>
              <a:gd name="T31" fmla="*/ 21 h 34"/>
              <a:gd name="T32" fmla="*/ 11 w 22"/>
              <a:gd name="T33" fmla="*/ 30 h 34"/>
              <a:gd name="T34" fmla="*/ 18 w 22"/>
              <a:gd name="T35" fmla="*/ 2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 h="34">
                <a:moveTo>
                  <a:pt x="19" y="3"/>
                </a:moveTo>
                <a:cubicBezTo>
                  <a:pt x="18" y="3"/>
                  <a:pt x="17" y="3"/>
                  <a:pt x="16" y="3"/>
                </a:cubicBezTo>
                <a:cubicBezTo>
                  <a:pt x="9" y="5"/>
                  <a:pt x="5" y="10"/>
                  <a:pt x="4" y="15"/>
                </a:cubicBezTo>
                <a:cubicBezTo>
                  <a:pt x="4" y="15"/>
                  <a:pt x="4" y="15"/>
                  <a:pt x="4" y="15"/>
                </a:cubicBezTo>
                <a:cubicBezTo>
                  <a:pt x="6" y="13"/>
                  <a:pt x="9" y="11"/>
                  <a:pt x="12" y="11"/>
                </a:cubicBezTo>
                <a:cubicBezTo>
                  <a:pt x="18" y="11"/>
                  <a:pt x="22" y="16"/>
                  <a:pt x="22" y="22"/>
                </a:cubicBezTo>
                <a:cubicBezTo>
                  <a:pt x="22" y="28"/>
                  <a:pt x="18" y="34"/>
                  <a:pt x="11" y="34"/>
                </a:cubicBezTo>
                <a:cubicBezTo>
                  <a:pt x="4" y="34"/>
                  <a:pt x="0" y="28"/>
                  <a:pt x="0" y="20"/>
                </a:cubicBezTo>
                <a:cubicBezTo>
                  <a:pt x="0" y="13"/>
                  <a:pt x="2" y="8"/>
                  <a:pt x="5" y="5"/>
                </a:cubicBezTo>
                <a:cubicBezTo>
                  <a:pt x="8" y="2"/>
                  <a:pt x="12" y="0"/>
                  <a:pt x="16" y="0"/>
                </a:cubicBezTo>
                <a:cubicBezTo>
                  <a:pt x="17" y="0"/>
                  <a:pt x="18" y="0"/>
                  <a:pt x="19" y="0"/>
                </a:cubicBezTo>
                <a:lnTo>
                  <a:pt x="19" y="3"/>
                </a:lnTo>
                <a:close/>
                <a:moveTo>
                  <a:pt x="18" y="22"/>
                </a:moveTo>
                <a:cubicBezTo>
                  <a:pt x="18" y="18"/>
                  <a:pt x="15" y="15"/>
                  <a:pt x="11" y="15"/>
                </a:cubicBezTo>
                <a:cubicBezTo>
                  <a:pt x="8" y="15"/>
                  <a:pt x="6" y="16"/>
                  <a:pt x="5" y="19"/>
                </a:cubicBezTo>
                <a:cubicBezTo>
                  <a:pt x="4" y="19"/>
                  <a:pt x="4" y="20"/>
                  <a:pt x="4" y="21"/>
                </a:cubicBezTo>
                <a:cubicBezTo>
                  <a:pt x="4" y="26"/>
                  <a:pt x="7" y="30"/>
                  <a:pt x="11" y="30"/>
                </a:cubicBezTo>
                <a:cubicBezTo>
                  <a:pt x="15" y="30"/>
                  <a:pt x="18" y="27"/>
                  <a:pt x="18" y="22"/>
                </a:cubicBez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0"/>
          <p:cNvSpPr/>
          <p:nvPr/>
        </p:nvSpPr>
        <p:spPr bwMode="auto">
          <a:xfrm>
            <a:off x="8212636" y="4490198"/>
            <a:ext cx="58150" cy="94332"/>
          </a:xfrm>
          <a:custGeom>
            <a:avLst/>
            <a:gdLst>
              <a:gd name="T0" fmla="*/ 20 w 21"/>
              <a:gd name="T1" fmla="*/ 4 h 34"/>
              <a:gd name="T2" fmla="*/ 8 w 21"/>
              <a:gd name="T3" fmla="*/ 4 h 34"/>
              <a:gd name="T4" fmla="*/ 6 w 21"/>
              <a:gd name="T5" fmla="*/ 12 h 34"/>
              <a:gd name="T6" fmla="*/ 9 w 21"/>
              <a:gd name="T7" fmla="*/ 12 h 34"/>
              <a:gd name="T8" fmla="*/ 16 w 21"/>
              <a:gd name="T9" fmla="*/ 14 h 34"/>
              <a:gd name="T10" fmla="*/ 21 w 21"/>
              <a:gd name="T11" fmla="*/ 23 h 34"/>
              <a:gd name="T12" fmla="*/ 9 w 21"/>
              <a:gd name="T13" fmla="*/ 34 h 34"/>
              <a:gd name="T14" fmla="*/ 0 w 21"/>
              <a:gd name="T15" fmla="*/ 32 h 34"/>
              <a:gd name="T16" fmla="*/ 1 w 21"/>
              <a:gd name="T17" fmla="*/ 28 h 34"/>
              <a:gd name="T18" fmla="*/ 8 w 21"/>
              <a:gd name="T19" fmla="*/ 30 h 34"/>
              <a:gd name="T20" fmla="*/ 16 w 21"/>
              <a:gd name="T21" fmla="*/ 23 h 34"/>
              <a:gd name="T22" fmla="*/ 7 w 21"/>
              <a:gd name="T23" fmla="*/ 16 h 34"/>
              <a:gd name="T24" fmla="*/ 2 w 21"/>
              <a:gd name="T25" fmla="*/ 16 h 34"/>
              <a:gd name="T26" fmla="*/ 4 w 21"/>
              <a:gd name="T27" fmla="*/ 0 h 34"/>
              <a:gd name="T28" fmla="*/ 20 w 21"/>
              <a:gd name="T29" fmla="*/ 0 h 34"/>
              <a:gd name="T30" fmla="*/ 20 w 21"/>
              <a:gd name="T3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 h="34">
                <a:moveTo>
                  <a:pt x="20" y="4"/>
                </a:moveTo>
                <a:cubicBezTo>
                  <a:pt x="8" y="4"/>
                  <a:pt x="8" y="4"/>
                  <a:pt x="8" y="4"/>
                </a:cubicBezTo>
                <a:cubicBezTo>
                  <a:pt x="6" y="12"/>
                  <a:pt x="6" y="12"/>
                  <a:pt x="6" y="12"/>
                </a:cubicBezTo>
                <a:cubicBezTo>
                  <a:pt x="7" y="12"/>
                  <a:pt x="8" y="12"/>
                  <a:pt x="9" y="12"/>
                </a:cubicBezTo>
                <a:cubicBezTo>
                  <a:pt x="12" y="12"/>
                  <a:pt x="14" y="13"/>
                  <a:pt x="16" y="14"/>
                </a:cubicBezTo>
                <a:cubicBezTo>
                  <a:pt x="19" y="15"/>
                  <a:pt x="21" y="18"/>
                  <a:pt x="21" y="23"/>
                </a:cubicBezTo>
                <a:cubicBezTo>
                  <a:pt x="21" y="29"/>
                  <a:pt x="16" y="34"/>
                  <a:pt x="9" y="34"/>
                </a:cubicBezTo>
                <a:cubicBezTo>
                  <a:pt x="5" y="34"/>
                  <a:pt x="2" y="33"/>
                  <a:pt x="0" y="32"/>
                </a:cubicBezTo>
                <a:cubicBezTo>
                  <a:pt x="1" y="28"/>
                  <a:pt x="1" y="28"/>
                  <a:pt x="1" y="28"/>
                </a:cubicBezTo>
                <a:cubicBezTo>
                  <a:pt x="3" y="29"/>
                  <a:pt x="5" y="30"/>
                  <a:pt x="8" y="30"/>
                </a:cubicBezTo>
                <a:cubicBezTo>
                  <a:pt x="13" y="30"/>
                  <a:pt x="16" y="27"/>
                  <a:pt x="16" y="23"/>
                </a:cubicBezTo>
                <a:cubicBezTo>
                  <a:pt x="16" y="19"/>
                  <a:pt x="13" y="16"/>
                  <a:pt x="7" y="16"/>
                </a:cubicBezTo>
                <a:cubicBezTo>
                  <a:pt x="5" y="16"/>
                  <a:pt x="3" y="16"/>
                  <a:pt x="2" y="16"/>
                </a:cubicBezTo>
                <a:cubicBezTo>
                  <a:pt x="4" y="0"/>
                  <a:pt x="4" y="0"/>
                  <a:pt x="4" y="0"/>
                </a:cubicBezTo>
                <a:cubicBezTo>
                  <a:pt x="20" y="0"/>
                  <a:pt x="20" y="0"/>
                  <a:pt x="20" y="0"/>
                </a:cubicBezTo>
                <a:lnTo>
                  <a:pt x="20" y="4"/>
                </a:ln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1"/>
          <p:cNvSpPr>
            <a:spLocks noEditPoints="1"/>
          </p:cNvSpPr>
          <p:nvPr/>
        </p:nvSpPr>
        <p:spPr bwMode="auto">
          <a:xfrm>
            <a:off x="9993298" y="4487614"/>
            <a:ext cx="60734" cy="96916"/>
          </a:xfrm>
          <a:custGeom>
            <a:avLst/>
            <a:gdLst>
              <a:gd name="T0" fmla="*/ 0 w 22"/>
              <a:gd name="T1" fmla="*/ 26 h 35"/>
              <a:gd name="T2" fmla="*/ 6 w 22"/>
              <a:gd name="T3" fmla="*/ 17 h 35"/>
              <a:gd name="T4" fmla="*/ 6 w 22"/>
              <a:gd name="T5" fmla="*/ 17 h 35"/>
              <a:gd name="T6" fmla="*/ 1 w 22"/>
              <a:gd name="T7" fmla="*/ 9 h 35"/>
              <a:gd name="T8" fmla="*/ 11 w 22"/>
              <a:gd name="T9" fmla="*/ 0 h 35"/>
              <a:gd name="T10" fmla="*/ 21 w 22"/>
              <a:gd name="T11" fmla="*/ 9 h 35"/>
              <a:gd name="T12" fmla="*/ 15 w 22"/>
              <a:gd name="T13" fmla="*/ 16 h 35"/>
              <a:gd name="T14" fmla="*/ 15 w 22"/>
              <a:gd name="T15" fmla="*/ 17 h 35"/>
              <a:gd name="T16" fmla="*/ 22 w 22"/>
              <a:gd name="T17" fmla="*/ 25 h 35"/>
              <a:gd name="T18" fmla="*/ 11 w 22"/>
              <a:gd name="T19" fmla="*/ 35 h 35"/>
              <a:gd name="T20" fmla="*/ 0 w 22"/>
              <a:gd name="T21" fmla="*/ 26 h 35"/>
              <a:gd name="T22" fmla="*/ 17 w 22"/>
              <a:gd name="T23" fmla="*/ 26 h 35"/>
              <a:gd name="T24" fmla="*/ 10 w 22"/>
              <a:gd name="T25" fmla="*/ 18 h 35"/>
              <a:gd name="T26" fmla="*/ 4 w 22"/>
              <a:gd name="T27" fmla="*/ 25 h 35"/>
              <a:gd name="T28" fmla="*/ 11 w 22"/>
              <a:gd name="T29" fmla="*/ 32 h 35"/>
              <a:gd name="T30" fmla="*/ 17 w 22"/>
              <a:gd name="T31" fmla="*/ 26 h 35"/>
              <a:gd name="T32" fmla="*/ 5 w 22"/>
              <a:gd name="T33" fmla="*/ 9 h 35"/>
              <a:gd name="T34" fmla="*/ 11 w 22"/>
              <a:gd name="T35" fmla="*/ 15 h 35"/>
              <a:gd name="T36" fmla="*/ 16 w 22"/>
              <a:gd name="T37" fmla="*/ 9 h 35"/>
              <a:gd name="T38" fmla="*/ 11 w 22"/>
              <a:gd name="T39" fmla="*/ 4 h 35"/>
              <a:gd name="T40" fmla="*/ 5 w 22"/>
              <a:gd name="T41" fmla="*/ 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35">
                <a:moveTo>
                  <a:pt x="0" y="26"/>
                </a:moveTo>
                <a:cubicBezTo>
                  <a:pt x="0" y="22"/>
                  <a:pt x="2" y="19"/>
                  <a:pt x="6" y="17"/>
                </a:cubicBezTo>
                <a:cubicBezTo>
                  <a:pt x="6" y="17"/>
                  <a:pt x="6" y="17"/>
                  <a:pt x="6" y="17"/>
                </a:cubicBezTo>
                <a:cubicBezTo>
                  <a:pt x="2" y="15"/>
                  <a:pt x="1" y="12"/>
                  <a:pt x="1" y="9"/>
                </a:cubicBezTo>
                <a:cubicBezTo>
                  <a:pt x="1" y="4"/>
                  <a:pt x="5" y="0"/>
                  <a:pt x="11" y="0"/>
                </a:cubicBezTo>
                <a:cubicBezTo>
                  <a:pt x="18" y="0"/>
                  <a:pt x="21" y="5"/>
                  <a:pt x="21" y="9"/>
                </a:cubicBezTo>
                <a:cubicBezTo>
                  <a:pt x="21" y="11"/>
                  <a:pt x="19" y="15"/>
                  <a:pt x="15" y="16"/>
                </a:cubicBezTo>
                <a:cubicBezTo>
                  <a:pt x="15" y="17"/>
                  <a:pt x="15" y="17"/>
                  <a:pt x="15" y="17"/>
                </a:cubicBezTo>
                <a:cubicBezTo>
                  <a:pt x="19" y="18"/>
                  <a:pt x="22" y="21"/>
                  <a:pt x="22" y="25"/>
                </a:cubicBezTo>
                <a:cubicBezTo>
                  <a:pt x="22" y="31"/>
                  <a:pt x="17" y="35"/>
                  <a:pt x="11" y="35"/>
                </a:cubicBezTo>
                <a:cubicBezTo>
                  <a:pt x="4" y="35"/>
                  <a:pt x="0" y="31"/>
                  <a:pt x="0" y="26"/>
                </a:cubicBezTo>
                <a:close/>
                <a:moveTo>
                  <a:pt x="17" y="26"/>
                </a:moveTo>
                <a:cubicBezTo>
                  <a:pt x="17" y="22"/>
                  <a:pt x="15" y="20"/>
                  <a:pt x="10" y="18"/>
                </a:cubicBezTo>
                <a:cubicBezTo>
                  <a:pt x="6" y="20"/>
                  <a:pt x="4" y="22"/>
                  <a:pt x="4" y="25"/>
                </a:cubicBezTo>
                <a:cubicBezTo>
                  <a:pt x="4" y="29"/>
                  <a:pt x="7" y="32"/>
                  <a:pt x="11" y="32"/>
                </a:cubicBezTo>
                <a:cubicBezTo>
                  <a:pt x="15" y="32"/>
                  <a:pt x="17" y="29"/>
                  <a:pt x="17" y="26"/>
                </a:cubicBezTo>
                <a:close/>
                <a:moveTo>
                  <a:pt x="5" y="9"/>
                </a:moveTo>
                <a:cubicBezTo>
                  <a:pt x="5" y="12"/>
                  <a:pt x="8" y="14"/>
                  <a:pt x="11" y="15"/>
                </a:cubicBezTo>
                <a:cubicBezTo>
                  <a:pt x="14" y="14"/>
                  <a:pt x="16" y="12"/>
                  <a:pt x="16" y="9"/>
                </a:cubicBezTo>
                <a:cubicBezTo>
                  <a:pt x="16" y="6"/>
                  <a:pt x="15" y="4"/>
                  <a:pt x="11" y="4"/>
                </a:cubicBezTo>
                <a:cubicBezTo>
                  <a:pt x="7" y="4"/>
                  <a:pt x="5" y="6"/>
                  <a:pt x="5" y="9"/>
                </a:cubicBez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2"/>
          <p:cNvSpPr>
            <a:spLocks noEditPoints="1"/>
          </p:cNvSpPr>
          <p:nvPr/>
        </p:nvSpPr>
        <p:spPr bwMode="auto">
          <a:xfrm>
            <a:off x="10064370" y="4487614"/>
            <a:ext cx="62026" cy="96916"/>
          </a:xfrm>
          <a:custGeom>
            <a:avLst/>
            <a:gdLst>
              <a:gd name="T0" fmla="*/ 22 w 22"/>
              <a:gd name="T1" fmla="*/ 17 h 35"/>
              <a:gd name="T2" fmla="*/ 11 w 22"/>
              <a:gd name="T3" fmla="*/ 35 h 35"/>
              <a:gd name="T4" fmla="*/ 0 w 22"/>
              <a:gd name="T5" fmla="*/ 18 h 35"/>
              <a:gd name="T6" fmla="*/ 11 w 22"/>
              <a:gd name="T7" fmla="*/ 0 h 35"/>
              <a:gd name="T8" fmla="*/ 22 w 22"/>
              <a:gd name="T9" fmla="*/ 17 h 35"/>
              <a:gd name="T10" fmla="*/ 4 w 22"/>
              <a:gd name="T11" fmla="*/ 18 h 35"/>
              <a:gd name="T12" fmla="*/ 11 w 22"/>
              <a:gd name="T13" fmla="*/ 31 h 35"/>
              <a:gd name="T14" fmla="*/ 18 w 22"/>
              <a:gd name="T15" fmla="*/ 18 h 35"/>
              <a:gd name="T16" fmla="*/ 11 w 22"/>
              <a:gd name="T17" fmla="*/ 4 h 35"/>
              <a:gd name="T18" fmla="*/ 4 w 22"/>
              <a:gd name="T19" fmla="*/ 1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35">
                <a:moveTo>
                  <a:pt x="22" y="17"/>
                </a:moveTo>
                <a:cubicBezTo>
                  <a:pt x="22" y="29"/>
                  <a:pt x="18" y="35"/>
                  <a:pt x="11" y="35"/>
                </a:cubicBezTo>
                <a:cubicBezTo>
                  <a:pt x="4" y="35"/>
                  <a:pt x="0" y="29"/>
                  <a:pt x="0" y="18"/>
                </a:cubicBezTo>
                <a:cubicBezTo>
                  <a:pt x="0" y="7"/>
                  <a:pt x="5" y="0"/>
                  <a:pt x="11" y="0"/>
                </a:cubicBezTo>
                <a:cubicBezTo>
                  <a:pt x="18" y="0"/>
                  <a:pt x="22" y="7"/>
                  <a:pt x="22" y="17"/>
                </a:cubicBezTo>
                <a:close/>
                <a:moveTo>
                  <a:pt x="4" y="18"/>
                </a:moveTo>
                <a:cubicBezTo>
                  <a:pt x="4" y="26"/>
                  <a:pt x="7" y="31"/>
                  <a:pt x="11" y="31"/>
                </a:cubicBezTo>
                <a:cubicBezTo>
                  <a:pt x="16" y="31"/>
                  <a:pt x="18" y="26"/>
                  <a:pt x="18" y="18"/>
                </a:cubicBezTo>
                <a:cubicBezTo>
                  <a:pt x="18" y="9"/>
                  <a:pt x="16" y="4"/>
                  <a:pt x="11" y="4"/>
                </a:cubicBezTo>
                <a:cubicBezTo>
                  <a:pt x="7" y="4"/>
                  <a:pt x="4" y="9"/>
                  <a:pt x="4" y="18"/>
                </a:cubicBez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3"/>
          <p:cNvSpPr/>
          <p:nvPr/>
        </p:nvSpPr>
        <p:spPr bwMode="auto">
          <a:xfrm>
            <a:off x="1242467" y="2029835"/>
            <a:ext cx="58150" cy="94332"/>
          </a:xfrm>
          <a:custGeom>
            <a:avLst/>
            <a:gdLst>
              <a:gd name="T0" fmla="*/ 0 w 21"/>
              <a:gd name="T1" fmla="*/ 34 h 34"/>
              <a:gd name="T2" fmla="*/ 0 w 21"/>
              <a:gd name="T3" fmla="*/ 31 h 34"/>
              <a:gd name="T4" fmla="*/ 4 w 21"/>
              <a:gd name="T5" fmla="*/ 28 h 34"/>
              <a:gd name="T6" fmla="*/ 16 w 21"/>
              <a:gd name="T7" fmla="*/ 10 h 34"/>
              <a:gd name="T8" fmla="*/ 9 w 21"/>
              <a:gd name="T9" fmla="*/ 4 h 34"/>
              <a:gd name="T10" fmla="*/ 2 w 21"/>
              <a:gd name="T11" fmla="*/ 6 h 34"/>
              <a:gd name="T12" fmla="*/ 1 w 21"/>
              <a:gd name="T13" fmla="*/ 3 h 34"/>
              <a:gd name="T14" fmla="*/ 10 w 21"/>
              <a:gd name="T15" fmla="*/ 0 h 34"/>
              <a:gd name="T16" fmla="*/ 20 w 21"/>
              <a:gd name="T17" fmla="*/ 10 h 34"/>
              <a:gd name="T18" fmla="*/ 9 w 21"/>
              <a:gd name="T19" fmla="*/ 27 h 34"/>
              <a:gd name="T20" fmla="*/ 6 w 21"/>
              <a:gd name="T21" fmla="*/ 30 h 34"/>
              <a:gd name="T22" fmla="*/ 6 w 21"/>
              <a:gd name="T23" fmla="*/ 30 h 34"/>
              <a:gd name="T24" fmla="*/ 21 w 21"/>
              <a:gd name="T25" fmla="*/ 30 h 34"/>
              <a:gd name="T26" fmla="*/ 21 w 21"/>
              <a:gd name="T27" fmla="*/ 34 h 34"/>
              <a:gd name="T28" fmla="*/ 0 w 21"/>
              <a:gd name="T29"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 h="34">
                <a:moveTo>
                  <a:pt x="0" y="34"/>
                </a:moveTo>
                <a:cubicBezTo>
                  <a:pt x="0" y="31"/>
                  <a:pt x="0" y="31"/>
                  <a:pt x="0" y="31"/>
                </a:cubicBezTo>
                <a:cubicBezTo>
                  <a:pt x="4" y="28"/>
                  <a:pt x="4" y="28"/>
                  <a:pt x="4" y="28"/>
                </a:cubicBezTo>
                <a:cubicBezTo>
                  <a:pt x="12" y="19"/>
                  <a:pt x="16" y="15"/>
                  <a:pt x="16" y="10"/>
                </a:cubicBezTo>
                <a:cubicBezTo>
                  <a:pt x="16" y="7"/>
                  <a:pt x="14" y="4"/>
                  <a:pt x="9" y="4"/>
                </a:cubicBezTo>
                <a:cubicBezTo>
                  <a:pt x="6" y="4"/>
                  <a:pt x="4" y="5"/>
                  <a:pt x="2" y="6"/>
                </a:cubicBezTo>
                <a:cubicBezTo>
                  <a:pt x="1" y="3"/>
                  <a:pt x="1" y="3"/>
                  <a:pt x="1" y="3"/>
                </a:cubicBezTo>
                <a:cubicBezTo>
                  <a:pt x="3" y="1"/>
                  <a:pt x="6" y="0"/>
                  <a:pt x="10" y="0"/>
                </a:cubicBezTo>
                <a:cubicBezTo>
                  <a:pt x="17" y="0"/>
                  <a:pt x="20" y="5"/>
                  <a:pt x="20" y="10"/>
                </a:cubicBezTo>
                <a:cubicBezTo>
                  <a:pt x="20" y="16"/>
                  <a:pt x="16" y="21"/>
                  <a:pt x="9" y="27"/>
                </a:cubicBezTo>
                <a:cubicBezTo>
                  <a:pt x="6" y="30"/>
                  <a:pt x="6" y="30"/>
                  <a:pt x="6" y="30"/>
                </a:cubicBezTo>
                <a:cubicBezTo>
                  <a:pt x="6" y="30"/>
                  <a:pt x="6" y="30"/>
                  <a:pt x="6" y="30"/>
                </a:cubicBezTo>
                <a:cubicBezTo>
                  <a:pt x="21" y="30"/>
                  <a:pt x="21" y="30"/>
                  <a:pt x="21" y="30"/>
                </a:cubicBezTo>
                <a:cubicBezTo>
                  <a:pt x="21" y="34"/>
                  <a:pt x="21" y="34"/>
                  <a:pt x="21" y="34"/>
                </a:cubicBezTo>
                <a:lnTo>
                  <a:pt x="0" y="34"/>
                </a:ln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4"/>
          <p:cNvSpPr>
            <a:spLocks noEditPoints="1"/>
          </p:cNvSpPr>
          <p:nvPr/>
        </p:nvSpPr>
        <p:spPr bwMode="auto">
          <a:xfrm>
            <a:off x="1314831" y="2029835"/>
            <a:ext cx="60734" cy="94332"/>
          </a:xfrm>
          <a:custGeom>
            <a:avLst/>
            <a:gdLst>
              <a:gd name="T0" fmla="*/ 22 w 22"/>
              <a:gd name="T1" fmla="*/ 17 h 34"/>
              <a:gd name="T2" fmla="*/ 11 w 22"/>
              <a:gd name="T3" fmla="*/ 34 h 34"/>
              <a:gd name="T4" fmla="*/ 0 w 22"/>
              <a:gd name="T5" fmla="*/ 17 h 34"/>
              <a:gd name="T6" fmla="*/ 11 w 22"/>
              <a:gd name="T7" fmla="*/ 0 h 34"/>
              <a:gd name="T8" fmla="*/ 22 w 22"/>
              <a:gd name="T9" fmla="*/ 17 h 34"/>
              <a:gd name="T10" fmla="*/ 4 w 22"/>
              <a:gd name="T11" fmla="*/ 17 h 34"/>
              <a:gd name="T12" fmla="*/ 11 w 22"/>
              <a:gd name="T13" fmla="*/ 31 h 34"/>
              <a:gd name="T14" fmla="*/ 18 w 22"/>
              <a:gd name="T15" fmla="*/ 17 h 34"/>
              <a:gd name="T16" fmla="*/ 11 w 22"/>
              <a:gd name="T17" fmla="*/ 3 h 34"/>
              <a:gd name="T18" fmla="*/ 4 w 22"/>
              <a:gd name="T19" fmla="*/ 1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34">
                <a:moveTo>
                  <a:pt x="22" y="17"/>
                </a:moveTo>
                <a:cubicBezTo>
                  <a:pt x="22" y="28"/>
                  <a:pt x="18" y="34"/>
                  <a:pt x="11" y="34"/>
                </a:cubicBezTo>
                <a:cubicBezTo>
                  <a:pt x="4" y="34"/>
                  <a:pt x="0" y="28"/>
                  <a:pt x="0" y="17"/>
                </a:cubicBezTo>
                <a:cubicBezTo>
                  <a:pt x="0" y="6"/>
                  <a:pt x="5" y="0"/>
                  <a:pt x="11" y="0"/>
                </a:cubicBezTo>
                <a:cubicBezTo>
                  <a:pt x="18" y="0"/>
                  <a:pt x="22" y="6"/>
                  <a:pt x="22" y="17"/>
                </a:cubicBezTo>
                <a:close/>
                <a:moveTo>
                  <a:pt x="4" y="17"/>
                </a:moveTo>
                <a:cubicBezTo>
                  <a:pt x="4" y="26"/>
                  <a:pt x="7" y="31"/>
                  <a:pt x="11" y="31"/>
                </a:cubicBezTo>
                <a:cubicBezTo>
                  <a:pt x="16" y="31"/>
                  <a:pt x="18" y="25"/>
                  <a:pt x="18" y="17"/>
                </a:cubicBezTo>
                <a:cubicBezTo>
                  <a:pt x="18" y="9"/>
                  <a:pt x="16" y="3"/>
                  <a:pt x="11" y="3"/>
                </a:cubicBezTo>
                <a:cubicBezTo>
                  <a:pt x="7" y="3"/>
                  <a:pt x="4" y="8"/>
                  <a:pt x="4" y="17"/>
                </a:cubicBez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5"/>
          <p:cNvSpPr/>
          <p:nvPr/>
        </p:nvSpPr>
        <p:spPr bwMode="auto">
          <a:xfrm>
            <a:off x="1242467" y="1439296"/>
            <a:ext cx="58150" cy="94332"/>
          </a:xfrm>
          <a:custGeom>
            <a:avLst/>
            <a:gdLst>
              <a:gd name="T0" fmla="*/ 0 w 21"/>
              <a:gd name="T1" fmla="*/ 34 h 34"/>
              <a:gd name="T2" fmla="*/ 0 w 21"/>
              <a:gd name="T3" fmla="*/ 31 h 34"/>
              <a:gd name="T4" fmla="*/ 4 w 21"/>
              <a:gd name="T5" fmla="*/ 27 h 34"/>
              <a:gd name="T6" fmla="*/ 16 w 21"/>
              <a:gd name="T7" fmla="*/ 10 h 34"/>
              <a:gd name="T8" fmla="*/ 9 w 21"/>
              <a:gd name="T9" fmla="*/ 4 h 34"/>
              <a:gd name="T10" fmla="*/ 2 w 21"/>
              <a:gd name="T11" fmla="*/ 6 h 34"/>
              <a:gd name="T12" fmla="*/ 1 w 21"/>
              <a:gd name="T13" fmla="*/ 3 h 34"/>
              <a:gd name="T14" fmla="*/ 10 w 21"/>
              <a:gd name="T15" fmla="*/ 0 h 34"/>
              <a:gd name="T16" fmla="*/ 20 w 21"/>
              <a:gd name="T17" fmla="*/ 9 h 34"/>
              <a:gd name="T18" fmla="*/ 9 w 21"/>
              <a:gd name="T19" fmla="*/ 27 h 34"/>
              <a:gd name="T20" fmla="*/ 6 w 21"/>
              <a:gd name="T21" fmla="*/ 30 h 34"/>
              <a:gd name="T22" fmla="*/ 6 w 21"/>
              <a:gd name="T23" fmla="*/ 30 h 34"/>
              <a:gd name="T24" fmla="*/ 21 w 21"/>
              <a:gd name="T25" fmla="*/ 30 h 34"/>
              <a:gd name="T26" fmla="*/ 21 w 21"/>
              <a:gd name="T27" fmla="*/ 34 h 34"/>
              <a:gd name="T28" fmla="*/ 0 w 21"/>
              <a:gd name="T29"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 h="34">
                <a:moveTo>
                  <a:pt x="0" y="34"/>
                </a:moveTo>
                <a:cubicBezTo>
                  <a:pt x="0" y="31"/>
                  <a:pt x="0" y="31"/>
                  <a:pt x="0" y="31"/>
                </a:cubicBezTo>
                <a:cubicBezTo>
                  <a:pt x="4" y="27"/>
                  <a:pt x="4" y="27"/>
                  <a:pt x="4" y="27"/>
                </a:cubicBezTo>
                <a:cubicBezTo>
                  <a:pt x="12" y="19"/>
                  <a:pt x="16" y="15"/>
                  <a:pt x="16" y="10"/>
                </a:cubicBezTo>
                <a:cubicBezTo>
                  <a:pt x="16" y="7"/>
                  <a:pt x="14" y="4"/>
                  <a:pt x="9" y="4"/>
                </a:cubicBezTo>
                <a:cubicBezTo>
                  <a:pt x="6" y="4"/>
                  <a:pt x="4" y="5"/>
                  <a:pt x="2" y="6"/>
                </a:cubicBezTo>
                <a:cubicBezTo>
                  <a:pt x="1" y="3"/>
                  <a:pt x="1" y="3"/>
                  <a:pt x="1" y="3"/>
                </a:cubicBezTo>
                <a:cubicBezTo>
                  <a:pt x="3" y="1"/>
                  <a:pt x="6" y="0"/>
                  <a:pt x="10" y="0"/>
                </a:cubicBezTo>
                <a:cubicBezTo>
                  <a:pt x="17" y="0"/>
                  <a:pt x="20" y="5"/>
                  <a:pt x="20" y="9"/>
                </a:cubicBezTo>
                <a:cubicBezTo>
                  <a:pt x="20" y="16"/>
                  <a:pt x="16" y="21"/>
                  <a:pt x="9" y="27"/>
                </a:cubicBezTo>
                <a:cubicBezTo>
                  <a:pt x="6" y="30"/>
                  <a:pt x="6" y="30"/>
                  <a:pt x="6" y="30"/>
                </a:cubicBezTo>
                <a:cubicBezTo>
                  <a:pt x="6" y="30"/>
                  <a:pt x="6" y="30"/>
                  <a:pt x="6" y="30"/>
                </a:cubicBezTo>
                <a:cubicBezTo>
                  <a:pt x="21" y="30"/>
                  <a:pt x="21" y="30"/>
                  <a:pt x="21" y="30"/>
                </a:cubicBezTo>
                <a:cubicBezTo>
                  <a:pt x="21" y="34"/>
                  <a:pt x="21" y="34"/>
                  <a:pt x="21" y="34"/>
                </a:cubicBezTo>
                <a:lnTo>
                  <a:pt x="0" y="34"/>
                </a:ln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6"/>
          <p:cNvSpPr/>
          <p:nvPr/>
        </p:nvSpPr>
        <p:spPr bwMode="auto">
          <a:xfrm>
            <a:off x="1314831" y="1439296"/>
            <a:ext cx="58150" cy="94332"/>
          </a:xfrm>
          <a:custGeom>
            <a:avLst/>
            <a:gdLst>
              <a:gd name="T0" fmla="*/ 20 w 21"/>
              <a:gd name="T1" fmla="*/ 4 h 34"/>
              <a:gd name="T2" fmla="*/ 7 w 21"/>
              <a:gd name="T3" fmla="*/ 4 h 34"/>
              <a:gd name="T4" fmla="*/ 6 w 21"/>
              <a:gd name="T5" fmla="*/ 13 h 34"/>
              <a:gd name="T6" fmla="*/ 9 w 21"/>
              <a:gd name="T7" fmla="*/ 13 h 34"/>
              <a:gd name="T8" fmla="*/ 16 w 21"/>
              <a:gd name="T9" fmla="*/ 14 h 34"/>
              <a:gd name="T10" fmla="*/ 21 w 21"/>
              <a:gd name="T11" fmla="*/ 23 h 34"/>
              <a:gd name="T12" fmla="*/ 8 w 21"/>
              <a:gd name="T13" fmla="*/ 34 h 34"/>
              <a:gd name="T14" fmla="*/ 0 w 21"/>
              <a:gd name="T15" fmla="*/ 32 h 34"/>
              <a:gd name="T16" fmla="*/ 1 w 21"/>
              <a:gd name="T17" fmla="*/ 29 h 34"/>
              <a:gd name="T18" fmla="*/ 8 w 21"/>
              <a:gd name="T19" fmla="*/ 31 h 34"/>
              <a:gd name="T20" fmla="*/ 16 w 21"/>
              <a:gd name="T21" fmla="*/ 23 h 34"/>
              <a:gd name="T22" fmla="*/ 7 w 21"/>
              <a:gd name="T23" fmla="*/ 16 h 34"/>
              <a:gd name="T24" fmla="*/ 2 w 21"/>
              <a:gd name="T25" fmla="*/ 16 h 34"/>
              <a:gd name="T26" fmla="*/ 4 w 21"/>
              <a:gd name="T27" fmla="*/ 0 h 34"/>
              <a:gd name="T28" fmla="*/ 20 w 21"/>
              <a:gd name="T29" fmla="*/ 0 h 34"/>
              <a:gd name="T30" fmla="*/ 20 w 21"/>
              <a:gd name="T3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 h="34">
                <a:moveTo>
                  <a:pt x="20" y="4"/>
                </a:moveTo>
                <a:cubicBezTo>
                  <a:pt x="7" y="4"/>
                  <a:pt x="7" y="4"/>
                  <a:pt x="7" y="4"/>
                </a:cubicBezTo>
                <a:cubicBezTo>
                  <a:pt x="6" y="13"/>
                  <a:pt x="6" y="13"/>
                  <a:pt x="6" y="13"/>
                </a:cubicBezTo>
                <a:cubicBezTo>
                  <a:pt x="7" y="13"/>
                  <a:pt x="8" y="13"/>
                  <a:pt x="9" y="13"/>
                </a:cubicBezTo>
                <a:cubicBezTo>
                  <a:pt x="11" y="13"/>
                  <a:pt x="14" y="13"/>
                  <a:pt x="16" y="14"/>
                </a:cubicBezTo>
                <a:cubicBezTo>
                  <a:pt x="19" y="16"/>
                  <a:pt x="21" y="19"/>
                  <a:pt x="21" y="23"/>
                </a:cubicBezTo>
                <a:cubicBezTo>
                  <a:pt x="21" y="29"/>
                  <a:pt x="16" y="34"/>
                  <a:pt x="8" y="34"/>
                </a:cubicBezTo>
                <a:cubicBezTo>
                  <a:pt x="5" y="34"/>
                  <a:pt x="2" y="33"/>
                  <a:pt x="0" y="32"/>
                </a:cubicBezTo>
                <a:cubicBezTo>
                  <a:pt x="1" y="29"/>
                  <a:pt x="1" y="29"/>
                  <a:pt x="1" y="29"/>
                </a:cubicBezTo>
                <a:cubicBezTo>
                  <a:pt x="3" y="30"/>
                  <a:pt x="5" y="31"/>
                  <a:pt x="8" y="31"/>
                </a:cubicBezTo>
                <a:cubicBezTo>
                  <a:pt x="13" y="31"/>
                  <a:pt x="16" y="28"/>
                  <a:pt x="16" y="23"/>
                </a:cubicBezTo>
                <a:cubicBezTo>
                  <a:pt x="16" y="19"/>
                  <a:pt x="13" y="16"/>
                  <a:pt x="7" y="16"/>
                </a:cubicBezTo>
                <a:cubicBezTo>
                  <a:pt x="5" y="16"/>
                  <a:pt x="3" y="16"/>
                  <a:pt x="2" y="16"/>
                </a:cubicBezTo>
                <a:cubicBezTo>
                  <a:pt x="4" y="0"/>
                  <a:pt x="4" y="0"/>
                  <a:pt x="4" y="0"/>
                </a:cubicBezTo>
                <a:cubicBezTo>
                  <a:pt x="20" y="0"/>
                  <a:pt x="20" y="0"/>
                  <a:pt x="20" y="0"/>
                </a:cubicBezTo>
                <a:lnTo>
                  <a:pt x="20" y="4"/>
                </a:lnTo>
                <a:close/>
              </a:path>
            </a:pathLst>
          </a:custGeom>
          <a:solidFill>
            <a:srgbClr val="6D6E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Rectangle 39"/>
          <p:cNvSpPr>
            <a:spLocks noChangeArrowheads="1"/>
          </p:cNvSpPr>
          <p:nvPr/>
        </p:nvSpPr>
        <p:spPr bwMode="auto">
          <a:xfrm>
            <a:off x="1990655" y="4230464"/>
            <a:ext cx="1301254" cy="213215"/>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40" name="Rectangle 40"/>
          <p:cNvSpPr>
            <a:spLocks noChangeArrowheads="1"/>
          </p:cNvSpPr>
          <p:nvPr/>
        </p:nvSpPr>
        <p:spPr bwMode="auto">
          <a:xfrm>
            <a:off x="1990655" y="3769147"/>
            <a:ext cx="1301254" cy="461319"/>
          </a:xfrm>
          <a:prstGeom prst="rect">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41" name="Rectangle 41"/>
          <p:cNvSpPr>
            <a:spLocks noChangeArrowheads="1"/>
          </p:cNvSpPr>
          <p:nvPr/>
        </p:nvSpPr>
        <p:spPr bwMode="auto">
          <a:xfrm>
            <a:off x="1990655" y="3188945"/>
            <a:ext cx="1301254" cy="580202"/>
          </a:xfrm>
          <a:prstGeom prst="rect">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42" name="Rectangle 42"/>
          <p:cNvSpPr>
            <a:spLocks noChangeArrowheads="1"/>
          </p:cNvSpPr>
          <p:nvPr/>
        </p:nvSpPr>
        <p:spPr bwMode="auto">
          <a:xfrm>
            <a:off x="1990655" y="2312828"/>
            <a:ext cx="1301254" cy="876117"/>
          </a:xfrm>
          <a:prstGeom prst="rect">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43" name="Rectangle 44"/>
          <p:cNvSpPr>
            <a:spLocks noChangeArrowheads="1"/>
          </p:cNvSpPr>
          <p:nvPr/>
        </p:nvSpPr>
        <p:spPr bwMode="auto">
          <a:xfrm>
            <a:off x="3857896" y="4226588"/>
            <a:ext cx="1297377" cy="214506"/>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44" name="Rectangle 45"/>
          <p:cNvSpPr>
            <a:spLocks noChangeArrowheads="1"/>
          </p:cNvSpPr>
          <p:nvPr/>
        </p:nvSpPr>
        <p:spPr bwMode="auto">
          <a:xfrm>
            <a:off x="3857896" y="3993991"/>
            <a:ext cx="1297377" cy="232597"/>
          </a:xfrm>
          <a:prstGeom prst="rect">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45" name="Rectangle 46"/>
          <p:cNvSpPr>
            <a:spLocks noChangeArrowheads="1"/>
          </p:cNvSpPr>
          <p:nvPr/>
        </p:nvSpPr>
        <p:spPr bwMode="auto">
          <a:xfrm>
            <a:off x="3857896" y="3176023"/>
            <a:ext cx="1297377" cy="817968"/>
          </a:xfrm>
          <a:prstGeom prst="rect">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46" name="Rectangle 47"/>
          <p:cNvSpPr>
            <a:spLocks noChangeArrowheads="1"/>
          </p:cNvSpPr>
          <p:nvPr/>
        </p:nvSpPr>
        <p:spPr bwMode="auto">
          <a:xfrm>
            <a:off x="3857896" y="2557056"/>
            <a:ext cx="1297377" cy="618968"/>
          </a:xfrm>
          <a:prstGeom prst="rect">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47" name="Rectangle 49"/>
          <p:cNvSpPr>
            <a:spLocks noChangeArrowheads="1"/>
          </p:cNvSpPr>
          <p:nvPr/>
        </p:nvSpPr>
        <p:spPr bwMode="auto">
          <a:xfrm>
            <a:off x="7554903" y="3996575"/>
            <a:ext cx="1301254" cy="444519"/>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48" name="Rectangle 50"/>
          <p:cNvSpPr>
            <a:spLocks noChangeArrowheads="1"/>
          </p:cNvSpPr>
          <p:nvPr/>
        </p:nvSpPr>
        <p:spPr bwMode="auto">
          <a:xfrm>
            <a:off x="7554903" y="3763978"/>
            <a:ext cx="1301254" cy="232597"/>
          </a:xfrm>
          <a:prstGeom prst="rect">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49" name="Rectangle 51"/>
          <p:cNvSpPr>
            <a:spLocks noChangeArrowheads="1"/>
          </p:cNvSpPr>
          <p:nvPr/>
        </p:nvSpPr>
        <p:spPr bwMode="auto">
          <a:xfrm>
            <a:off x="7554903" y="2426542"/>
            <a:ext cx="1301254" cy="1337435"/>
          </a:xfrm>
          <a:prstGeom prst="rect">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50" name="Rectangle 52"/>
          <p:cNvSpPr>
            <a:spLocks noChangeArrowheads="1"/>
          </p:cNvSpPr>
          <p:nvPr/>
        </p:nvSpPr>
        <p:spPr bwMode="auto">
          <a:xfrm>
            <a:off x="7554903" y="2000114"/>
            <a:ext cx="1301254" cy="426429"/>
          </a:xfrm>
          <a:prstGeom prst="rect">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51" name="Rectangle 54"/>
          <p:cNvSpPr>
            <a:spLocks noChangeArrowheads="1"/>
          </p:cNvSpPr>
          <p:nvPr/>
        </p:nvSpPr>
        <p:spPr bwMode="auto">
          <a:xfrm>
            <a:off x="9405344" y="4185237"/>
            <a:ext cx="1297377" cy="255857"/>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52" name="Rectangle 55"/>
          <p:cNvSpPr>
            <a:spLocks noChangeArrowheads="1"/>
          </p:cNvSpPr>
          <p:nvPr/>
        </p:nvSpPr>
        <p:spPr bwMode="auto">
          <a:xfrm>
            <a:off x="9405344" y="3430588"/>
            <a:ext cx="1297377" cy="754649"/>
          </a:xfrm>
          <a:prstGeom prst="rect">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53" name="Rectangle 56"/>
          <p:cNvSpPr>
            <a:spLocks noChangeArrowheads="1"/>
          </p:cNvSpPr>
          <p:nvPr/>
        </p:nvSpPr>
        <p:spPr bwMode="auto">
          <a:xfrm>
            <a:off x="9405344" y="2781900"/>
            <a:ext cx="1297377" cy="648688"/>
          </a:xfrm>
          <a:prstGeom prst="rect">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54" name="Rectangle 57"/>
          <p:cNvSpPr>
            <a:spLocks noChangeArrowheads="1"/>
          </p:cNvSpPr>
          <p:nvPr/>
        </p:nvSpPr>
        <p:spPr bwMode="auto">
          <a:xfrm>
            <a:off x="9405344" y="2354179"/>
            <a:ext cx="1297377" cy="427721"/>
          </a:xfrm>
          <a:prstGeom prst="rect">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55" name="Rectangle 59"/>
          <p:cNvSpPr>
            <a:spLocks noChangeArrowheads="1"/>
          </p:cNvSpPr>
          <p:nvPr/>
        </p:nvSpPr>
        <p:spPr bwMode="auto">
          <a:xfrm>
            <a:off x="5704460" y="4226588"/>
            <a:ext cx="1301254" cy="214506"/>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56" name="Rectangle 60"/>
          <p:cNvSpPr>
            <a:spLocks noChangeArrowheads="1"/>
          </p:cNvSpPr>
          <p:nvPr/>
        </p:nvSpPr>
        <p:spPr bwMode="auto">
          <a:xfrm>
            <a:off x="5704460" y="3364685"/>
            <a:ext cx="1301254" cy="861903"/>
          </a:xfrm>
          <a:prstGeom prst="rect">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57" name="Rectangle 61"/>
          <p:cNvSpPr>
            <a:spLocks noChangeArrowheads="1"/>
          </p:cNvSpPr>
          <p:nvPr/>
        </p:nvSpPr>
        <p:spPr bwMode="auto">
          <a:xfrm>
            <a:off x="5704460" y="2734088"/>
            <a:ext cx="1301254" cy="630597"/>
          </a:xfrm>
          <a:prstGeom prst="rect">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58" name="Rectangle 62"/>
          <p:cNvSpPr>
            <a:spLocks noChangeArrowheads="1"/>
          </p:cNvSpPr>
          <p:nvPr/>
        </p:nvSpPr>
        <p:spPr bwMode="auto">
          <a:xfrm>
            <a:off x="5704460" y="2102199"/>
            <a:ext cx="1301254" cy="631890"/>
          </a:xfrm>
          <a:prstGeom prst="rect">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59" name="Freeform 64"/>
          <p:cNvSpPr/>
          <p:nvPr/>
        </p:nvSpPr>
        <p:spPr bwMode="auto">
          <a:xfrm>
            <a:off x="1428545" y="1120576"/>
            <a:ext cx="9477053" cy="3325687"/>
          </a:xfrm>
          <a:custGeom>
            <a:avLst/>
            <a:gdLst>
              <a:gd name="T0" fmla="*/ 7334 w 7334"/>
              <a:gd name="T1" fmla="*/ 2990 h 2990"/>
              <a:gd name="T2" fmla="*/ 8 w 7334"/>
              <a:gd name="T3" fmla="*/ 2990 h 2990"/>
              <a:gd name="T4" fmla="*/ 8 w 7334"/>
              <a:gd name="T5" fmla="*/ 2986 h 2990"/>
              <a:gd name="T6" fmla="*/ 0 w 7334"/>
              <a:gd name="T7" fmla="*/ 0 h 2990"/>
              <a:gd name="T8" fmla="*/ 8 w 7334"/>
              <a:gd name="T9" fmla="*/ 0 h 2990"/>
              <a:gd name="T10" fmla="*/ 17 w 7334"/>
              <a:gd name="T11" fmla="*/ 2981 h 2990"/>
              <a:gd name="T12" fmla="*/ 7334 w 7334"/>
              <a:gd name="T13" fmla="*/ 2981 h 2990"/>
              <a:gd name="T14" fmla="*/ 7334 w 7334"/>
              <a:gd name="T15" fmla="*/ 2990 h 29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34" h="2990">
                <a:moveTo>
                  <a:pt x="7334" y="2990"/>
                </a:moveTo>
                <a:lnTo>
                  <a:pt x="8" y="2990"/>
                </a:lnTo>
                <a:lnTo>
                  <a:pt x="8" y="2986"/>
                </a:lnTo>
                <a:lnTo>
                  <a:pt x="0" y="0"/>
                </a:lnTo>
                <a:lnTo>
                  <a:pt x="8" y="0"/>
                </a:lnTo>
                <a:lnTo>
                  <a:pt x="17" y="2981"/>
                </a:lnTo>
                <a:lnTo>
                  <a:pt x="7334" y="2981"/>
                </a:lnTo>
                <a:lnTo>
                  <a:pt x="7334" y="2990"/>
                </a:lnTo>
                <a:close/>
              </a:path>
            </a:pathLst>
          </a:custGeom>
          <a:solidFill>
            <a:srgbClr val="BDBD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65"/>
          <p:cNvSpPr/>
          <p:nvPr/>
        </p:nvSpPr>
        <p:spPr bwMode="auto">
          <a:xfrm>
            <a:off x="1389779" y="1072655"/>
            <a:ext cx="87870" cy="89163"/>
          </a:xfrm>
          <a:custGeom>
            <a:avLst/>
            <a:gdLst>
              <a:gd name="T0" fmla="*/ 0 w 32"/>
              <a:gd name="T1" fmla="*/ 16 h 32"/>
              <a:gd name="T2" fmla="*/ 16 w 32"/>
              <a:gd name="T3" fmla="*/ 0 h 32"/>
              <a:gd name="T4" fmla="*/ 32 w 32"/>
              <a:gd name="T5" fmla="*/ 16 h 32"/>
              <a:gd name="T6" fmla="*/ 16 w 32"/>
              <a:gd name="T7" fmla="*/ 32 h 32"/>
              <a:gd name="T8" fmla="*/ 0 w 32"/>
              <a:gd name="T9" fmla="*/ 16 h 32"/>
            </a:gdLst>
            <a:ahLst/>
            <a:cxnLst>
              <a:cxn ang="0">
                <a:pos x="T0" y="T1"/>
              </a:cxn>
              <a:cxn ang="0">
                <a:pos x="T2" y="T3"/>
              </a:cxn>
              <a:cxn ang="0">
                <a:pos x="T4" y="T5"/>
              </a:cxn>
              <a:cxn ang="0">
                <a:pos x="T6" y="T7"/>
              </a:cxn>
              <a:cxn ang="0">
                <a:pos x="T8" y="T9"/>
              </a:cxn>
            </a:cxnLst>
            <a:rect l="0" t="0" r="r" b="b"/>
            <a:pathLst>
              <a:path w="32" h="32">
                <a:moveTo>
                  <a:pt x="0" y="16"/>
                </a:moveTo>
                <a:cubicBezTo>
                  <a:pt x="0" y="7"/>
                  <a:pt x="7" y="0"/>
                  <a:pt x="16" y="0"/>
                </a:cubicBezTo>
                <a:cubicBezTo>
                  <a:pt x="24" y="0"/>
                  <a:pt x="32" y="7"/>
                  <a:pt x="32" y="16"/>
                </a:cubicBezTo>
                <a:cubicBezTo>
                  <a:pt x="32" y="25"/>
                  <a:pt x="25" y="32"/>
                  <a:pt x="16" y="32"/>
                </a:cubicBezTo>
                <a:cubicBezTo>
                  <a:pt x="7" y="32"/>
                  <a:pt x="0" y="25"/>
                  <a:pt x="0" y="16"/>
                </a:cubicBezTo>
                <a:close/>
              </a:path>
            </a:pathLst>
          </a:custGeom>
          <a:solidFill>
            <a:srgbClr val="BDBD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Oval 66"/>
          <p:cNvSpPr>
            <a:spLocks noChangeArrowheads="1"/>
          </p:cNvSpPr>
          <p:nvPr/>
        </p:nvSpPr>
        <p:spPr bwMode="auto">
          <a:xfrm>
            <a:off x="10857786" y="4395867"/>
            <a:ext cx="89163" cy="89163"/>
          </a:xfrm>
          <a:prstGeom prst="ellipse">
            <a:avLst/>
          </a:prstGeom>
          <a:solidFill>
            <a:srgbClr val="BDBD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矩形 61"/>
          <p:cNvSpPr>
            <a:spLocks noChangeArrowheads="1"/>
          </p:cNvSpPr>
          <p:nvPr/>
        </p:nvSpPr>
        <p:spPr bwMode="auto">
          <a:xfrm>
            <a:off x="1659966" y="4731304"/>
            <a:ext cx="20304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400" b="1" dirty="0">
                <a:solidFill>
                  <a:srgbClr val="262423"/>
                </a:solidFill>
                <a:latin typeface="微软雅黑" panose="020B0503020204020204" pitchFamily="34" charset="-122"/>
                <a:ea typeface="微软雅黑" panose="020B0503020204020204" pitchFamily="34" charset="-122"/>
              </a:rPr>
              <a:t>点击添加标题</a:t>
            </a:r>
          </a:p>
        </p:txBody>
      </p:sp>
      <p:sp>
        <p:nvSpPr>
          <p:cNvPr id="63" name="矩形 124"/>
          <p:cNvSpPr>
            <a:spLocks noChangeArrowheads="1"/>
          </p:cNvSpPr>
          <p:nvPr/>
        </p:nvSpPr>
        <p:spPr bwMode="auto">
          <a:xfrm>
            <a:off x="1659966" y="5244067"/>
            <a:ext cx="8878370" cy="1569660"/>
          </a:xfrm>
          <a:prstGeom prst="rect">
            <a:avLst/>
          </a:prstGeom>
          <a:no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600" dirty="0" smtClean="0">
                <a:solidFill>
                  <a:srgbClr val="262423"/>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262423"/>
              </a:solidFill>
              <a:latin typeface="宋体" panose="02010600030101010101" pitchFamily="2" charset="-122"/>
            </a:endParaRPr>
          </a:p>
        </p:txBody>
      </p:sp>
      <p:cxnSp>
        <p:nvCxnSpPr>
          <p:cNvPr id="64" name="直接连接符 63"/>
          <p:cNvCxnSpPr/>
          <p:nvPr/>
        </p:nvCxnSpPr>
        <p:spPr>
          <a:xfrm>
            <a:off x="1709394" y="5206996"/>
            <a:ext cx="1882676"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20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22" presetClass="entr" presetSubtype="8" fill="hold" grpId="0" nodeType="withEffect">
                                  <p:stCondLst>
                                    <p:cond delay="2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fade">
                                      <p:cBhvr>
                                        <p:cTn id="51" dur="500"/>
                                        <p:tgtEl>
                                          <p:spTgt spid="2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fade">
                                      <p:cBhvr>
                                        <p:cTn id="63" dur="500"/>
                                        <p:tgtEl>
                                          <p:spTgt spid="28"/>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9"/>
                                        </p:tgtEl>
                                        <p:attrNameLst>
                                          <p:attrName>style.visibility</p:attrName>
                                        </p:attrNameLst>
                                      </p:cBhvr>
                                      <p:to>
                                        <p:strVal val="visible"/>
                                      </p:to>
                                    </p:set>
                                    <p:animEffect transition="in" filter="fade">
                                      <p:cBhvr>
                                        <p:cTn id="66" dur="500"/>
                                        <p:tgtEl>
                                          <p:spTgt spid="29"/>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500"/>
                                        <p:tgtEl>
                                          <p:spTgt spid="30"/>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fade">
                                      <p:cBhvr>
                                        <p:cTn id="72" dur="500"/>
                                        <p:tgtEl>
                                          <p:spTgt spid="31"/>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2"/>
                                        </p:tgtEl>
                                        <p:attrNameLst>
                                          <p:attrName>style.visibility</p:attrName>
                                        </p:attrNameLst>
                                      </p:cBhvr>
                                      <p:to>
                                        <p:strVal val="visible"/>
                                      </p:to>
                                    </p:set>
                                    <p:animEffect transition="in" filter="fade">
                                      <p:cBhvr>
                                        <p:cTn id="75" dur="500"/>
                                        <p:tgtEl>
                                          <p:spTgt spid="32"/>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33"/>
                                        </p:tgtEl>
                                        <p:attrNameLst>
                                          <p:attrName>style.visibility</p:attrName>
                                        </p:attrNameLst>
                                      </p:cBhvr>
                                      <p:to>
                                        <p:strVal val="visible"/>
                                      </p:to>
                                    </p:set>
                                    <p:animEffect transition="in" filter="fade">
                                      <p:cBhvr>
                                        <p:cTn id="78" dur="500"/>
                                        <p:tgtEl>
                                          <p:spTgt spid="33"/>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34"/>
                                        </p:tgtEl>
                                        <p:attrNameLst>
                                          <p:attrName>style.visibility</p:attrName>
                                        </p:attrNameLst>
                                      </p:cBhvr>
                                      <p:to>
                                        <p:strVal val="visible"/>
                                      </p:to>
                                    </p:set>
                                    <p:animEffect transition="in" filter="fade">
                                      <p:cBhvr>
                                        <p:cTn id="81" dur="500"/>
                                        <p:tgtEl>
                                          <p:spTgt spid="34"/>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35"/>
                                        </p:tgtEl>
                                        <p:attrNameLst>
                                          <p:attrName>style.visibility</p:attrName>
                                        </p:attrNameLst>
                                      </p:cBhvr>
                                      <p:to>
                                        <p:strVal val="visible"/>
                                      </p:to>
                                    </p:set>
                                    <p:animEffect transition="in" filter="fade">
                                      <p:cBhvr>
                                        <p:cTn id="84" dur="500"/>
                                        <p:tgtEl>
                                          <p:spTgt spid="35"/>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36"/>
                                        </p:tgtEl>
                                        <p:attrNameLst>
                                          <p:attrName>style.visibility</p:attrName>
                                        </p:attrNameLst>
                                      </p:cBhvr>
                                      <p:to>
                                        <p:strVal val="visible"/>
                                      </p:to>
                                    </p:set>
                                    <p:animEffect transition="in" filter="fade">
                                      <p:cBhvr>
                                        <p:cTn id="87" dur="500"/>
                                        <p:tgtEl>
                                          <p:spTgt spid="36"/>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37"/>
                                        </p:tgtEl>
                                        <p:attrNameLst>
                                          <p:attrName>style.visibility</p:attrName>
                                        </p:attrNameLst>
                                      </p:cBhvr>
                                      <p:to>
                                        <p:strVal val="visible"/>
                                      </p:to>
                                    </p:set>
                                    <p:animEffect transition="in" filter="fade">
                                      <p:cBhvr>
                                        <p:cTn id="90" dur="500"/>
                                        <p:tgtEl>
                                          <p:spTgt spid="37"/>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38"/>
                                        </p:tgtEl>
                                        <p:attrNameLst>
                                          <p:attrName>style.visibility</p:attrName>
                                        </p:attrNameLst>
                                      </p:cBhvr>
                                      <p:to>
                                        <p:strVal val="visible"/>
                                      </p:to>
                                    </p:set>
                                    <p:animEffect transition="in" filter="fade">
                                      <p:cBhvr>
                                        <p:cTn id="93" dur="500"/>
                                        <p:tgtEl>
                                          <p:spTgt spid="38"/>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fade">
                                      <p:cBhvr>
                                        <p:cTn id="96" dur="500"/>
                                        <p:tgtEl>
                                          <p:spTgt spid="59"/>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60"/>
                                        </p:tgtEl>
                                        <p:attrNameLst>
                                          <p:attrName>style.visibility</p:attrName>
                                        </p:attrNameLst>
                                      </p:cBhvr>
                                      <p:to>
                                        <p:strVal val="visible"/>
                                      </p:to>
                                    </p:set>
                                    <p:animEffect transition="in" filter="fade">
                                      <p:cBhvr>
                                        <p:cTn id="99" dur="500"/>
                                        <p:tgtEl>
                                          <p:spTgt spid="60"/>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61"/>
                                        </p:tgtEl>
                                        <p:attrNameLst>
                                          <p:attrName>style.visibility</p:attrName>
                                        </p:attrNameLst>
                                      </p:cBhvr>
                                      <p:to>
                                        <p:strVal val="visible"/>
                                      </p:to>
                                    </p:set>
                                    <p:animEffect transition="in" filter="fade">
                                      <p:cBhvr>
                                        <p:cTn id="102" dur="500"/>
                                        <p:tgtEl>
                                          <p:spTgt spid="61"/>
                                        </p:tgtEl>
                                      </p:cBhvr>
                                    </p:animEffect>
                                  </p:childTnLst>
                                </p:cTn>
                              </p:par>
                              <p:par>
                                <p:cTn id="103" presetID="47" presetClass="entr" presetSubtype="0" fill="hold" grpId="0" nodeType="withEffect">
                                  <p:stCondLst>
                                    <p:cond delay="0"/>
                                  </p:stCondLst>
                                  <p:childTnLst>
                                    <p:set>
                                      <p:cBhvr>
                                        <p:cTn id="104" dur="1" fill="hold">
                                          <p:stCondLst>
                                            <p:cond delay="0"/>
                                          </p:stCondLst>
                                        </p:cTn>
                                        <p:tgtEl>
                                          <p:spTgt spid="42"/>
                                        </p:tgtEl>
                                        <p:attrNameLst>
                                          <p:attrName>style.visibility</p:attrName>
                                        </p:attrNameLst>
                                      </p:cBhvr>
                                      <p:to>
                                        <p:strVal val="visible"/>
                                      </p:to>
                                    </p:set>
                                    <p:animEffect transition="in" filter="fade">
                                      <p:cBhvr>
                                        <p:cTn id="105" dur="1000"/>
                                        <p:tgtEl>
                                          <p:spTgt spid="42"/>
                                        </p:tgtEl>
                                      </p:cBhvr>
                                    </p:animEffect>
                                    <p:anim calcmode="lin" valueType="num">
                                      <p:cBhvr>
                                        <p:cTn id="106" dur="1000" fill="hold"/>
                                        <p:tgtEl>
                                          <p:spTgt spid="42"/>
                                        </p:tgtEl>
                                        <p:attrNameLst>
                                          <p:attrName>ppt_x</p:attrName>
                                        </p:attrNameLst>
                                      </p:cBhvr>
                                      <p:tavLst>
                                        <p:tav tm="0">
                                          <p:val>
                                            <p:strVal val="#ppt_x"/>
                                          </p:val>
                                        </p:tav>
                                        <p:tav tm="100000">
                                          <p:val>
                                            <p:strVal val="#ppt_x"/>
                                          </p:val>
                                        </p:tav>
                                      </p:tavLst>
                                    </p:anim>
                                    <p:anim calcmode="lin" valueType="num">
                                      <p:cBhvr>
                                        <p:cTn id="107" dur="1000" fill="hold"/>
                                        <p:tgtEl>
                                          <p:spTgt spid="42"/>
                                        </p:tgtEl>
                                        <p:attrNameLst>
                                          <p:attrName>ppt_y</p:attrName>
                                        </p:attrNameLst>
                                      </p:cBhvr>
                                      <p:tavLst>
                                        <p:tav tm="0">
                                          <p:val>
                                            <p:strVal val="#ppt_y-.1"/>
                                          </p:val>
                                        </p:tav>
                                        <p:tav tm="100000">
                                          <p:val>
                                            <p:strVal val="#ppt_y"/>
                                          </p:val>
                                        </p:tav>
                                      </p:tavLst>
                                    </p:anim>
                                  </p:childTnLst>
                                </p:cTn>
                              </p:par>
                              <p:par>
                                <p:cTn id="108" presetID="47" presetClass="entr" presetSubtype="0" fill="hold" grpId="0" nodeType="withEffect">
                                  <p:stCondLst>
                                    <p:cond delay="0"/>
                                  </p:stCondLst>
                                  <p:childTnLst>
                                    <p:set>
                                      <p:cBhvr>
                                        <p:cTn id="109" dur="1" fill="hold">
                                          <p:stCondLst>
                                            <p:cond delay="0"/>
                                          </p:stCondLst>
                                        </p:cTn>
                                        <p:tgtEl>
                                          <p:spTgt spid="41"/>
                                        </p:tgtEl>
                                        <p:attrNameLst>
                                          <p:attrName>style.visibility</p:attrName>
                                        </p:attrNameLst>
                                      </p:cBhvr>
                                      <p:to>
                                        <p:strVal val="visible"/>
                                      </p:to>
                                    </p:set>
                                    <p:animEffect transition="in" filter="fade">
                                      <p:cBhvr>
                                        <p:cTn id="110" dur="1000"/>
                                        <p:tgtEl>
                                          <p:spTgt spid="41"/>
                                        </p:tgtEl>
                                      </p:cBhvr>
                                    </p:animEffect>
                                    <p:anim calcmode="lin" valueType="num">
                                      <p:cBhvr>
                                        <p:cTn id="111" dur="1000" fill="hold"/>
                                        <p:tgtEl>
                                          <p:spTgt spid="41"/>
                                        </p:tgtEl>
                                        <p:attrNameLst>
                                          <p:attrName>ppt_x</p:attrName>
                                        </p:attrNameLst>
                                      </p:cBhvr>
                                      <p:tavLst>
                                        <p:tav tm="0">
                                          <p:val>
                                            <p:strVal val="#ppt_x"/>
                                          </p:val>
                                        </p:tav>
                                        <p:tav tm="100000">
                                          <p:val>
                                            <p:strVal val="#ppt_x"/>
                                          </p:val>
                                        </p:tav>
                                      </p:tavLst>
                                    </p:anim>
                                    <p:anim calcmode="lin" valueType="num">
                                      <p:cBhvr>
                                        <p:cTn id="112" dur="1000" fill="hold"/>
                                        <p:tgtEl>
                                          <p:spTgt spid="41"/>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0"/>
                                  </p:stCondLst>
                                  <p:childTnLst>
                                    <p:set>
                                      <p:cBhvr>
                                        <p:cTn id="114" dur="1" fill="hold">
                                          <p:stCondLst>
                                            <p:cond delay="0"/>
                                          </p:stCondLst>
                                        </p:cTn>
                                        <p:tgtEl>
                                          <p:spTgt spid="39"/>
                                        </p:tgtEl>
                                        <p:attrNameLst>
                                          <p:attrName>style.visibility</p:attrName>
                                        </p:attrNameLst>
                                      </p:cBhvr>
                                      <p:to>
                                        <p:strVal val="visible"/>
                                      </p:to>
                                    </p:set>
                                    <p:animEffect transition="in" filter="fade">
                                      <p:cBhvr>
                                        <p:cTn id="115" dur="1000"/>
                                        <p:tgtEl>
                                          <p:spTgt spid="39"/>
                                        </p:tgtEl>
                                      </p:cBhvr>
                                    </p:animEffect>
                                    <p:anim calcmode="lin" valueType="num">
                                      <p:cBhvr>
                                        <p:cTn id="116" dur="1000" fill="hold"/>
                                        <p:tgtEl>
                                          <p:spTgt spid="39"/>
                                        </p:tgtEl>
                                        <p:attrNameLst>
                                          <p:attrName>ppt_x</p:attrName>
                                        </p:attrNameLst>
                                      </p:cBhvr>
                                      <p:tavLst>
                                        <p:tav tm="0">
                                          <p:val>
                                            <p:strVal val="#ppt_x"/>
                                          </p:val>
                                        </p:tav>
                                        <p:tav tm="100000">
                                          <p:val>
                                            <p:strVal val="#ppt_x"/>
                                          </p:val>
                                        </p:tav>
                                      </p:tavLst>
                                    </p:anim>
                                    <p:anim calcmode="lin" valueType="num">
                                      <p:cBhvr>
                                        <p:cTn id="117" dur="1000" fill="hold"/>
                                        <p:tgtEl>
                                          <p:spTgt spid="39"/>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0"/>
                                  </p:stCondLst>
                                  <p:childTnLst>
                                    <p:set>
                                      <p:cBhvr>
                                        <p:cTn id="119" dur="1" fill="hold">
                                          <p:stCondLst>
                                            <p:cond delay="0"/>
                                          </p:stCondLst>
                                        </p:cTn>
                                        <p:tgtEl>
                                          <p:spTgt spid="40"/>
                                        </p:tgtEl>
                                        <p:attrNameLst>
                                          <p:attrName>style.visibility</p:attrName>
                                        </p:attrNameLst>
                                      </p:cBhvr>
                                      <p:to>
                                        <p:strVal val="visible"/>
                                      </p:to>
                                    </p:set>
                                    <p:animEffect transition="in" filter="fade">
                                      <p:cBhvr>
                                        <p:cTn id="120" dur="1000"/>
                                        <p:tgtEl>
                                          <p:spTgt spid="40"/>
                                        </p:tgtEl>
                                      </p:cBhvr>
                                    </p:animEffect>
                                    <p:anim calcmode="lin" valueType="num">
                                      <p:cBhvr>
                                        <p:cTn id="121" dur="1000" fill="hold"/>
                                        <p:tgtEl>
                                          <p:spTgt spid="40"/>
                                        </p:tgtEl>
                                        <p:attrNameLst>
                                          <p:attrName>ppt_x</p:attrName>
                                        </p:attrNameLst>
                                      </p:cBhvr>
                                      <p:tavLst>
                                        <p:tav tm="0">
                                          <p:val>
                                            <p:strVal val="#ppt_x"/>
                                          </p:val>
                                        </p:tav>
                                        <p:tav tm="100000">
                                          <p:val>
                                            <p:strVal val="#ppt_x"/>
                                          </p:val>
                                        </p:tav>
                                      </p:tavLst>
                                    </p:anim>
                                    <p:anim calcmode="lin" valueType="num">
                                      <p:cBhvr>
                                        <p:cTn id="122" dur="1000" fill="hold"/>
                                        <p:tgtEl>
                                          <p:spTgt spid="40"/>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46"/>
                                        </p:tgtEl>
                                        <p:attrNameLst>
                                          <p:attrName>style.visibility</p:attrName>
                                        </p:attrNameLst>
                                      </p:cBhvr>
                                      <p:to>
                                        <p:strVal val="visible"/>
                                      </p:to>
                                    </p:set>
                                    <p:animEffect transition="in" filter="fade">
                                      <p:cBhvr>
                                        <p:cTn id="125" dur="1000"/>
                                        <p:tgtEl>
                                          <p:spTgt spid="46"/>
                                        </p:tgtEl>
                                      </p:cBhvr>
                                    </p:animEffect>
                                    <p:anim calcmode="lin" valueType="num">
                                      <p:cBhvr>
                                        <p:cTn id="126" dur="1000" fill="hold"/>
                                        <p:tgtEl>
                                          <p:spTgt spid="46"/>
                                        </p:tgtEl>
                                        <p:attrNameLst>
                                          <p:attrName>ppt_x</p:attrName>
                                        </p:attrNameLst>
                                      </p:cBhvr>
                                      <p:tavLst>
                                        <p:tav tm="0">
                                          <p:val>
                                            <p:strVal val="#ppt_x"/>
                                          </p:val>
                                        </p:tav>
                                        <p:tav tm="100000">
                                          <p:val>
                                            <p:strVal val="#ppt_x"/>
                                          </p:val>
                                        </p:tav>
                                      </p:tavLst>
                                    </p:anim>
                                    <p:anim calcmode="lin" valueType="num">
                                      <p:cBhvr>
                                        <p:cTn id="127" dur="1000" fill="hold"/>
                                        <p:tgtEl>
                                          <p:spTgt spid="46"/>
                                        </p:tgtEl>
                                        <p:attrNameLst>
                                          <p:attrName>ppt_y</p:attrName>
                                        </p:attrNameLst>
                                      </p:cBhvr>
                                      <p:tavLst>
                                        <p:tav tm="0">
                                          <p:val>
                                            <p:strVal val="#ppt_y-.1"/>
                                          </p:val>
                                        </p:tav>
                                        <p:tav tm="100000">
                                          <p:val>
                                            <p:strVal val="#ppt_y"/>
                                          </p:val>
                                        </p:tav>
                                      </p:tavLst>
                                    </p:anim>
                                  </p:childTnLst>
                                </p:cTn>
                              </p:par>
                              <p:par>
                                <p:cTn id="128" presetID="47" presetClass="entr" presetSubtype="0" fill="hold" grpId="0" nodeType="withEffect">
                                  <p:stCondLst>
                                    <p:cond delay="0"/>
                                  </p:stCondLst>
                                  <p:childTnLst>
                                    <p:set>
                                      <p:cBhvr>
                                        <p:cTn id="129" dur="1" fill="hold">
                                          <p:stCondLst>
                                            <p:cond delay="0"/>
                                          </p:stCondLst>
                                        </p:cTn>
                                        <p:tgtEl>
                                          <p:spTgt spid="45"/>
                                        </p:tgtEl>
                                        <p:attrNameLst>
                                          <p:attrName>style.visibility</p:attrName>
                                        </p:attrNameLst>
                                      </p:cBhvr>
                                      <p:to>
                                        <p:strVal val="visible"/>
                                      </p:to>
                                    </p:set>
                                    <p:animEffect transition="in" filter="fade">
                                      <p:cBhvr>
                                        <p:cTn id="130" dur="1000"/>
                                        <p:tgtEl>
                                          <p:spTgt spid="45"/>
                                        </p:tgtEl>
                                      </p:cBhvr>
                                    </p:animEffect>
                                    <p:anim calcmode="lin" valueType="num">
                                      <p:cBhvr>
                                        <p:cTn id="131" dur="1000" fill="hold"/>
                                        <p:tgtEl>
                                          <p:spTgt spid="45"/>
                                        </p:tgtEl>
                                        <p:attrNameLst>
                                          <p:attrName>ppt_x</p:attrName>
                                        </p:attrNameLst>
                                      </p:cBhvr>
                                      <p:tavLst>
                                        <p:tav tm="0">
                                          <p:val>
                                            <p:strVal val="#ppt_x"/>
                                          </p:val>
                                        </p:tav>
                                        <p:tav tm="100000">
                                          <p:val>
                                            <p:strVal val="#ppt_x"/>
                                          </p:val>
                                        </p:tav>
                                      </p:tavLst>
                                    </p:anim>
                                    <p:anim calcmode="lin" valueType="num">
                                      <p:cBhvr>
                                        <p:cTn id="132" dur="1000" fill="hold"/>
                                        <p:tgtEl>
                                          <p:spTgt spid="45"/>
                                        </p:tgtEl>
                                        <p:attrNameLst>
                                          <p:attrName>ppt_y</p:attrName>
                                        </p:attrNameLst>
                                      </p:cBhvr>
                                      <p:tavLst>
                                        <p:tav tm="0">
                                          <p:val>
                                            <p:strVal val="#ppt_y-.1"/>
                                          </p:val>
                                        </p:tav>
                                        <p:tav tm="100000">
                                          <p:val>
                                            <p:strVal val="#ppt_y"/>
                                          </p:val>
                                        </p:tav>
                                      </p:tavLst>
                                    </p:anim>
                                  </p:childTnLst>
                                </p:cTn>
                              </p:par>
                              <p:par>
                                <p:cTn id="133" presetID="47" presetClass="entr" presetSubtype="0" fill="hold" grpId="0" nodeType="withEffect">
                                  <p:stCondLst>
                                    <p:cond delay="0"/>
                                  </p:stCondLst>
                                  <p:childTnLst>
                                    <p:set>
                                      <p:cBhvr>
                                        <p:cTn id="134" dur="1" fill="hold">
                                          <p:stCondLst>
                                            <p:cond delay="0"/>
                                          </p:stCondLst>
                                        </p:cTn>
                                        <p:tgtEl>
                                          <p:spTgt spid="43"/>
                                        </p:tgtEl>
                                        <p:attrNameLst>
                                          <p:attrName>style.visibility</p:attrName>
                                        </p:attrNameLst>
                                      </p:cBhvr>
                                      <p:to>
                                        <p:strVal val="visible"/>
                                      </p:to>
                                    </p:set>
                                    <p:animEffect transition="in" filter="fade">
                                      <p:cBhvr>
                                        <p:cTn id="135" dur="1000"/>
                                        <p:tgtEl>
                                          <p:spTgt spid="43"/>
                                        </p:tgtEl>
                                      </p:cBhvr>
                                    </p:animEffect>
                                    <p:anim calcmode="lin" valueType="num">
                                      <p:cBhvr>
                                        <p:cTn id="136" dur="1000" fill="hold"/>
                                        <p:tgtEl>
                                          <p:spTgt spid="43"/>
                                        </p:tgtEl>
                                        <p:attrNameLst>
                                          <p:attrName>ppt_x</p:attrName>
                                        </p:attrNameLst>
                                      </p:cBhvr>
                                      <p:tavLst>
                                        <p:tav tm="0">
                                          <p:val>
                                            <p:strVal val="#ppt_x"/>
                                          </p:val>
                                        </p:tav>
                                        <p:tav tm="100000">
                                          <p:val>
                                            <p:strVal val="#ppt_x"/>
                                          </p:val>
                                        </p:tav>
                                      </p:tavLst>
                                    </p:anim>
                                    <p:anim calcmode="lin" valueType="num">
                                      <p:cBhvr>
                                        <p:cTn id="137" dur="1000" fill="hold"/>
                                        <p:tgtEl>
                                          <p:spTgt spid="43"/>
                                        </p:tgtEl>
                                        <p:attrNameLst>
                                          <p:attrName>ppt_y</p:attrName>
                                        </p:attrNameLst>
                                      </p:cBhvr>
                                      <p:tavLst>
                                        <p:tav tm="0">
                                          <p:val>
                                            <p:strVal val="#ppt_y-.1"/>
                                          </p:val>
                                        </p:tav>
                                        <p:tav tm="100000">
                                          <p:val>
                                            <p:strVal val="#ppt_y"/>
                                          </p:val>
                                        </p:tav>
                                      </p:tavLst>
                                    </p:anim>
                                  </p:childTnLst>
                                </p:cTn>
                              </p:par>
                              <p:par>
                                <p:cTn id="138" presetID="47" presetClass="entr" presetSubtype="0" fill="hold" grpId="0" nodeType="withEffect">
                                  <p:stCondLst>
                                    <p:cond delay="0"/>
                                  </p:stCondLst>
                                  <p:childTnLst>
                                    <p:set>
                                      <p:cBhvr>
                                        <p:cTn id="139" dur="1" fill="hold">
                                          <p:stCondLst>
                                            <p:cond delay="0"/>
                                          </p:stCondLst>
                                        </p:cTn>
                                        <p:tgtEl>
                                          <p:spTgt spid="44"/>
                                        </p:tgtEl>
                                        <p:attrNameLst>
                                          <p:attrName>style.visibility</p:attrName>
                                        </p:attrNameLst>
                                      </p:cBhvr>
                                      <p:to>
                                        <p:strVal val="visible"/>
                                      </p:to>
                                    </p:set>
                                    <p:animEffect transition="in" filter="fade">
                                      <p:cBhvr>
                                        <p:cTn id="140" dur="1000"/>
                                        <p:tgtEl>
                                          <p:spTgt spid="44"/>
                                        </p:tgtEl>
                                      </p:cBhvr>
                                    </p:animEffect>
                                    <p:anim calcmode="lin" valueType="num">
                                      <p:cBhvr>
                                        <p:cTn id="141" dur="1000" fill="hold"/>
                                        <p:tgtEl>
                                          <p:spTgt spid="44"/>
                                        </p:tgtEl>
                                        <p:attrNameLst>
                                          <p:attrName>ppt_x</p:attrName>
                                        </p:attrNameLst>
                                      </p:cBhvr>
                                      <p:tavLst>
                                        <p:tav tm="0">
                                          <p:val>
                                            <p:strVal val="#ppt_x"/>
                                          </p:val>
                                        </p:tav>
                                        <p:tav tm="100000">
                                          <p:val>
                                            <p:strVal val="#ppt_x"/>
                                          </p:val>
                                        </p:tav>
                                      </p:tavLst>
                                    </p:anim>
                                    <p:anim calcmode="lin" valueType="num">
                                      <p:cBhvr>
                                        <p:cTn id="142" dur="1000" fill="hold"/>
                                        <p:tgtEl>
                                          <p:spTgt spid="44"/>
                                        </p:tgtEl>
                                        <p:attrNameLst>
                                          <p:attrName>ppt_y</p:attrName>
                                        </p:attrNameLst>
                                      </p:cBhvr>
                                      <p:tavLst>
                                        <p:tav tm="0">
                                          <p:val>
                                            <p:strVal val="#ppt_y-.1"/>
                                          </p:val>
                                        </p:tav>
                                        <p:tav tm="100000">
                                          <p:val>
                                            <p:strVal val="#ppt_y"/>
                                          </p:val>
                                        </p:tav>
                                      </p:tavLst>
                                    </p:anim>
                                  </p:childTnLst>
                                </p:cTn>
                              </p:par>
                              <p:par>
                                <p:cTn id="143" presetID="47" presetClass="entr" presetSubtype="0" fill="hold" grpId="0" nodeType="withEffect">
                                  <p:stCondLst>
                                    <p:cond delay="0"/>
                                  </p:stCondLst>
                                  <p:childTnLst>
                                    <p:set>
                                      <p:cBhvr>
                                        <p:cTn id="144" dur="1" fill="hold">
                                          <p:stCondLst>
                                            <p:cond delay="0"/>
                                          </p:stCondLst>
                                        </p:cTn>
                                        <p:tgtEl>
                                          <p:spTgt spid="58"/>
                                        </p:tgtEl>
                                        <p:attrNameLst>
                                          <p:attrName>style.visibility</p:attrName>
                                        </p:attrNameLst>
                                      </p:cBhvr>
                                      <p:to>
                                        <p:strVal val="visible"/>
                                      </p:to>
                                    </p:set>
                                    <p:animEffect transition="in" filter="fade">
                                      <p:cBhvr>
                                        <p:cTn id="145" dur="1000"/>
                                        <p:tgtEl>
                                          <p:spTgt spid="58"/>
                                        </p:tgtEl>
                                      </p:cBhvr>
                                    </p:animEffect>
                                    <p:anim calcmode="lin" valueType="num">
                                      <p:cBhvr>
                                        <p:cTn id="146" dur="1000" fill="hold"/>
                                        <p:tgtEl>
                                          <p:spTgt spid="58"/>
                                        </p:tgtEl>
                                        <p:attrNameLst>
                                          <p:attrName>ppt_x</p:attrName>
                                        </p:attrNameLst>
                                      </p:cBhvr>
                                      <p:tavLst>
                                        <p:tav tm="0">
                                          <p:val>
                                            <p:strVal val="#ppt_x"/>
                                          </p:val>
                                        </p:tav>
                                        <p:tav tm="100000">
                                          <p:val>
                                            <p:strVal val="#ppt_x"/>
                                          </p:val>
                                        </p:tav>
                                      </p:tavLst>
                                    </p:anim>
                                    <p:anim calcmode="lin" valueType="num">
                                      <p:cBhvr>
                                        <p:cTn id="147" dur="1000" fill="hold"/>
                                        <p:tgtEl>
                                          <p:spTgt spid="58"/>
                                        </p:tgtEl>
                                        <p:attrNameLst>
                                          <p:attrName>ppt_y</p:attrName>
                                        </p:attrNameLst>
                                      </p:cBhvr>
                                      <p:tavLst>
                                        <p:tav tm="0">
                                          <p:val>
                                            <p:strVal val="#ppt_y-.1"/>
                                          </p:val>
                                        </p:tav>
                                        <p:tav tm="100000">
                                          <p:val>
                                            <p:strVal val="#ppt_y"/>
                                          </p:val>
                                        </p:tav>
                                      </p:tavLst>
                                    </p:anim>
                                  </p:childTnLst>
                                </p:cTn>
                              </p:par>
                              <p:par>
                                <p:cTn id="148" presetID="47" presetClass="entr" presetSubtype="0" fill="hold" grpId="0" nodeType="withEffect">
                                  <p:stCondLst>
                                    <p:cond delay="0"/>
                                  </p:stCondLst>
                                  <p:childTnLst>
                                    <p:set>
                                      <p:cBhvr>
                                        <p:cTn id="149" dur="1" fill="hold">
                                          <p:stCondLst>
                                            <p:cond delay="0"/>
                                          </p:stCondLst>
                                        </p:cTn>
                                        <p:tgtEl>
                                          <p:spTgt spid="57"/>
                                        </p:tgtEl>
                                        <p:attrNameLst>
                                          <p:attrName>style.visibility</p:attrName>
                                        </p:attrNameLst>
                                      </p:cBhvr>
                                      <p:to>
                                        <p:strVal val="visible"/>
                                      </p:to>
                                    </p:set>
                                    <p:animEffect transition="in" filter="fade">
                                      <p:cBhvr>
                                        <p:cTn id="150" dur="1000"/>
                                        <p:tgtEl>
                                          <p:spTgt spid="57"/>
                                        </p:tgtEl>
                                      </p:cBhvr>
                                    </p:animEffect>
                                    <p:anim calcmode="lin" valueType="num">
                                      <p:cBhvr>
                                        <p:cTn id="151" dur="1000" fill="hold"/>
                                        <p:tgtEl>
                                          <p:spTgt spid="57"/>
                                        </p:tgtEl>
                                        <p:attrNameLst>
                                          <p:attrName>ppt_x</p:attrName>
                                        </p:attrNameLst>
                                      </p:cBhvr>
                                      <p:tavLst>
                                        <p:tav tm="0">
                                          <p:val>
                                            <p:strVal val="#ppt_x"/>
                                          </p:val>
                                        </p:tav>
                                        <p:tav tm="100000">
                                          <p:val>
                                            <p:strVal val="#ppt_x"/>
                                          </p:val>
                                        </p:tav>
                                      </p:tavLst>
                                    </p:anim>
                                    <p:anim calcmode="lin" valueType="num">
                                      <p:cBhvr>
                                        <p:cTn id="152" dur="1000" fill="hold"/>
                                        <p:tgtEl>
                                          <p:spTgt spid="57"/>
                                        </p:tgtEl>
                                        <p:attrNameLst>
                                          <p:attrName>ppt_y</p:attrName>
                                        </p:attrNameLst>
                                      </p:cBhvr>
                                      <p:tavLst>
                                        <p:tav tm="0">
                                          <p:val>
                                            <p:strVal val="#ppt_y-.1"/>
                                          </p:val>
                                        </p:tav>
                                        <p:tav tm="100000">
                                          <p:val>
                                            <p:strVal val="#ppt_y"/>
                                          </p:val>
                                        </p:tav>
                                      </p:tavLst>
                                    </p:anim>
                                  </p:childTnLst>
                                </p:cTn>
                              </p:par>
                              <p:par>
                                <p:cTn id="153" presetID="47" presetClass="entr" presetSubtype="0" fill="hold" grpId="0" nodeType="withEffect">
                                  <p:stCondLst>
                                    <p:cond delay="0"/>
                                  </p:stCondLst>
                                  <p:childTnLst>
                                    <p:set>
                                      <p:cBhvr>
                                        <p:cTn id="154" dur="1" fill="hold">
                                          <p:stCondLst>
                                            <p:cond delay="0"/>
                                          </p:stCondLst>
                                        </p:cTn>
                                        <p:tgtEl>
                                          <p:spTgt spid="56"/>
                                        </p:tgtEl>
                                        <p:attrNameLst>
                                          <p:attrName>style.visibility</p:attrName>
                                        </p:attrNameLst>
                                      </p:cBhvr>
                                      <p:to>
                                        <p:strVal val="visible"/>
                                      </p:to>
                                    </p:set>
                                    <p:animEffect transition="in" filter="fade">
                                      <p:cBhvr>
                                        <p:cTn id="155" dur="1000"/>
                                        <p:tgtEl>
                                          <p:spTgt spid="56"/>
                                        </p:tgtEl>
                                      </p:cBhvr>
                                    </p:animEffect>
                                    <p:anim calcmode="lin" valueType="num">
                                      <p:cBhvr>
                                        <p:cTn id="156" dur="1000" fill="hold"/>
                                        <p:tgtEl>
                                          <p:spTgt spid="56"/>
                                        </p:tgtEl>
                                        <p:attrNameLst>
                                          <p:attrName>ppt_x</p:attrName>
                                        </p:attrNameLst>
                                      </p:cBhvr>
                                      <p:tavLst>
                                        <p:tav tm="0">
                                          <p:val>
                                            <p:strVal val="#ppt_x"/>
                                          </p:val>
                                        </p:tav>
                                        <p:tav tm="100000">
                                          <p:val>
                                            <p:strVal val="#ppt_x"/>
                                          </p:val>
                                        </p:tav>
                                      </p:tavLst>
                                    </p:anim>
                                    <p:anim calcmode="lin" valueType="num">
                                      <p:cBhvr>
                                        <p:cTn id="157" dur="1000" fill="hold"/>
                                        <p:tgtEl>
                                          <p:spTgt spid="56"/>
                                        </p:tgtEl>
                                        <p:attrNameLst>
                                          <p:attrName>ppt_y</p:attrName>
                                        </p:attrNameLst>
                                      </p:cBhvr>
                                      <p:tavLst>
                                        <p:tav tm="0">
                                          <p:val>
                                            <p:strVal val="#ppt_y-.1"/>
                                          </p:val>
                                        </p:tav>
                                        <p:tav tm="100000">
                                          <p:val>
                                            <p:strVal val="#ppt_y"/>
                                          </p:val>
                                        </p:tav>
                                      </p:tavLst>
                                    </p:anim>
                                  </p:childTnLst>
                                </p:cTn>
                              </p:par>
                              <p:par>
                                <p:cTn id="158" presetID="47" presetClass="entr" presetSubtype="0" fill="hold" grpId="0" nodeType="withEffect">
                                  <p:stCondLst>
                                    <p:cond delay="0"/>
                                  </p:stCondLst>
                                  <p:childTnLst>
                                    <p:set>
                                      <p:cBhvr>
                                        <p:cTn id="159" dur="1" fill="hold">
                                          <p:stCondLst>
                                            <p:cond delay="0"/>
                                          </p:stCondLst>
                                        </p:cTn>
                                        <p:tgtEl>
                                          <p:spTgt spid="55"/>
                                        </p:tgtEl>
                                        <p:attrNameLst>
                                          <p:attrName>style.visibility</p:attrName>
                                        </p:attrNameLst>
                                      </p:cBhvr>
                                      <p:to>
                                        <p:strVal val="visible"/>
                                      </p:to>
                                    </p:set>
                                    <p:animEffect transition="in" filter="fade">
                                      <p:cBhvr>
                                        <p:cTn id="160" dur="1000"/>
                                        <p:tgtEl>
                                          <p:spTgt spid="55"/>
                                        </p:tgtEl>
                                      </p:cBhvr>
                                    </p:animEffect>
                                    <p:anim calcmode="lin" valueType="num">
                                      <p:cBhvr>
                                        <p:cTn id="161" dur="1000" fill="hold"/>
                                        <p:tgtEl>
                                          <p:spTgt spid="55"/>
                                        </p:tgtEl>
                                        <p:attrNameLst>
                                          <p:attrName>ppt_x</p:attrName>
                                        </p:attrNameLst>
                                      </p:cBhvr>
                                      <p:tavLst>
                                        <p:tav tm="0">
                                          <p:val>
                                            <p:strVal val="#ppt_x"/>
                                          </p:val>
                                        </p:tav>
                                        <p:tav tm="100000">
                                          <p:val>
                                            <p:strVal val="#ppt_x"/>
                                          </p:val>
                                        </p:tav>
                                      </p:tavLst>
                                    </p:anim>
                                    <p:anim calcmode="lin" valueType="num">
                                      <p:cBhvr>
                                        <p:cTn id="162" dur="1000" fill="hold"/>
                                        <p:tgtEl>
                                          <p:spTgt spid="55"/>
                                        </p:tgtEl>
                                        <p:attrNameLst>
                                          <p:attrName>ppt_y</p:attrName>
                                        </p:attrNameLst>
                                      </p:cBhvr>
                                      <p:tavLst>
                                        <p:tav tm="0">
                                          <p:val>
                                            <p:strVal val="#ppt_y-.1"/>
                                          </p:val>
                                        </p:tav>
                                        <p:tav tm="100000">
                                          <p:val>
                                            <p:strVal val="#ppt_y"/>
                                          </p:val>
                                        </p:tav>
                                      </p:tavLst>
                                    </p:anim>
                                  </p:childTnLst>
                                </p:cTn>
                              </p:par>
                              <p:par>
                                <p:cTn id="163" presetID="47" presetClass="entr" presetSubtype="0" fill="hold" grpId="0" nodeType="withEffect">
                                  <p:stCondLst>
                                    <p:cond delay="0"/>
                                  </p:stCondLst>
                                  <p:childTnLst>
                                    <p:set>
                                      <p:cBhvr>
                                        <p:cTn id="164" dur="1" fill="hold">
                                          <p:stCondLst>
                                            <p:cond delay="0"/>
                                          </p:stCondLst>
                                        </p:cTn>
                                        <p:tgtEl>
                                          <p:spTgt spid="47"/>
                                        </p:tgtEl>
                                        <p:attrNameLst>
                                          <p:attrName>style.visibility</p:attrName>
                                        </p:attrNameLst>
                                      </p:cBhvr>
                                      <p:to>
                                        <p:strVal val="visible"/>
                                      </p:to>
                                    </p:set>
                                    <p:animEffect transition="in" filter="fade">
                                      <p:cBhvr>
                                        <p:cTn id="165" dur="1000"/>
                                        <p:tgtEl>
                                          <p:spTgt spid="47"/>
                                        </p:tgtEl>
                                      </p:cBhvr>
                                    </p:animEffect>
                                    <p:anim calcmode="lin" valueType="num">
                                      <p:cBhvr>
                                        <p:cTn id="166" dur="1000" fill="hold"/>
                                        <p:tgtEl>
                                          <p:spTgt spid="47"/>
                                        </p:tgtEl>
                                        <p:attrNameLst>
                                          <p:attrName>ppt_x</p:attrName>
                                        </p:attrNameLst>
                                      </p:cBhvr>
                                      <p:tavLst>
                                        <p:tav tm="0">
                                          <p:val>
                                            <p:strVal val="#ppt_x"/>
                                          </p:val>
                                        </p:tav>
                                        <p:tav tm="100000">
                                          <p:val>
                                            <p:strVal val="#ppt_x"/>
                                          </p:val>
                                        </p:tav>
                                      </p:tavLst>
                                    </p:anim>
                                    <p:anim calcmode="lin" valueType="num">
                                      <p:cBhvr>
                                        <p:cTn id="167" dur="1000" fill="hold"/>
                                        <p:tgtEl>
                                          <p:spTgt spid="47"/>
                                        </p:tgtEl>
                                        <p:attrNameLst>
                                          <p:attrName>ppt_y</p:attrName>
                                        </p:attrNameLst>
                                      </p:cBhvr>
                                      <p:tavLst>
                                        <p:tav tm="0">
                                          <p:val>
                                            <p:strVal val="#ppt_y-.1"/>
                                          </p:val>
                                        </p:tav>
                                        <p:tav tm="100000">
                                          <p:val>
                                            <p:strVal val="#ppt_y"/>
                                          </p:val>
                                        </p:tav>
                                      </p:tavLst>
                                    </p:anim>
                                  </p:childTnLst>
                                </p:cTn>
                              </p:par>
                              <p:par>
                                <p:cTn id="168" presetID="47" presetClass="entr" presetSubtype="0" fill="hold" grpId="0" nodeType="withEffect">
                                  <p:stCondLst>
                                    <p:cond delay="0"/>
                                  </p:stCondLst>
                                  <p:childTnLst>
                                    <p:set>
                                      <p:cBhvr>
                                        <p:cTn id="169" dur="1" fill="hold">
                                          <p:stCondLst>
                                            <p:cond delay="0"/>
                                          </p:stCondLst>
                                        </p:cTn>
                                        <p:tgtEl>
                                          <p:spTgt spid="48"/>
                                        </p:tgtEl>
                                        <p:attrNameLst>
                                          <p:attrName>style.visibility</p:attrName>
                                        </p:attrNameLst>
                                      </p:cBhvr>
                                      <p:to>
                                        <p:strVal val="visible"/>
                                      </p:to>
                                    </p:set>
                                    <p:animEffect transition="in" filter="fade">
                                      <p:cBhvr>
                                        <p:cTn id="170" dur="1000"/>
                                        <p:tgtEl>
                                          <p:spTgt spid="48"/>
                                        </p:tgtEl>
                                      </p:cBhvr>
                                    </p:animEffect>
                                    <p:anim calcmode="lin" valueType="num">
                                      <p:cBhvr>
                                        <p:cTn id="171" dur="1000" fill="hold"/>
                                        <p:tgtEl>
                                          <p:spTgt spid="48"/>
                                        </p:tgtEl>
                                        <p:attrNameLst>
                                          <p:attrName>ppt_x</p:attrName>
                                        </p:attrNameLst>
                                      </p:cBhvr>
                                      <p:tavLst>
                                        <p:tav tm="0">
                                          <p:val>
                                            <p:strVal val="#ppt_x"/>
                                          </p:val>
                                        </p:tav>
                                        <p:tav tm="100000">
                                          <p:val>
                                            <p:strVal val="#ppt_x"/>
                                          </p:val>
                                        </p:tav>
                                      </p:tavLst>
                                    </p:anim>
                                    <p:anim calcmode="lin" valueType="num">
                                      <p:cBhvr>
                                        <p:cTn id="172" dur="1000" fill="hold"/>
                                        <p:tgtEl>
                                          <p:spTgt spid="48"/>
                                        </p:tgtEl>
                                        <p:attrNameLst>
                                          <p:attrName>ppt_y</p:attrName>
                                        </p:attrNameLst>
                                      </p:cBhvr>
                                      <p:tavLst>
                                        <p:tav tm="0">
                                          <p:val>
                                            <p:strVal val="#ppt_y-.1"/>
                                          </p:val>
                                        </p:tav>
                                        <p:tav tm="100000">
                                          <p:val>
                                            <p:strVal val="#ppt_y"/>
                                          </p:val>
                                        </p:tav>
                                      </p:tavLst>
                                    </p:anim>
                                  </p:childTnLst>
                                </p:cTn>
                              </p:par>
                              <p:par>
                                <p:cTn id="173" presetID="47" presetClass="entr" presetSubtype="0" fill="hold" grpId="0" nodeType="withEffect">
                                  <p:stCondLst>
                                    <p:cond delay="0"/>
                                  </p:stCondLst>
                                  <p:childTnLst>
                                    <p:set>
                                      <p:cBhvr>
                                        <p:cTn id="174" dur="1" fill="hold">
                                          <p:stCondLst>
                                            <p:cond delay="0"/>
                                          </p:stCondLst>
                                        </p:cTn>
                                        <p:tgtEl>
                                          <p:spTgt spid="49"/>
                                        </p:tgtEl>
                                        <p:attrNameLst>
                                          <p:attrName>style.visibility</p:attrName>
                                        </p:attrNameLst>
                                      </p:cBhvr>
                                      <p:to>
                                        <p:strVal val="visible"/>
                                      </p:to>
                                    </p:set>
                                    <p:animEffect transition="in" filter="fade">
                                      <p:cBhvr>
                                        <p:cTn id="175" dur="1000"/>
                                        <p:tgtEl>
                                          <p:spTgt spid="49"/>
                                        </p:tgtEl>
                                      </p:cBhvr>
                                    </p:animEffect>
                                    <p:anim calcmode="lin" valueType="num">
                                      <p:cBhvr>
                                        <p:cTn id="176" dur="1000" fill="hold"/>
                                        <p:tgtEl>
                                          <p:spTgt spid="49"/>
                                        </p:tgtEl>
                                        <p:attrNameLst>
                                          <p:attrName>ppt_x</p:attrName>
                                        </p:attrNameLst>
                                      </p:cBhvr>
                                      <p:tavLst>
                                        <p:tav tm="0">
                                          <p:val>
                                            <p:strVal val="#ppt_x"/>
                                          </p:val>
                                        </p:tav>
                                        <p:tav tm="100000">
                                          <p:val>
                                            <p:strVal val="#ppt_x"/>
                                          </p:val>
                                        </p:tav>
                                      </p:tavLst>
                                    </p:anim>
                                    <p:anim calcmode="lin" valueType="num">
                                      <p:cBhvr>
                                        <p:cTn id="177" dur="1000" fill="hold"/>
                                        <p:tgtEl>
                                          <p:spTgt spid="49"/>
                                        </p:tgtEl>
                                        <p:attrNameLst>
                                          <p:attrName>ppt_y</p:attrName>
                                        </p:attrNameLst>
                                      </p:cBhvr>
                                      <p:tavLst>
                                        <p:tav tm="0">
                                          <p:val>
                                            <p:strVal val="#ppt_y-.1"/>
                                          </p:val>
                                        </p:tav>
                                        <p:tav tm="100000">
                                          <p:val>
                                            <p:strVal val="#ppt_y"/>
                                          </p:val>
                                        </p:tav>
                                      </p:tavLst>
                                    </p:anim>
                                  </p:childTnLst>
                                </p:cTn>
                              </p:par>
                              <p:par>
                                <p:cTn id="178" presetID="47" presetClass="entr" presetSubtype="0" fill="hold" grpId="0" nodeType="withEffect">
                                  <p:stCondLst>
                                    <p:cond delay="0"/>
                                  </p:stCondLst>
                                  <p:childTnLst>
                                    <p:set>
                                      <p:cBhvr>
                                        <p:cTn id="179" dur="1" fill="hold">
                                          <p:stCondLst>
                                            <p:cond delay="0"/>
                                          </p:stCondLst>
                                        </p:cTn>
                                        <p:tgtEl>
                                          <p:spTgt spid="50"/>
                                        </p:tgtEl>
                                        <p:attrNameLst>
                                          <p:attrName>style.visibility</p:attrName>
                                        </p:attrNameLst>
                                      </p:cBhvr>
                                      <p:to>
                                        <p:strVal val="visible"/>
                                      </p:to>
                                    </p:set>
                                    <p:animEffect transition="in" filter="fade">
                                      <p:cBhvr>
                                        <p:cTn id="180" dur="1000"/>
                                        <p:tgtEl>
                                          <p:spTgt spid="50"/>
                                        </p:tgtEl>
                                      </p:cBhvr>
                                    </p:animEffect>
                                    <p:anim calcmode="lin" valueType="num">
                                      <p:cBhvr>
                                        <p:cTn id="181" dur="1000" fill="hold"/>
                                        <p:tgtEl>
                                          <p:spTgt spid="50"/>
                                        </p:tgtEl>
                                        <p:attrNameLst>
                                          <p:attrName>ppt_x</p:attrName>
                                        </p:attrNameLst>
                                      </p:cBhvr>
                                      <p:tavLst>
                                        <p:tav tm="0">
                                          <p:val>
                                            <p:strVal val="#ppt_x"/>
                                          </p:val>
                                        </p:tav>
                                        <p:tav tm="100000">
                                          <p:val>
                                            <p:strVal val="#ppt_x"/>
                                          </p:val>
                                        </p:tav>
                                      </p:tavLst>
                                    </p:anim>
                                    <p:anim calcmode="lin" valueType="num">
                                      <p:cBhvr>
                                        <p:cTn id="182" dur="1000" fill="hold"/>
                                        <p:tgtEl>
                                          <p:spTgt spid="50"/>
                                        </p:tgtEl>
                                        <p:attrNameLst>
                                          <p:attrName>ppt_y</p:attrName>
                                        </p:attrNameLst>
                                      </p:cBhvr>
                                      <p:tavLst>
                                        <p:tav tm="0">
                                          <p:val>
                                            <p:strVal val="#ppt_y-.1"/>
                                          </p:val>
                                        </p:tav>
                                        <p:tav tm="100000">
                                          <p:val>
                                            <p:strVal val="#ppt_y"/>
                                          </p:val>
                                        </p:tav>
                                      </p:tavLst>
                                    </p:anim>
                                  </p:childTnLst>
                                </p:cTn>
                              </p:par>
                              <p:par>
                                <p:cTn id="183" presetID="47" presetClass="entr" presetSubtype="0" fill="hold" grpId="0" nodeType="withEffect">
                                  <p:stCondLst>
                                    <p:cond delay="0"/>
                                  </p:stCondLst>
                                  <p:childTnLst>
                                    <p:set>
                                      <p:cBhvr>
                                        <p:cTn id="184" dur="1" fill="hold">
                                          <p:stCondLst>
                                            <p:cond delay="0"/>
                                          </p:stCondLst>
                                        </p:cTn>
                                        <p:tgtEl>
                                          <p:spTgt spid="54"/>
                                        </p:tgtEl>
                                        <p:attrNameLst>
                                          <p:attrName>style.visibility</p:attrName>
                                        </p:attrNameLst>
                                      </p:cBhvr>
                                      <p:to>
                                        <p:strVal val="visible"/>
                                      </p:to>
                                    </p:set>
                                    <p:animEffect transition="in" filter="fade">
                                      <p:cBhvr>
                                        <p:cTn id="185" dur="1000"/>
                                        <p:tgtEl>
                                          <p:spTgt spid="54"/>
                                        </p:tgtEl>
                                      </p:cBhvr>
                                    </p:animEffect>
                                    <p:anim calcmode="lin" valueType="num">
                                      <p:cBhvr>
                                        <p:cTn id="186" dur="1000" fill="hold"/>
                                        <p:tgtEl>
                                          <p:spTgt spid="54"/>
                                        </p:tgtEl>
                                        <p:attrNameLst>
                                          <p:attrName>ppt_x</p:attrName>
                                        </p:attrNameLst>
                                      </p:cBhvr>
                                      <p:tavLst>
                                        <p:tav tm="0">
                                          <p:val>
                                            <p:strVal val="#ppt_x"/>
                                          </p:val>
                                        </p:tav>
                                        <p:tav tm="100000">
                                          <p:val>
                                            <p:strVal val="#ppt_x"/>
                                          </p:val>
                                        </p:tav>
                                      </p:tavLst>
                                    </p:anim>
                                    <p:anim calcmode="lin" valueType="num">
                                      <p:cBhvr>
                                        <p:cTn id="187" dur="1000" fill="hold"/>
                                        <p:tgtEl>
                                          <p:spTgt spid="54"/>
                                        </p:tgtEl>
                                        <p:attrNameLst>
                                          <p:attrName>ppt_y</p:attrName>
                                        </p:attrNameLst>
                                      </p:cBhvr>
                                      <p:tavLst>
                                        <p:tav tm="0">
                                          <p:val>
                                            <p:strVal val="#ppt_y-.1"/>
                                          </p:val>
                                        </p:tav>
                                        <p:tav tm="100000">
                                          <p:val>
                                            <p:strVal val="#ppt_y"/>
                                          </p:val>
                                        </p:tav>
                                      </p:tavLst>
                                    </p:anim>
                                  </p:childTnLst>
                                </p:cTn>
                              </p:par>
                              <p:par>
                                <p:cTn id="188" presetID="47" presetClass="entr" presetSubtype="0" fill="hold" grpId="0" nodeType="withEffect">
                                  <p:stCondLst>
                                    <p:cond delay="0"/>
                                  </p:stCondLst>
                                  <p:childTnLst>
                                    <p:set>
                                      <p:cBhvr>
                                        <p:cTn id="189" dur="1" fill="hold">
                                          <p:stCondLst>
                                            <p:cond delay="0"/>
                                          </p:stCondLst>
                                        </p:cTn>
                                        <p:tgtEl>
                                          <p:spTgt spid="53"/>
                                        </p:tgtEl>
                                        <p:attrNameLst>
                                          <p:attrName>style.visibility</p:attrName>
                                        </p:attrNameLst>
                                      </p:cBhvr>
                                      <p:to>
                                        <p:strVal val="visible"/>
                                      </p:to>
                                    </p:set>
                                    <p:animEffect transition="in" filter="fade">
                                      <p:cBhvr>
                                        <p:cTn id="190" dur="1000"/>
                                        <p:tgtEl>
                                          <p:spTgt spid="53"/>
                                        </p:tgtEl>
                                      </p:cBhvr>
                                    </p:animEffect>
                                    <p:anim calcmode="lin" valueType="num">
                                      <p:cBhvr>
                                        <p:cTn id="191" dur="1000" fill="hold"/>
                                        <p:tgtEl>
                                          <p:spTgt spid="53"/>
                                        </p:tgtEl>
                                        <p:attrNameLst>
                                          <p:attrName>ppt_x</p:attrName>
                                        </p:attrNameLst>
                                      </p:cBhvr>
                                      <p:tavLst>
                                        <p:tav tm="0">
                                          <p:val>
                                            <p:strVal val="#ppt_x"/>
                                          </p:val>
                                        </p:tav>
                                        <p:tav tm="100000">
                                          <p:val>
                                            <p:strVal val="#ppt_x"/>
                                          </p:val>
                                        </p:tav>
                                      </p:tavLst>
                                    </p:anim>
                                    <p:anim calcmode="lin" valueType="num">
                                      <p:cBhvr>
                                        <p:cTn id="192" dur="1000" fill="hold"/>
                                        <p:tgtEl>
                                          <p:spTgt spid="53"/>
                                        </p:tgtEl>
                                        <p:attrNameLst>
                                          <p:attrName>ppt_y</p:attrName>
                                        </p:attrNameLst>
                                      </p:cBhvr>
                                      <p:tavLst>
                                        <p:tav tm="0">
                                          <p:val>
                                            <p:strVal val="#ppt_y-.1"/>
                                          </p:val>
                                        </p:tav>
                                        <p:tav tm="100000">
                                          <p:val>
                                            <p:strVal val="#ppt_y"/>
                                          </p:val>
                                        </p:tav>
                                      </p:tavLst>
                                    </p:anim>
                                  </p:childTnLst>
                                </p:cTn>
                              </p:par>
                              <p:par>
                                <p:cTn id="193" presetID="47" presetClass="entr" presetSubtype="0" fill="hold" grpId="0" nodeType="withEffect">
                                  <p:stCondLst>
                                    <p:cond delay="0"/>
                                  </p:stCondLst>
                                  <p:childTnLst>
                                    <p:set>
                                      <p:cBhvr>
                                        <p:cTn id="194" dur="1" fill="hold">
                                          <p:stCondLst>
                                            <p:cond delay="0"/>
                                          </p:stCondLst>
                                        </p:cTn>
                                        <p:tgtEl>
                                          <p:spTgt spid="52"/>
                                        </p:tgtEl>
                                        <p:attrNameLst>
                                          <p:attrName>style.visibility</p:attrName>
                                        </p:attrNameLst>
                                      </p:cBhvr>
                                      <p:to>
                                        <p:strVal val="visible"/>
                                      </p:to>
                                    </p:set>
                                    <p:animEffect transition="in" filter="fade">
                                      <p:cBhvr>
                                        <p:cTn id="195" dur="1000"/>
                                        <p:tgtEl>
                                          <p:spTgt spid="52"/>
                                        </p:tgtEl>
                                      </p:cBhvr>
                                    </p:animEffect>
                                    <p:anim calcmode="lin" valueType="num">
                                      <p:cBhvr>
                                        <p:cTn id="196" dur="1000" fill="hold"/>
                                        <p:tgtEl>
                                          <p:spTgt spid="52"/>
                                        </p:tgtEl>
                                        <p:attrNameLst>
                                          <p:attrName>ppt_x</p:attrName>
                                        </p:attrNameLst>
                                      </p:cBhvr>
                                      <p:tavLst>
                                        <p:tav tm="0">
                                          <p:val>
                                            <p:strVal val="#ppt_x"/>
                                          </p:val>
                                        </p:tav>
                                        <p:tav tm="100000">
                                          <p:val>
                                            <p:strVal val="#ppt_x"/>
                                          </p:val>
                                        </p:tav>
                                      </p:tavLst>
                                    </p:anim>
                                    <p:anim calcmode="lin" valueType="num">
                                      <p:cBhvr>
                                        <p:cTn id="197" dur="1000" fill="hold"/>
                                        <p:tgtEl>
                                          <p:spTgt spid="52"/>
                                        </p:tgtEl>
                                        <p:attrNameLst>
                                          <p:attrName>ppt_y</p:attrName>
                                        </p:attrNameLst>
                                      </p:cBhvr>
                                      <p:tavLst>
                                        <p:tav tm="0">
                                          <p:val>
                                            <p:strVal val="#ppt_y-.1"/>
                                          </p:val>
                                        </p:tav>
                                        <p:tav tm="100000">
                                          <p:val>
                                            <p:strVal val="#ppt_y"/>
                                          </p:val>
                                        </p:tav>
                                      </p:tavLst>
                                    </p:anim>
                                  </p:childTnLst>
                                </p:cTn>
                              </p:par>
                              <p:par>
                                <p:cTn id="198" presetID="47" presetClass="entr" presetSubtype="0" fill="hold" grpId="0" nodeType="withEffect">
                                  <p:stCondLst>
                                    <p:cond delay="0"/>
                                  </p:stCondLst>
                                  <p:childTnLst>
                                    <p:set>
                                      <p:cBhvr>
                                        <p:cTn id="199" dur="1" fill="hold">
                                          <p:stCondLst>
                                            <p:cond delay="0"/>
                                          </p:stCondLst>
                                        </p:cTn>
                                        <p:tgtEl>
                                          <p:spTgt spid="51"/>
                                        </p:tgtEl>
                                        <p:attrNameLst>
                                          <p:attrName>style.visibility</p:attrName>
                                        </p:attrNameLst>
                                      </p:cBhvr>
                                      <p:to>
                                        <p:strVal val="visible"/>
                                      </p:to>
                                    </p:set>
                                    <p:animEffect transition="in" filter="fade">
                                      <p:cBhvr>
                                        <p:cTn id="200" dur="1000"/>
                                        <p:tgtEl>
                                          <p:spTgt spid="51"/>
                                        </p:tgtEl>
                                      </p:cBhvr>
                                    </p:animEffect>
                                    <p:anim calcmode="lin" valueType="num">
                                      <p:cBhvr>
                                        <p:cTn id="201" dur="1000" fill="hold"/>
                                        <p:tgtEl>
                                          <p:spTgt spid="51"/>
                                        </p:tgtEl>
                                        <p:attrNameLst>
                                          <p:attrName>ppt_x</p:attrName>
                                        </p:attrNameLst>
                                      </p:cBhvr>
                                      <p:tavLst>
                                        <p:tav tm="0">
                                          <p:val>
                                            <p:strVal val="#ppt_x"/>
                                          </p:val>
                                        </p:tav>
                                        <p:tav tm="100000">
                                          <p:val>
                                            <p:strVal val="#ppt_x"/>
                                          </p:val>
                                        </p:tav>
                                      </p:tavLst>
                                    </p:anim>
                                    <p:anim calcmode="lin" valueType="num">
                                      <p:cBhvr>
                                        <p:cTn id="202" dur="1000" fill="hold"/>
                                        <p:tgtEl>
                                          <p:spTgt spid="51"/>
                                        </p:tgtEl>
                                        <p:attrNameLst>
                                          <p:attrName>ppt_y</p:attrName>
                                        </p:attrNameLst>
                                      </p:cBhvr>
                                      <p:tavLst>
                                        <p:tav tm="0">
                                          <p:val>
                                            <p:strVal val="#ppt_y-.1"/>
                                          </p:val>
                                        </p:tav>
                                        <p:tav tm="100000">
                                          <p:val>
                                            <p:strVal val="#ppt_y"/>
                                          </p:val>
                                        </p:tav>
                                      </p:tavLst>
                                    </p:anim>
                                  </p:childTnLst>
                                </p:cTn>
                              </p:par>
                              <p:par>
                                <p:cTn id="203" presetID="22" presetClass="entr" presetSubtype="8" fill="hold" grpId="0" nodeType="withEffect">
                                  <p:stCondLst>
                                    <p:cond delay="1200"/>
                                  </p:stCondLst>
                                  <p:childTnLst>
                                    <p:set>
                                      <p:cBhvr>
                                        <p:cTn id="204" dur="1" fill="hold">
                                          <p:stCondLst>
                                            <p:cond delay="0"/>
                                          </p:stCondLst>
                                        </p:cTn>
                                        <p:tgtEl>
                                          <p:spTgt spid="62"/>
                                        </p:tgtEl>
                                        <p:attrNameLst>
                                          <p:attrName>style.visibility</p:attrName>
                                        </p:attrNameLst>
                                      </p:cBhvr>
                                      <p:to>
                                        <p:strVal val="visible"/>
                                      </p:to>
                                    </p:set>
                                    <p:animEffect transition="in" filter="wipe(left)">
                                      <p:cBhvr>
                                        <p:cTn id="205" dur="500"/>
                                        <p:tgtEl>
                                          <p:spTgt spid="62"/>
                                        </p:tgtEl>
                                      </p:cBhvr>
                                    </p:animEffect>
                                  </p:childTnLst>
                                </p:cTn>
                              </p:par>
                              <p:par>
                                <p:cTn id="206" presetID="22" presetClass="entr" presetSubtype="8" fill="hold" nodeType="withEffect">
                                  <p:stCondLst>
                                    <p:cond delay="1200"/>
                                  </p:stCondLst>
                                  <p:childTnLst>
                                    <p:set>
                                      <p:cBhvr>
                                        <p:cTn id="207" dur="1" fill="hold">
                                          <p:stCondLst>
                                            <p:cond delay="0"/>
                                          </p:stCondLst>
                                        </p:cTn>
                                        <p:tgtEl>
                                          <p:spTgt spid="64"/>
                                        </p:tgtEl>
                                        <p:attrNameLst>
                                          <p:attrName>style.visibility</p:attrName>
                                        </p:attrNameLst>
                                      </p:cBhvr>
                                      <p:to>
                                        <p:strVal val="visible"/>
                                      </p:to>
                                    </p:set>
                                    <p:animEffect transition="in" filter="wipe(left)">
                                      <p:cBhvr>
                                        <p:cTn id="208" dur="500"/>
                                        <p:tgtEl>
                                          <p:spTgt spid="64"/>
                                        </p:tgtEl>
                                      </p:cBhvr>
                                    </p:animEffect>
                                  </p:childTnLst>
                                </p:cTn>
                              </p:par>
                              <p:par>
                                <p:cTn id="209" presetID="10" presetClass="entr" presetSubtype="0" fill="hold" grpId="0" nodeType="withEffect">
                                  <p:stCondLst>
                                    <p:cond delay="1600"/>
                                  </p:stCondLst>
                                  <p:iterate type="wd">
                                    <p:tmPct val="10000"/>
                                  </p:iterate>
                                  <p:childTnLst>
                                    <p:set>
                                      <p:cBhvr>
                                        <p:cTn id="210" dur="1" fill="hold">
                                          <p:stCondLst>
                                            <p:cond delay="0"/>
                                          </p:stCondLst>
                                        </p:cTn>
                                        <p:tgtEl>
                                          <p:spTgt spid="63"/>
                                        </p:tgtEl>
                                        <p:attrNameLst>
                                          <p:attrName>style.visibility</p:attrName>
                                        </p:attrNameLst>
                                      </p:cBhvr>
                                      <p:to>
                                        <p:strVal val="visible"/>
                                      </p:to>
                                    </p:set>
                                    <p:animEffect transition="in" filter="fade">
                                      <p:cBhvr>
                                        <p:cTn id="211"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8" grpId="0" animBg="1"/>
      <p:bldP spid="9" grpId="0" animBg="1"/>
      <p:bldP spid="10" grpId="0" animBg="1"/>
      <p:bldP spid="11" grpId="0" animBg="1"/>
      <p:bldP spid="12"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p:bldP spid="6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72405" y="267028"/>
            <a:ext cx="3775393" cy="523220"/>
          </a:xfrm>
          <a:prstGeom prst="rect">
            <a:avLst/>
          </a:prstGeom>
          <a:noFill/>
        </p:spPr>
        <p:txBody>
          <a:bodyPr wrap="none">
            <a:spAutoFit/>
          </a:bodyPr>
          <a:lstStyle/>
          <a:p>
            <a:pPr algn="ctr"/>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sp>
        <p:nvSpPr>
          <p:cNvPr id="5" name="MH_Number_1"/>
          <p:cNvSpPr/>
          <p:nvPr>
            <p:custDataLst>
              <p:tags r:id="rId1"/>
            </p:custDataLst>
          </p:nvPr>
        </p:nvSpPr>
        <p:spPr>
          <a:xfrm>
            <a:off x="257776" y="194313"/>
            <a:ext cx="718929" cy="668650"/>
          </a:xfrm>
          <a:prstGeom prst="roundRec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3</a:t>
            </a:r>
            <a:endParaRPr lang="zh-CN" altLang="en-US"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 name="圆角矩形 5"/>
          <p:cNvSpPr/>
          <p:nvPr/>
        </p:nvSpPr>
        <p:spPr>
          <a:xfrm>
            <a:off x="1077955" y="220371"/>
            <a:ext cx="3982575" cy="616535"/>
          </a:xfrm>
          <a:prstGeom prst="roundRect">
            <a:avLst/>
          </a:prstGeom>
          <a:noFill/>
          <a:ln>
            <a:solidFill>
              <a:srgbClr val="04B5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图文框 6"/>
          <p:cNvSpPr/>
          <p:nvPr/>
        </p:nvSpPr>
        <p:spPr>
          <a:xfrm>
            <a:off x="114300" y="85497"/>
            <a:ext cx="11993965" cy="6697266"/>
          </a:xfrm>
          <a:prstGeom prst="frame">
            <a:avLst>
              <a:gd name="adj1" fmla="val 709"/>
            </a:avLst>
          </a:prstGeom>
          <a:solidFill>
            <a:srgbClr val="1C34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latin typeface="宋体" panose="02010600030101010101" pitchFamily="2" charset="-122"/>
              <a:ea typeface="宋体" panose="02010600030101010101" pitchFamily="2" charset="-122"/>
            </a:endParaRPr>
          </a:p>
        </p:txBody>
      </p:sp>
      <p:grpSp>
        <p:nvGrpSpPr>
          <p:cNvPr id="8" name="组合 7"/>
          <p:cNvGrpSpPr/>
          <p:nvPr/>
        </p:nvGrpSpPr>
        <p:grpSpPr>
          <a:xfrm>
            <a:off x="5845175" y="2599778"/>
            <a:ext cx="1187450" cy="1187450"/>
            <a:chOff x="5845175" y="2804496"/>
            <a:chExt cx="1187450" cy="1187450"/>
          </a:xfrm>
        </p:grpSpPr>
        <p:sp>
          <p:nvSpPr>
            <p:cNvPr id="9" name="MH_Other_1"/>
            <p:cNvSpPr>
              <a:spLocks noChangeArrowheads="1"/>
            </p:cNvSpPr>
            <p:nvPr>
              <p:custDataLst>
                <p:tags r:id="rId8"/>
              </p:custDataLst>
            </p:nvPr>
          </p:nvSpPr>
          <p:spPr bwMode="auto">
            <a:xfrm>
              <a:off x="5845175" y="2804496"/>
              <a:ext cx="1187450" cy="1187450"/>
            </a:xfrm>
            <a:prstGeom prst="chevron">
              <a:avLst>
                <a:gd name="adj" fmla="val 50000"/>
              </a:avLst>
            </a:prstGeom>
            <a:solidFill>
              <a:schemeClr val="accent2"/>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spcBef>
                  <a:spcPct val="0"/>
                </a:spcBef>
                <a:buFontTx/>
                <a:buNone/>
              </a:pPr>
              <a:endParaRPr lang="zh-CN" altLang="en-US" sz="2400">
                <a:solidFill>
                  <a:srgbClr val="FFFFFF"/>
                </a:solidFill>
              </a:endParaRPr>
            </a:p>
          </p:txBody>
        </p:sp>
        <p:sp>
          <p:nvSpPr>
            <p:cNvPr id="10" name="MH_Other_2"/>
            <p:cNvSpPr/>
            <p:nvPr>
              <p:custDataLst>
                <p:tags r:id="rId9"/>
              </p:custDataLst>
            </p:nvPr>
          </p:nvSpPr>
          <p:spPr>
            <a:xfrm>
              <a:off x="6486525" y="3199783"/>
              <a:ext cx="396875" cy="396875"/>
            </a:xfrm>
            <a:prstGeom prst="ellipse">
              <a:avLst/>
            </a:prstGeom>
            <a:solidFill>
              <a:srgbClr val="FFFFFF"/>
            </a:solidFill>
          </p:spPr>
          <p:txBody>
            <a:bodyPr lIns="0" tIns="0" rIns="0" bIns="0" anchor="ctr"/>
            <a:lstStyle/>
            <a:p>
              <a:pPr algn="ctr" eaLnBrk="1" fontAlgn="auto" hangingPunct="1">
                <a:spcBef>
                  <a:spcPts val="0"/>
                </a:spcBef>
                <a:spcAft>
                  <a:spcPts val="0"/>
                </a:spcAft>
                <a:defRPr/>
              </a:pPr>
              <a:r>
                <a:rPr lang="en-US" altLang="zh-CN" sz="2000" dirty="0">
                  <a:solidFill>
                    <a:schemeClr val="accent2"/>
                  </a:solidFill>
                  <a:latin typeface="+mn-lt"/>
                </a:rPr>
                <a:t>B</a:t>
              </a:r>
              <a:endParaRPr lang="zh-CN" altLang="en-US" sz="2000" dirty="0" err="1">
                <a:solidFill>
                  <a:schemeClr val="accent2"/>
                </a:solidFill>
                <a:latin typeface="+mn-lt"/>
              </a:endParaRPr>
            </a:p>
          </p:txBody>
        </p:sp>
      </p:grpSp>
      <p:grpSp>
        <p:nvGrpSpPr>
          <p:cNvPr id="11" name="组合 10"/>
          <p:cNvGrpSpPr/>
          <p:nvPr/>
        </p:nvGrpSpPr>
        <p:grpSpPr>
          <a:xfrm>
            <a:off x="5845175" y="4336503"/>
            <a:ext cx="1187450" cy="1189037"/>
            <a:chOff x="5845175" y="4541221"/>
            <a:chExt cx="1187450" cy="1189037"/>
          </a:xfrm>
        </p:grpSpPr>
        <p:sp>
          <p:nvSpPr>
            <p:cNvPr id="12" name="MH_Other_3"/>
            <p:cNvSpPr/>
            <p:nvPr>
              <p:custDataLst>
                <p:tags r:id="rId6"/>
              </p:custDataLst>
            </p:nvPr>
          </p:nvSpPr>
          <p:spPr>
            <a:xfrm>
              <a:off x="5845175" y="4541221"/>
              <a:ext cx="1187450" cy="1189037"/>
            </a:xfrm>
            <a:prstGeom prst="chevron">
              <a:avLst/>
            </a:prstGeom>
            <a:solidFill>
              <a:schemeClr val="accent4"/>
            </a:solidFill>
          </p:spPr>
          <p:txBody>
            <a:bodyPr anchor="ctr"/>
            <a:lstStyle/>
            <a:p>
              <a:pPr algn="just" eaLnBrk="1" fontAlgn="auto" hangingPunct="1">
                <a:lnSpc>
                  <a:spcPct val="130000"/>
                </a:lnSpc>
                <a:spcBef>
                  <a:spcPts val="0"/>
                </a:spcBef>
                <a:spcAft>
                  <a:spcPts val="0"/>
                </a:spcAft>
                <a:defRPr/>
              </a:pPr>
              <a:endParaRPr lang="zh-CN" altLang="en-US" sz="2400" dirty="0" err="1">
                <a:solidFill>
                  <a:srgbClr val="FFFFFF"/>
                </a:solidFill>
                <a:latin typeface="+mn-lt"/>
              </a:endParaRPr>
            </a:p>
          </p:txBody>
        </p:sp>
        <p:sp>
          <p:nvSpPr>
            <p:cNvPr id="13" name="MH_Other_4"/>
            <p:cNvSpPr/>
            <p:nvPr>
              <p:custDataLst>
                <p:tags r:id="rId7"/>
              </p:custDataLst>
            </p:nvPr>
          </p:nvSpPr>
          <p:spPr>
            <a:xfrm>
              <a:off x="6486525" y="4938096"/>
              <a:ext cx="396875" cy="395287"/>
            </a:xfrm>
            <a:prstGeom prst="ellipse">
              <a:avLst/>
            </a:prstGeom>
            <a:solidFill>
              <a:srgbClr val="FFFFFF"/>
            </a:solidFill>
          </p:spPr>
          <p:txBody>
            <a:bodyPr lIns="0" tIns="0" rIns="0" bIns="0" anchor="ctr"/>
            <a:lstStyle/>
            <a:p>
              <a:pPr algn="ctr" eaLnBrk="1" fontAlgn="auto" hangingPunct="1">
                <a:spcBef>
                  <a:spcPts val="0"/>
                </a:spcBef>
                <a:spcAft>
                  <a:spcPts val="0"/>
                </a:spcAft>
                <a:defRPr/>
              </a:pPr>
              <a:r>
                <a:rPr lang="en-US" altLang="zh-CN" sz="2000" dirty="0">
                  <a:solidFill>
                    <a:schemeClr val="accent4"/>
                  </a:solidFill>
                  <a:latin typeface="+mn-lt"/>
                </a:rPr>
                <a:t>D</a:t>
              </a:r>
              <a:endParaRPr lang="zh-CN" altLang="en-US" sz="2000" dirty="0" err="1">
                <a:solidFill>
                  <a:schemeClr val="accent4"/>
                </a:solidFill>
                <a:latin typeface="+mn-lt"/>
              </a:endParaRPr>
            </a:p>
          </p:txBody>
        </p:sp>
      </p:grpSp>
      <p:grpSp>
        <p:nvGrpSpPr>
          <p:cNvPr id="14" name="组合 13"/>
          <p:cNvGrpSpPr/>
          <p:nvPr/>
        </p:nvGrpSpPr>
        <p:grpSpPr>
          <a:xfrm>
            <a:off x="4978400" y="1729828"/>
            <a:ext cx="1187450" cy="1189037"/>
            <a:chOff x="4978400" y="1934546"/>
            <a:chExt cx="1187450" cy="1189037"/>
          </a:xfrm>
        </p:grpSpPr>
        <p:sp>
          <p:nvSpPr>
            <p:cNvPr id="15" name="MH_Other_7"/>
            <p:cNvSpPr>
              <a:spLocks noChangeArrowheads="1"/>
            </p:cNvSpPr>
            <p:nvPr>
              <p:custDataLst>
                <p:tags r:id="rId4"/>
              </p:custDataLst>
            </p:nvPr>
          </p:nvSpPr>
          <p:spPr bwMode="auto">
            <a:xfrm flipH="1">
              <a:off x="4978400" y="1934546"/>
              <a:ext cx="1187450" cy="1189037"/>
            </a:xfrm>
            <a:prstGeom prst="chevron">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spcBef>
                  <a:spcPct val="0"/>
                </a:spcBef>
                <a:buFontTx/>
                <a:buNone/>
              </a:pPr>
              <a:endParaRPr lang="zh-CN" altLang="en-US" sz="2400">
                <a:solidFill>
                  <a:srgbClr val="FFFFFF"/>
                </a:solidFill>
              </a:endParaRPr>
            </a:p>
          </p:txBody>
        </p:sp>
        <p:sp>
          <p:nvSpPr>
            <p:cNvPr id="16" name="MH_Other_8"/>
            <p:cNvSpPr/>
            <p:nvPr>
              <p:custDataLst>
                <p:tags r:id="rId5"/>
              </p:custDataLst>
            </p:nvPr>
          </p:nvSpPr>
          <p:spPr>
            <a:xfrm flipH="1">
              <a:off x="5127625" y="2331421"/>
              <a:ext cx="396875" cy="395287"/>
            </a:xfrm>
            <a:prstGeom prst="ellipse">
              <a:avLst/>
            </a:prstGeom>
            <a:solidFill>
              <a:srgbClr val="FFFFFF"/>
            </a:solidFill>
          </p:spPr>
          <p:txBody>
            <a:bodyPr lIns="0" tIns="0" rIns="0" bIns="0" anchor="ctr"/>
            <a:lstStyle/>
            <a:p>
              <a:pPr algn="ctr" eaLnBrk="1" fontAlgn="auto" hangingPunct="1">
                <a:spcBef>
                  <a:spcPts val="0"/>
                </a:spcBef>
                <a:spcAft>
                  <a:spcPts val="0"/>
                </a:spcAft>
                <a:defRPr/>
              </a:pPr>
              <a:r>
                <a:rPr lang="en-US" altLang="zh-CN" sz="2000" dirty="0">
                  <a:solidFill>
                    <a:schemeClr val="accent1"/>
                  </a:solidFill>
                  <a:latin typeface="+mn-lt"/>
                </a:rPr>
                <a:t>A</a:t>
              </a:r>
              <a:endParaRPr lang="zh-CN" altLang="en-US" sz="2000" dirty="0" err="1">
                <a:solidFill>
                  <a:schemeClr val="accent1"/>
                </a:solidFill>
                <a:latin typeface="+mn-lt"/>
              </a:endParaRPr>
            </a:p>
          </p:txBody>
        </p:sp>
      </p:grpSp>
      <p:grpSp>
        <p:nvGrpSpPr>
          <p:cNvPr id="17" name="组合 16"/>
          <p:cNvGrpSpPr/>
          <p:nvPr/>
        </p:nvGrpSpPr>
        <p:grpSpPr>
          <a:xfrm>
            <a:off x="4978400" y="3468140"/>
            <a:ext cx="1187450" cy="1187450"/>
            <a:chOff x="4978400" y="3672858"/>
            <a:chExt cx="1187450" cy="1187450"/>
          </a:xfrm>
        </p:grpSpPr>
        <p:sp>
          <p:nvSpPr>
            <p:cNvPr id="18" name="MH_Other_9"/>
            <p:cNvSpPr/>
            <p:nvPr>
              <p:custDataLst>
                <p:tags r:id="rId2"/>
              </p:custDataLst>
            </p:nvPr>
          </p:nvSpPr>
          <p:spPr>
            <a:xfrm flipH="1">
              <a:off x="4978400" y="3672858"/>
              <a:ext cx="1187450" cy="1187450"/>
            </a:xfrm>
            <a:prstGeom prst="chevron">
              <a:avLst/>
            </a:prstGeom>
            <a:solidFill>
              <a:schemeClr val="accent3"/>
            </a:solidFill>
          </p:spPr>
          <p:txBody>
            <a:bodyPr anchor="ctr"/>
            <a:lstStyle/>
            <a:p>
              <a:pPr algn="just" eaLnBrk="1" fontAlgn="auto" hangingPunct="1">
                <a:lnSpc>
                  <a:spcPct val="130000"/>
                </a:lnSpc>
                <a:spcBef>
                  <a:spcPts val="0"/>
                </a:spcBef>
                <a:spcAft>
                  <a:spcPts val="0"/>
                </a:spcAft>
                <a:defRPr/>
              </a:pPr>
              <a:endParaRPr lang="zh-CN" altLang="en-US" sz="2400" dirty="0" err="1">
                <a:solidFill>
                  <a:srgbClr val="FFFFFF"/>
                </a:solidFill>
                <a:latin typeface="+mn-lt"/>
              </a:endParaRPr>
            </a:p>
          </p:txBody>
        </p:sp>
        <p:sp>
          <p:nvSpPr>
            <p:cNvPr id="19" name="MH_Other_10"/>
            <p:cNvSpPr/>
            <p:nvPr>
              <p:custDataLst>
                <p:tags r:id="rId3"/>
              </p:custDataLst>
            </p:nvPr>
          </p:nvSpPr>
          <p:spPr>
            <a:xfrm flipH="1">
              <a:off x="5127625" y="4068146"/>
              <a:ext cx="396875" cy="396875"/>
            </a:xfrm>
            <a:prstGeom prst="ellipse">
              <a:avLst/>
            </a:prstGeom>
            <a:solidFill>
              <a:srgbClr val="FFFFFF"/>
            </a:solidFill>
          </p:spPr>
          <p:txBody>
            <a:bodyPr lIns="0" tIns="0" rIns="0" bIns="0" anchor="ctr"/>
            <a:lstStyle/>
            <a:p>
              <a:pPr algn="ctr" eaLnBrk="1" fontAlgn="auto" hangingPunct="1">
                <a:spcBef>
                  <a:spcPts val="0"/>
                </a:spcBef>
                <a:spcAft>
                  <a:spcPts val="0"/>
                </a:spcAft>
                <a:defRPr/>
              </a:pPr>
              <a:r>
                <a:rPr lang="en-US" altLang="zh-CN" sz="2000" dirty="0">
                  <a:solidFill>
                    <a:schemeClr val="accent3">
                      <a:lumMod val="75000"/>
                    </a:schemeClr>
                  </a:solidFill>
                  <a:latin typeface="+mn-lt"/>
                </a:rPr>
                <a:t>C</a:t>
              </a:r>
              <a:endParaRPr lang="zh-CN" altLang="en-US" sz="2000" dirty="0" err="1">
                <a:solidFill>
                  <a:schemeClr val="accent3">
                    <a:lumMod val="75000"/>
                  </a:schemeClr>
                </a:solidFill>
                <a:latin typeface="+mn-lt"/>
              </a:endParaRPr>
            </a:p>
          </p:txBody>
        </p:sp>
      </p:grpSp>
      <p:sp>
        <p:nvSpPr>
          <p:cNvPr id="20" name="MH_SubTitle_4"/>
          <p:cNvSpPr>
            <a:spLocks noChangeArrowheads="1"/>
          </p:cNvSpPr>
          <p:nvPr/>
        </p:nvSpPr>
        <p:spPr bwMode="auto">
          <a:xfrm>
            <a:off x="1717675" y="2007640"/>
            <a:ext cx="30527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600" dirty="0" smtClean="0">
                <a:solidFill>
                  <a:srgbClr val="002003"/>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002003"/>
              </a:solidFill>
            </a:endParaRPr>
          </a:p>
        </p:txBody>
      </p:sp>
      <p:sp>
        <p:nvSpPr>
          <p:cNvPr id="21" name="MH_SubTitle_5"/>
          <p:cNvSpPr>
            <a:spLocks noChangeArrowheads="1"/>
          </p:cNvSpPr>
          <p:nvPr/>
        </p:nvSpPr>
        <p:spPr bwMode="auto">
          <a:xfrm>
            <a:off x="7199313" y="2899815"/>
            <a:ext cx="32099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600" dirty="0" smtClean="0">
                <a:solidFill>
                  <a:srgbClr val="002003"/>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002003"/>
              </a:solidFill>
            </a:endParaRPr>
          </a:p>
        </p:txBody>
      </p:sp>
      <p:sp>
        <p:nvSpPr>
          <p:cNvPr id="22" name="MH_SubTitle_6"/>
          <p:cNvSpPr>
            <a:spLocks noChangeArrowheads="1"/>
          </p:cNvSpPr>
          <p:nvPr/>
        </p:nvSpPr>
        <p:spPr bwMode="auto">
          <a:xfrm>
            <a:off x="1717675" y="3776115"/>
            <a:ext cx="30527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600" dirty="0" smtClean="0">
                <a:solidFill>
                  <a:srgbClr val="002003"/>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002003"/>
              </a:solidFill>
            </a:endParaRPr>
          </a:p>
        </p:txBody>
      </p:sp>
      <p:sp>
        <p:nvSpPr>
          <p:cNvPr id="23" name="MH_SubTitle_6"/>
          <p:cNvSpPr>
            <a:spLocks noChangeArrowheads="1"/>
          </p:cNvSpPr>
          <p:nvPr/>
        </p:nvSpPr>
        <p:spPr bwMode="auto">
          <a:xfrm>
            <a:off x="7197725" y="4634953"/>
            <a:ext cx="3052763"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600" dirty="0" smtClean="0">
                <a:solidFill>
                  <a:srgbClr val="002003"/>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002003"/>
              </a:solidFill>
            </a:endParaRPr>
          </a:p>
        </p:txBody>
      </p:sp>
      <p:sp>
        <p:nvSpPr>
          <p:cNvPr id="24" name="圆角矩形 23"/>
          <p:cNvSpPr/>
          <p:nvPr/>
        </p:nvSpPr>
        <p:spPr>
          <a:xfrm>
            <a:off x="1662113" y="1994940"/>
            <a:ext cx="3216275" cy="647700"/>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5" name="圆角矩形 24"/>
          <p:cNvSpPr/>
          <p:nvPr/>
        </p:nvSpPr>
        <p:spPr>
          <a:xfrm>
            <a:off x="7143750" y="2869653"/>
            <a:ext cx="3216275" cy="646112"/>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6" name="圆角矩形 25"/>
          <p:cNvSpPr/>
          <p:nvPr/>
        </p:nvSpPr>
        <p:spPr>
          <a:xfrm>
            <a:off x="1662113" y="3739603"/>
            <a:ext cx="3216275" cy="646112"/>
          </a:xfrm>
          <a:prstGeom prst="round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7" name="圆角矩形 26"/>
          <p:cNvSpPr/>
          <p:nvPr/>
        </p:nvSpPr>
        <p:spPr>
          <a:xfrm>
            <a:off x="7142163" y="4609553"/>
            <a:ext cx="3216275" cy="646112"/>
          </a:xfrm>
          <a:prstGeom prst="roundRec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20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22" presetClass="entr" presetSubtype="8" fill="hold" grpId="0" nodeType="withEffect">
                                  <p:stCondLst>
                                    <p:cond delay="2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2" presetClass="entr" presetSubtype="2" fill="hold" nodeType="withEffect">
                                  <p:stCondLst>
                                    <p:cond delay="40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1+#ppt_w/2"/>
                                          </p:val>
                                        </p:tav>
                                        <p:tav tm="100000">
                                          <p:val>
                                            <p:strVal val="#ppt_x"/>
                                          </p:val>
                                        </p:tav>
                                      </p:tavLst>
                                    </p:anim>
                                    <p:anim calcmode="lin" valueType="num">
                                      <p:cBhvr additive="base">
                                        <p:cTn id="19" dur="500" fill="hold"/>
                                        <p:tgtEl>
                                          <p:spTgt spid="14"/>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40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0-#ppt_w/2"/>
                                          </p:val>
                                        </p:tav>
                                        <p:tav tm="100000">
                                          <p:val>
                                            <p:strVal val="#ppt_x"/>
                                          </p:val>
                                        </p:tav>
                                      </p:tavLst>
                                    </p:anim>
                                    <p:anim calcmode="lin" valueType="num">
                                      <p:cBhvr additive="base">
                                        <p:cTn id="23" dur="500" fill="hold"/>
                                        <p:tgtEl>
                                          <p:spTgt spid="2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40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500" fill="hold"/>
                                        <p:tgtEl>
                                          <p:spTgt spid="24"/>
                                        </p:tgtEl>
                                        <p:attrNameLst>
                                          <p:attrName>ppt_x</p:attrName>
                                        </p:attrNameLst>
                                      </p:cBhvr>
                                      <p:tavLst>
                                        <p:tav tm="0">
                                          <p:val>
                                            <p:strVal val="0-#ppt_w/2"/>
                                          </p:val>
                                        </p:tav>
                                        <p:tav tm="100000">
                                          <p:val>
                                            <p:strVal val="#ppt_x"/>
                                          </p:val>
                                        </p:tav>
                                      </p:tavLst>
                                    </p:anim>
                                    <p:anim calcmode="lin" valueType="num">
                                      <p:cBhvr additive="base">
                                        <p:cTn id="27" dur="500" fill="hold"/>
                                        <p:tgtEl>
                                          <p:spTgt spid="24"/>
                                        </p:tgtEl>
                                        <p:attrNameLst>
                                          <p:attrName>ppt_y</p:attrName>
                                        </p:attrNameLst>
                                      </p:cBhvr>
                                      <p:tavLst>
                                        <p:tav tm="0">
                                          <p:val>
                                            <p:strVal val="#ppt_y"/>
                                          </p:val>
                                        </p:tav>
                                        <p:tav tm="100000">
                                          <p:val>
                                            <p:strVal val="#ppt_y"/>
                                          </p:val>
                                        </p:tav>
                                      </p:tavLst>
                                    </p:anim>
                                  </p:childTnLst>
                                </p:cTn>
                              </p:par>
                            </p:childTnLst>
                          </p:cTn>
                        </p:par>
                        <p:par>
                          <p:cTn id="28" fill="hold">
                            <p:stCondLst>
                              <p:cond delay="500"/>
                            </p:stCondLst>
                            <p:childTnLst>
                              <p:par>
                                <p:cTn id="29" presetID="2" presetClass="entr" presetSubtype="8"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0-#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1+#ppt_w/2"/>
                                          </p:val>
                                        </p:tav>
                                        <p:tav tm="100000">
                                          <p:val>
                                            <p:strVal val="#ppt_x"/>
                                          </p:val>
                                        </p:tav>
                                      </p:tavLst>
                                    </p:anim>
                                    <p:anim calcmode="lin" valueType="num">
                                      <p:cBhvr additive="base">
                                        <p:cTn id="36" dur="500" fill="hold"/>
                                        <p:tgtEl>
                                          <p:spTgt spid="21"/>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500" fill="hold"/>
                                        <p:tgtEl>
                                          <p:spTgt spid="25"/>
                                        </p:tgtEl>
                                        <p:attrNameLst>
                                          <p:attrName>ppt_x</p:attrName>
                                        </p:attrNameLst>
                                      </p:cBhvr>
                                      <p:tavLst>
                                        <p:tav tm="0">
                                          <p:val>
                                            <p:strVal val="1+#ppt_w/2"/>
                                          </p:val>
                                        </p:tav>
                                        <p:tav tm="100000">
                                          <p:val>
                                            <p:strVal val="#ppt_x"/>
                                          </p:val>
                                        </p:tav>
                                      </p:tavLst>
                                    </p:anim>
                                    <p:anim calcmode="lin" valueType="num">
                                      <p:cBhvr additive="base">
                                        <p:cTn id="40" dur="500" fill="hold"/>
                                        <p:tgtEl>
                                          <p:spTgt spid="25"/>
                                        </p:tgtEl>
                                        <p:attrNameLst>
                                          <p:attrName>ppt_y</p:attrName>
                                        </p:attrNameLst>
                                      </p:cBhvr>
                                      <p:tavLst>
                                        <p:tav tm="0">
                                          <p:val>
                                            <p:strVal val="#ppt_y"/>
                                          </p:val>
                                        </p:tav>
                                        <p:tav tm="100000">
                                          <p:val>
                                            <p:strVal val="#ppt_y"/>
                                          </p:val>
                                        </p:tav>
                                      </p:tavLst>
                                    </p:anim>
                                  </p:childTnLst>
                                </p:cTn>
                              </p:par>
                            </p:childTnLst>
                          </p:cTn>
                        </p:par>
                        <p:par>
                          <p:cTn id="41" fill="hold">
                            <p:stCondLst>
                              <p:cond delay="1000"/>
                            </p:stCondLst>
                            <p:childTnLst>
                              <p:par>
                                <p:cTn id="42" presetID="2" presetClass="entr" presetSubtype="2"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additive="base">
                                        <p:cTn id="44" dur="500" fill="hold"/>
                                        <p:tgtEl>
                                          <p:spTgt spid="17"/>
                                        </p:tgtEl>
                                        <p:attrNameLst>
                                          <p:attrName>ppt_x</p:attrName>
                                        </p:attrNameLst>
                                      </p:cBhvr>
                                      <p:tavLst>
                                        <p:tav tm="0">
                                          <p:val>
                                            <p:strVal val="1+#ppt_w/2"/>
                                          </p:val>
                                        </p:tav>
                                        <p:tav tm="100000">
                                          <p:val>
                                            <p:strVal val="#ppt_x"/>
                                          </p:val>
                                        </p:tav>
                                      </p:tavLst>
                                    </p:anim>
                                    <p:anim calcmode="lin" valueType="num">
                                      <p:cBhvr additive="base">
                                        <p:cTn id="45" dur="500" fill="hold"/>
                                        <p:tgtEl>
                                          <p:spTgt spid="17"/>
                                        </p:tgtEl>
                                        <p:attrNameLst>
                                          <p:attrName>ppt_y</p:attrName>
                                        </p:attrNameLst>
                                      </p:cBhvr>
                                      <p:tavLst>
                                        <p:tav tm="0">
                                          <p:val>
                                            <p:strVal val="#ppt_y"/>
                                          </p:val>
                                        </p:tav>
                                        <p:tav tm="100000">
                                          <p:val>
                                            <p:strVal val="#ppt_y"/>
                                          </p:val>
                                        </p:tav>
                                      </p:tavLst>
                                    </p:anim>
                                  </p:childTnLst>
                                </p:cTn>
                              </p:par>
                              <p:par>
                                <p:cTn id="46" presetID="2" presetClass="entr" presetSubtype="8"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0-#ppt_w/2"/>
                                          </p:val>
                                        </p:tav>
                                        <p:tav tm="100000">
                                          <p:val>
                                            <p:strVal val="#ppt_x"/>
                                          </p:val>
                                        </p:tav>
                                      </p:tavLst>
                                    </p:anim>
                                    <p:anim calcmode="lin" valueType="num">
                                      <p:cBhvr additive="base">
                                        <p:cTn id="49" dur="500" fill="hold"/>
                                        <p:tgtEl>
                                          <p:spTgt spid="22"/>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additive="base">
                                        <p:cTn id="52" dur="500" fill="hold"/>
                                        <p:tgtEl>
                                          <p:spTgt spid="26"/>
                                        </p:tgtEl>
                                        <p:attrNameLst>
                                          <p:attrName>ppt_x</p:attrName>
                                        </p:attrNameLst>
                                      </p:cBhvr>
                                      <p:tavLst>
                                        <p:tav tm="0">
                                          <p:val>
                                            <p:strVal val="0-#ppt_w/2"/>
                                          </p:val>
                                        </p:tav>
                                        <p:tav tm="100000">
                                          <p:val>
                                            <p:strVal val="#ppt_x"/>
                                          </p:val>
                                        </p:tav>
                                      </p:tavLst>
                                    </p:anim>
                                    <p:anim calcmode="lin" valueType="num">
                                      <p:cBhvr additive="base">
                                        <p:cTn id="53" dur="500" fill="hold"/>
                                        <p:tgtEl>
                                          <p:spTgt spid="26"/>
                                        </p:tgtEl>
                                        <p:attrNameLst>
                                          <p:attrName>ppt_y</p:attrName>
                                        </p:attrNameLst>
                                      </p:cBhvr>
                                      <p:tavLst>
                                        <p:tav tm="0">
                                          <p:val>
                                            <p:strVal val="#ppt_y"/>
                                          </p:val>
                                        </p:tav>
                                        <p:tav tm="100000">
                                          <p:val>
                                            <p:strVal val="#ppt_y"/>
                                          </p:val>
                                        </p:tav>
                                      </p:tavLst>
                                    </p:anim>
                                  </p:childTnLst>
                                </p:cTn>
                              </p:par>
                            </p:childTnLst>
                          </p:cTn>
                        </p:par>
                        <p:par>
                          <p:cTn id="54" fill="hold">
                            <p:stCondLst>
                              <p:cond delay="1500"/>
                            </p:stCondLst>
                            <p:childTnLst>
                              <p:par>
                                <p:cTn id="55" presetID="2" presetClass="entr" presetSubtype="8" fill="hold" nodeType="after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500" fill="hold"/>
                                        <p:tgtEl>
                                          <p:spTgt spid="11"/>
                                        </p:tgtEl>
                                        <p:attrNameLst>
                                          <p:attrName>ppt_x</p:attrName>
                                        </p:attrNameLst>
                                      </p:cBhvr>
                                      <p:tavLst>
                                        <p:tav tm="0">
                                          <p:val>
                                            <p:strVal val="0-#ppt_w/2"/>
                                          </p:val>
                                        </p:tav>
                                        <p:tav tm="100000">
                                          <p:val>
                                            <p:strVal val="#ppt_x"/>
                                          </p:val>
                                        </p:tav>
                                      </p:tavLst>
                                    </p:anim>
                                    <p:anim calcmode="lin" valueType="num">
                                      <p:cBhvr additive="base">
                                        <p:cTn id="58" dur="500" fill="hold"/>
                                        <p:tgtEl>
                                          <p:spTgt spid="11"/>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1+#ppt_w/2"/>
                                          </p:val>
                                        </p:tav>
                                        <p:tav tm="100000">
                                          <p:val>
                                            <p:strVal val="#ppt_x"/>
                                          </p:val>
                                        </p:tav>
                                      </p:tavLst>
                                    </p:anim>
                                    <p:anim calcmode="lin" valueType="num">
                                      <p:cBhvr additive="base">
                                        <p:cTn id="62" dur="500" fill="hold"/>
                                        <p:tgtEl>
                                          <p:spTgt spid="23"/>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500" fill="hold"/>
                                        <p:tgtEl>
                                          <p:spTgt spid="27"/>
                                        </p:tgtEl>
                                        <p:attrNameLst>
                                          <p:attrName>ppt_x</p:attrName>
                                        </p:attrNameLst>
                                      </p:cBhvr>
                                      <p:tavLst>
                                        <p:tav tm="0">
                                          <p:val>
                                            <p:strVal val="1+#ppt_w/2"/>
                                          </p:val>
                                        </p:tav>
                                        <p:tav tm="100000">
                                          <p:val>
                                            <p:strVal val="#ppt_x"/>
                                          </p:val>
                                        </p:tav>
                                      </p:tavLst>
                                    </p:anim>
                                    <p:anim calcmode="lin" valueType="num">
                                      <p:cBhvr additive="base">
                                        <p:cTn id="66"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20" grpId="0"/>
      <p:bldP spid="21" grpId="0"/>
      <p:bldP spid="22" grpId="0"/>
      <p:bldP spid="23" grpId="0"/>
      <p:bldP spid="24" grpId="0" animBg="1"/>
      <p:bldP spid="25" grpId="0" animBg="1"/>
      <p:bldP spid="26" grpId="0" animBg="1"/>
      <p:bldP spid="2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图文框 3"/>
          <p:cNvSpPr/>
          <p:nvPr/>
        </p:nvSpPr>
        <p:spPr>
          <a:xfrm>
            <a:off x="114300" y="85497"/>
            <a:ext cx="11993965" cy="6697266"/>
          </a:xfrm>
          <a:prstGeom prst="frame">
            <a:avLst>
              <a:gd name="adj1" fmla="val 709"/>
            </a:avLst>
          </a:prstGeom>
          <a:solidFill>
            <a:srgbClr val="1C34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latin typeface="宋体" panose="02010600030101010101" pitchFamily="2" charset="-122"/>
              <a:ea typeface="宋体" panose="02010600030101010101" pitchFamily="2" charset="-122"/>
            </a:endParaRPr>
          </a:p>
        </p:txBody>
      </p:sp>
      <p:grpSp>
        <p:nvGrpSpPr>
          <p:cNvPr id="5" name="组合 4"/>
          <p:cNvGrpSpPr/>
          <p:nvPr/>
        </p:nvGrpSpPr>
        <p:grpSpPr>
          <a:xfrm>
            <a:off x="1055335" y="4301487"/>
            <a:ext cx="10111894" cy="1084423"/>
            <a:chOff x="2641600" y="4672013"/>
            <a:chExt cx="6838951" cy="733425"/>
          </a:xfrm>
        </p:grpSpPr>
        <p:sp>
          <p:nvSpPr>
            <p:cNvPr id="6" name="Freeform 52"/>
            <p:cNvSpPr/>
            <p:nvPr/>
          </p:nvSpPr>
          <p:spPr bwMode="auto">
            <a:xfrm>
              <a:off x="3178175" y="4672013"/>
              <a:ext cx="5765800" cy="733425"/>
            </a:xfrm>
            <a:custGeom>
              <a:avLst/>
              <a:gdLst>
                <a:gd name="T0" fmla="*/ 0 w 3632"/>
                <a:gd name="T1" fmla="*/ 462 h 462"/>
                <a:gd name="T2" fmla="*/ 457 w 3632"/>
                <a:gd name="T3" fmla="*/ 0 h 462"/>
                <a:gd name="T4" fmla="*/ 3175 w 3632"/>
                <a:gd name="T5" fmla="*/ 0 h 462"/>
                <a:gd name="T6" fmla="*/ 3632 w 3632"/>
                <a:gd name="T7" fmla="*/ 462 h 462"/>
              </a:gdLst>
              <a:ahLst/>
              <a:cxnLst>
                <a:cxn ang="0">
                  <a:pos x="T0" y="T1"/>
                </a:cxn>
                <a:cxn ang="0">
                  <a:pos x="T2" y="T3"/>
                </a:cxn>
                <a:cxn ang="0">
                  <a:pos x="T4" y="T5"/>
                </a:cxn>
                <a:cxn ang="0">
                  <a:pos x="T6" y="T7"/>
                </a:cxn>
              </a:cxnLst>
              <a:rect l="0" t="0" r="r" b="b"/>
              <a:pathLst>
                <a:path w="3632" h="462">
                  <a:moveTo>
                    <a:pt x="0" y="462"/>
                  </a:moveTo>
                  <a:lnTo>
                    <a:pt x="457" y="0"/>
                  </a:lnTo>
                  <a:lnTo>
                    <a:pt x="3175" y="0"/>
                  </a:lnTo>
                  <a:lnTo>
                    <a:pt x="3632" y="462"/>
                  </a:lnTo>
                </a:path>
              </a:pathLst>
            </a:custGeom>
            <a:noFill/>
            <a:ln w="46038" cap="flat">
              <a:solidFill>
                <a:srgbClr val="1C344D"/>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 name="Line 53"/>
            <p:cNvSpPr>
              <a:spLocks noChangeShapeType="1"/>
            </p:cNvSpPr>
            <p:nvPr/>
          </p:nvSpPr>
          <p:spPr bwMode="auto">
            <a:xfrm flipH="1">
              <a:off x="2997200" y="4672013"/>
              <a:ext cx="728663"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8" name="Line 54"/>
            <p:cNvSpPr>
              <a:spLocks noChangeShapeType="1"/>
            </p:cNvSpPr>
            <p:nvPr/>
          </p:nvSpPr>
          <p:spPr bwMode="auto">
            <a:xfrm flipH="1">
              <a:off x="2820988" y="4672013"/>
              <a:ext cx="725488"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9" name="Line 55"/>
            <p:cNvSpPr>
              <a:spLocks noChangeShapeType="1"/>
            </p:cNvSpPr>
            <p:nvPr/>
          </p:nvSpPr>
          <p:spPr bwMode="auto">
            <a:xfrm flipH="1">
              <a:off x="2641600" y="4672013"/>
              <a:ext cx="728663"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0" name="Line 56"/>
            <p:cNvSpPr>
              <a:spLocks noChangeShapeType="1"/>
            </p:cNvSpPr>
            <p:nvPr/>
          </p:nvSpPr>
          <p:spPr bwMode="auto">
            <a:xfrm flipH="1">
              <a:off x="8751888" y="4672013"/>
              <a:ext cx="728663"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1" name="Line 57"/>
            <p:cNvSpPr>
              <a:spLocks noChangeShapeType="1"/>
            </p:cNvSpPr>
            <p:nvPr/>
          </p:nvSpPr>
          <p:spPr bwMode="auto">
            <a:xfrm flipH="1">
              <a:off x="8575675" y="4672013"/>
              <a:ext cx="725488"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2" name="Line 58"/>
            <p:cNvSpPr>
              <a:spLocks noChangeShapeType="1"/>
            </p:cNvSpPr>
            <p:nvPr/>
          </p:nvSpPr>
          <p:spPr bwMode="auto">
            <a:xfrm flipH="1">
              <a:off x="8394700" y="4672013"/>
              <a:ext cx="725488" cy="733425"/>
            </a:xfrm>
            <a:prstGeom prst="line">
              <a:avLst/>
            </a:prstGeom>
            <a:noFill/>
            <a:ln w="46038" cap="flat">
              <a:solidFill>
                <a:srgbClr val="1C344D"/>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3" name="Freeform 59"/>
            <p:cNvSpPr/>
            <p:nvPr/>
          </p:nvSpPr>
          <p:spPr bwMode="auto">
            <a:xfrm>
              <a:off x="3178175" y="4672013"/>
              <a:ext cx="5765800" cy="733425"/>
            </a:xfrm>
            <a:custGeom>
              <a:avLst/>
              <a:gdLst>
                <a:gd name="T0" fmla="*/ 3632 w 3632"/>
                <a:gd name="T1" fmla="*/ 0 h 462"/>
                <a:gd name="T2" fmla="*/ 3175 w 3632"/>
                <a:gd name="T3" fmla="*/ 462 h 462"/>
                <a:gd name="T4" fmla="*/ 457 w 3632"/>
                <a:gd name="T5" fmla="*/ 462 h 462"/>
                <a:gd name="T6" fmla="*/ 0 w 3632"/>
                <a:gd name="T7" fmla="*/ 0 h 462"/>
              </a:gdLst>
              <a:ahLst/>
              <a:cxnLst>
                <a:cxn ang="0">
                  <a:pos x="T0" y="T1"/>
                </a:cxn>
                <a:cxn ang="0">
                  <a:pos x="T2" y="T3"/>
                </a:cxn>
                <a:cxn ang="0">
                  <a:pos x="T4" y="T5"/>
                </a:cxn>
                <a:cxn ang="0">
                  <a:pos x="T6" y="T7"/>
                </a:cxn>
              </a:cxnLst>
              <a:rect l="0" t="0" r="r" b="b"/>
              <a:pathLst>
                <a:path w="3632" h="462">
                  <a:moveTo>
                    <a:pt x="3632" y="0"/>
                  </a:moveTo>
                  <a:lnTo>
                    <a:pt x="3175" y="462"/>
                  </a:lnTo>
                  <a:lnTo>
                    <a:pt x="457" y="462"/>
                  </a:lnTo>
                  <a:lnTo>
                    <a:pt x="0" y="0"/>
                  </a:lnTo>
                </a:path>
              </a:pathLst>
            </a:custGeom>
            <a:noFill/>
            <a:ln w="46038" cap="flat">
              <a:solidFill>
                <a:srgbClr val="1C344D"/>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sp>
        <p:nvSpPr>
          <p:cNvPr id="14" name="矩形 13"/>
          <p:cNvSpPr/>
          <p:nvPr/>
        </p:nvSpPr>
        <p:spPr>
          <a:xfrm>
            <a:off x="3187349" y="4463446"/>
            <a:ext cx="5827236" cy="769441"/>
          </a:xfrm>
          <a:prstGeom prst="rect">
            <a:avLst/>
          </a:prstGeom>
          <a:noFill/>
        </p:spPr>
        <p:txBody>
          <a:bodyPr wrap="none">
            <a:spAutoFit/>
          </a:bodyPr>
          <a:lstStyle/>
          <a:p>
            <a:pPr algn="ctr"/>
            <a:r>
              <a:rPr lang="zh-CN" altLang="en-US" sz="44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grpSp>
        <p:nvGrpSpPr>
          <p:cNvPr id="16" name="组合 15"/>
          <p:cNvGrpSpPr/>
          <p:nvPr/>
        </p:nvGrpSpPr>
        <p:grpSpPr>
          <a:xfrm>
            <a:off x="4253542" y="994360"/>
            <a:ext cx="3604532" cy="3028158"/>
            <a:chOff x="735013" y="3030538"/>
            <a:chExt cx="4576762" cy="3844925"/>
          </a:xfrm>
        </p:grpSpPr>
        <p:sp>
          <p:nvSpPr>
            <p:cNvPr id="23" name="Freeform 23"/>
            <p:cNvSpPr/>
            <p:nvPr/>
          </p:nvSpPr>
          <p:spPr bwMode="auto">
            <a:xfrm>
              <a:off x="4737100" y="3297238"/>
              <a:ext cx="442913" cy="563563"/>
            </a:xfrm>
            <a:custGeom>
              <a:avLst/>
              <a:gdLst>
                <a:gd name="T0" fmla="*/ 279 w 279"/>
                <a:gd name="T1" fmla="*/ 0 h 355"/>
                <a:gd name="T2" fmla="*/ 0 w 279"/>
                <a:gd name="T3" fmla="*/ 310 h 355"/>
                <a:gd name="T4" fmla="*/ 9 w 279"/>
                <a:gd name="T5" fmla="*/ 355 h 355"/>
                <a:gd name="T6" fmla="*/ 279 w 279"/>
                <a:gd name="T7" fmla="*/ 0 h 355"/>
              </a:gdLst>
              <a:ahLst/>
              <a:cxnLst>
                <a:cxn ang="0">
                  <a:pos x="T0" y="T1"/>
                </a:cxn>
                <a:cxn ang="0">
                  <a:pos x="T2" y="T3"/>
                </a:cxn>
                <a:cxn ang="0">
                  <a:pos x="T4" y="T5"/>
                </a:cxn>
                <a:cxn ang="0">
                  <a:pos x="T6" y="T7"/>
                </a:cxn>
              </a:cxnLst>
              <a:rect l="0" t="0" r="r" b="b"/>
              <a:pathLst>
                <a:path w="279" h="355">
                  <a:moveTo>
                    <a:pt x="279" y="0"/>
                  </a:moveTo>
                  <a:lnTo>
                    <a:pt x="0" y="310"/>
                  </a:lnTo>
                  <a:lnTo>
                    <a:pt x="9" y="355"/>
                  </a:lnTo>
                  <a:lnTo>
                    <a:pt x="279"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4"/>
            <p:cNvSpPr/>
            <p:nvPr/>
          </p:nvSpPr>
          <p:spPr bwMode="auto">
            <a:xfrm>
              <a:off x="4968875" y="3417888"/>
              <a:ext cx="342900" cy="146050"/>
            </a:xfrm>
            <a:custGeom>
              <a:avLst/>
              <a:gdLst>
                <a:gd name="T0" fmla="*/ 17 w 216"/>
                <a:gd name="T1" fmla="*/ 68 h 92"/>
                <a:gd name="T2" fmla="*/ 216 w 216"/>
                <a:gd name="T3" fmla="*/ 0 h 92"/>
                <a:gd name="T4" fmla="*/ 0 w 216"/>
                <a:gd name="T5" fmla="*/ 92 h 92"/>
                <a:gd name="T6" fmla="*/ 17 w 216"/>
                <a:gd name="T7" fmla="*/ 68 h 92"/>
              </a:gdLst>
              <a:ahLst/>
              <a:cxnLst>
                <a:cxn ang="0">
                  <a:pos x="T0" y="T1"/>
                </a:cxn>
                <a:cxn ang="0">
                  <a:pos x="T2" y="T3"/>
                </a:cxn>
                <a:cxn ang="0">
                  <a:pos x="T4" y="T5"/>
                </a:cxn>
                <a:cxn ang="0">
                  <a:pos x="T6" y="T7"/>
                </a:cxn>
              </a:cxnLst>
              <a:rect l="0" t="0" r="r" b="b"/>
              <a:pathLst>
                <a:path w="216" h="92">
                  <a:moveTo>
                    <a:pt x="17" y="68"/>
                  </a:moveTo>
                  <a:lnTo>
                    <a:pt x="216" y="0"/>
                  </a:lnTo>
                  <a:lnTo>
                    <a:pt x="0" y="92"/>
                  </a:lnTo>
                  <a:lnTo>
                    <a:pt x="17" y="68"/>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5"/>
            <p:cNvSpPr/>
            <p:nvPr/>
          </p:nvSpPr>
          <p:spPr bwMode="auto">
            <a:xfrm>
              <a:off x="4999038" y="3236913"/>
              <a:ext cx="95250" cy="203200"/>
            </a:xfrm>
            <a:custGeom>
              <a:avLst/>
              <a:gdLst>
                <a:gd name="T0" fmla="*/ 24 w 25"/>
                <a:gd name="T1" fmla="*/ 26 h 54"/>
                <a:gd name="T2" fmla="*/ 10 w 25"/>
                <a:gd name="T3" fmla="*/ 0 h 54"/>
                <a:gd name="T4" fmla="*/ 1 w 25"/>
                <a:gd name="T5" fmla="*/ 28 h 54"/>
                <a:gd name="T6" fmla="*/ 15 w 25"/>
                <a:gd name="T7" fmla="*/ 54 h 54"/>
                <a:gd name="T8" fmla="*/ 24 w 25"/>
                <a:gd name="T9" fmla="*/ 26 h 54"/>
              </a:gdLst>
              <a:ahLst/>
              <a:cxnLst>
                <a:cxn ang="0">
                  <a:pos x="T0" y="T1"/>
                </a:cxn>
                <a:cxn ang="0">
                  <a:pos x="T2" y="T3"/>
                </a:cxn>
                <a:cxn ang="0">
                  <a:pos x="T4" y="T5"/>
                </a:cxn>
                <a:cxn ang="0">
                  <a:pos x="T6" y="T7"/>
                </a:cxn>
                <a:cxn ang="0">
                  <a:pos x="T8" y="T9"/>
                </a:cxn>
              </a:cxnLst>
              <a:rect l="0" t="0" r="r" b="b"/>
              <a:pathLst>
                <a:path w="25" h="54">
                  <a:moveTo>
                    <a:pt x="24" y="26"/>
                  </a:moveTo>
                  <a:cubicBezTo>
                    <a:pt x="23" y="15"/>
                    <a:pt x="17" y="6"/>
                    <a:pt x="10" y="0"/>
                  </a:cubicBezTo>
                  <a:cubicBezTo>
                    <a:pt x="3" y="7"/>
                    <a:pt x="0" y="17"/>
                    <a:pt x="1" y="28"/>
                  </a:cubicBezTo>
                  <a:cubicBezTo>
                    <a:pt x="2" y="39"/>
                    <a:pt x="7" y="48"/>
                    <a:pt x="15" y="54"/>
                  </a:cubicBezTo>
                  <a:cubicBezTo>
                    <a:pt x="21" y="47"/>
                    <a:pt x="25" y="37"/>
                    <a:pt x="24"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6"/>
            <p:cNvSpPr/>
            <p:nvPr/>
          </p:nvSpPr>
          <p:spPr bwMode="auto">
            <a:xfrm>
              <a:off x="5135563" y="3484563"/>
              <a:ext cx="127000" cy="106363"/>
            </a:xfrm>
            <a:custGeom>
              <a:avLst/>
              <a:gdLst>
                <a:gd name="T0" fmla="*/ 22 w 34"/>
                <a:gd name="T1" fmla="*/ 7 h 28"/>
                <a:gd name="T2" fmla="*/ 34 w 34"/>
                <a:gd name="T3" fmla="*/ 27 h 28"/>
                <a:gd name="T4" fmla="*/ 12 w 34"/>
                <a:gd name="T5" fmla="*/ 21 h 28"/>
                <a:gd name="T6" fmla="*/ 0 w 34"/>
                <a:gd name="T7" fmla="*/ 2 h 28"/>
                <a:gd name="T8" fmla="*/ 22 w 34"/>
                <a:gd name="T9" fmla="*/ 7 h 28"/>
              </a:gdLst>
              <a:ahLst/>
              <a:cxnLst>
                <a:cxn ang="0">
                  <a:pos x="T0" y="T1"/>
                </a:cxn>
                <a:cxn ang="0">
                  <a:pos x="T2" y="T3"/>
                </a:cxn>
                <a:cxn ang="0">
                  <a:pos x="T4" y="T5"/>
                </a:cxn>
                <a:cxn ang="0">
                  <a:pos x="T6" y="T7"/>
                </a:cxn>
                <a:cxn ang="0">
                  <a:pos x="T8" y="T9"/>
                </a:cxn>
              </a:cxnLst>
              <a:rect l="0" t="0" r="r" b="b"/>
              <a:pathLst>
                <a:path w="34" h="28">
                  <a:moveTo>
                    <a:pt x="22" y="7"/>
                  </a:moveTo>
                  <a:cubicBezTo>
                    <a:pt x="29" y="12"/>
                    <a:pt x="33" y="19"/>
                    <a:pt x="34" y="27"/>
                  </a:cubicBezTo>
                  <a:cubicBezTo>
                    <a:pt x="26" y="28"/>
                    <a:pt x="18" y="26"/>
                    <a:pt x="12" y="21"/>
                  </a:cubicBezTo>
                  <a:cubicBezTo>
                    <a:pt x="5" y="16"/>
                    <a:pt x="1" y="9"/>
                    <a:pt x="0" y="2"/>
                  </a:cubicBezTo>
                  <a:cubicBezTo>
                    <a:pt x="7" y="0"/>
                    <a:pt x="16" y="2"/>
                    <a:pt x="22" y="7"/>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7"/>
            <p:cNvSpPr/>
            <p:nvPr/>
          </p:nvSpPr>
          <p:spPr bwMode="auto">
            <a:xfrm>
              <a:off x="5122863" y="3341688"/>
              <a:ext cx="112713" cy="57150"/>
            </a:xfrm>
            <a:custGeom>
              <a:avLst/>
              <a:gdLst>
                <a:gd name="T0" fmla="*/ 14 w 30"/>
                <a:gd name="T1" fmla="*/ 1 h 15"/>
                <a:gd name="T2" fmla="*/ 30 w 30"/>
                <a:gd name="T3" fmla="*/ 5 h 15"/>
                <a:gd name="T4" fmla="*/ 16 w 30"/>
                <a:gd name="T5" fmla="*/ 14 h 15"/>
                <a:gd name="T6" fmla="*/ 0 w 30"/>
                <a:gd name="T7" fmla="*/ 10 h 15"/>
                <a:gd name="T8" fmla="*/ 14 w 30"/>
                <a:gd name="T9" fmla="*/ 1 h 15"/>
              </a:gdLst>
              <a:ahLst/>
              <a:cxnLst>
                <a:cxn ang="0">
                  <a:pos x="T0" y="T1"/>
                </a:cxn>
                <a:cxn ang="0">
                  <a:pos x="T2" y="T3"/>
                </a:cxn>
                <a:cxn ang="0">
                  <a:pos x="T4" y="T5"/>
                </a:cxn>
                <a:cxn ang="0">
                  <a:pos x="T6" y="T7"/>
                </a:cxn>
                <a:cxn ang="0">
                  <a:pos x="T8" y="T9"/>
                </a:cxn>
              </a:cxnLst>
              <a:rect l="0" t="0" r="r" b="b"/>
              <a:pathLst>
                <a:path w="30" h="15">
                  <a:moveTo>
                    <a:pt x="14" y="1"/>
                  </a:moveTo>
                  <a:cubicBezTo>
                    <a:pt x="20" y="0"/>
                    <a:pt x="26" y="2"/>
                    <a:pt x="30" y="5"/>
                  </a:cubicBezTo>
                  <a:cubicBezTo>
                    <a:pt x="27" y="10"/>
                    <a:pt x="22" y="13"/>
                    <a:pt x="16" y="14"/>
                  </a:cubicBezTo>
                  <a:cubicBezTo>
                    <a:pt x="10" y="15"/>
                    <a:pt x="4" y="13"/>
                    <a:pt x="0" y="10"/>
                  </a:cubicBezTo>
                  <a:cubicBezTo>
                    <a:pt x="3" y="5"/>
                    <a:pt x="8" y="2"/>
                    <a:pt x="14" y="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8"/>
            <p:cNvSpPr/>
            <p:nvPr/>
          </p:nvSpPr>
          <p:spPr bwMode="auto">
            <a:xfrm>
              <a:off x="866775" y="4056063"/>
              <a:ext cx="442913" cy="565150"/>
            </a:xfrm>
            <a:custGeom>
              <a:avLst/>
              <a:gdLst>
                <a:gd name="T0" fmla="*/ 0 w 279"/>
                <a:gd name="T1" fmla="*/ 0 h 356"/>
                <a:gd name="T2" fmla="*/ 279 w 279"/>
                <a:gd name="T3" fmla="*/ 311 h 356"/>
                <a:gd name="T4" fmla="*/ 269 w 279"/>
                <a:gd name="T5" fmla="*/ 356 h 356"/>
                <a:gd name="T6" fmla="*/ 0 w 279"/>
                <a:gd name="T7" fmla="*/ 0 h 356"/>
              </a:gdLst>
              <a:ahLst/>
              <a:cxnLst>
                <a:cxn ang="0">
                  <a:pos x="T0" y="T1"/>
                </a:cxn>
                <a:cxn ang="0">
                  <a:pos x="T2" y="T3"/>
                </a:cxn>
                <a:cxn ang="0">
                  <a:pos x="T4" y="T5"/>
                </a:cxn>
                <a:cxn ang="0">
                  <a:pos x="T6" y="T7"/>
                </a:cxn>
              </a:cxnLst>
              <a:rect l="0" t="0" r="r" b="b"/>
              <a:pathLst>
                <a:path w="279" h="356">
                  <a:moveTo>
                    <a:pt x="0" y="0"/>
                  </a:moveTo>
                  <a:lnTo>
                    <a:pt x="279" y="311"/>
                  </a:lnTo>
                  <a:lnTo>
                    <a:pt x="269" y="356"/>
                  </a:lnTo>
                  <a:lnTo>
                    <a:pt x="0"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9"/>
            <p:cNvSpPr/>
            <p:nvPr/>
          </p:nvSpPr>
          <p:spPr bwMode="auto">
            <a:xfrm>
              <a:off x="735013" y="4176713"/>
              <a:ext cx="341313" cy="146050"/>
            </a:xfrm>
            <a:custGeom>
              <a:avLst/>
              <a:gdLst>
                <a:gd name="T0" fmla="*/ 199 w 215"/>
                <a:gd name="T1" fmla="*/ 69 h 92"/>
                <a:gd name="T2" fmla="*/ 0 w 215"/>
                <a:gd name="T3" fmla="*/ 0 h 92"/>
                <a:gd name="T4" fmla="*/ 215 w 215"/>
                <a:gd name="T5" fmla="*/ 92 h 92"/>
                <a:gd name="T6" fmla="*/ 199 w 215"/>
                <a:gd name="T7" fmla="*/ 69 h 92"/>
              </a:gdLst>
              <a:ahLst/>
              <a:cxnLst>
                <a:cxn ang="0">
                  <a:pos x="T0" y="T1"/>
                </a:cxn>
                <a:cxn ang="0">
                  <a:pos x="T2" y="T3"/>
                </a:cxn>
                <a:cxn ang="0">
                  <a:pos x="T4" y="T5"/>
                </a:cxn>
                <a:cxn ang="0">
                  <a:pos x="T6" y="T7"/>
                </a:cxn>
              </a:cxnLst>
              <a:rect l="0" t="0" r="r" b="b"/>
              <a:pathLst>
                <a:path w="215" h="92">
                  <a:moveTo>
                    <a:pt x="199" y="69"/>
                  </a:moveTo>
                  <a:lnTo>
                    <a:pt x="0" y="0"/>
                  </a:lnTo>
                  <a:lnTo>
                    <a:pt x="215" y="92"/>
                  </a:lnTo>
                  <a:lnTo>
                    <a:pt x="199" y="69"/>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0"/>
            <p:cNvSpPr/>
            <p:nvPr/>
          </p:nvSpPr>
          <p:spPr bwMode="auto">
            <a:xfrm>
              <a:off x="952500" y="3995738"/>
              <a:ext cx="93663" cy="207963"/>
            </a:xfrm>
            <a:custGeom>
              <a:avLst/>
              <a:gdLst>
                <a:gd name="T0" fmla="*/ 1 w 25"/>
                <a:gd name="T1" fmla="*/ 26 h 55"/>
                <a:gd name="T2" fmla="*/ 15 w 25"/>
                <a:gd name="T3" fmla="*/ 0 h 55"/>
                <a:gd name="T4" fmla="*/ 24 w 25"/>
                <a:gd name="T5" fmla="*/ 28 h 55"/>
                <a:gd name="T6" fmla="*/ 10 w 25"/>
                <a:gd name="T7" fmla="*/ 55 h 55"/>
                <a:gd name="T8" fmla="*/ 1 w 25"/>
                <a:gd name="T9" fmla="*/ 26 h 55"/>
              </a:gdLst>
              <a:ahLst/>
              <a:cxnLst>
                <a:cxn ang="0">
                  <a:pos x="T0" y="T1"/>
                </a:cxn>
                <a:cxn ang="0">
                  <a:pos x="T2" y="T3"/>
                </a:cxn>
                <a:cxn ang="0">
                  <a:pos x="T4" y="T5"/>
                </a:cxn>
                <a:cxn ang="0">
                  <a:pos x="T6" y="T7"/>
                </a:cxn>
                <a:cxn ang="0">
                  <a:pos x="T8" y="T9"/>
                </a:cxn>
              </a:cxnLst>
              <a:rect l="0" t="0" r="r" b="b"/>
              <a:pathLst>
                <a:path w="25" h="55">
                  <a:moveTo>
                    <a:pt x="1" y="26"/>
                  </a:moveTo>
                  <a:cubicBezTo>
                    <a:pt x="2" y="15"/>
                    <a:pt x="8" y="6"/>
                    <a:pt x="15" y="0"/>
                  </a:cubicBezTo>
                  <a:cubicBezTo>
                    <a:pt x="22" y="7"/>
                    <a:pt x="25" y="18"/>
                    <a:pt x="24" y="28"/>
                  </a:cubicBezTo>
                  <a:cubicBezTo>
                    <a:pt x="23" y="39"/>
                    <a:pt x="18" y="48"/>
                    <a:pt x="10" y="55"/>
                  </a:cubicBezTo>
                  <a:cubicBezTo>
                    <a:pt x="4" y="47"/>
                    <a:pt x="0" y="37"/>
                    <a:pt x="1"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1"/>
            <p:cNvSpPr/>
            <p:nvPr/>
          </p:nvSpPr>
          <p:spPr bwMode="auto">
            <a:xfrm>
              <a:off x="784225" y="4244976"/>
              <a:ext cx="127000" cy="104775"/>
            </a:xfrm>
            <a:custGeom>
              <a:avLst/>
              <a:gdLst>
                <a:gd name="T0" fmla="*/ 12 w 34"/>
                <a:gd name="T1" fmla="*/ 7 h 28"/>
                <a:gd name="T2" fmla="*/ 0 w 34"/>
                <a:gd name="T3" fmla="*/ 27 h 28"/>
                <a:gd name="T4" fmla="*/ 22 w 34"/>
                <a:gd name="T5" fmla="*/ 21 h 28"/>
                <a:gd name="T6" fmla="*/ 34 w 34"/>
                <a:gd name="T7" fmla="*/ 2 h 28"/>
                <a:gd name="T8" fmla="*/ 12 w 34"/>
                <a:gd name="T9" fmla="*/ 7 h 28"/>
              </a:gdLst>
              <a:ahLst/>
              <a:cxnLst>
                <a:cxn ang="0">
                  <a:pos x="T0" y="T1"/>
                </a:cxn>
                <a:cxn ang="0">
                  <a:pos x="T2" y="T3"/>
                </a:cxn>
                <a:cxn ang="0">
                  <a:pos x="T4" y="T5"/>
                </a:cxn>
                <a:cxn ang="0">
                  <a:pos x="T6" y="T7"/>
                </a:cxn>
                <a:cxn ang="0">
                  <a:pos x="T8" y="T9"/>
                </a:cxn>
              </a:cxnLst>
              <a:rect l="0" t="0" r="r" b="b"/>
              <a:pathLst>
                <a:path w="34" h="28">
                  <a:moveTo>
                    <a:pt x="12" y="7"/>
                  </a:moveTo>
                  <a:cubicBezTo>
                    <a:pt x="5" y="12"/>
                    <a:pt x="1" y="19"/>
                    <a:pt x="0" y="27"/>
                  </a:cubicBezTo>
                  <a:cubicBezTo>
                    <a:pt x="8" y="28"/>
                    <a:pt x="16" y="26"/>
                    <a:pt x="22" y="21"/>
                  </a:cubicBezTo>
                  <a:cubicBezTo>
                    <a:pt x="29" y="17"/>
                    <a:pt x="33" y="9"/>
                    <a:pt x="34" y="2"/>
                  </a:cubicBezTo>
                  <a:cubicBezTo>
                    <a:pt x="27" y="0"/>
                    <a:pt x="18" y="2"/>
                    <a:pt x="12" y="7"/>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2"/>
            <p:cNvSpPr/>
            <p:nvPr/>
          </p:nvSpPr>
          <p:spPr bwMode="auto">
            <a:xfrm>
              <a:off x="809625" y="4102101"/>
              <a:ext cx="112713" cy="55563"/>
            </a:xfrm>
            <a:custGeom>
              <a:avLst/>
              <a:gdLst>
                <a:gd name="T0" fmla="*/ 16 w 30"/>
                <a:gd name="T1" fmla="*/ 1 h 15"/>
                <a:gd name="T2" fmla="*/ 0 w 30"/>
                <a:gd name="T3" fmla="*/ 5 h 15"/>
                <a:gd name="T4" fmla="*/ 14 w 30"/>
                <a:gd name="T5" fmla="*/ 14 h 15"/>
                <a:gd name="T6" fmla="*/ 30 w 30"/>
                <a:gd name="T7" fmla="*/ 10 h 15"/>
                <a:gd name="T8" fmla="*/ 16 w 30"/>
                <a:gd name="T9" fmla="*/ 1 h 15"/>
              </a:gdLst>
              <a:ahLst/>
              <a:cxnLst>
                <a:cxn ang="0">
                  <a:pos x="T0" y="T1"/>
                </a:cxn>
                <a:cxn ang="0">
                  <a:pos x="T2" y="T3"/>
                </a:cxn>
                <a:cxn ang="0">
                  <a:pos x="T4" y="T5"/>
                </a:cxn>
                <a:cxn ang="0">
                  <a:pos x="T6" y="T7"/>
                </a:cxn>
                <a:cxn ang="0">
                  <a:pos x="T8" y="T9"/>
                </a:cxn>
              </a:cxnLst>
              <a:rect l="0" t="0" r="r" b="b"/>
              <a:pathLst>
                <a:path w="30" h="15">
                  <a:moveTo>
                    <a:pt x="16" y="1"/>
                  </a:moveTo>
                  <a:cubicBezTo>
                    <a:pt x="10" y="0"/>
                    <a:pt x="4" y="2"/>
                    <a:pt x="0" y="5"/>
                  </a:cubicBezTo>
                  <a:cubicBezTo>
                    <a:pt x="3" y="10"/>
                    <a:pt x="8" y="13"/>
                    <a:pt x="14" y="14"/>
                  </a:cubicBezTo>
                  <a:cubicBezTo>
                    <a:pt x="20" y="15"/>
                    <a:pt x="26" y="13"/>
                    <a:pt x="30" y="10"/>
                  </a:cubicBezTo>
                  <a:cubicBezTo>
                    <a:pt x="27" y="6"/>
                    <a:pt x="22" y="2"/>
                    <a:pt x="16" y="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3"/>
            <p:cNvSpPr/>
            <p:nvPr/>
          </p:nvSpPr>
          <p:spPr bwMode="auto">
            <a:xfrm>
              <a:off x="4184650" y="5767388"/>
              <a:ext cx="593725" cy="49213"/>
            </a:xfrm>
            <a:custGeom>
              <a:avLst/>
              <a:gdLst>
                <a:gd name="T0" fmla="*/ 374 w 374"/>
                <a:gd name="T1" fmla="*/ 7 h 31"/>
                <a:gd name="T2" fmla="*/ 24 w 374"/>
                <a:gd name="T3" fmla="*/ 0 h 31"/>
                <a:gd name="T4" fmla="*/ 0 w 374"/>
                <a:gd name="T5" fmla="*/ 31 h 31"/>
                <a:gd name="T6" fmla="*/ 374 w 374"/>
                <a:gd name="T7" fmla="*/ 7 h 31"/>
              </a:gdLst>
              <a:ahLst/>
              <a:cxnLst>
                <a:cxn ang="0">
                  <a:pos x="T0" y="T1"/>
                </a:cxn>
                <a:cxn ang="0">
                  <a:pos x="T2" y="T3"/>
                </a:cxn>
                <a:cxn ang="0">
                  <a:pos x="T4" y="T5"/>
                </a:cxn>
                <a:cxn ang="0">
                  <a:pos x="T6" y="T7"/>
                </a:cxn>
              </a:cxnLst>
              <a:rect l="0" t="0" r="r" b="b"/>
              <a:pathLst>
                <a:path w="374" h="31">
                  <a:moveTo>
                    <a:pt x="374" y="7"/>
                  </a:moveTo>
                  <a:lnTo>
                    <a:pt x="24" y="0"/>
                  </a:lnTo>
                  <a:lnTo>
                    <a:pt x="0" y="31"/>
                  </a:lnTo>
                  <a:lnTo>
                    <a:pt x="374" y="7"/>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4"/>
            <p:cNvSpPr/>
            <p:nvPr/>
          </p:nvSpPr>
          <p:spPr bwMode="auto">
            <a:xfrm>
              <a:off x="4492625" y="5789613"/>
              <a:ext cx="282575" cy="134938"/>
            </a:xfrm>
            <a:custGeom>
              <a:avLst/>
              <a:gdLst>
                <a:gd name="T0" fmla="*/ 26 w 178"/>
                <a:gd name="T1" fmla="*/ 0 h 85"/>
                <a:gd name="T2" fmla="*/ 178 w 178"/>
                <a:gd name="T3" fmla="*/ 85 h 85"/>
                <a:gd name="T4" fmla="*/ 0 w 178"/>
                <a:gd name="T5" fmla="*/ 0 h 85"/>
                <a:gd name="T6" fmla="*/ 26 w 178"/>
                <a:gd name="T7" fmla="*/ 0 h 85"/>
              </a:gdLst>
              <a:ahLst/>
              <a:cxnLst>
                <a:cxn ang="0">
                  <a:pos x="T0" y="T1"/>
                </a:cxn>
                <a:cxn ang="0">
                  <a:pos x="T2" y="T3"/>
                </a:cxn>
                <a:cxn ang="0">
                  <a:pos x="T4" y="T5"/>
                </a:cxn>
                <a:cxn ang="0">
                  <a:pos x="T6" y="T7"/>
                </a:cxn>
              </a:cxnLst>
              <a:rect l="0" t="0" r="r" b="b"/>
              <a:pathLst>
                <a:path w="178" h="85">
                  <a:moveTo>
                    <a:pt x="26" y="0"/>
                  </a:moveTo>
                  <a:lnTo>
                    <a:pt x="178" y="85"/>
                  </a:lnTo>
                  <a:lnTo>
                    <a:pt x="0" y="0"/>
                  </a:lnTo>
                  <a:lnTo>
                    <a:pt x="26"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5"/>
            <p:cNvSpPr/>
            <p:nvPr/>
          </p:nvSpPr>
          <p:spPr bwMode="auto">
            <a:xfrm>
              <a:off x="4616450" y="5649913"/>
              <a:ext cx="123825" cy="128588"/>
            </a:xfrm>
            <a:custGeom>
              <a:avLst/>
              <a:gdLst>
                <a:gd name="T0" fmla="*/ 24 w 33"/>
                <a:gd name="T1" fmla="*/ 24 h 34"/>
                <a:gd name="T2" fmla="*/ 33 w 33"/>
                <a:gd name="T3" fmla="*/ 0 h 34"/>
                <a:gd name="T4" fmla="*/ 10 w 33"/>
                <a:gd name="T5" fmla="*/ 10 h 34"/>
                <a:gd name="T6" fmla="*/ 1 w 33"/>
                <a:gd name="T7" fmla="*/ 34 h 34"/>
                <a:gd name="T8" fmla="*/ 24 w 33"/>
                <a:gd name="T9" fmla="*/ 24 h 34"/>
              </a:gdLst>
              <a:ahLst/>
              <a:cxnLst>
                <a:cxn ang="0">
                  <a:pos x="T0" y="T1"/>
                </a:cxn>
                <a:cxn ang="0">
                  <a:pos x="T2" y="T3"/>
                </a:cxn>
                <a:cxn ang="0">
                  <a:pos x="T4" y="T5"/>
                </a:cxn>
                <a:cxn ang="0">
                  <a:pos x="T6" y="T7"/>
                </a:cxn>
                <a:cxn ang="0">
                  <a:pos x="T8" y="T9"/>
                </a:cxn>
              </a:cxnLst>
              <a:rect l="0" t="0" r="r" b="b"/>
              <a:pathLst>
                <a:path w="33" h="34">
                  <a:moveTo>
                    <a:pt x="24" y="24"/>
                  </a:moveTo>
                  <a:cubicBezTo>
                    <a:pt x="30" y="17"/>
                    <a:pt x="33" y="9"/>
                    <a:pt x="33" y="0"/>
                  </a:cubicBezTo>
                  <a:cubicBezTo>
                    <a:pt x="24" y="0"/>
                    <a:pt x="16" y="4"/>
                    <a:pt x="10" y="10"/>
                  </a:cubicBezTo>
                  <a:cubicBezTo>
                    <a:pt x="3" y="17"/>
                    <a:pt x="0" y="25"/>
                    <a:pt x="1" y="34"/>
                  </a:cubicBezTo>
                  <a:cubicBezTo>
                    <a:pt x="9" y="34"/>
                    <a:pt x="17" y="30"/>
                    <a:pt x="24" y="24"/>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6"/>
            <p:cNvSpPr/>
            <p:nvPr/>
          </p:nvSpPr>
          <p:spPr bwMode="auto">
            <a:xfrm>
              <a:off x="4605338" y="5857876"/>
              <a:ext cx="60325" cy="131763"/>
            </a:xfrm>
            <a:custGeom>
              <a:avLst/>
              <a:gdLst>
                <a:gd name="T0" fmla="*/ 16 w 16"/>
                <a:gd name="T1" fmla="*/ 17 h 35"/>
                <a:gd name="T2" fmla="*/ 10 w 16"/>
                <a:gd name="T3" fmla="*/ 35 h 35"/>
                <a:gd name="T4" fmla="*/ 1 w 16"/>
                <a:gd name="T5" fmla="*/ 18 h 35"/>
                <a:gd name="T6" fmla="*/ 7 w 16"/>
                <a:gd name="T7" fmla="*/ 0 h 35"/>
                <a:gd name="T8" fmla="*/ 16 w 16"/>
                <a:gd name="T9" fmla="*/ 17 h 35"/>
              </a:gdLst>
              <a:ahLst/>
              <a:cxnLst>
                <a:cxn ang="0">
                  <a:pos x="T0" y="T1"/>
                </a:cxn>
                <a:cxn ang="0">
                  <a:pos x="T2" y="T3"/>
                </a:cxn>
                <a:cxn ang="0">
                  <a:pos x="T4" y="T5"/>
                </a:cxn>
                <a:cxn ang="0">
                  <a:pos x="T6" y="T7"/>
                </a:cxn>
                <a:cxn ang="0">
                  <a:pos x="T8" y="T9"/>
                </a:cxn>
              </a:cxnLst>
              <a:rect l="0" t="0" r="r" b="b"/>
              <a:pathLst>
                <a:path w="16" h="35">
                  <a:moveTo>
                    <a:pt x="16" y="17"/>
                  </a:moveTo>
                  <a:cubicBezTo>
                    <a:pt x="16" y="24"/>
                    <a:pt x="14" y="30"/>
                    <a:pt x="10" y="35"/>
                  </a:cubicBezTo>
                  <a:cubicBezTo>
                    <a:pt x="5" y="31"/>
                    <a:pt x="1" y="25"/>
                    <a:pt x="1" y="18"/>
                  </a:cubicBezTo>
                  <a:cubicBezTo>
                    <a:pt x="0" y="11"/>
                    <a:pt x="3" y="4"/>
                    <a:pt x="7" y="0"/>
                  </a:cubicBezTo>
                  <a:cubicBezTo>
                    <a:pt x="12" y="4"/>
                    <a:pt x="15" y="10"/>
                    <a:pt x="16" y="17"/>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7"/>
            <p:cNvSpPr/>
            <p:nvPr/>
          </p:nvSpPr>
          <p:spPr bwMode="auto">
            <a:xfrm>
              <a:off x="4695825" y="5786438"/>
              <a:ext cx="74613" cy="66675"/>
            </a:xfrm>
            <a:custGeom>
              <a:avLst/>
              <a:gdLst>
                <a:gd name="T0" fmla="*/ 14 w 20"/>
                <a:gd name="T1" fmla="*/ 5 h 18"/>
                <a:gd name="T2" fmla="*/ 20 w 20"/>
                <a:gd name="T3" fmla="*/ 17 h 18"/>
                <a:gd name="T4" fmla="*/ 7 w 20"/>
                <a:gd name="T5" fmla="*/ 13 h 18"/>
                <a:gd name="T6" fmla="*/ 0 w 20"/>
                <a:gd name="T7" fmla="*/ 0 h 18"/>
                <a:gd name="T8" fmla="*/ 14 w 20"/>
                <a:gd name="T9" fmla="*/ 5 h 18"/>
              </a:gdLst>
              <a:ahLst/>
              <a:cxnLst>
                <a:cxn ang="0">
                  <a:pos x="T0" y="T1"/>
                </a:cxn>
                <a:cxn ang="0">
                  <a:pos x="T2" y="T3"/>
                </a:cxn>
                <a:cxn ang="0">
                  <a:pos x="T4" y="T5"/>
                </a:cxn>
                <a:cxn ang="0">
                  <a:pos x="T6" y="T7"/>
                </a:cxn>
                <a:cxn ang="0">
                  <a:pos x="T8" y="T9"/>
                </a:cxn>
              </a:cxnLst>
              <a:rect l="0" t="0" r="r" b="b"/>
              <a:pathLst>
                <a:path w="20" h="18">
                  <a:moveTo>
                    <a:pt x="14" y="5"/>
                  </a:moveTo>
                  <a:cubicBezTo>
                    <a:pt x="17" y="8"/>
                    <a:pt x="20" y="12"/>
                    <a:pt x="20" y="17"/>
                  </a:cubicBezTo>
                  <a:cubicBezTo>
                    <a:pt x="15" y="18"/>
                    <a:pt x="10" y="16"/>
                    <a:pt x="7" y="13"/>
                  </a:cubicBezTo>
                  <a:cubicBezTo>
                    <a:pt x="3" y="10"/>
                    <a:pt x="1" y="5"/>
                    <a:pt x="0" y="0"/>
                  </a:cubicBezTo>
                  <a:cubicBezTo>
                    <a:pt x="5" y="0"/>
                    <a:pt x="10" y="1"/>
                    <a:pt x="14" y="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8"/>
            <p:cNvSpPr/>
            <p:nvPr/>
          </p:nvSpPr>
          <p:spPr bwMode="auto">
            <a:xfrm>
              <a:off x="4222750" y="5553076"/>
              <a:ext cx="269875" cy="349250"/>
            </a:xfrm>
            <a:custGeom>
              <a:avLst/>
              <a:gdLst>
                <a:gd name="T0" fmla="*/ 17 w 72"/>
                <a:gd name="T1" fmla="*/ 60 h 93"/>
                <a:gd name="T2" fmla="*/ 68 w 72"/>
                <a:gd name="T3" fmla="*/ 93 h 93"/>
                <a:gd name="T4" fmla="*/ 56 w 72"/>
                <a:gd name="T5" fmla="*/ 33 h 93"/>
                <a:gd name="T6" fmla="*/ 4 w 72"/>
                <a:gd name="T7" fmla="*/ 0 h 93"/>
                <a:gd name="T8" fmla="*/ 17 w 72"/>
                <a:gd name="T9" fmla="*/ 60 h 93"/>
              </a:gdLst>
              <a:ahLst/>
              <a:cxnLst>
                <a:cxn ang="0">
                  <a:pos x="T0" y="T1"/>
                </a:cxn>
                <a:cxn ang="0">
                  <a:pos x="T2" y="T3"/>
                </a:cxn>
                <a:cxn ang="0">
                  <a:pos x="T4" y="T5"/>
                </a:cxn>
                <a:cxn ang="0">
                  <a:pos x="T6" y="T7"/>
                </a:cxn>
                <a:cxn ang="0">
                  <a:pos x="T8" y="T9"/>
                </a:cxn>
              </a:cxnLst>
              <a:rect l="0" t="0" r="r" b="b"/>
              <a:pathLst>
                <a:path w="72" h="93">
                  <a:moveTo>
                    <a:pt x="17" y="60"/>
                  </a:moveTo>
                  <a:cubicBezTo>
                    <a:pt x="29" y="78"/>
                    <a:pt x="48" y="89"/>
                    <a:pt x="68" y="93"/>
                  </a:cubicBezTo>
                  <a:cubicBezTo>
                    <a:pt x="72" y="73"/>
                    <a:pt x="68" y="51"/>
                    <a:pt x="56" y="33"/>
                  </a:cubicBezTo>
                  <a:cubicBezTo>
                    <a:pt x="43" y="15"/>
                    <a:pt x="25" y="4"/>
                    <a:pt x="4" y="0"/>
                  </a:cubicBezTo>
                  <a:cubicBezTo>
                    <a:pt x="0" y="20"/>
                    <a:pt x="4" y="42"/>
                    <a:pt x="17" y="6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9"/>
            <p:cNvSpPr/>
            <p:nvPr/>
          </p:nvSpPr>
          <p:spPr bwMode="auto">
            <a:xfrm>
              <a:off x="3763963" y="6053138"/>
              <a:ext cx="266700" cy="346075"/>
            </a:xfrm>
            <a:custGeom>
              <a:avLst/>
              <a:gdLst>
                <a:gd name="T0" fmla="*/ 16 w 71"/>
                <a:gd name="T1" fmla="*/ 59 h 92"/>
                <a:gd name="T2" fmla="*/ 67 w 71"/>
                <a:gd name="T3" fmla="*/ 92 h 92"/>
                <a:gd name="T4" fmla="*/ 55 w 71"/>
                <a:gd name="T5" fmla="*/ 33 h 92"/>
                <a:gd name="T6" fmla="*/ 4 w 71"/>
                <a:gd name="T7" fmla="*/ 0 h 92"/>
                <a:gd name="T8" fmla="*/ 16 w 71"/>
                <a:gd name="T9" fmla="*/ 59 h 92"/>
              </a:gdLst>
              <a:ahLst/>
              <a:cxnLst>
                <a:cxn ang="0">
                  <a:pos x="T0" y="T1"/>
                </a:cxn>
                <a:cxn ang="0">
                  <a:pos x="T2" y="T3"/>
                </a:cxn>
                <a:cxn ang="0">
                  <a:pos x="T4" y="T5"/>
                </a:cxn>
                <a:cxn ang="0">
                  <a:pos x="T6" y="T7"/>
                </a:cxn>
                <a:cxn ang="0">
                  <a:pos x="T8" y="T9"/>
                </a:cxn>
              </a:cxnLst>
              <a:rect l="0" t="0" r="r" b="b"/>
              <a:pathLst>
                <a:path w="71" h="92">
                  <a:moveTo>
                    <a:pt x="16" y="59"/>
                  </a:moveTo>
                  <a:cubicBezTo>
                    <a:pt x="28" y="78"/>
                    <a:pt x="47" y="89"/>
                    <a:pt x="67" y="92"/>
                  </a:cubicBezTo>
                  <a:cubicBezTo>
                    <a:pt x="71" y="72"/>
                    <a:pt x="68" y="51"/>
                    <a:pt x="55" y="33"/>
                  </a:cubicBezTo>
                  <a:cubicBezTo>
                    <a:pt x="43" y="14"/>
                    <a:pt x="24" y="3"/>
                    <a:pt x="4" y="0"/>
                  </a:cubicBezTo>
                  <a:cubicBezTo>
                    <a:pt x="0" y="20"/>
                    <a:pt x="3" y="41"/>
                    <a:pt x="16" y="5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40"/>
            <p:cNvSpPr/>
            <p:nvPr/>
          </p:nvSpPr>
          <p:spPr bwMode="auto">
            <a:xfrm>
              <a:off x="3411538" y="6399213"/>
              <a:ext cx="266700" cy="349250"/>
            </a:xfrm>
            <a:custGeom>
              <a:avLst/>
              <a:gdLst>
                <a:gd name="T0" fmla="*/ 16 w 71"/>
                <a:gd name="T1" fmla="*/ 60 h 93"/>
                <a:gd name="T2" fmla="*/ 67 w 71"/>
                <a:gd name="T3" fmla="*/ 93 h 93"/>
                <a:gd name="T4" fmla="*/ 55 w 71"/>
                <a:gd name="T5" fmla="*/ 33 h 93"/>
                <a:gd name="T6" fmla="*/ 4 w 71"/>
                <a:gd name="T7" fmla="*/ 0 h 93"/>
                <a:gd name="T8" fmla="*/ 16 w 71"/>
                <a:gd name="T9" fmla="*/ 60 h 93"/>
              </a:gdLst>
              <a:ahLst/>
              <a:cxnLst>
                <a:cxn ang="0">
                  <a:pos x="T0" y="T1"/>
                </a:cxn>
                <a:cxn ang="0">
                  <a:pos x="T2" y="T3"/>
                </a:cxn>
                <a:cxn ang="0">
                  <a:pos x="T4" y="T5"/>
                </a:cxn>
                <a:cxn ang="0">
                  <a:pos x="T6" y="T7"/>
                </a:cxn>
                <a:cxn ang="0">
                  <a:pos x="T8" y="T9"/>
                </a:cxn>
              </a:cxnLst>
              <a:rect l="0" t="0" r="r" b="b"/>
              <a:pathLst>
                <a:path w="71" h="93">
                  <a:moveTo>
                    <a:pt x="16" y="60"/>
                  </a:moveTo>
                  <a:cubicBezTo>
                    <a:pt x="28" y="78"/>
                    <a:pt x="47" y="89"/>
                    <a:pt x="67" y="93"/>
                  </a:cubicBezTo>
                  <a:cubicBezTo>
                    <a:pt x="71" y="73"/>
                    <a:pt x="68" y="51"/>
                    <a:pt x="55" y="33"/>
                  </a:cubicBezTo>
                  <a:cubicBezTo>
                    <a:pt x="43" y="15"/>
                    <a:pt x="24" y="4"/>
                    <a:pt x="4" y="0"/>
                  </a:cubicBezTo>
                  <a:cubicBezTo>
                    <a:pt x="0" y="20"/>
                    <a:pt x="3" y="42"/>
                    <a:pt x="16" y="6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41"/>
            <p:cNvSpPr/>
            <p:nvPr/>
          </p:nvSpPr>
          <p:spPr bwMode="auto">
            <a:xfrm>
              <a:off x="3460750" y="6361113"/>
              <a:ext cx="311150" cy="161925"/>
            </a:xfrm>
            <a:custGeom>
              <a:avLst/>
              <a:gdLst>
                <a:gd name="T0" fmla="*/ 38 w 83"/>
                <a:gd name="T1" fmla="*/ 39 h 43"/>
                <a:gd name="T2" fmla="*/ 83 w 83"/>
                <a:gd name="T3" fmla="*/ 30 h 43"/>
                <a:gd name="T4" fmla="*/ 46 w 83"/>
                <a:gd name="T5" fmla="*/ 4 h 43"/>
                <a:gd name="T6" fmla="*/ 0 w 83"/>
                <a:gd name="T7" fmla="*/ 12 h 43"/>
                <a:gd name="T8" fmla="*/ 38 w 83"/>
                <a:gd name="T9" fmla="*/ 39 h 43"/>
              </a:gdLst>
              <a:ahLst/>
              <a:cxnLst>
                <a:cxn ang="0">
                  <a:pos x="T0" y="T1"/>
                </a:cxn>
                <a:cxn ang="0">
                  <a:pos x="T2" y="T3"/>
                </a:cxn>
                <a:cxn ang="0">
                  <a:pos x="T4" y="T5"/>
                </a:cxn>
                <a:cxn ang="0">
                  <a:pos x="T6" y="T7"/>
                </a:cxn>
                <a:cxn ang="0">
                  <a:pos x="T8" y="T9"/>
                </a:cxn>
              </a:cxnLst>
              <a:rect l="0" t="0" r="r" b="b"/>
              <a:pathLst>
                <a:path w="83" h="43">
                  <a:moveTo>
                    <a:pt x="38" y="39"/>
                  </a:moveTo>
                  <a:cubicBezTo>
                    <a:pt x="54" y="43"/>
                    <a:pt x="70" y="39"/>
                    <a:pt x="83" y="30"/>
                  </a:cubicBezTo>
                  <a:cubicBezTo>
                    <a:pt x="75" y="17"/>
                    <a:pt x="62" y="7"/>
                    <a:pt x="46" y="4"/>
                  </a:cubicBezTo>
                  <a:cubicBezTo>
                    <a:pt x="29" y="0"/>
                    <a:pt x="13" y="4"/>
                    <a:pt x="0" y="12"/>
                  </a:cubicBezTo>
                  <a:cubicBezTo>
                    <a:pt x="8" y="25"/>
                    <a:pt x="22" y="35"/>
                    <a:pt x="38"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2"/>
            <p:cNvSpPr/>
            <p:nvPr/>
          </p:nvSpPr>
          <p:spPr bwMode="auto">
            <a:xfrm>
              <a:off x="3232150" y="6654801"/>
              <a:ext cx="141288" cy="112713"/>
            </a:xfrm>
            <a:custGeom>
              <a:avLst/>
              <a:gdLst>
                <a:gd name="T0" fmla="*/ 13 w 38"/>
                <a:gd name="T1" fmla="*/ 23 h 30"/>
                <a:gd name="T2" fmla="*/ 38 w 38"/>
                <a:gd name="T3" fmla="*/ 29 h 30"/>
                <a:gd name="T4" fmla="*/ 25 w 38"/>
                <a:gd name="T5" fmla="*/ 7 h 30"/>
                <a:gd name="T6" fmla="*/ 0 w 38"/>
                <a:gd name="T7" fmla="*/ 1 h 30"/>
                <a:gd name="T8" fmla="*/ 13 w 38"/>
                <a:gd name="T9" fmla="*/ 23 h 30"/>
              </a:gdLst>
              <a:ahLst/>
              <a:cxnLst>
                <a:cxn ang="0">
                  <a:pos x="T0" y="T1"/>
                </a:cxn>
                <a:cxn ang="0">
                  <a:pos x="T2" y="T3"/>
                </a:cxn>
                <a:cxn ang="0">
                  <a:pos x="T4" y="T5"/>
                </a:cxn>
                <a:cxn ang="0">
                  <a:pos x="T6" y="T7"/>
                </a:cxn>
                <a:cxn ang="0">
                  <a:pos x="T8" y="T9"/>
                </a:cxn>
              </a:cxnLst>
              <a:rect l="0" t="0" r="r" b="b"/>
              <a:pathLst>
                <a:path w="38" h="30">
                  <a:moveTo>
                    <a:pt x="13" y="23"/>
                  </a:moveTo>
                  <a:cubicBezTo>
                    <a:pt x="21" y="29"/>
                    <a:pt x="30" y="30"/>
                    <a:pt x="38" y="29"/>
                  </a:cubicBezTo>
                  <a:cubicBezTo>
                    <a:pt x="37" y="20"/>
                    <a:pt x="32" y="12"/>
                    <a:pt x="25" y="7"/>
                  </a:cubicBezTo>
                  <a:cubicBezTo>
                    <a:pt x="18" y="2"/>
                    <a:pt x="9" y="0"/>
                    <a:pt x="0" y="1"/>
                  </a:cubicBezTo>
                  <a:cubicBezTo>
                    <a:pt x="1" y="10"/>
                    <a:pt x="6" y="18"/>
                    <a:pt x="13" y="23"/>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3"/>
            <p:cNvSpPr/>
            <p:nvPr/>
          </p:nvSpPr>
          <p:spPr bwMode="auto">
            <a:xfrm>
              <a:off x="3386138" y="6481763"/>
              <a:ext cx="100013" cy="228600"/>
            </a:xfrm>
            <a:custGeom>
              <a:avLst/>
              <a:gdLst>
                <a:gd name="T0" fmla="*/ 0 w 27"/>
                <a:gd name="T1" fmla="*/ 30 h 61"/>
                <a:gd name="T2" fmla="*/ 11 w 27"/>
                <a:gd name="T3" fmla="*/ 61 h 61"/>
                <a:gd name="T4" fmla="*/ 26 w 27"/>
                <a:gd name="T5" fmla="*/ 32 h 61"/>
                <a:gd name="T6" fmla="*/ 15 w 27"/>
                <a:gd name="T7" fmla="*/ 0 h 61"/>
                <a:gd name="T8" fmla="*/ 0 w 27"/>
                <a:gd name="T9" fmla="*/ 30 h 61"/>
              </a:gdLst>
              <a:ahLst/>
              <a:cxnLst>
                <a:cxn ang="0">
                  <a:pos x="T0" y="T1"/>
                </a:cxn>
                <a:cxn ang="0">
                  <a:pos x="T2" y="T3"/>
                </a:cxn>
                <a:cxn ang="0">
                  <a:pos x="T4" y="T5"/>
                </a:cxn>
                <a:cxn ang="0">
                  <a:pos x="T6" y="T7"/>
                </a:cxn>
                <a:cxn ang="0">
                  <a:pos x="T8" y="T9"/>
                </a:cxn>
              </a:cxnLst>
              <a:rect l="0" t="0" r="r" b="b"/>
              <a:pathLst>
                <a:path w="27" h="61">
                  <a:moveTo>
                    <a:pt x="0" y="30"/>
                  </a:moveTo>
                  <a:cubicBezTo>
                    <a:pt x="0" y="42"/>
                    <a:pt x="4" y="53"/>
                    <a:pt x="11" y="61"/>
                  </a:cubicBezTo>
                  <a:cubicBezTo>
                    <a:pt x="20" y="54"/>
                    <a:pt x="25" y="44"/>
                    <a:pt x="26" y="32"/>
                  </a:cubicBezTo>
                  <a:cubicBezTo>
                    <a:pt x="27" y="20"/>
                    <a:pt x="23" y="9"/>
                    <a:pt x="15" y="0"/>
                  </a:cubicBezTo>
                  <a:cubicBezTo>
                    <a:pt x="7" y="7"/>
                    <a:pt x="1" y="18"/>
                    <a:pt x="0" y="3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4"/>
            <p:cNvSpPr/>
            <p:nvPr/>
          </p:nvSpPr>
          <p:spPr bwMode="auto">
            <a:xfrm>
              <a:off x="3768725" y="6207126"/>
              <a:ext cx="71438" cy="153988"/>
            </a:xfrm>
            <a:custGeom>
              <a:avLst/>
              <a:gdLst>
                <a:gd name="T0" fmla="*/ 1 w 19"/>
                <a:gd name="T1" fmla="*/ 20 h 41"/>
                <a:gd name="T2" fmla="*/ 8 w 19"/>
                <a:gd name="T3" fmla="*/ 41 h 41"/>
                <a:gd name="T4" fmla="*/ 18 w 19"/>
                <a:gd name="T5" fmla="*/ 21 h 41"/>
                <a:gd name="T6" fmla="*/ 11 w 19"/>
                <a:gd name="T7" fmla="*/ 0 h 41"/>
                <a:gd name="T8" fmla="*/ 1 w 19"/>
                <a:gd name="T9" fmla="*/ 20 h 41"/>
              </a:gdLst>
              <a:ahLst/>
              <a:cxnLst>
                <a:cxn ang="0">
                  <a:pos x="T0" y="T1"/>
                </a:cxn>
                <a:cxn ang="0">
                  <a:pos x="T2" y="T3"/>
                </a:cxn>
                <a:cxn ang="0">
                  <a:pos x="T4" y="T5"/>
                </a:cxn>
                <a:cxn ang="0">
                  <a:pos x="T6" y="T7"/>
                </a:cxn>
                <a:cxn ang="0">
                  <a:pos x="T8" y="T9"/>
                </a:cxn>
              </a:cxnLst>
              <a:rect l="0" t="0" r="r" b="b"/>
              <a:pathLst>
                <a:path w="19" h="41">
                  <a:moveTo>
                    <a:pt x="1" y="20"/>
                  </a:moveTo>
                  <a:cubicBezTo>
                    <a:pt x="0" y="28"/>
                    <a:pt x="3" y="35"/>
                    <a:pt x="8" y="41"/>
                  </a:cubicBezTo>
                  <a:cubicBezTo>
                    <a:pt x="14" y="36"/>
                    <a:pt x="18" y="29"/>
                    <a:pt x="18" y="21"/>
                  </a:cubicBezTo>
                  <a:cubicBezTo>
                    <a:pt x="19" y="13"/>
                    <a:pt x="16" y="5"/>
                    <a:pt x="11" y="0"/>
                  </a:cubicBezTo>
                  <a:cubicBezTo>
                    <a:pt x="5" y="4"/>
                    <a:pt x="1" y="12"/>
                    <a:pt x="1" y="2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5"/>
            <p:cNvSpPr/>
            <p:nvPr/>
          </p:nvSpPr>
          <p:spPr bwMode="auto">
            <a:xfrm>
              <a:off x="3073400" y="6684963"/>
              <a:ext cx="176213" cy="190500"/>
            </a:xfrm>
            <a:custGeom>
              <a:avLst/>
              <a:gdLst>
                <a:gd name="T0" fmla="*/ 12 w 47"/>
                <a:gd name="T1" fmla="*/ 35 h 51"/>
                <a:gd name="T2" fmla="*/ 46 w 47"/>
                <a:gd name="T3" fmla="*/ 51 h 51"/>
                <a:gd name="T4" fmla="*/ 34 w 47"/>
                <a:gd name="T5" fmla="*/ 16 h 51"/>
                <a:gd name="T6" fmla="*/ 1 w 47"/>
                <a:gd name="T7" fmla="*/ 0 h 51"/>
                <a:gd name="T8" fmla="*/ 12 w 47"/>
                <a:gd name="T9" fmla="*/ 35 h 51"/>
              </a:gdLst>
              <a:ahLst/>
              <a:cxnLst>
                <a:cxn ang="0">
                  <a:pos x="T0" y="T1"/>
                </a:cxn>
                <a:cxn ang="0">
                  <a:pos x="T2" y="T3"/>
                </a:cxn>
                <a:cxn ang="0">
                  <a:pos x="T4" y="T5"/>
                </a:cxn>
                <a:cxn ang="0">
                  <a:pos x="T6" y="T7"/>
                </a:cxn>
                <a:cxn ang="0">
                  <a:pos x="T8" y="T9"/>
                </a:cxn>
              </a:cxnLst>
              <a:rect l="0" t="0" r="r" b="b"/>
              <a:pathLst>
                <a:path w="47" h="51">
                  <a:moveTo>
                    <a:pt x="12" y="35"/>
                  </a:moveTo>
                  <a:cubicBezTo>
                    <a:pt x="21" y="45"/>
                    <a:pt x="33" y="50"/>
                    <a:pt x="46" y="51"/>
                  </a:cubicBezTo>
                  <a:cubicBezTo>
                    <a:pt x="47" y="39"/>
                    <a:pt x="43" y="26"/>
                    <a:pt x="34" y="16"/>
                  </a:cubicBezTo>
                  <a:cubicBezTo>
                    <a:pt x="25" y="6"/>
                    <a:pt x="13" y="0"/>
                    <a:pt x="1" y="0"/>
                  </a:cubicBezTo>
                  <a:cubicBezTo>
                    <a:pt x="0" y="12"/>
                    <a:pt x="3" y="25"/>
                    <a:pt x="12" y="3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6"/>
            <p:cNvSpPr/>
            <p:nvPr/>
          </p:nvSpPr>
          <p:spPr bwMode="auto">
            <a:xfrm>
              <a:off x="3216275" y="6665913"/>
              <a:ext cx="57150" cy="115888"/>
            </a:xfrm>
            <a:custGeom>
              <a:avLst/>
              <a:gdLst>
                <a:gd name="T0" fmla="*/ 1 w 15"/>
                <a:gd name="T1" fmla="*/ 17 h 31"/>
                <a:gd name="T2" fmla="*/ 10 w 15"/>
                <a:gd name="T3" fmla="*/ 31 h 31"/>
                <a:gd name="T4" fmla="*/ 14 w 15"/>
                <a:gd name="T5" fmla="*/ 15 h 31"/>
                <a:gd name="T6" fmla="*/ 5 w 15"/>
                <a:gd name="T7" fmla="*/ 0 h 31"/>
                <a:gd name="T8" fmla="*/ 1 w 15"/>
                <a:gd name="T9" fmla="*/ 17 h 31"/>
              </a:gdLst>
              <a:ahLst/>
              <a:cxnLst>
                <a:cxn ang="0">
                  <a:pos x="T0" y="T1"/>
                </a:cxn>
                <a:cxn ang="0">
                  <a:pos x="T2" y="T3"/>
                </a:cxn>
                <a:cxn ang="0">
                  <a:pos x="T4" y="T5"/>
                </a:cxn>
                <a:cxn ang="0">
                  <a:pos x="T6" y="T7"/>
                </a:cxn>
                <a:cxn ang="0">
                  <a:pos x="T8" y="T9"/>
                </a:cxn>
              </a:cxnLst>
              <a:rect l="0" t="0" r="r" b="b"/>
              <a:pathLst>
                <a:path w="15" h="31">
                  <a:moveTo>
                    <a:pt x="1" y="17"/>
                  </a:moveTo>
                  <a:cubicBezTo>
                    <a:pt x="2" y="23"/>
                    <a:pt x="6" y="28"/>
                    <a:pt x="10" y="31"/>
                  </a:cubicBezTo>
                  <a:cubicBezTo>
                    <a:pt x="14" y="26"/>
                    <a:pt x="15" y="21"/>
                    <a:pt x="14" y="15"/>
                  </a:cubicBezTo>
                  <a:cubicBezTo>
                    <a:pt x="13" y="9"/>
                    <a:pt x="10" y="4"/>
                    <a:pt x="5" y="0"/>
                  </a:cubicBezTo>
                  <a:cubicBezTo>
                    <a:pt x="2" y="5"/>
                    <a:pt x="0" y="11"/>
                    <a:pt x="1" y="1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7"/>
            <p:cNvSpPr/>
            <p:nvPr/>
          </p:nvSpPr>
          <p:spPr bwMode="auto">
            <a:xfrm>
              <a:off x="3840163" y="6075363"/>
              <a:ext cx="307975" cy="158750"/>
            </a:xfrm>
            <a:custGeom>
              <a:avLst/>
              <a:gdLst>
                <a:gd name="T0" fmla="*/ 37 w 82"/>
                <a:gd name="T1" fmla="*/ 39 h 42"/>
                <a:gd name="T2" fmla="*/ 82 w 82"/>
                <a:gd name="T3" fmla="*/ 30 h 42"/>
                <a:gd name="T4" fmla="*/ 45 w 82"/>
                <a:gd name="T5" fmla="*/ 3 h 42"/>
                <a:gd name="T6" fmla="*/ 0 w 82"/>
                <a:gd name="T7" fmla="*/ 12 h 42"/>
                <a:gd name="T8" fmla="*/ 37 w 82"/>
                <a:gd name="T9" fmla="*/ 39 h 42"/>
              </a:gdLst>
              <a:ahLst/>
              <a:cxnLst>
                <a:cxn ang="0">
                  <a:pos x="T0" y="T1"/>
                </a:cxn>
                <a:cxn ang="0">
                  <a:pos x="T2" y="T3"/>
                </a:cxn>
                <a:cxn ang="0">
                  <a:pos x="T4" y="T5"/>
                </a:cxn>
                <a:cxn ang="0">
                  <a:pos x="T6" y="T7"/>
                </a:cxn>
                <a:cxn ang="0">
                  <a:pos x="T8" y="T9"/>
                </a:cxn>
              </a:cxnLst>
              <a:rect l="0" t="0" r="r" b="b"/>
              <a:pathLst>
                <a:path w="82" h="42">
                  <a:moveTo>
                    <a:pt x="37" y="39"/>
                  </a:moveTo>
                  <a:cubicBezTo>
                    <a:pt x="53" y="42"/>
                    <a:pt x="70" y="39"/>
                    <a:pt x="82" y="30"/>
                  </a:cubicBezTo>
                  <a:cubicBezTo>
                    <a:pt x="74" y="17"/>
                    <a:pt x="61" y="7"/>
                    <a:pt x="45" y="3"/>
                  </a:cubicBezTo>
                  <a:cubicBezTo>
                    <a:pt x="29" y="0"/>
                    <a:pt x="12" y="3"/>
                    <a:pt x="0" y="12"/>
                  </a:cubicBezTo>
                  <a:cubicBezTo>
                    <a:pt x="8" y="25"/>
                    <a:pt x="21" y="35"/>
                    <a:pt x="37"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8"/>
            <p:cNvSpPr/>
            <p:nvPr/>
          </p:nvSpPr>
          <p:spPr bwMode="auto">
            <a:xfrm>
              <a:off x="4357688" y="5608638"/>
              <a:ext cx="184150" cy="98425"/>
            </a:xfrm>
            <a:custGeom>
              <a:avLst/>
              <a:gdLst>
                <a:gd name="T0" fmla="*/ 22 w 49"/>
                <a:gd name="T1" fmla="*/ 23 h 26"/>
                <a:gd name="T2" fmla="*/ 49 w 49"/>
                <a:gd name="T3" fmla="*/ 18 h 26"/>
                <a:gd name="T4" fmla="*/ 27 w 49"/>
                <a:gd name="T5" fmla="*/ 3 h 26"/>
                <a:gd name="T6" fmla="*/ 0 w 49"/>
                <a:gd name="T7" fmla="*/ 8 h 26"/>
                <a:gd name="T8" fmla="*/ 22 w 49"/>
                <a:gd name="T9" fmla="*/ 23 h 26"/>
              </a:gdLst>
              <a:ahLst/>
              <a:cxnLst>
                <a:cxn ang="0">
                  <a:pos x="T0" y="T1"/>
                </a:cxn>
                <a:cxn ang="0">
                  <a:pos x="T2" y="T3"/>
                </a:cxn>
                <a:cxn ang="0">
                  <a:pos x="T4" y="T5"/>
                </a:cxn>
                <a:cxn ang="0">
                  <a:pos x="T6" y="T7"/>
                </a:cxn>
                <a:cxn ang="0">
                  <a:pos x="T8" y="T9"/>
                </a:cxn>
              </a:cxnLst>
              <a:rect l="0" t="0" r="r" b="b"/>
              <a:pathLst>
                <a:path w="49" h="26">
                  <a:moveTo>
                    <a:pt x="22" y="23"/>
                  </a:moveTo>
                  <a:cubicBezTo>
                    <a:pt x="32" y="26"/>
                    <a:pt x="42" y="23"/>
                    <a:pt x="49" y="18"/>
                  </a:cubicBezTo>
                  <a:cubicBezTo>
                    <a:pt x="45" y="11"/>
                    <a:pt x="37" y="5"/>
                    <a:pt x="27" y="3"/>
                  </a:cubicBezTo>
                  <a:cubicBezTo>
                    <a:pt x="17" y="0"/>
                    <a:pt x="8" y="2"/>
                    <a:pt x="0" y="8"/>
                  </a:cubicBezTo>
                  <a:cubicBezTo>
                    <a:pt x="5" y="15"/>
                    <a:pt x="13" y="21"/>
                    <a:pt x="22" y="23"/>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9"/>
            <p:cNvSpPr/>
            <p:nvPr/>
          </p:nvSpPr>
          <p:spPr bwMode="auto">
            <a:xfrm>
              <a:off x="4673600" y="5000626"/>
              <a:ext cx="311150" cy="157163"/>
            </a:xfrm>
            <a:custGeom>
              <a:avLst/>
              <a:gdLst>
                <a:gd name="T0" fmla="*/ 37 w 83"/>
                <a:gd name="T1" fmla="*/ 39 h 42"/>
                <a:gd name="T2" fmla="*/ 83 w 83"/>
                <a:gd name="T3" fmla="*/ 30 h 42"/>
                <a:gd name="T4" fmla="*/ 45 w 83"/>
                <a:gd name="T5" fmla="*/ 3 h 42"/>
                <a:gd name="T6" fmla="*/ 0 w 83"/>
                <a:gd name="T7" fmla="*/ 12 h 42"/>
                <a:gd name="T8" fmla="*/ 37 w 83"/>
                <a:gd name="T9" fmla="*/ 39 h 42"/>
              </a:gdLst>
              <a:ahLst/>
              <a:cxnLst>
                <a:cxn ang="0">
                  <a:pos x="T0" y="T1"/>
                </a:cxn>
                <a:cxn ang="0">
                  <a:pos x="T2" y="T3"/>
                </a:cxn>
                <a:cxn ang="0">
                  <a:pos x="T4" y="T5"/>
                </a:cxn>
                <a:cxn ang="0">
                  <a:pos x="T6" y="T7"/>
                </a:cxn>
                <a:cxn ang="0">
                  <a:pos x="T8" y="T9"/>
                </a:cxn>
              </a:cxnLst>
              <a:rect l="0" t="0" r="r" b="b"/>
              <a:pathLst>
                <a:path w="83" h="42">
                  <a:moveTo>
                    <a:pt x="37" y="39"/>
                  </a:moveTo>
                  <a:cubicBezTo>
                    <a:pt x="54" y="42"/>
                    <a:pt x="70" y="39"/>
                    <a:pt x="83" y="30"/>
                  </a:cubicBezTo>
                  <a:cubicBezTo>
                    <a:pt x="74" y="17"/>
                    <a:pt x="61" y="7"/>
                    <a:pt x="45" y="3"/>
                  </a:cubicBezTo>
                  <a:cubicBezTo>
                    <a:pt x="29" y="0"/>
                    <a:pt x="13" y="3"/>
                    <a:pt x="0" y="12"/>
                  </a:cubicBezTo>
                  <a:cubicBezTo>
                    <a:pt x="8" y="25"/>
                    <a:pt x="21" y="35"/>
                    <a:pt x="37"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50"/>
            <p:cNvSpPr/>
            <p:nvPr/>
          </p:nvSpPr>
          <p:spPr bwMode="auto">
            <a:xfrm>
              <a:off x="4225925" y="3071813"/>
              <a:ext cx="173038" cy="296863"/>
            </a:xfrm>
            <a:custGeom>
              <a:avLst/>
              <a:gdLst>
                <a:gd name="T0" fmla="*/ 40 w 46"/>
                <a:gd name="T1" fmla="*/ 47 h 79"/>
                <a:gd name="T2" fmla="*/ 38 w 46"/>
                <a:gd name="T3" fmla="*/ 0 h 79"/>
                <a:gd name="T4" fmla="*/ 6 w 46"/>
                <a:gd name="T5" fmla="*/ 33 h 79"/>
                <a:gd name="T6" fmla="*/ 7 w 46"/>
                <a:gd name="T7" fmla="*/ 79 h 79"/>
                <a:gd name="T8" fmla="*/ 40 w 46"/>
                <a:gd name="T9" fmla="*/ 47 h 79"/>
              </a:gdLst>
              <a:ahLst/>
              <a:cxnLst>
                <a:cxn ang="0">
                  <a:pos x="T0" y="T1"/>
                </a:cxn>
                <a:cxn ang="0">
                  <a:pos x="T2" y="T3"/>
                </a:cxn>
                <a:cxn ang="0">
                  <a:pos x="T4" y="T5"/>
                </a:cxn>
                <a:cxn ang="0">
                  <a:pos x="T6" y="T7"/>
                </a:cxn>
                <a:cxn ang="0">
                  <a:pos x="T8" y="T9"/>
                </a:cxn>
              </a:cxnLst>
              <a:rect l="0" t="0" r="r" b="b"/>
              <a:pathLst>
                <a:path w="46" h="79">
                  <a:moveTo>
                    <a:pt x="40" y="47"/>
                  </a:moveTo>
                  <a:cubicBezTo>
                    <a:pt x="46" y="31"/>
                    <a:pt x="45" y="14"/>
                    <a:pt x="38" y="0"/>
                  </a:cubicBezTo>
                  <a:cubicBezTo>
                    <a:pt x="24" y="6"/>
                    <a:pt x="12" y="18"/>
                    <a:pt x="6" y="33"/>
                  </a:cubicBezTo>
                  <a:cubicBezTo>
                    <a:pt x="0" y="49"/>
                    <a:pt x="1" y="65"/>
                    <a:pt x="7" y="79"/>
                  </a:cubicBezTo>
                  <a:cubicBezTo>
                    <a:pt x="22" y="74"/>
                    <a:pt x="33" y="62"/>
                    <a:pt x="40" y="4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51"/>
            <p:cNvSpPr/>
            <p:nvPr/>
          </p:nvSpPr>
          <p:spPr bwMode="auto">
            <a:xfrm>
              <a:off x="3779838" y="3121026"/>
              <a:ext cx="96838" cy="119063"/>
            </a:xfrm>
            <a:custGeom>
              <a:avLst/>
              <a:gdLst>
                <a:gd name="T0" fmla="*/ 20 w 26"/>
                <a:gd name="T1" fmla="*/ 21 h 32"/>
                <a:gd name="T2" fmla="*/ 25 w 26"/>
                <a:gd name="T3" fmla="*/ 0 h 32"/>
                <a:gd name="T4" fmla="*/ 6 w 26"/>
                <a:gd name="T5" fmla="*/ 11 h 32"/>
                <a:gd name="T6" fmla="*/ 1 w 26"/>
                <a:gd name="T7" fmla="*/ 32 h 32"/>
                <a:gd name="T8" fmla="*/ 20 w 26"/>
                <a:gd name="T9" fmla="*/ 21 h 32"/>
              </a:gdLst>
              <a:ahLst/>
              <a:cxnLst>
                <a:cxn ang="0">
                  <a:pos x="T0" y="T1"/>
                </a:cxn>
                <a:cxn ang="0">
                  <a:pos x="T2" y="T3"/>
                </a:cxn>
                <a:cxn ang="0">
                  <a:pos x="T4" y="T5"/>
                </a:cxn>
                <a:cxn ang="0">
                  <a:pos x="T6" y="T7"/>
                </a:cxn>
                <a:cxn ang="0">
                  <a:pos x="T8" y="T9"/>
                </a:cxn>
              </a:cxnLst>
              <a:rect l="0" t="0" r="r" b="b"/>
              <a:pathLst>
                <a:path w="26" h="32">
                  <a:moveTo>
                    <a:pt x="20" y="21"/>
                  </a:moveTo>
                  <a:cubicBezTo>
                    <a:pt x="24" y="15"/>
                    <a:pt x="26" y="7"/>
                    <a:pt x="25" y="0"/>
                  </a:cubicBezTo>
                  <a:cubicBezTo>
                    <a:pt x="17" y="1"/>
                    <a:pt x="11" y="5"/>
                    <a:pt x="6" y="11"/>
                  </a:cubicBezTo>
                  <a:cubicBezTo>
                    <a:pt x="1" y="17"/>
                    <a:pt x="0" y="25"/>
                    <a:pt x="1" y="32"/>
                  </a:cubicBezTo>
                  <a:cubicBezTo>
                    <a:pt x="8" y="31"/>
                    <a:pt x="15" y="28"/>
                    <a:pt x="20" y="21"/>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2"/>
            <p:cNvSpPr/>
            <p:nvPr/>
          </p:nvSpPr>
          <p:spPr bwMode="auto">
            <a:xfrm>
              <a:off x="3438525" y="3192463"/>
              <a:ext cx="153988" cy="119063"/>
            </a:xfrm>
            <a:custGeom>
              <a:avLst/>
              <a:gdLst>
                <a:gd name="T0" fmla="*/ 26 w 41"/>
                <a:gd name="T1" fmla="*/ 7 h 32"/>
                <a:gd name="T2" fmla="*/ 0 w 41"/>
                <a:gd name="T3" fmla="*/ 2 h 32"/>
                <a:gd name="T4" fmla="*/ 14 w 41"/>
                <a:gd name="T5" fmla="*/ 25 h 32"/>
                <a:gd name="T6" fmla="*/ 41 w 41"/>
                <a:gd name="T7" fmla="*/ 30 h 32"/>
                <a:gd name="T8" fmla="*/ 26 w 41"/>
                <a:gd name="T9" fmla="*/ 7 h 32"/>
              </a:gdLst>
              <a:ahLst/>
              <a:cxnLst>
                <a:cxn ang="0">
                  <a:pos x="T0" y="T1"/>
                </a:cxn>
                <a:cxn ang="0">
                  <a:pos x="T2" y="T3"/>
                </a:cxn>
                <a:cxn ang="0">
                  <a:pos x="T4" y="T5"/>
                </a:cxn>
                <a:cxn ang="0">
                  <a:pos x="T6" y="T7"/>
                </a:cxn>
                <a:cxn ang="0">
                  <a:pos x="T8" y="T9"/>
                </a:cxn>
              </a:cxnLst>
              <a:rect l="0" t="0" r="r" b="b"/>
              <a:pathLst>
                <a:path w="41" h="32">
                  <a:moveTo>
                    <a:pt x="26" y="7"/>
                  </a:moveTo>
                  <a:cubicBezTo>
                    <a:pt x="18" y="2"/>
                    <a:pt x="9" y="0"/>
                    <a:pt x="0" y="2"/>
                  </a:cubicBezTo>
                  <a:cubicBezTo>
                    <a:pt x="1" y="11"/>
                    <a:pt x="6" y="19"/>
                    <a:pt x="14" y="25"/>
                  </a:cubicBezTo>
                  <a:cubicBezTo>
                    <a:pt x="22" y="30"/>
                    <a:pt x="32" y="32"/>
                    <a:pt x="41" y="30"/>
                  </a:cubicBezTo>
                  <a:cubicBezTo>
                    <a:pt x="39" y="21"/>
                    <a:pt x="34" y="13"/>
                    <a:pt x="26" y="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3"/>
            <p:cNvSpPr/>
            <p:nvPr/>
          </p:nvSpPr>
          <p:spPr bwMode="auto">
            <a:xfrm>
              <a:off x="4267200" y="3187701"/>
              <a:ext cx="296863" cy="173038"/>
            </a:xfrm>
            <a:custGeom>
              <a:avLst/>
              <a:gdLst>
                <a:gd name="T0" fmla="*/ 46 w 79"/>
                <a:gd name="T1" fmla="*/ 40 h 46"/>
                <a:gd name="T2" fmla="*/ 0 w 79"/>
                <a:gd name="T3" fmla="*/ 39 h 46"/>
                <a:gd name="T4" fmla="*/ 33 w 79"/>
                <a:gd name="T5" fmla="*/ 6 h 46"/>
                <a:gd name="T6" fmla="*/ 79 w 79"/>
                <a:gd name="T7" fmla="*/ 8 h 46"/>
                <a:gd name="T8" fmla="*/ 46 w 79"/>
                <a:gd name="T9" fmla="*/ 40 h 46"/>
              </a:gdLst>
              <a:ahLst/>
              <a:cxnLst>
                <a:cxn ang="0">
                  <a:pos x="T0" y="T1"/>
                </a:cxn>
                <a:cxn ang="0">
                  <a:pos x="T2" y="T3"/>
                </a:cxn>
                <a:cxn ang="0">
                  <a:pos x="T4" y="T5"/>
                </a:cxn>
                <a:cxn ang="0">
                  <a:pos x="T6" y="T7"/>
                </a:cxn>
                <a:cxn ang="0">
                  <a:pos x="T8" y="T9"/>
                </a:cxn>
              </a:cxnLst>
              <a:rect l="0" t="0" r="r" b="b"/>
              <a:pathLst>
                <a:path w="79" h="46">
                  <a:moveTo>
                    <a:pt x="46" y="40"/>
                  </a:moveTo>
                  <a:cubicBezTo>
                    <a:pt x="30" y="46"/>
                    <a:pt x="14" y="45"/>
                    <a:pt x="0" y="39"/>
                  </a:cubicBezTo>
                  <a:cubicBezTo>
                    <a:pt x="6" y="24"/>
                    <a:pt x="17" y="12"/>
                    <a:pt x="33" y="6"/>
                  </a:cubicBezTo>
                  <a:cubicBezTo>
                    <a:pt x="48" y="0"/>
                    <a:pt x="65" y="1"/>
                    <a:pt x="79" y="8"/>
                  </a:cubicBezTo>
                  <a:cubicBezTo>
                    <a:pt x="73" y="22"/>
                    <a:pt x="61" y="34"/>
                    <a:pt x="46" y="4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4"/>
            <p:cNvSpPr/>
            <p:nvPr/>
          </p:nvSpPr>
          <p:spPr bwMode="auto">
            <a:xfrm>
              <a:off x="4767263" y="4921251"/>
              <a:ext cx="201613" cy="115888"/>
            </a:xfrm>
            <a:custGeom>
              <a:avLst/>
              <a:gdLst>
                <a:gd name="T0" fmla="*/ 32 w 54"/>
                <a:gd name="T1" fmla="*/ 27 h 31"/>
                <a:gd name="T2" fmla="*/ 0 w 54"/>
                <a:gd name="T3" fmla="*/ 26 h 31"/>
                <a:gd name="T4" fmla="*/ 23 w 54"/>
                <a:gd name="T5" fmla="*/ 4 h 31"/>
                <a:gd name="T6" fmla="*/ 54 w 54"/>
                <a:gd name="T7" fmla="*/ 5 h 31"/>
                <a:gd name="T8" fmla="*/ 32 w 54"/>
                <a:gd name="T9" fmla="*/ 27 h 31"/>
              </a:gdLst>
              <a:ahLst/>
              <a:cxnLst>
                <a:cxn ang="0">
                  <a:pos x="T0" y="T1"/>
                </a:cxn>
                <a:cxn ang="0">
                  <a:pos x="T2" y="T3"/>
                </a:cxn>
                <a:cxn ang="0">
                  <a:pos x="T4" y="T5"/>
                </a:cxn>
                <a:cxn ang="0">
                  <a:pos x="T6" y="T7"/>
                </a:cxn>
                <a:cxn ang="0">
                  <a:pos x="T8" y="T9"/>
                </a:cxn>
              </a:cxnLst>
              <a:rect l="0" t="0" r="r" b="b"/>
              <a:pathLst>
                <a:path w="54" h="31">
                  <a:moveTo>
                    <a:pt x="32" y="27"/>
                  </a:moveTo>
                  <a:cubicBezTo>
                    <a:pt x="21" y="31"/>
                    <a:pt x="10" y="31"/>
                    <a:pt x="0" y="26"/>
                  </a:cubicBezTo>
                  <a:cubicBezTo>
                    <a:pt x="4" y="16"/>
                    <a:pt x="12" y="8"/>
                    <a:pt x="23" y="4"/>
                  </a:cubicBezTo>
                  <a:cubicBezTo>
                    <a:pt x="33" y="0"/>
                    <a:pt x="45" y="1"/>
                    <a:pt x="54" y="5"/>
                  </a:cubicBezTo>
                  <a:cubicBezTo>
                    <a:pt x="50" y="15"/>
                    <a:pt x="42" y="23"/>
                    <a:pt x="32"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5"/>
            <p:cNvSpPr/>
            <p:nvPr/>
          </p:nvSpPr>
          <p:spPr bwMode="auto">
            <a:xfrm>
              <a:off x="4875213" y="4699001"/>
              <a:ext cx="214313" cy="109538"/>
            </a:xfrm>
            <a:custGeom>
              <a:avLst/>
              <a:gdLst>
                <a:gd name="T0" fmla="*/ 26 w 57"/>
                <a:gd name="T1" fmla="*/ 27 h 29"/>
                <a:gd name="T2" fmla="*/ 0 w 57"/>
                <a:gd name="T3" fmla="*/ 7 h 29"/>
                <a:gd name="T4" fmla="*/ 32 w 57"/>
                <a:gd name="T5" fmla="*/ 2 h 29"/>
                <a:gd name="T6" fmla="*/ 57 w 57"/>
                <a:gd name="T7" fmla="*/ 22 h 29"/>
                <a:gd name="T8" fmla="*/ 26 w 57"/>
                <a:gd name="T9" fmla="*/ 27 h 29"/>
              </a:gdLst>
              <a:ahLst/>
              <a:cxnLst>
                <a:cxn ang="0">
                  <a:pos x="T0" y="T1"/>
                </a:cxn>
                <a:cxn ang="0">
                  <a:pos x="T2" y="T3"/>
                </a:cxn>
                <a:cxn ang="0">
                  <a:pos x="T4" y="T5"/>
                </a:cxn>
                <a:cxn ang="0">
                  <a:pos x="T6" y="T7"/>
                </a:cxn>
                <a:cxn ang="0">
                  <a:pos x="T8" y="T9"/>
                </a:cxn>
              </a:cxnLst>
              <a:rect l="0" t="0" r="r" b="b"/>
              <a:pathLst>
                <a:path w="57" h="29">
                  <a:moveTo>
                    <a:pt x="26" y="27"/>
                  </a:moveTo>
                  <a:cubicBezTo>
                    <a:pt x="14" y="24"/>
                    <a:pt x="6" y="17"/>
                    <a:pt x="0" y="7"/>
                  </a:cubicBezTo>
                  <a:cubicBezTo>
                    <a:pt x="9" y="2"/>
                    <a:pt x="21" y="0"/>
                    <a:pt x="32" y="2"/>
                  </a:cubicBezTo>
                  <a:cubicBezTo>
                    <a:pt x="43" y="5"/>
                    <a:pt x="52" y="12"/>
                    <a:pt x="57" y="22"/>
                  </a:cubicBezTo>
                  <a:cubicBezTo>
                    <a:pt x="48" y="27"/>
                    <a:pt x="37" y="29"/>
                    <a:pt x="26"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6"/>
            <p:cNvSpPr/>
            <p:nvPr/>
          </p:nvSpPr>
          <p:spPr bwMode="auto">
            <a:xfrm>
              <a:off x="4864100" y="4699001"/>
              <a:ext cx="214313" cy="109538"/>
            </a:xfrm>
            <a:custGeom>
              <a:avLst/>
              <a:gdLst>
                <a:gd name="T0" fmla="*/ 25 w 57"/>
                <a:gd name="T1" fmla="*/ 27 h 29"/>
                <a:gd name="T2" fmla="*/ 0 w 57"/>
                <a:gd name="T3" fmla="*/ 7 h 29"/>
                <a:gd name="T4" fmla="*/ 32 w 57"/>
                <a:gd name="T5" fmla="*/ 2 h 29"/>
                <a:gd name="T6" fmla="*/ 57 w 57"/>
                <a:gd name="T7" fmla="*/ 22 h 29"/>
                <a:gd name="T8" fmla="*/ 25 w 57"/>
                <a:gd name="T9" fmla="*/ 27 h 29"/>
              </a:gdLst>
              <a:ahLst/>
              <a:cxnLst>
                <a:cxn ang="0">
                  <a:pos x="T0" y="T1"/>
                </a:cxn>
                <a:cxn ang="0">
                  <a:pos x="T2" y="T3"/>
                </a:cxn>
                <a:cxn ang="0">
                  <a:pos x="T4" y="T5"/>
                </a:cxn>
                <a:cxn ang="0">
                  <a:pos x="T6" y="T7"/>
                </a:cxn>
                <a:cxn ang="0">
                  <a:pos x="T8" y="T9"/>
                </a:cxn>
              </a:cxnLst>
              <a:rect l="0" t="0" r="r" b="b"/>
              <a:pathLst>
                <a:path w="57" h="29">
                  <a:moveTo>
                    <a:pt x="25" y="27"/>
                  </a:moveTo>
                  <a:cubicBezTo>
                    <a:pt x="14" y="24"/>
                    <a:pt x="5" y="17"/>
                    <a:pt x="0" y="7"/>
                  </a:cubicBezTo>
                  <a:cubicBezTo>
                    <a:pt x="9" y="2"/>
                    <a:pt x="20" y="0"/>
                    <a:pt x="32" y="2"/>
                  </a:cubicBezTo>
                  <a:cubicBezTo>
                    <a:pt x="43" y="5"/>
                    <a:pt x="52" y="12"/>
                    <a:pt x="57" y="22"/>
                  </a:cubicBezTo>
                  <a:cubicBezTo>
                    <a:pt x="48" y="27"/>
                    <a:pt x="37" y="29"/>
                    <a:pt x="25"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7"/>
            <p:cNvSpPr/>
            <p:nvPr/>
          </p:nvSpPr>
          <p:spPr bwMode="auto">
            <a:xfrm>
              <a:off x="4775200" y="4338638"/>
              <a:ext cx="423863" cy="198438"/>
            </a:xfrm>
            <a:custGeom>
              <a:avLst/>
              <a:gdLst>
                <a:gd name="T0" fmla="*/ 59 w 113"/>
                <a:gd name="T1" fmla="*/ 51 h 53"/>
                <a:gd name="T2" fmla="*/ 0 w 113"/>
                <a:gd name="T3" fmla="*/ 32 h 53"/>
                <a:gd name="T4" fmla="*/ 54 w 113"/>
                <a:gd name="T5" fmla="*/ 2 h 53"/>
                <a:gd name="T6" fmla="*/ 113 w 113"/>
                <a:gd name="T7" fmla="*/ 20 h 53"/>
                <a:gd name="T8" fmla="*/ 59 w 113"/>
                <a:gd name="T9" fmla="*/ 51 h 53"/>
              </a:gdLst>
              <a:ahLst/>
              <a:cxnLst>
                <a:cxn ang="0">
                  <a:pos x="T0" y="T1"/>
                </a:cxn>
                <a:cxn ang="0">
                  <a:pos x="T2" y="T3"/>
                </a:cxn>
                <a:cxn ang="0">
                  <a:pos x="T4" y="T5"/>
                </a:cxn>
                <a:cxn ang="0">
                  <a:pos x="T6" y="T7"/>
                </a:cxn>
                <a:cxn ang="0">
                  <a:pos x="T8" y="T9"/>
                </a:cxn>
              </a:cxnLst>
              <a:rect l="0" t="0" r="r" b="b"/>
              <a:pathLst>
                <a:path w="113" h="53">
                  <a:moveTo>
                    <a:pt x="59" y="51"/>
                  </a:moveTo>
                  <a:cubicBezTo>
                    <a:pt x="37" y="53"/>
                    <a:pt x="16" y="46"/>
                    <a:pt x="0" y="32"/>
                  </a:cubicBezTo>
                  <a:cubicBezTo>
                    <a:pt x="12" y="16"/>
                    <a:pt x="32" y="5"/>
                    <a:pt x="54" y="2"/>
                  </a:cubicBezTo>
                  <a:cubicBezTo>
                    <a:pt x="76" y="0"/>
                    <a:pt x="97" y="7"/>
                    <a:pt x="113" y="20"/>
                  </a:cubicBezTo>
                  <a:cubicBezTo>
                    <a:pt x="100" y="37"/>
                    <a:pt x="81" y="48"/>
                    <a:pt x="59" y="51"/>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8"/>
            <p:cNvSpPr/>
            <p:nvPr/>
          </p:nvSpPr>
          <p:spPr bwMode="auto">
            <a:xfrm>
              <a:off x="4538663" y="5338763"/>
              <a:ext cx="206375" cy="120650"/>
            </a:xfrm>
            <a:custGeom>
              <a:avLst/>
              <a:gdLst>
                <a:gd name="T0" fmla="*/ 32 w 55"/>
                <a:gd name="T1" fmla="*/ 27 h 32"/>
                <a:gd name="T2" fmla="*/ 0 w 55"/>
                <a:gd name="T3" fmla="*/ 26 h 32"/>
                <a:gd name="T4" fmla="*/ 23 w 55"/>
                <a:gd name="T5" fmla="*/ 4 h 32"/>
                <a:gd name="T6" fmla="*/ 55 w 55"/>
                <a:gd name="T7" fmla="*/ 5 h 32"/>
                <a:gd name="T8" fmla="*/ 32 w 55"/>
                <a:gd name="T9" fmla="*/ 27 h 32"/>
              </a:gdLst>
              <a:ahLst/>
              <a:cxnLst>
                <a:cxn ang="0">
                  <a:pos x="T0" y="T1"/>
                </a:cxn>
                <a:cxn ang="0">
                  <a:pos x="T2" y="T3"/>
                </a:cxn>
                <a:cxn ang="0">
                  <a:pos x="T4" y="T5"/>
                </a:cxn>
                <a:cxn ang="0">
                  <a:pos x="T6" y="T7"/>
                </a:cxn>
                <a:cxn ang="0">
                  <a:pos x="T8" y="T9"/>
                </a:cxn>
              </a:cxnLst>
              <a:rect l="0" t="0" r="r" b="b"/>
              <a:pathLst>
                <a:path w="55" h="32">
                  <a:moveTo>
                    <a:pt x="32" y="27"/>
                  </a:moveTo>
                  <a:cubicBezTo>
                    <a:pt x="21" y="32"/>
                    <a:pt x="10" y="31"/>
                    <a:pt x="0" y="26"/>
                  </a:cubicBezTo>
                  <a:cubicBezTo>
                    <a:pt x="4" y="17"/>
                    <a:pt x="12" y="8"/>
                    <a:pt x="23" y="4"/>
                  </a:cubicBezTo>
                  <a:cubicBezTo>
                    <a:pt x="34" y="0"/>
                    <a:pt x="45" y="1"/>
                    <a:pt x="55" y="5"/>
                  </a:cubicBezTo>
                  <a:cubicBezTo>
                    <a:pt x="51" y="15"/>
                    <a:pt x="43" y="23"/>
                    <a:pt x="32" y="27"/>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9"/>
            <p:cNvSpPr/>
            <p:nvPr/>
          </p:nvSpPr>
          <p:spPr bwMode="auto">
            <a:xfrm>
              <a:off x="4916488" y="4503738"/>
              <a:ext cx="219075" cy="101600"/>
            </a:xfrm>
            <a:custGeom>
              <a:avLst/>
              <a:gdLst>
                <a:gd name="T0" fmla="*/ 31 w 58"/>
                <a:gd name="T1" fmla="*/ 26 h 27"/>
                <a:gd name="T2" fmla="*/ 0 w 58"/>
                <a:gd name="T3" fmla="*/ 16 h 27"/>
                <a:gd name="T4" fmla="*/ 28 w 58"/>
                <a:gd name="T5" fmla="*/ 1 h 27"/>
                <a:gd name="T6" fmla="*/ 58 w 58"/>
                <a:gd name="T7" fmla="*/ 11 h 27"/>
                <a:gd name="T8" fmla="*/ 31 w 58"/>
                <a:gd name="T9" fmla="*/ 26 h 27"/>
              </a:gdLst>
              <a:ahLst/>
              <a:cxnLst>
                <a:cxn ang="0">
                  <a:pos x="T0" y="T1"/>
                </a:cxn>
                <a:cxn ang="0">
                  <a:pos x="T2" y="T3"/>
                </a:cxn>
                <a:cxn ang="0">
                  <a:pos x="T4" y="T5"/>
                </a:cxn>
                <a:cxn ang="0">
                  <a:pos x="T6" y="T7"/>
                </a:cxn>
                <a:cxn ang="0">
                  <a:pos x="T8" y="T9"/>
                </a:cxn>
              </a:cxnLst>
              <a:rect l="0" t="0" r="r" b="b"/>
              <a:pathLst>
                <a:path w="58" h="27">
                  <a:moveTo>
                    <a:pt x="31" y="26"/>
                  </a:moveTo>
                  <a:cubicBezTo>
                    <a:pt x="19" y="27"/>
                    <a:pt x="8" y="23"/>
                    <a:pt x="0" y="16"/>
                  </a:cubicBezTo>
                  <a:cubicBezTo>
                    <a:pt x="7" y="8"/>
                    <a:pt x="17" y="2"/>
                    <a:pt x="28" y="1"/>
                  </a:cubicBezTo>
                  <a:cubicBezTo>
                    <a:pt x="40" y="0"/>
                    <a:pt x="50" y="4"/>
                    <a:pt x="58" y="11"/>
                  </a:cubicBezTo>
                  <a:cubicBezTo>
                    <a:pt x="52" y="19"/>
                    <a:pt x="42" y="25"/>
                    <a:pt x="31" y="26"/>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60"/>
            <p:cNvSpPr/>
            <p:nvPr/>
          </p:nvSpPr>
          <p:spPr bwMode="auto">
            <a:xfrm>
              <a:off x="4811713" y="3797301"/>
              <a:ext cx="211138" cy="112713"/>
            </a:xfrm>
            <a:custGeom>
              <a:avLst/>
              <a:gdLst>
                <a:gd name="T0" fmla="*/ 32 w 56"/>
                <a:gd name="T1" fmla="*/ 27 h 30"/>
                <a:gd name="T2" fmla="*/ 0 w 56"/>
                <a:gd name="T3" fmla="*/ 23 h 30"/>
                <a:gd name="T4" fmla="*/ 25 w 56"/>
                <a:gd name="T5" fmla="*/ 3 h 30"/>
                <a:gd name="T6" fmla="*/ 56 w 56"/>
                <a:gd name="T7" fmla="*/ 7 h 30"/>
                <a:gd name="T8" fmla="*/ 32 w 56"/>
                <a:gd name="T9" fmla="*/ 27 h 30"/>
              </a:gdLst>
              <a:ahLst/>
              <a:cxnLst>
                <a:cxn ang="0">
                  <a:pos x="T0" y="T1"/>
                </a:cxn>
                <a:cxn ang="0">
                  <a:pos x="T2" y="T3"/>
                </a:cxn>
                <a:cxn ang="0">
                  <a:pos x="T4" y="T5"/>
                </a:cxn>
                <a:cxn ang="0">
                  <a:pos x="T6" y="T7"/>
                </a:cxn>
                <a:cxn ang="0">
                  <a:pos x="T8" y="T9"/>
                </a:cxn>
              </a:cxnLst>
              <a:rect l="0" t="0" r="r" b="b"/>
              <a:pathLst>
                <a:path w="56" h="30">
                  <a:moveTo>
                    <a:pt x="32" y="27"/>
                  </a:moveTo>
                  <a:cubicBezTo>
                    <a:pt x="21" y="30"/>
                    <a:pt x="10" y="29"/>
                    <a:pt x="0" y="23"/>
                  </a:cubicBezTo>
                  <a:cubicBezTo>
                    <a:pt x="5" y="14"/>
                    <a:pt x="14" y="6"/>
                    <a:pt x="25" y="3"/>
                  </a:cubicBezTo>
                  <a:cubicBezTo>
                    <a:pt x="36" y="0"/>
                    <a:pt x="47" y="2"/>
                    <a:pt x="56" y="7"/>
                  </a:cubicBezTo>
                  <a:cubicBezTo>
                    <a:pt x="51" y="16"/>
                    <a:pt x="43" y="24"/>
                    <a:pt x="32"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61"/>
            <p:cNvSpPr/>
            <p:nvPr/>
          </p:nvSpPr>
          <p:spPr bwMode="auto">
            <a:xfrm>
              <a:off x="4827588" y="3860801"/>
              <a:ext cx="212725" cy="112713"/>
            </a:xfrm>
            <a:custGeom>
              <a:avLst/>
              <a:gdLst>
                <a:gd name="T0" fmla="*/ 26 w 57"/>
                <a:gd name="T1" fmla="*/ 27 h 30"/>
                <a:gd name="T2" fmla="*/ 0 w 57"/>
                <a:gd name="T3" fmla="*/ 8 h 30"/>
                <a:gd name="T4" fmla="*/ 31 w 57"/>
                <a:gd name="T5" fmla="*/ 3 h 30"/>
                <a:gd name="T6" fmla="*/ 57 w 57"/>
                <a:gd name="T7" fmla="*/ 22 h 30"/>
                <a:gd name="T8" fmla="*/ 26 w 57"/>
                <a:gd name="T9" fmla="*/ 27 h 30"/>
              </a:gdLst>
              <a:ahLst/>
              <a:cxnLst>
                <a:cxn ang="0">
                  <a:pos x="T0" y="T1"/>
                </a:cxn>
                <a:cxn ang="0">
                  <a:pos x="T2" y="T3"/>
                </a:cxn>
                <a:cxn ang="0">
                  <a:pos x="T4" y="T5"/>
                </a:cxn>
                <a:cxn ang="0">
                  <a:pos x="T6" y="T7"/>
                </a:cxn>
                <a:cxn ang="0">
                  <a:pos x="T8" y="T9"/>
                </a:cxn>
              </a:cxnLst>
              <a:rect l="0" t="0" r="r" b="b"/>
              <a:pathLst>
                <a:path w="57" h="30">
                  <a:moveTo>
                    <a:pt x="26" y="27"/>
                  </a:moveTo>
                  <a:cubicBezTo>
                    <a:pt x="15" y="24"/>
                    <a:pt x="6" y="17"/>
                    <a:pt x="0" y="8"/>
                  </a:cubicBezTo>
                  <a:cubicBezTo>
                    <a:pt x="9" y="2"/>
                    <a:pt x="20" y="0"/>
                    <a:pt x="31" y="3"/>
                  </a:cubicBezTo>
                  <a:cubicBezTo>
                    <a:pt x="43" y="5"/>
                    <a:pt x="52" y="13"/>
                    <a:pt x="57" y="22"/>
                  </a:cubicBezTo>
                  <a:cubicBezTo>
                    <a:pt x="48" y="27"/>
                    <a:pt x="37" y="30"/>
                    <a:pt x="26"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62"/>
            <p:cNvSpPr/>
            <p:nvPr/>
          </p:nvSpPr>
          <p:spPr bwMode="auto">
            <a:xfrm>
              <a:off x="4932363" y="4000501"/>
              <a:ext cx="138113" cy="79375"/>
            </a:xfrm>
            <a:custGeom>
              <a:avLst/>
              <a:gdLst>
                <a:gd name="T0" fmla="*/ 21 w 37"/>
                <a:gd name="T1" fmla="*/ 18 h 21"/>
                <a:gd name="T2" fmla="*/ 0 w 37"/>
                <a:gd name="T3" fmla="*/ 17 h 21"/>
                <a:gd name="T4" fmla="*/ 16 w 37"/>
                <a:gd name="T5" fmla="*/ 2 h 21"/>
                <a:gd name="T6" fmla="*/ 37 w 37"/>
                <a:gd name="T7" fmla="*/ 4 h 21"/>
                <a:gd name="T8" fmla="*/ 21 w 37"/>
                <a:gd name="T9" fmla="*/ 18 h 21"/>
              </a:gdLst>
              <a:ahLst/>
              <a:cxnLst>
                <a:cxn ang="0">
                  <a:pos x="T0" y="T1"/>
                </a:cxn>
                <a:cxn ang="0">
                  <a:pos x="T2" y="T3"/>
                </a:cxn>
                <a:cxn ang="0">
                  <a:pos x="T4" y="T5"/>
                </a:cxn>
                <a:cxn ang="0">
                  <a:pos x="T6" y="T7"/>
                </a:cxn>
                <a:cxn ang="0">
                  <a:pos x="T8" y="T9"/>
                </a:cxn>
              </a:cxnLst>
              <a:rect l="0" t="0" r="r" b="b"/>
              <a:pathLst>
                <a:path w="37" h="21">
                  <a:moveTo>
                    <a:pt x="21" y="18"/>
                  </a:moveTo>
                  <a:cubicBezTo>
                    <a:pt x="14" y="21"/>
                    <a:pt x="6" y="20"/>
                    <a:pt x="0" y="17"/>
                  </a:cubicBezTo>
                  <a:cubicBezTo>
                    <a:pt x="3" y="10"/>
                    <a:pt x="8" y="5"/>
                    <a:pt x="16" y="2"/>
                  </a:cubicBezTo>
                  <a:cubicBezTo>
                    <a:pt x="23" y="0"/>
                    <a:pt x="30" y="0"/>
                    <a:pt x="37" y="4"/>
                  </a:cubicBezTo>
                  <a:cubicBezTo>
                    <a:pt x="34" y="10"/>
                    <a:pt x="28" y="15"/>
                    <a:pt x="21" y="1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63"/>
            <p:cNvSpPr/>
            <p:nvPr/>
          </p:nvSpPr>
          <p:spPr bwMode="auto">
            <a:xfrm>
              <a:off x="4910138" y="4056063"/>
              <a:ext cx="179388" cy="106363"/>
            </a:xfrm>
            <a:custGeom>
              <a:avLst/>
              <a:gdLst>
                <a:gd name="T0" fmla="*/ 20 w 48"/>
                <a:gd name="T1" fmla="*/ 24 h 28"/>
                <a:gd name="T2" fmla="*/ 0 w 48"/>
                <a:gd name="T3" fmla="*/ 4 h 28"/>
                <a:gd name="T4" fmla="*/ 28 w 48"/>
                <a:gd name="T5" fmla="*/ 4 h 28"/>
                <a:gd name="T6" fmla="*/ 48 w 48"/>
                <a:gd name="T7" fmla="*/ 23 h 28"/>
                <a:gd name="T8" fmla="*/ 20 w 48"/>
                <a:gd name="T9" fmla="*/ 24 h 28"/>
              </a:gdLst>
              <a:ahLst/>
              <a:cxnLst>
                <a:cxn ang="0">
                  <a:pos x="T0" y="T1"/>
                </a:cxn>
                <a:cxn ang="0">
                  <a:pos x="T2" y="T3"/>
                </a:cxn>
                <a:cxn ang="0">
                  <a:pos x="T4" y="T5"/>
                </a:cxn>
                <a:cxn ang="0">
                  <a:pos x="T6" y="T7"/>
                </a:cxn>
                <a:cxn ang="0">
                  <a:pos x="T8" y="T9"/>
                </a:cxn>
              </a:cxnLst>
              <a:rect l="0" t="0" r="r" b="b"/>
              <a:pathLst>
                <a:path w="48" h="28">
                  <a:moveTo>
                    <a:pt x="20" y="24"/>
                  </a:moveTo>
                  <a:cubicBezTo>
                    <a:pt x="10" y="20"/>
                    <a:pt x="3" y="13"/>
                    <a:pt x="0" y="4"/>
                  </a:cubicBezTo>
                  <a:cubicBezTo>
                    <a:pt x="8" y="0"/>
                    <a:pt x="18" y="0"/>
                    <a:pt x="28" y="4"/>
                  </a:cubicBezTo>
                  <a:cubicBezTo>
                    <a:pt x="37" y="7"/>
                    <a:pt x="44" y="14"/>
                    <a:pt x="48" y="23"/>
                  </a:cubicBezTo>
                  <a:cubicBezTo>
                    <a:pt x="39" y="27"/>
                    <a:pt x="29" y="28"/>
                    <a:pt x="20" y="24"/>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64"/>
            <p:cNvSpPr/>
            <p:nvPr/>
          </p:nvSpPr>
          <p:spPr bwMode="auto">
            <a:xfrm>
              <a:off x="4225925" y="5726113"/>
              <a:ext cx="109538" cy="217488"/>
            </a:xfrm>
            <a:custGeom>
              <a:avLst/>
              <a:gdLst>
                <a:gd name="T0" fmla="*/ 3 w 29"/>
                <a:gd name="T1" fmla="*/ 27 h 58"/>
                <a:gd name="T2" fmla="*/ 21 w 29"/>
                <a:gd name="T3" fmla="*/ 0 h 58"/>
                <a:gd name="T4" fmla="*/ 27 w 29"/>
                <a:gd name="T5" fmla="*/ 32 h 58"/>
                <a:gd name="T6" fmla="*/ 9 w 29"/>
                <a:gd name="T7" fmla="*/ 58 h 58"/>
                <a:gd name="T8" fmla="*/ 3 w 29"/>
                <a:gd name="T9" fmla="*/ 27 h 58"/>
              </a:gdLst>
              <a:ahLst/>
              <a:cxnLst>
                <a:cxn ang="0">
                  <a:pos x="T0" y="T1"/>
                </a:cxn>
                <a:cxn ang="0">
                  <a:pos x="T2" y="T3"/>
                </a:cxn>
                <a:cxn ang="0">
                  <a:pos x="T4" y="T5"/>
                </a:cxn>
                <a:cxn ang="0">
                  <a:pos x="T6" y="T7"/>
                </a:cxn>
                <a:cxn ang="0">
                  <a:pos x="T8" y="T9"/>
                </a:cxn>
              </a:cxnLst>
              <a:rect l="0" t="0" r="r" b="b"/>
              <a:pathLst>
                <a:path w="29" h="58">
                  <a:moveTo>
                    <a:pt x="3" y="27"/>
                  </a:moveTo>
                  <a:cubicBezTo>
                    <a:pt x="5" y="15"/>
                    <a:pt x="12" y="6"/>
                    <a:pt x="21" y="0"/>
                  </a:cubicBezTo>
                  <a:cubicBezTo>
                    <a:pt x="27" y="9"/>
                    <a:pt x="29" y="20"/>
                    <a:pt x="27" y="32"/>
                  </a:cubicBezTo>
                  <a:cubicBezTo>
                    <a:pt x="25" y="43"/>
                    <a:pt x="18" y="52"/>
                    <a:pt x="9" y="58"/>
                  </a:cubicBezTo>
                  <a:cubicBezTo>
                    <a:pt x="3" y="49"/>
                    <a:pt x="0" y="38"/>
                    <a:pt x="3"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65"/>
            <p:cNvSpPr/>
            <p:nvPr/>
          </p:nvSpPr>
          <p:spPr bwMode="auto">
            <a:xfrm>
              <a:off x="4046538" y="5918201"/>
              <a:ext cx="209550" cy="112713"/>
            </a:xfrm>
            <a:custGeom>
              <a:avLst/>
              <a:gdLst>
                <a:gd name="T0" fmla="*/ 25 w 56"/>
                <a:gd name="T1" fmla="*/ 27 h 30"/>
                <a:gd name="T2" fmla="*/ 0 w 56"/>
                <a:gd name="T3" fmla="*/ 6 h 30"/>
                <a:gd name="T4" fmla="*/ 32 w 56"/>
                <a:gd name="T5" fmla="*/ 3 h 30"/>
                <a:gd name="T6" fmla="*/ 56 w 56"/>
                <a:gd name="T7" fmla="*/ 23 h 30"/>
                <a:gd name="T8" fmla="*/ 25 w 56"/>
                <a:gd name="T9" fmla="*/ 27 h 30"/>
              </a:gdLst>
              <a:ahLst/>
              <a:cxnLst>
                <a:cxn ang="0">
                  <a:pos x="T0" y="T1"/>
                </a:cxn>
                <a:cxn ang="0">
                  <a:pos x="T2" y="T3"/>
                </a:cxn>
                <a:cxn ang="0">
                  <a:pos x="T4" y="T5"/>
                </a:cxn>
                <a:cxn ang="0">
                  <a:pos x="T6" y="T7"/>
                </a:cxn>
                <a:cxn ang="0">
                  <a:pos x="T8" y="T9"/>
                </a:cxn>
              </a:cxnLst>
              <a:rect l="0" t="0" r="r" b="b"/>
              <a:pathLst>
                <a:path w="56" h="30">
                  <a:moveTo>
                    <a:pt x="25" y="27"/>
                  </a:moveTo>
                  <a:cubicBezTo>
                    <a:pt x="14" y="23"/>
                    <a:pt x="5" y="16"/>
                    <a:pt x="0" y="6"/>
                  </a:cubicBezTo>
                  <a:cubicBezTo>
                    <a:pt x="10" y="1"/>
                    <a:pt x="21" y="0"/>
                    <a:pt x="32" y="3"/>
                  </a:cubicBezTo>
                  <a:cubicBezTo>
                    <a:pt x="43" y="6"/>
                    <a:pt x="51" y="14"/>
                    <a:pt x="56" y="23"/>
                  </a:cubicBezTo>
                  <a:cubicBezTo>
                    <a:pt x="47" y="29"/>
                    <a:pt x="36" y="30"/>
                    <a:pt x="25"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66"/>
            <p:cNvSpPr/>
            <p:nvPr/>
          </p:nvSpPr>
          <p:spPr bwMode="auto">
            <a:xfrm>
              <a:off x="4000500" y="5902326"/>
              <a:ext cx="211138" cy="244475"/>
            </a:xfrm>
            <a:custGeom>
              <a:avLst/>
              <a:gdLst>
                <a:gd name="T0" fmla="*/ 14 w 56"/>
                <a:gd name="T1" fmla="*/ 43 h 65"/>
                <a:gd name="T2" fmla="*/ 2 w 56"/>
                <a:gd name="T3" fmla="*/ 0 h 65"/>
                <a:gd name="T4" fmla="*/ 42 w 56"/>
                <a:gd name="T5" fmla="*/ 21 h 65"/>
                <a:gd name="T6" fmla="*/ 54 w 56"/>
                <a:gd name="T7" fmla="*/ 65 h 65"/>
                <a:gd name="T8" fmla="*/ 14 w 56"/>
                <a:gd name="T9" fmla="*/ 43 h 65"/>
              </a:gdLst>
              <a:ahLst/>
              <a:cxnLst>
                <a:cxn ang="0">
                  <a:pos x="T0" y="T1"/>
                </a:cxn>
                <a:cxn ang="0">
                  <a:pos x="T2" y="T3"/>
                </a:cxn>
                <a:cxn ang="0">
                  <a:pos x="T4" y="T5"/>
                </a:cxn>
                <a:cxn ang="0">
                  <a:pos x="T6" y="T7"/>
                </a:cxn>
                <a:cxn ang="0">
                  <a:pos x="T8" y="T9"/>
                </a:cxn>
              </a:cxnLst>
              <a:rect l="0" t="0" r="r" b="b"/>
              <a:pathLst>
                <a:path w="56" h="65">
                  <a:moveTo>
                    <a:pt x="14" y="43"/>
                  </a:moveTo>
                  <a:cubicBezTo>
                    <a:pt x="4" y="31"/>
                    <a:pt x="0" y="15"/>
                    <a:pt x="2" y="0"/>
                  </a:cubicBezTo>
                  <a:cubicBezTo>
                    <a:pt x="17" y="1"/>
                    <a:pt x="32" y="9"/>
                    <a:pt x="42" y="21"/>
                  </a:cubicBezTo>
                  <a:cubicBezTo>
                    <a:pt x="52" y="34"/>
                    <a:pt x="56" y="50"/>
                    <a:pt x="54" y="65"/>
                  </a:cubicBezTo>
                  <a:cubicBezTo>
                    <a:pt x="39" y="64"/>
                    <a:pt x="24" y="56"/>
                    <a:pt x="14" y="43"/>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67"/>
            <p:cNvSpPr/>
            <p:nvPr/>
          </p:nvSpPr>
          <p:spPr bwMode="auto">
            <a:xfrm>
              <a:off x="4899025" y="4256088"/>
              <a:ext cx="182563" cy="138113"/>
            </a:xfrm>
            <a:custGeom>
              <a:avLst/>
              <a:gdLst>
                <a:gd name="T0" fmla="*/ 31 w 49"/>
                <a:gd name="T1" fmla="*/ 29 h 37"/>
                <a:gd name="T2" fmla="*/ 0 w 49"/>
                <a:gd name="T3" fmla="*/ 35 h 37"/>
                <a:gd name="T4" fmla="*/ 17 w 49"/>
                <a:gd name="T5" fmla="*/ 8 h 37"/>
                <a:gd name="T6" fmla="*/ 49 w 49"/>
                <a:gd name="T7" fmla="*/ 2 h 37"/>
                <a:gd name="T8" fmla="*/ 31 w 49"/>
                <a:gd name="T9" fmla="*/ 29 h 37"/>
              </a:gdLst>
              <a:ahLst/>
              <a:cxnLst>
                <a:cxn ang="0">
                  <a:pos x="T0" y="T1"/>
                </a:cxn>
                <a:cxn ang="0">
                  <a:pos x="T2" y="T3"/>
                </a:cxn>
                <a:cxn ang="0">
                  <a:pos x="T4" y="T5"/>
                </a:cxn>
                <a:cxn ang="0">
                  <a:pos x="T6" y="T7"/>
                </a:cxn>
                <a:cxn ang="0">
                  <a:pos x="T8" y="T9"/>
                </a:cxn>
              </a:cxnLst>
              <a:rect l="0" t="0" r="r" b="b"/>
              <a:pathLst>
                <a:path w="49" h="37">
                  <a:moveTo>
                    <a:pt x="31" y="29"/>
                  </a:moveTo>
                  <a:cubicBezTo>
                    <a:pt x="22" y="35"/>
                    <a:pt x="11" y="37"/>
                    <a:pt x="0" y="35"/>
                  </a:cubicBezTo>
                  <a:cubicBezTo>
                    <a:pt x="2" y="24"/>
                    <a:pt x="8" y="14"/>
                    <a:pt x="17" y="8"/>
                  </a:cubicBezTo>
                  <a:cubicBezTo>
                    <a:pt x="27" y="2"/>
                    <a:pt x="38" y="0"/>
                    <a:pt x="49" y="2"/>
                  </a:cubicBezTo>
                  <a:cubicBezTo>
                    <a:pt x="47" y="12"/>
                    <a:pt x="41" y="22"/>
                    <a:pt x="31" y="2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68"/>
            <p:cNvSpPr/>
            <p:nvPr/>
          </p:nvSpPr>
          <p:spPr bwMode="auto">
            <a:xfrm>
              <a:off x="4357688" y="5387976"/>
              <a:ext cx="409575" cy="209550"/>
            </a:xfrm>
            <a:custGeom>
              <a:avLst/>
              <a:gdLst>
                <a:gd name="T0" fmla="*/ 49 w 109"/>
                <a:gd name="T1" fmla="*/ 51 h 56"/>
                <a:gd name="T2" fmla="*/ 109 w 109"/>
                <a:gd name="T3" fmla="*/ 41 h 56"/>
                <a:gd name="T4" fmla="*/ 60 w 109"/>
                <a:gd name="T5" fmla="*/ 5 h 56"/>
                <a:gd name="T6" fmla="*/ 0 w 109"/>
                <a:gd name="T7" fmla="*/ 15 h 56"/>
                <a:gd name="T8" fmla="*/ 49 w 109"/>
                <a:gd name="T9" fmla="*/ 51 h 56"/>
              </a:gdLst>
              <a:ahLst/>
              <a:cxnLst>
                <a:cxn ang="0">
                  <a:pos x="T0" y="T1"/>
                </a:cxn>
                <a:cxn ang="0">
                  <a:pos x="T2" y="T3"/>
                </a:cxn>
                <a:cxn ang="0">
                  <a:pos x="T4" y="T5"/>
                </a:cxn>
                <a:cxn ang="0">
                  <a:pos x="T6" y="T7"/>
                </a:cxn>
                <a:cxn ang="0">
                  <a:pos x="T8" y="T9"/>
                </a:cxn>
              </a:cxnLst>
              <a:rect l="0" t="0" r="r" b="b"/>
              <a:pathLst>
                <a:path w="109" h="56">
                  <a:moveTo>
                    <a:pt x="49" y="51"/>
                  </a:moveTo>
                  <a:cubicBezTo>
                    <a:pt x="70" y="56"/>
                    <a:pt x="92" y="52"/>
                    <a:pt x="109" y="41"/>
                  </a:cubicBezTo>
                  <a:cubicBezTo>
                    <a:pt x="99" y="24"/>
                    <a:pt x="82" y="10"/>
                    <a:pt x="60" y="5"/>
                  </a:cubicBezTo>
                  <a:cubicBezTo>
                    <a:pt x="39" y="0"/>
                    <a:pt x="17" y="4"/>
                    <a:pt x="0" y="15"/>
                  </a:cubicBezTo>
                  <a:cubicBezTo>
                    <a:pt x="11" y="33"/>
                    <a:pt x="28" y="46"/>
                    <a:pt x="49" y="51"/>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9"/>
            <p:cNvSpPr/>
            <p:nvPr/>
          </p:nvSpPr>
          <p:spPr bwMode="auto">
            <a:xfrm>
              <a:off x="3084513" y="3352801"/>
              <a:ext cx="158750" cy="304800"/>
            </a:xfrm>
            <a:custGeom>
              <a:avLst/>
              <a:gdLst>
                <a:gd name="T0" fmla="*/ 38 w 42"/>
                <a:gd name="T1" fmla="*/ 36 h 81"/>
                <a:gd name="T2" fmla="*/ 12 w 42"/>
                <a:gd name="T3" fmla="*/ 0 h 81"/>
                <a:gd name="T4" fmla="*/ 4 w 42"/>
                <a:gd name="T5" fmla="*/ 44 h 81"/>
                <a:gd name="T6" fmla="*/ 31 w 42"/>
                <a:gd name="T7" fmla="*/ 81 h 81"/>
                <a:gd name="T8" fmla="*/ 38 w 42"/>
                <a:gd name="T9" fmla="*/ 36 h 81"/>
              </a:gdLst>
              <a:ahLst/>
              <a:cxnLst>
                <a:cxn ang="0">
                  <a:pos x="T0" y="T1"/>
                </a:cxn>
                <a:cxn ang="0">
                  <a:pos x="T2" y="T3"/>
                </a:cxn>
                <a:cxn ang="0">
                  <a:pos x="T4" y="T5"/>
                </a:cxn>
                <a:cxn ang="0">
                  <a:pos x="T6" y="T7"/>
                </a:cxn>
                <a:cxn ang="0">
                  <a:pos x="T8" y="T9"/>
                </a:cxn>
              </a:cxnLst>
              <a:rect l="0" t="0" r="r" b="b"/>
              <a:pathLst>
                <a:path w="42" h="81">
                  <a:moveTo>
                    <a:pt x="38" y="36"/>
                  </a:moveTo>
                  <a:cubicBezTo>
                    <a:pt x="35" y="20"/>
                    <a:pt x="25" y="8"/>
                    <a:pt x="12" y="0"/>
                  </a:cubicBezTo>
                  <a:cubicBezTo>
                    <a:pt x="4" y="13"/>
                    <a:pt x="0" y="29"/>
                    <a:pt x="4" y="44"/>
                  </a:cubicBezTo>
                  <a:cubicBezTo>
                    <a:pt x="8" y="60"/>
                    <a:pt x="18" y="73"/>
                    <a:pt x="31" y="81"/>
                  </a:cubicBezTo>
                  <a:cubicBezTo>
                    <a:pt x="39" y="68"/>
                    <a:pt x="42" y="52"/>
                    <a:pt x="38" y="36"/>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70"/>
            <p:cNvSpPr/>
            <p:nvPr/>
          </p:nvSpPr>
          <p:spPr bwMode="auto">
            <a:xfrm>
              <a:off x="3190875" y="3275013"/>
              <a:ext cx="157163" cy="304800"/>
            </a:xfrm>
            <a:custGeom>
              <a:avLst/>
              <a:gdLst>
                <a:gd name="T0" fmla="*/ 38 w 42"/>
                <a:gd name="T1" fmla="*/ 45 h 81"/>
                <a:gd name="T2" fmla="*/ 31 w 42"/>
                <a:gd name="T3" fmla="*/ 0 h 81"/>
                <a:gd name="T4" fmla="*/ 4 w 42"/>
                <a:gd name="T5" fmla="*/ 36 h 81"/>
                <a:gd name="T6" fmla="*/ 12 w 42"/>
                <a:gd name="T7" fmla="*/ 81 h 81"/>
                <a:gd name="T8" fmla="*/ 38 w 42"/>
                <a:gd name="T9" fmla="*/ 45 h 81"/>
              </a:gdLst>
              <a:ahLst/>
              <a:cxnLst>
                <a:cxn ang="0">
                  <a:pos x="T0" y="T1"/>
                </a:cxn>
                <a:cxn ang="0">
                  <a:pos x="T2" y="T3"/>
                </a:cxn>
                <a:cxn ang="0">
                  <a:pos x="T4" y="T5"/>
                </a:cxn>
                <a:cxn ang="0">
                  <a:pos x="T6" y="T7"/>
                </a:cxn>
                <a:cxn ang="0">
                  <a:pos x="T8" y="T9"/>
                </a:cxn>
              </a:cxnLst>
              <a:rect l="0" t="0" r="r" b="b"/>
              <a:pathLst>
                <a:path w="42" h="81">
                  <a:moveTo>
                    <a:pt x="38" y="45"/>
                  </a:moveTo>
                  <a:cubicBezTo>
                    <a:pt x="42" y="29"/>
                    <a:pt x="39" y="13"/>
                    <a:pt x="31" y="0"/>
                  </a:cubicBezTo>
                  <a:cubicBezTo>
                    <a:pt x="18" y="8"/>
                    <a:pt x="8" y="21"/>
                    <a:pt x="4" y="36"/>
                  </a:cubicBezTo>
                  <a:cubicBezTo>
                    <a:pt x="0" y="52"/>
                    <a:pt x="4" y="68"/>
                    <a:pt x="12" y="81"/>
                  </a:cubicBezTo>
                  <a:cubicBezTo>
                    <a:pt x="25" y="73"/>
                    <a:pt x="35" y="60"/>
                    <a:pt x="38" y="4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71"/>
            <p:cNvSpPr/>
            <p:nvPr/>
          </p:nvSpPr>
          <p:spPr bwMode="auto">
            <a:xfrm>
              <a:off x="4770438" y="3522663"/>
              <a:ext cx="192088" cy="266700"/>
            </a:xfrm>
            <a:custGeom>
              <a:avLst/>
              <a:gdLst>
                <a:gd name="T0" fmla="*/ 40 w 51"/>
                <a:gd name="T1" fmla="*/ 45 h 71"/>
                <a:gd name="T2" fmla="*/ 47 w 51"/>
                <a:gd name="T3" fmla="*/ 0 h 71"/>
                <a:gd name="T4" fmla="*/ 10 w 51"/>
                <a:gd name="T5" fmla="*/ 26 h 71"/>
                <a:gd name="T6" fmla="*/ 3 w 51"/>
                <a:gd name="T7" fmla="*/ 71 h 71"/>
                <a:gd name="T8" fmla="*/ 40 w 51"/>
                <a:gd name="T9" fmla="*/ 45 h 71"/>
              </a:gdLst>
              <a:ahLst/>
              <a:cxnLst>
                <a:cxn ang="0">
                  <a:pos x="T0" y="T1"/>
                </a:cxn>
                <a:cxn ang="0">
                  <a:pos x="T2" y="T3"/>
                </a:cxn>
                <a:cxn ang="0">
                  <a:pos x="T4" y="T5"/>
                </a:cxn>
                <a:cxn ang="0">
                  <a:pos x="T6" y="T7"/>
                </a:cxn>
                <a:cxn ang="0">
                  <a:pos x="T8" y="T9"/>
                </a:cxn>
              </a:cxnLst>
              <a:rect l="0" t="0" r="r" b="b"/>
              <a:pathLst>
                <a:path w="51" h="71">
                  <a:moveTo>
                    <a:pt x="40" y="45"/>
                  </a:moveTo>
                  <a:cubicBezTo>
                    <a:pt x="49" y="31"/>
                    <a:pt x="51" y="15"/>
                    <a:pt x="47" y="0"/>
                  </a:cubicBezTo>
                  <a:cubicBezTo>
                    <a:pt x="32" y="4"/>
                    <a:pt x="19" y="12"/>
                    <a:pt x="10" y="26"/>
                  </a:cubicBezTo>
                  <a:cubicBezTo>
                    <a:pt x="2" y="40"/>
                    <a:pt x="0" y="56"/>
                    <a:pt x="3" y="71"/>
                  </a:cubicBezTo>
                  <a:cubicBezTo>
                    <a:pt x="18" y="68"/>
                    <a:pt x="32" y="59"/>
                    <a:pt x="40" y="4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72"/>
            <p:cNvSpPr/>
            <p:nvPr/>
          </p:nvSpPr>
          <p:spPr bwMode="auto">
            <a:xfrm>
              <a:off x="4597400" y="3341688"/>
              <a:ext cx="147638" cy="207963"/>
            </a:xfrm>
            <a:custGeom>
              <a:avLst/>
              <a:gdLst>
                <a:gd name="T0" fmla="*/ 31 w 39"/>
                <a:gd name="T1" fmla="*/ 35 h 55"/>
                <a:gd name="T2" fmla="*/ 36 w 39"/>
                <a:gd name="T3" fmla="*/ 0 h 55"/>
                <a:gd name="T4" fmla="*/ 8 w 39"/>
                <a:gd name="T5" fmla="*/ 21 h 55"/>
                <a:gd name="T6" fmla="*/ 3 w 39"/>
                <a:gd name="T7" fmla="*/ 55 h 55"/>
                <a:gd name="T8" fmla="*/ 31 w 39"/>
                <a:gd name="T9" fmla="*/ 35 h 55"/>
              </a:gdLst>
              <a:ahLst/>
              <a:cxnLst>
                <a:cxn ang="0">
                  <a:pos x="T0" y="T1"/>
                </a:cxn>
                <a:cxn ang="0">
                  <a:pos x="T2" y="T3"/>
                </a:cxn>
                <a:cxn ang="0">
                  <a:pos x="T4" y="T5"/>
                </a:cxn>
                <a:cxn ang="0">
                  <a:pos x="T6" y="T7"/>
                </a:cxn>
                <a:cxn ang="0">
                  <a:pos x="T8" y="T9"/>
                </a:cxn>
              </a:cxnLst>
              <a:rect l="0" t="0" r="r" b="b"/>
              <a:pathLst>
                <a:path w="39" h="55">
                  <a:moveTo>
                    <a:pt x="31" y="35"/>
                  </a:moveTo>
                  <a:cubicBezTo>
                    <a:pt x="38" y="24"/>
                    <a:pt x="39" y="11"/>
                    <a:pt x="36" y="0"/>
                  </a:cubicBezTo>
                  <a:cubicBezTo>
                    <a:pt x="25" y="3"/>
                    <a:pt x="14" y="10"/>
                    <a:pt x="8" y="21"/>
                  </a:cubicBezTo>
                  <a:cubicBezTo>
                    <a:pt x="2" y="32"/>
                    <a:pt x="0" y="44"/>
                    <a:pt x="3" y="55"/>
                  </a:cubicBezTo>
                  <a:cubicBezTo>
                    <a:pt x="15" y="52"/>
                    <a:pt x="25" y="45"/>
                    <a:pt x="31" y="3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73"/>
            <p:cNvSpPr/>
            <p:nvPr/>
          </p:nvSpPr>
          <p:spPr bwMode="auto">
            <a:xfrm>
              <a:off x="4632325" y="3440113"/>
              <a:ext cx="225425" cy="131763"/>
            </a:xfrm>
            <a:custGeom>
              <a:avLst/>
              <a:gdLst>
                <a:gd name="T0" fmla="*/ 35 w 60"/>
                <a:gd name="T1" fmla="*/ 30 h 35"/>
                <a:gd name="T2" fmla="*/ 60 w 60"/>
                <a:gd name="T3" fmla="*/ 6 h 35"/>
                <a:gd name="T4" fmla="*/ 25 w 60"/>
                <a:gd name="T5" fmla="*/ 5 h 35"/>
                <a:gd name="T6" fmla="*/ 0 w 60"/>
                <a:gd name="T7" fmla="*/ 29 h 35"/>
                <a:gd name="T8" fmla="*/ 35 w 60"/>
                <a:gd name="T9" fmla="*/ 30 h 35"/>
              </a:gdLst>
              <a:ahLst/>
              <a:cxnLst>
                <a:cxn ang="0">
                  <a:pos x="T0" y="T1"/>
                </a:cxn>
                <a:cxn ang="0">
                  <a:pos x="T2" y="T3"/>
                </a:cxn>
                <a:cxn ang="0">
                  <a:pos x="T4" y="T5"/>
                </a:cxn>
                <a:cxn ang="0">
                  <a:pos x="T6" y="T7"/>
                </a:cxn>
                <a:cxn ang="0">
                  <a:pos x="T8" y="T9"/>
                </a:cxn>
              </a:cxnLst>
              <a:rect l="0" t="0" r="r" b="b"/>
              <a:pathLst>
                <a:path w="60" h="35">
                  <a:moveTo>
                    <a:pt x="35" y="30"/>
                  </a:moveTo>
                  <a:cubicBezTo>
                    <a:pt x="46" y="25"/>
                    <a:pt x="55" y="16"/>
                    <a:pt x="60" y="6"/>
                  </a:cubicBezTo>
                  <a:cubicBezTo>
                    <a:pt x="49" y="1"/>
                    <a:pt x="37" y="0"/>
                    <a:pt x="25" y="5"/>
                  </a:cubicBezTo>
                  <a:cubicBezTo>
                    <a:pt x="13" y="9"/>
                    <a:pt x="4" y="18"/>
                    <a:pt x="0" y="29"/>
                  </a:cubicBezTo>
                  <a:cubicBezTo>
                    <a:pt x="11" y="34"/>
                    <a:pt x="23" y="35"/>
                    <a:pt x="35" y="3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74"/>
            <p:cNvSpPr/>
            <p:nvPr/>
          </p:nvSpPr>
          <p:spPr bwMode="auto">
            <a:xfrm>
              <a:off x="3543300" y="3060701"/>
              <a:ext cx="184150" cy="269875"/>
            </a:xfrm>
            <a:custGeom>
              <a:avLst/>
              <a:gdLst>
                <a:gd name="T0" fmla="*/ 40 w 49"/>
                <a:gd name="T1" fmla="*/ 28 h 72"/>
                <a:gd name="T2" fmla="*/ 4 w 49"/>
                <a:gd name="T3" fmla="*/ 0 h 72"/>
                <a:gd name="T4" fmla="*/ 9 w 49"/>
                <a:gd name="T5" fmla="*/ 45 h 72"/>
                <a:gd name="T6" fmla="*/ 44 w 49"/>
                <a:gd name="T7" fmla="*/ 72 h 72"/>
                <a:gd name="T8" fmla="*/ 40 w 49"/>
                <a:gd name="T9" fmla="*/ 28 h 72"/>
              </a:gdLst>
              <a:ahLst/>
              <a:cxnLst>
                <a:cxn ang="0">
                  <a:pos x="T0" y="T1"/>
                </a:cxn>
                <a:cxn ang="0">
                  <a:pos x="T2" y="T3"/>
                </a:cxn>
                <a:cxn ang="0">
                  <a:pos x="T4" y="T5"/>
                </a:cxn>
                <a:cxn ang="0">
                  <a:pos x="T6" y="T7"/>
                </a:cxn>
                <a:cxn ang="0">
                  <a:pos x="T8" y="T9"/>
                </a:cxn>
              </a:cxnLst>
              <a:rect l="0" t="0" r="r" b="b"/>
              <a:pathLst>
                <a:path w="49" h="72">
                  <a:moveTo>
                    <a:pt x="40" y="28"/>
                  </a:moveTo>
                  <a:cubicBezTo>
                    <a:pt x="32" y="13"/>
                    <a:pt x="19" y="4"/>
                    <a:pt x="4" y="0"/>
                  </a:cubicBezTo>
                  <a:cubicBezTo>
                    <a:pt x="0" y="15"/>
                    <a:pt x="1" y="31"/>
                    <a:pt x="9" y="45"/>
                  </a:cubicBezTo>
                  <a:cubicBezTo>
                    <a:pt x="17" y="59"/>
                    <a:pt x="30" y="69"/>
                    <a:pt x="44" y="72"/>
                  </a:cubicBezTo>
                  <a:cubicBezTo>
                    <a:pt x="49" y="58"/>
                    <a:pt x="48" y="42"/>
                    <a:pt x="40" y="2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75"/>
            <p:cNvSpPr/>
            <p:nvPr/>
          </p:nvSpPr>
          <p:spPr bwMode="auto">
            <a:xfrm>
              <a:off x="3640138" y="3030538"/>
              <a:ext cx="184150" cy="269875"/>
            </a:xfrm>
            <a:custGeom>
              <a:avLst/>
              <a:gdLst>
                <a:gd name="T0" fmla="*/ 9 w 49"/>
                <a:gd name="T1" fmla="*/ 28 h 72"/>
                <a:gd name="T2" fmla="*/ 45 w 49"/>
                <a:gd name="T3" fmla="*/ 0 h 72"/>
                <a:gd name="T4" fmla="*/ 40 w 49"/>
                <a:gd name="T5" fmla="*/ 45 h 72"/>
                <a:gd name="T6" fmla="*/ 4 w 49"/>
                <a:gd name="T7" fmla="*/ 72 h 72"/>
                <a:gd name="T8" fmla="*/ 9 w 49"/>
                <a:gd name="T9" fmla="*/ 28 h 72"/>
              </a:gdLst>
              <a:ahLst/>
              <a:cxnLst>
                <a:cxn ang="0">
                  <a:pos x="T0" y="T1"/>
                </a:cxn>
                <a:cxn ang="0">
                  <a:pos x="T2" y="T3"/>
                </a:cxn>
                <a:cxn ang="0">
                  <a:pos x="T4" y="T5"/>
                </a:cxn>
                <a:cxn ang="0">
                  <a:pos x="T6" y="T7"/>
                </a:cxn>
                <a:cxn ang="0">
                  <a:pos x="T8" y="T9"/>
                </a:cxn>
              </a:cxnLst>
              <a:rect l="0" t="0" r="r" b="b"/>
              <a:pathLst>
                <a:path w="49" h="72">
                  <a:moveTo>
                    <a:pt x="9" y="28"/>
                  </a:moveTo>
                  <a:cubicBezTo>
                    <a:pt x="17" y="13"/>
                    <a:pt x="30" y="4"/>
                    <a:pt x="45" y="0"/>
                  </a:cubicBezTo>
                  <a:cubicBezTo>
                    <a:pt x="49" y="15"/>
                    <a:pt x="48" y="31"/>
                    <a:pt x="40" y="45"/>
                  </a:cubicBezTo>
                  <a:cubicBezTo>
                    <a:pt x="32" y="59"/>
                    <a:pt x="19" y="69"/>
                    <a:pt x="4" y="72"/>
                  </a:cubicBezTo>
                  <a:cubicBezTo>
                    <a:pt x="0" y="58"/>
                    <a:pt x="1" y="42"/>
                    <a:pt x="9" y="2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76"/>
            <p:cNvSpPr/>
            <p:nvPr/>
          </p:nvSpPr>
          <p:spPr bwMode="auto">
            <a:xfrm>
              <a:off x="1677988" y="5553076"/>
              <a:ext cx="269875" cy="349250"/>
            </a:xfrm>
            <a:custGeom>
              <a:avLst/>
              <a:gdLst>
                <a:gd name="T0" fmla="*/ 55 w 72"/>
                <a:gd name="T1" fmla="*/ 60 h 93"/>
                <a:gd name="T2" fmla="*/ 4 w 72"/>
                <a:gd name="T3" fmla="*/ 93 h 93"/>
                <a:gd name="T4" fmla="*/ 16 w 72"/>
                <a:gd name="T5" fmla="*/ 33 h 93"/>
                <a:gd name="T6" fmla="*/ 68 w 72"/>
                <a:gd name="T7" fmla="*/ 0 h 93"/>
                <a:gd name="T8" fmla="*/ 55 w 72"/>
                <a:gd name="T9" fmla="*/ 60 h 93"/>
              </a:gdLst>
              <a:ahLst/>
              <a:cxnLst>
                <a:cxn ang="0">
                  <a:pos x="T0" y="T1"/>
                </a:cxn>
                <a:cxn ang="0">
                  <a:pos x="T2" y="T3"/>
                </a:cxn>
                <a:cxn ang="0">
                  <a:pos x="T4" y="T5"/>
                </a:cxn>
                <a:cxn ang="0">
                  <a:pos x="T6" y="T7"/>
                </a:cxn>
                <a:cxn ang="0">
                  <a:pos x="T8" y="T9"/>
                </a:cxn>
              </a:cxnLst>
              <a:rect l="0" t="0" r="r" b="b"/>
              <a:pathLst>
                <a:path w="72" h="93">
                  <a:moveTo>
                    <a:pt x="55" y="60"/>
                  </a:moveTo>
                  <a:cubicBezTo>
                    <a:pt x="43" y="78"/>
                    <a:pt x="24" y="89"/>
                    <a:pt x="4" y="93"/>
                  </a:cubicBezTo>
                  <a:cubicBezTo>
                    <a:pt x="0" y="73"/>
                    <a:pt x="4" y="51"/>
                    <a:pt x="16" y="33"/>
                  </a:cubicBezTo>
                  <a:cubicBezTo>
                    <a:pt x="29" y="15"/>
                    <a:pt x="47" y="4"/>
                    <a:pt x="68" y="0"/>
                  </a:cubicBezTo>
                  <a:cubicBezTo>
                    <a:pt x="72" y="20"/>
                    <a:pt x="68" y="42"/>
                    <a:pt x="55" y="6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77"/>
            <p:cNvSpPr/>
            <p:nvPr/>
          </p:nvSpPr>
          <p:spPr bwMode="auto">
            <a:xfrm>
              <a:off x="2138363" y="6053138"/>
              <a:ext cx="266700" cy="346075"/>
            </a:xfrm>
            <a:custGeom>
              <a:avLst/>
              <a:gdLst>
                <a:gd name="T0" fmla="*/ 55 w 71"/>
                <a:gd name="T1" fmla="*/ 59 h 92"/>
                <a:gd name="T2" fmla="*/ 4 w 71"/>
                <a:gd name="T3" fmla="*/ 92 h 92"/>
                <a:gd name="T4" fmla="*/ 16 w 71"/>
                <a:gd name="T5" fmla="*/ 33 h 92"/>
                <a:gd name="T6" fmla="*/ 67 w 71"/>
                <a:gd name="T7" fmla="*/ 0 h 92"/>
                <a:gd name="T8" fmla="*/ 55 w 71"/>
                <a:gd name="T9" fmla="*/ 59 h 92"/>
              </a:gdLst>
              <a:ahLst/>
              <a:cxnLst>
                <a:cxn ang="0">
                  <a:pos x="T0" y="T1"/>
                </a:cxn>
                <a:cxn ang="0">
                  <a:pos x="T2" y="T3"/>
                </a:cxn>
                <a:cxn ang="0">
                  <a:pos x="T4" y="T5"/>
                </a:cxn>
                <a:cxn ang="0">
                  <a:pos x="T6" y="T7"/>
                </a:cxn>
                <a:cxn ang="0">
                  <a:pos x="T8" y="T9"/>
                </a:cxn>
              </a:cxnLst>
              <a:rect l="0" t="0" r="r" b="b"/>
              <a:pathLst>
                <a:path w="71" h="92">
                  <a:moveTo>
                    <a:pt x="55" y="59"/>
                  </a:moveTo>
                  <a:cubicBezTo>
                    <a:pt x="43" y="78"/>
                    <a:pt x="24" y="89"/>
                    <a:pt x="4" y="92"/>
                  </a:cubicBezTo>
                  <a:cubicBezTo>
                    <a:pt x="0" y="72"/>
                    <a:pt x="3" y="51"/>
                    <a:pt x="16" y="33"/>
                  </a:cubicBezTo>
                  <a:cubicBezTo>
                    <a:pt x="28" y="14"/>
                    <a:pt x="47" y="3"/>
                    <a:pt x="67" y="0"/>
                  </a:cubicBezTo>
                  <a:cubicBezTo>
                    <a:pt x="71" y="20"/>
                    <a:pt x="68" y="41"/>
                    <a:pt x="55" y="5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78"/>
            <p:cNvSpPr/>
            <p:nvPr/>
          </p:nvSpPr>
          <p:spPr bwMode="auto">
            <a:xfrm>
              <a:off x="2492375" y="6399213"/>
              <a:ext cx="266700" cy="349250"/>
            </a:xfrm>
            <a:custGeom>
              <a:avLst/>
              <a:gdLst>
                <a:gd name="T0" fmla="*/ 55 w 71"/>
                <a:gd name="T1" fmla="*/ 60 h 93"/>
                <a:gd name="T2" fmla="*/ 4 w 71"/>
                <a:gd name="T3" fmla="*/ 93 h 93"/>
                <a:gd name="T4" fmla="*/ 16 w 71"/>
                <a:gd name="T5" fmla="*/ 33 h 93"/>
                <a:gd name="T6" fmla="*/ 67 w 71"/>
                <a:gd name="T7" fmla="*/ 0 h 93"/>
                <a:gd name="T8" fmla="*/ 55 w 71"/>
                <a:gd name="T9" fmla="*/ 60 h 93"/>
              </a:gdLst>
              <a:ahLst/>
              <a:cxnLst>
                <a:cxn ang="0">
                  <a:pos x="T0" y="T1"/>
                </a:cxn>
                <a:cxn ang="0">
                  <a:pos x="T2" y="T3"/>
                </a:cxn>
                <a:cxn ang="0">
                  <a:pos x="T4" y="T5"/>
                </a:cxn>
                <a:cxn ang="0">
                  <a:pos x="T6" y="T7"/>
                </a:cxn>
                <a:cxn ang="0">
                  <a:pos x="T8" y="T9"/>
                </a:cxn>
              </a:cxnLst>
              <a:rect l="0" t="0" r="r" b="b"/>
              <a:pathLst>
                <a:path w="71" h="93">
                  <a:moveTo>
                    <a:pt x="55" y="60"/>
                  </a:moveTo>
                  <a:cubicBezTo>
                    <a:pt x="43" y="78"/>
                    <a:pt x="24" y="89"/>
                    <a:pt x="4" y="93"/>
                  </a:cubicBezTo>
                  <a:cubicBezTo>
                    <a:pt x="0" y="73"/>
                    <a:pt x="3" y="51"/>
                    <a:pt x="16" y="33"/>
                  </a:cubicBezTo>
                  <a:cubicBezTo>
                    <a:pt x="28" y="15"/>
                    <a:pt x="47" y="4"/>
                    <a:pt x="67" y="0"/>
                  </a:cubicBezTo>
                  <a:cubicBezTo>
                    <a:pt x="71" y="20"/>
                    <a:pt x="68" y="42"/>
                    <a:pt x="55" y="6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9"/>
            <p:cNvSpPr/>
            <p:nvPr/>
          </p:nvSpPr>
          <p:spPr bwMode="auto">
            <a:xfrm>
              <a:off x="2398713" y="6361113"/>
              <a:ext cx="311150" cy="161925"/>
            </a:xfrm>
            <a:custGeom>
              <a:avLst/>
              <a:gdLst>
                <a:gd name="T0" fmla="*/ 45 w 83"/>
                <a:gd name="T1" fmla="*/ 39 h 43"/>
                <a:gd name="T2" fmla="*/ 0 w 83"/>
                <a:gd name="T3" fmla="*/ 30 h 43"/>
                <a:gd name="T4" fmla="*/ 37 w 83"/>
                <a:gd name="T5" fmla="*/ 4 h 43"/>
                <a:gd name="T6" fmla="*/ 83 w 83"/>
                <a:gd name="T7" fmla="*/ 12 h 43"/>
                <a:gd name="T8" fmla="*/ 45 w 83"/>
                <a:gd name="T9" fmla="*/ 39 h 43"/>
              </a:gdLst>
              <a:ahLst/>
              <a:cxnLst>
                <a:cxn ang="0">
                  <a:pos x="T0" y="T1"/>
                </a:cxn>
                <a:cxn ang="0">
                  <a:pos x="T2" y="T3"/>
                </a:cxn>
                <a:cxn ang="0">
                  <a:pos x="T4" y="T5"/>
                </a:cxn>
                <a:cxn ang="0">
                  <a:pos x="T6" y="T7"/>
                </a:cxn>
                <a:cxn ang="0">
                  <a:pos x="T8" y="T9"/>
                </a:cxn>
              </a:cxnLst>
              <a:rect l="0" t="0" r="r" b="b"/>
              <a:pathLst>
                <a:path w="83" h="43">
                  <a:moveTo>
                    <a:pt x="45" y="39"/>
                  </a:moveTo>
                  <a:cubicBezTo>
                    <a:pt x="29" y="43"/>
                    <a:pt x="13" y="39"/>
                    <a:pt x="0" y="30"/>
                  </a:cubicBezTo>
                  <a:cubicBezTo>
                    <a:pt x="8" y="17"/>
                    <a:pt x="21" y="7"/>
                    <a:pt x="37" y="4"/>
                  </a:cubicBezTo>
                  <a:cubicBezTo>
                    <a:pt x="54" y="0"/>
                    <a:pt x="70" y="4"/>
                    <a:pt x="83" y="12"/>
                  </a:cubicBezTo>
                  <a:cubicBezTo>
                    <a:pt x="75" y="25"/>
                    <a:pt x="61" y="35"/>
                    <a:pt x="45"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80"/>
            <p:cNvSpPr/>
            <p:nvPr/>
          </p:nvSpPr>
          <p:spPr bwMode="auto">
            <a:xfrm>
              <a:off x="2795588" y="6654801"/>
              <a:ext cx="142875" cy="112713"/>
            </a:xfrm>
            <a:custGeom>
              <a:avLst/>
              <a:gdLst>
                <a:gd name="T0" fmla="*/ 25 w 38"/>
                <a:gd name="T1" fmla="*/ 23 h 30"/>
                <a:gd name="T2" fmla="*/ 0 w 38"/>
                <a:gd name="T3" fmla="*/ 29 h 30"/>
                <a:gd name="T4" fmla="*/ 13 w 38"/>
                <a:gd name="T5" fmla="*/ 7 h 30"/>
                <a:gd name="T6" fmla="*/ 38 w 38"/>
                <a:gd name="T7" fmla="*/ 1 h 30"/>
                <a:gd name="T8" fmla="*/ 25 w 38"/>
                <a:gd name="T9" fmla="*/ 23 h 30"/>
              </a:gdLst>
              <a:ahLst/>
              <a:cxnLst>
                <a:cxn ang="0">
                  <a:pos x="T0" y="T1"/>
                </a:cxn>
                <a:cxn ang="0">
                  <a:pos x="T2" y="T3"/>
                </a:cxn>
                <a:cxn ang="0">
                  <a:pos x="T4" y="T5"/>
                </a:cxn>
                <a:cxn ang="0">
                  <a:pos x="T6" y="T7"/>
                </a:cxn>
                <a:cxn ang="0">
                  <a:pos x="T8" y="T9"/>
                </a:cxn>
              </a:cxnLst>
              <a:rect l="0" t="0" r="r" b="b"/>
              <a:pathLst>
                <a:path w="38" h="30">
                  <a:moveTo>
                    <a:pt x="25" y="23"/>
                  </a:moveTo>
                  <a:cubicBezTo>
                    <a:pt x="17" y="29"/>
                    <a:pt x="8" y="30"/>
                    <a:pt x="0" y="29"/>
                  </a:cubicBezTo>
                  <a:cubicBezTo>
                    <a:pt x="1" y="20"/>
                    <a:pt x="6" y="12"/>
                    <a:pt x="13" y="7"/>
                  </a:cubicBezTo>
                  <a:cubicBezTo>
                    <a:pt x="21" y="2"/>
                    <a:pt x="29" y="0"/>
                    <a:pt x="38" y="1"/>
                  </a:cubicBezTo>
                  <a:cubicBezTo>
                    <a:pt x="37" y="10"/>
                    <a:pt x="32" y="18"/>
                    <a:pt x="25" y="23"/>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81"/>
            <p:cNvSpPr/>
            <p:nvPr/>
          </p:nvSpPr>
          <p:spPr bwMode="auto">
            <a:xfrm>
              <a:off x="2682875" y="6481763"/>
              <a:ext cx="101600" cy="228600"/>
            </a:xfrm>
            <a:custGeom>
              <a:avLst/>
              <a:gdLst>
                <a:gd name="T0" fmla="*/ 27 w 27"/>
                <a:gd name="T1" fmla="*/ 30 h 61"/>
                <a:gd name="T2" fmla="*/ 16 w 27"/>
                <a:gd name="T3" fmla="*/ 61 h 61"/>
                <a:gd name="T4" fmla="*/ 1 w 27"/>
                <a:gd name="T5" fmla="*/ 32 h 61"/>
                <a:gd name="T6" fmla="*/ 12 w 27"/>
                <a:gd name="T7" fmla="*/ 0 h 61"/>
                <a:gd name="T8" fmla="*/ 27 w 27"/>
                <a:gd name="T9" fmla="*/ 30 h 61"/>
              </a:gdLst>
              <a:ahLst/>
              <a:cxnLst>
                <a:cxn ang="0">
                  <a:pos x="T0" y="T1"/>
                </a:cxn>
                <a:cxn ang="0">
                  <a:pos x="T2" y="T3"/>
                </a:cxn>
                <a:cxn ang="0">
                  <a:pos x="T4" y="T5"/>
                </a:cxn>
                <a:cxn ang="0">
                  <a:pos x="T6" y="T7"/>
                </a:cxn>
                <a:cxn ang="0">
                  <a:pos x="T8" y="T9"/>
                </a:cxn>
              </a:cxnLst>
              <a:rect l="0" t="0" r="r" b="b"/>
              <a:pathLst>
                <a:path w="27" h="61">
                  <a:moveTo>
                    <a:pt x="27" y="30"/>
                  </a:moveTo>
                  <a:cubicBezTo>
                    <a:pt x="27" y="42"/>
                    <a:pt x="23" y="53"/>
                    <a:pt x="16" y="61"/>
                  </a:cubicBezTo>
                  <a:cubicBezTo>
                    <a:pt x="7" y="54"/>
                    <a:pt x="2" y="44"/>
                    <a:pt x="1" y="32"/>
                  </a:cubicBezTo>
                  <a:cubicBezTo>
                    <a:pt x="0" y="20"/>
                    <a:pt x="4" y="9"/>
                    <a:pt x="12" y="0"/>
                  </a:cubicBezTo>
                  <a:cubicBezTo>
                    <a:pt x="20" y="7"/>
                    <a:pt x="26" y="18"/>
                    <a:pt x="27" y="3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82"/>
            <p:cNvSpPr/>
            <p:nvPr/>
          </p:nvSpPr>
          <p:spPr bwMode="auto">
            <a:xfrm>
              <a:off x="2330450" y="6207126"/>
              <a:ext cx="71438" cy="153988"/>
            </a:xfrm>
            <a:custGeom>
              <a:avLst/>
              <a:gdLst>
                <a:gd name="T0" fmla="*/ 18 w 19"/>
                <a:gd name="T1" fmla="*/ 20 h 41"/>
                <a:gd name="T2" fmla="*/ 11 w 19"/>
                <a:gd name="T3" fmla="*/ 41 h 41"/>
                <a:gd name="T4" fmla="*/ 1 w 19"/>
                <a:gd name="T5" fmla="*/ 21 h 41"/>
                <a:gd name="T6" fmla="*/ 8 w 19"/>
                <a:gd name="T7" fmla="*/ 0 h 41"/>
                <a:gd name="T8" fmla="*/ 18 w 19"/>
                <a:gd name="T9" fmla="*/ 20 h 41"/>
              </a:gdLst>
              <a:ahLst/>
              <a:cxnLst>
                <a:cxn ang="0">
                  <a:pos x="T0" y="T1"/>
                </a:cxn>
                <a:cxn ang="0">
                  <a:pos x="T2" y="T3"/>
                </a:cxn>
                <a:cxn ang="0">
                  <a:pos x="T4" y="T5"/>
                </a:cxn>
                <a:cxn ang="0">
                  <a:pos x="T6" y="T7"/>
                </a:cxn>
                <a:cxn ang="0">
                  <a:pos x="T8" y="T9"/>
                </a:cxn>
              </a:cxnLst>
              <a:rect l="0" t="0" r="r" b="b"/>
              <a:pathLst>
                <a:path w="19" h="41">
                  <a:moveTo>
                    <a:pt x="18" y="20"/>
                  </a:moveTo>
                  <a:cubicBezTo>
                    <a:pt x="19" y="28"/>
                    <a:pt x="16" y="35"/>
                    <a:pt x="11" y="41"/>
                  </a:cubicBezTo>
                  <a:cubicBezTo>
                    <a:pt x="5" y="36"/>
                    <a:pt x="1" y="29"/>
                    <a:pt x="1" y="21"/>
                  </a:cubicBezTo>
                  <a:cubicBezTo>
                    <a:pt x="0" y="13"/>
                    <a:pt x="3" y="5"/>
                    <a:pt x="8" y="0"/>
                  </a:cubicBezTo>
                  <a:cubicBezTo>
                    <a:pt x="14" y="4"/>
                    <a:pt x="18" y="12"/>
                    <a:pt x="18" y="2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83"/>
            <p:cNvSpPr/>
            <p:nvPr/>
          </p:nvSpPr>
          <p:spPr bwMode="auto">
            <a:xfrm>
              <a:off x="2919413" y="6684963"/>
              <a:ext cx="180975" cy="190500"/>
            </a:xfrm>
            <a:custGeom>
              <a:avLst/>
              <a:gdLst>
                <a:gd name="T0" fmla="*/ 35 w 48"/>
                <a:gd name="T1" fmla="*/ 35 h 51"/>
                <a:gd name="T2" fmla="*/ 1 w 48"/>
                <a:gd name="T3" fmla="*/ 51 h 51"/>
                <a:gd name="T4" fmla="*/ 13 w 48"/>
                <a:gd name="T5" fmla="*/ 16 h 51"/>
                <a:gd name="T6" fmla="*/ 46 w 48"/>
                <a:gd name="T7" fmla="*/ 0 h 51"/>
                <a:gd name="T8" fmla="*/ 35 w 48"/>
                <a:gd name="T9" fmla="*/ 35 h 51"/>
              </a:gdLst>
              <a:ahLst/>
              <a:cxnLst>
                <a:cxn ang="0">
                  <a:pos x="T0" y="T1"/>
                </a:cxn>
                <a:cxn ang="0">
                  <a:pos x="T2" y="T3"/>
                </a:cxn>
                <a:cxn ang="0">
                  <a:pos x="T4" y="T5"/>
                </a:cxn>
                <a:cxn ang="0">
                  <a:pos x="T6" y="T7"/>
                </a:cxn>
                <a:cxn ang="0">
                  <a:pos x="T8" y="T9"/>
                </a:cxn>
              </a:cxnLst>
              <a:rect l="0" t="0" r="r" b="b"/>
              <a:pathLst>
                <a:path w="48" h="51">
                  <a:moveTo>
                    <a:pt x="35" y="35"/>
                  </a:moveTo>
                  <a:cubicBezTo>
                    <a:pt x="26" y="45"/>
                    <a:pt x="14" y="50"/>
                    <a:pt x="1" y="51"/>
                  </a:cubicBezTo>
                  <a:cubicBezTo>
                    <a:pt x="0" y="39"/>
                    <a:pt x="4" y="26"/>
                    <a:pt x="13" y="16"/>
                  </a:cubicBezTo>
                  <a:cubicBezTo>
                    <a:pt x="22" y="6"/>
                    <a:pt x="34" y="0"/>
                    <a:pt x="46" y="0"/>
                  </a:cubicBezTo>
                  <a:cubicBezTo>
                    <a:pt x="48" y="12"/>
                    <a:pt x="44" y="25"/>
                    <a:pt x="35" y="3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84"/>
            <p:cNvSpPr/>
            <p:nvPr/>
          </p:nvSpPr>
          <p:spPr bwMode="auto">
            <a:xfrm>
              <a:off x="2897188" y="6665913"/>
              <a:ext cx="57150" cy="115888"/>
            </a:xfrm>
            <a:custGeom>
              <a:avLst/>
              <a:gdLst>
                <a:gd name="T0" fmla="*/ 14 w 15"/>
                <a:gd name="T1" fmla="*/ 17 h 31"/>
                <a:gd name="T2" fmla="*/ 5 w 15"/>
                <a:gd name="T3" fmla="*/ 31 h 31"/>
                <a:gd name="T4" fmla="*/ 1 w 15"/>
                <a:gd name="T5" fmla="*/ 15 h 31"/>
                <a:gd name="T6" fmla="*/ 10 w 15"/>
                <a:gd name="T7" fmla="*/ 0 h 31"/>
                <a:gd name="T8" fmla="*/ 14 w 15"/>
                <a:gd name="T9" fmla="*/ 17 h 31"/>
              </a:gdLst>
              <a:ahLst/>
              <a:cxnLst>
                <a:cxn ang="0">
                  <a:pos x="T0" y="T1"/>
                </a:cxn>
                <a:cxn ang="0">
                  <a:pos x="T2" y="T3"/>
                </a:cxn>
                <a:cxn ang="0">
                  <a:pos x="T4" y="T5"/>
                </a:cxn>
                <a:cxn ang="0">
                  <a:pos x="T6" y="T7"/>
                </a:cxn>
                <a:cxn ang="0">
                  <a:pos x="T8" y="T9"/>
                </a:cxn>
              </a:cxnLst>
              <a:rect l="0" t="0" r="r" b="b"/>
              <a:pathLst>
                <a:path w="15" h="31">
                  <a:moveTo>
                    <a:pt x="14" y="17"/>
                  </a:moveTo>
                  <a:cubicBezTo>
                    <a:pt x="13" y="23"/>
                    <a:pt x="9" y="28"/>
                    <a:pt x="5" y="31"/>
                  </a:cubicBezTo>
                  <a:cubicBezTo>
                    <a:pt x="1" y="26"/>
                    <a:pt x="0" y="21"/>
                    <a:pt x="1" y="15"/>
                  </a:cubicBezTo>
                  <a:cubicBezTo>
                    <a:pt x="2" y="9"/>
                    <a:pt x="5" y="4"/>
                    <a:pt x="10" y="0"/>
                  </a:cubicBezTo>
                  <a:cubicBezTo>
                    <a:pt x="13" y="5"/>
                    <a:pt x="15" y="11"/>
                    <a:pt x="14" y="1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85"/>
            <p:cNvSpPr/>
            <p:nvPr/>
          </p:nvSpPr>
          <p:spPr bwMode="auto">
            <a:xfrm>
              <a:off x="2022475" y="6075363"/>
              <a:ext cx="311150" cy="158750"/>
            </a:xfrm>
            <a:custGeom>
              <a:avLst/>
              <a:gdLst>
                <a:gd name="T0" fmla="*/ 45 w 83"/>
                <a:gd name="T1" fmla="*/ 39 h 42"/>
                <a:gd name="T2" fmla="*/ 0 w 83"/>
                <a:gd name="T3" fmla="*/ 30 h 42"/>
                <a:gd name="T4" fmla="*/ 37 w 83"/>
                <a:gd name="T5" fmla="*/ 3 h 42"/>
                <a:gd name="T6" fmla="*/ 83 w 83"/>
                <a:gd name="T7" fmla="*/ 12 h 42"/>
                <a:gd name="T8" fmla="*/ 45 w 83"/>
                <a:gd name="T9" fmla="*/ 39 h 42"/>
              </a:gdLst>
              <a:ahLst/>
              <a:cxnLst>
                <a:cxn ang="0">
                  <a:pos x="T0" y="T1"/>
                </a:cxn>
                <a:cxn ang="0">
                  <a:pos x="T2" y="T3"/>
                </a:cxn>
                <a:cxn ang="0">
                  <a:pos x="T4" y="T5"/>
                </a:cxn>
                <a:cxn ang="0">
                  <a:pos x="T6" y="T7"/>
                </a:cxn>
                <a:cxn ang="0">
                  <a:pos x="T8" y="T9"/>
                </a:cxn>
              </a:cxnLst>
              <a:rect l="0" t="0" r="r" b="b"/>
              <a:pathLst>
                <a:path w="83" h="42">
                  <a:moveTo>
                    <a:pt x="45" y="39"/>
                  </a:moveTo>
                  <a:cubicBezTo>
                    <a:pt x="29" y="42"/>
                    <a:pt x="12" y="39"/>
                    <a:pt x="0" y="30"/>
                  </a:cubicBezTo>
                  <a:cubicBezTo>
                    <a:pt x="8" y="17"/>
                    <a:pt x="21" y="7"/>
                    <a:pt x="37" y="3"/>
                  </a:cubicBezTo>
                  <a:cubicBezTo>
                    <a:pt x="53" y="0"/>
                    <a:pt x="70" y="3"/>
                    <a:pt x="83" y="12"/>
                  </a:cubicBezTo>
                  <a:cubicBezTo>
                    <a:pt x="74" y="25"/>
                    <a:pt x="61" y="35"/>
                    <a:pt x="45"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86"/>
            <p:cNvSpPr/>
            <p:nvPr/>
          </p:nvSpPr>
          <p:spPr bwMode="auto">
            <a:xfrm>
              <a:off x="1628775" y="5608638"/>
              <a:ext cx="184150" cy="98425"/>
            </a:xfrm>
            <a:custGeom>
              <a:avLst/>
              <a:gdLst>
                <a:gd name="T0" fmla="*/ 27 w 49"/>
                <a:gd name="T1" fmla="*/ 23 h 26"/>
                <a:gd name="T2" fmla="*/ 0 w 49"/>
                <a:gd name="T3" fmla="*/ 18 h 26"/>
                <a:gd name="T4" fmla="*/ 22 w 49"/>
                <a:gd name="T5" fmla="*/ 3 h 26"/>
                <a:gd name="T6" fmla="*/ 49 w 49"/>
                <a:gd name="T7" fmla="*/ 8 h 26"/>
                <a:gd name="T8" fmla="*/ 27 w 49"/>
                <a:gd name="T9" fmla="*/ 23 h 26"/>
              </a:gdLst>
              <a:ahLst/>
              <a:cxnLst>
                <a:cxn ang="0">
                  <a:pos x="T0" y="T1"/>
                </a:cxn>
                <a:cxn ang="0">
                  <a:pos x="T2" y="T3"/>
                </a:cxn>
                <a:cxn ang="0">
                  <a:pos x="T4" y="T5"/>
                </a:cxn>
                <a:cxn ang="0">
                  <a:pos x="T6" y="T7"/>
                </a:cxn>
                <a:cxn ang="0">
                  <a:pos x="T8" y="T9"/>
                </a:cxn>
              </a:cxnLst>
              <a:rect l="0" t="0" r="r" b="b"/>
              <a:pathLst>
                <a:path w="49" h="26">
                  <a:moveTo>
                    <a:pt x="27" y="23"/>
                  </a:moveTo>
                  <a:cubicBezTo>
                    <a:pt x="17" y="26"/>
                    <a:pt x="7" y="23"/>
                    <a:pt x="0" y="18"/>
                  </a:cubicBezTo>
                  <a:cubicBezTo>
                    <a:pt x="4" y="11"/>
                    <a:pt x="12" y="5"/>
                    <a:pt x="22" y="3"/>
                  </a:cubicBezTo>
                  <a:cubicBezTo>
                    <a:pt x="32" y="0"/>
                    <a:pt x="41" y="2"/>
                    <a:pt x="49" y="8"/>
                  </a:cubicBezTo>
                  <a:cubicBezTo>
                    <a:pt x="44" y="15"/>
                    <a:pt x="36" y="21"/>
                    <a:pt x="27" y="23"/>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87"/>
            <p:cNvSpPr/>
            <p:nvPr/>
          </p:nvSpPr>
          <p:spPr bwMode="auto">
            <a:xfrm>
              <a:off x="1185863" y="5000626"/>
              <a:ext cx="311150" cy="157163"/>
            </a:xfrm>
            <a:custGeom>
              <a:avLst/>
              <a:gdLst>
                <a:gd name="T0" fmla="*/ 46 w 83"/>
                <a:gd name="T1" fmla="*/ 39 h 42"/>
                <a:gd name="T2" fmla="*/ 0 w 83"/>
                <a:gd name="T3" fmla="*/ 30 h 42"/>
                <a:gd name="T4" fmla="*/ 38 w 83"/>
                <a:gd name="T5" fmla="*/ 3 h 42"/>
                <a:gd name="T6" fmla="*/ 83 w 83"/>
                <a:gd name="T7" fmla="*/ 12 h 42"/>
                <a:gd name="T8" fmla="*/ 46 w 83"/>
                <a:gd name="T9" fmla="*/ 39 h 42"/>
              </a:gdLst>
              <a:ahLst/>
              <a:cxnLst>
                <a:cxn ang="0">
                  <a:pos x="T0" y="T1"/>
                </a:cxn>
                <a:cxn ang="0">
                  <a:pos x="T2" y="T3"/>
                </a:cxn>
                <a:cxn ang="0">
                  <a:pos x="T4" y="T5"/>
                </a:cxn>
                <a:cxn ang="0">
                  <a:pos x="T6" y="T7"/>
                </a:cxn>
                <a:cxn ang="0">
                  <a:pos x="T8" y="T9"/>
                </a:cxn>
              </a:cxnLst>
              <a:rect l="0" t="0" r="r" b="b"/>
              <a:pathLst>
                <a:path w="83" h="42">
                  <a:moveTo>
                    <a:pt x="46" y="39"/>
                  </a:moveTo>
                  <a:cubicBezTo>
                    <a:pt x="29" y="42"/>
                    <a:pt x="13" y="39"/>
                    <a:pt x="0" y="30"/>
                  </a:cubicBezTo>
                  <a:cubicBezTo>
                    <a:pt x="9" y="17"/>
                    <a:pt x="22" y="7"/>
                    <a:pt x="38" y="3"/>
                  </a:cubicBezTo>
                  <a:cubicBezTo>
                    <a:pt x="54" y="0"/>
                    <a:pt x="70" y="3"/>
                    <a:pt x="83" y="12"/>
                  </a:cubicBezTo>
                  <a:cubicBezTo>
                    <a:pt x="75" y="25"/>
                    <a:pt x="62" y="35"/>
                    <a:pt x="46" y="3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88"/>
            <p:cNvSpPr/>
            <p:nvPr/>
          </p:nvSpPr>
          <p:spPr bwMode="auto">
            <a:xfrm>
              <a:off x="1771650" y="3071813"/>
              <a:ext cx="173038" cy="296863"/>
            </a:xfrm>
            <a:custGeom>
              <a:avLst/>
              <a:gdLst>
                <a:gd name="T0" fmla="*/ 6 w 46"/>
                <a:gd name="T1" fmla="*/ 47 h 79"/>
                <a:gd name="T2" fmla="*/ 8 w 46"/>
                <a:gd name="T3" fmla="*/ 0 h 79"/>
                <a:gd name="T4" fmla="*/ 40 w 46"/>
                <a:gd name="T5" fmla="*/ 33 h 79"/>
                <a:gd name="T6" fmla="*/ 39 w 46"/>
                <a:gd name="T7" fmla="*/ 79 h 79"/>
                <a:gd name="T8" fmla="*/ 6 w 46"/>
                <a:gd name="T9" fmla="*/ 47 h 79"/>
              </a:gdLst>
              <a:ahLst/>
              <a:cxnLst>
                <a:cxn ang="0">
                  <a:pos x="T0" y="T1"/>
                </a:cxn>
                <a:cxn ang="0">
                  <a:pos x="T2" y="T3"/>
                </a:cxn>
                <a:cxn ang="0">
                  <a:pos x="T4" y="T5"/>
                </a:cxn>
                <a:cxn ang="0">
                  <a:pos x="T6" y="T7"/>
                </a:cxn>
                <a:cxn ang="0">
                  <a:pos x="T8" y="T9"/>
                </a:cxn>
              </a:cxnLst>
              <a:rect l="0" t="0" r="r" b="b"/>
              <a:pathLst>
                <a:path w="46" h="79">
                  <a:moveTo>
                    <a:pt x="6" y="47"/>
                  </a:moveTo>
                  <a:cubicBezTo>
                    <a:pt x="0" y="31"/>
                    <a:pt x="1" y="14"/>
                    <a:pt x="8" y="0"/>
                  </a:cubicBezTo>
                  <a:cubicBezTo>
                    <a:pt x="22" y="6"/>
                    <a:pt x="34" y="18"/>
                    <a:pt x="40" y="33"/>
                  </a:cubicBezTo>
                  <a:cubicBezTo>
                    <a:pt x="46" y="49"/>
                    <a:pt x="45" y="65"/>
                    <a:pt x="39" y="79"/>
                  </a:cubicBezTo>
                  <a:cubicBezTo>
                    <a:pt x="24" y="74"/>
                    <a:pt x="13" y="62"/>
                    <a:pt x="6" y="4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89"/>
            <p:cNvSpPr/>
            <p:nvPr/>
          </p:nvSpPr>
          <p:spPr bwMode="auto">
            <a:xfrm>
              <a:off x="2292350" y="3121026"/>
              <a:ext cx="98425" cy="119063"/>
            </a:xfrm>
            <a:custGeom>
              <a:avLst/>
              <a:gdLst>
                <a:gd name="T0" fmla="*/ 6 w 26"/>
                <a:gd name="T1" fmla="*/ 21 h 32"/>
                <a:gd name="T2" fmla="*/ 1 w 26"/>
                <a:gd name="T3" fmla="*/ 0 h 32"/>
                <a:gd name="T4" fmla="*/ 20 w 26"/>
                <a:gd name="T5" fmla="*/ 11 h 32"/>
                <a:gd name="T6" fmla="*/ 25 w 26"/>
                <a:gd name="T7" fmla="*/ 32 h 32"/>
                <a:gd name="T8" fmla="*/ 6 w 26"/>
                <a:gd name="T9" fmla="*/ 21 h 32"/>
              </a:gdLst>
              <a:ahLst/>
              <a:cxnLst>
                <a:cxn ang="0">
                  <a:pos x="T0" y="T1"/>
                </a:cxn>
                <a:cxn ang="0">
                  <a:pos x="T2" y="T3"/>
                </a:cxn>
                <a:cxn ang="0">
                  <a:pos x="T4" y="T5"/>
                </a:cxn>
                <a:cxn ang="0">
                  <a:pos x="T6" y="T7"/>
                </a:cxn>
                <a:cxn ang="0">
                  <a:pos x="T8" y="T9"/>
                </a:cxn>
              </a:cxnLst>
              <a:rect l="0" t="0" r="r" b="b"/>
              <a:pathLst>
                <a:path w="26" h="32">
                  <a:moveTo>
                    <a:pt x="6" y="21"/>
                  </a:moveTo>
                  <a:cubicBezTo>
                    <a:pt x="2" y="15"/>
                    <a:pt x="0" y="7"/>
                    <a:pt x="1" y="0"/>
                  </a:cubicBezTo>
                  <a:cubicBezTo>
                    <a:pt x="9" y="1"/>
                    <a:pt x="15" y="5"/>
                    <a:pt x="20" y="11"/>
                  </a:cubicBezTo>
                  <a:cubicBezTo>
                    <a:pt x="25" y="17"/>
                    <a:pt x="26" y="25"/>
                    <a:pt x="25" y="32"/>
                  </a:cubicBezTo>
                  <a:cubicBezTo>
                    <a:pt x="18" y="31"/>
                    <a:pt x="11" y="28"/>
                    <a:pt x="6" y="21"/>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90"/>
            <p:cNvSpPr/>
            <p:nvPr/>
          </p:nvSpPr>
          <p:spPr bwMode="auto">
            <a:xfrm>
              <a:off x="2578100" y="3192463"/>
              <a:ext cx="153988" cy="119063"/>
            </a:xfrm>
            <a:custGeom>
              <a:avLst/>
              <a:gdLst>
                <a:gd name="T0" fmla="*/ 15 w 41"/>
                <a:gd name="T1" fmla="*/ 7 h 32"/>
                <a:gd name="T2" fmla="*/ 41 w 41"/>
                <a:gd name="T3" fmla="*/ 2 h 32"/>
                <a:gd name="T4" fmla="*/ 27 w 41"/>
                <a:gd name="T5" fmla="*/ 25 h 32"/>
                <a:gd name="T6" fmla="*/ 0 w 41"/>
                <a:gd name="T7" fmla="*/ 30 h 32"/>
                <a:gd name="T8" fmla="*/ 15 w 41"/>
                <a:gd name="T9" fmla="*/ 7 h 32"/>
              </a:gdLst>
              <a:ahLst/>
              <a:cxnLst>
                <a:cxn ang="0">
                  <a:pos x="T0" y="T1"/>
                </a:cxn>
                <a:cxn ang="0">
                  <a:pos x="T2" y="T3"/>
                </a:cxn>
                <a:cxn ang="0">
                  <a:pos x="T4" y="T5"/>
                </a:cxn>
                <a:cxn ang="0">
                  <a:pos x="T6" y="T7"/>
                </a:cxn>
                <a:cxn ang="0">
                  <a:pos x="T8" y="T9"/>
                </a:cxn>
              </a:cxnLst>
              <a:rect l="0" t="0" r="r" b="b"/>
              <a:pathLst>
                <a:path w="41" h="32">
                  <a:moveTo>
                    <a:pt x="15" y="7"/>
                  </a:moveTo>
                  <a:cubicBezTo>
                    <a:pt x="23" y="2"/>
                    <a:pt x="32" y="0"/>
                    <a:pt x="41" y="2"/>
                  </a:cubicBezTo>
                  <a:cubicBezTo>
                    <a:pt x="40" y="11"/>
                    <a:pt x="35" y="19"/>
                    <a:pt x="27" y="25"/>
                  </a:cubicBezTo>
                  <a:cubicBezTo>
                    <a:pt x="19" y="30"/>
                    <a:pt x="9" y="32"/>
                    <a:pt x="0" y="30"/>
                  </a:cubicBezTo>
                  <a:cubicBezTo>
                    <a:pt x="2" y="21"/>
                    <a:pt x="7" y="13"/>
                    <a:pt x="15" y="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91"/>
            <p:cNvSpPr/>
            <p:nvPr/>
          </p:nvSpPr>
          <p:spPr bwMode="auto">
            <a:xfrm>
              <a:off x="1606550" y="3187701"/>
              <a:ext cx="295275" cy="173038"/>
            </a:xfrm>
            <a:custGeom>
              <a:avLst/>
              <a:gdLst>
                <a:gd name="T0" fmla="*/ 33 w 79"/>
                <a:gd name="T1" fmla="*/ 40 h 46"/>
                <a:gd name="T2" fmla="*/ 79 w 79"/>
                <a:gd name="T3" fmla="*/ 39 h 46"/>
                <a:gd name="T4" fmla="*/ 46 w 79"/>
                <a:gd name="T5" fmla="*/ 6 h 46"/>
                <a:gd name="T6" fmla="*/ 0 w 79"/>
                <a:gd name="T7" fmla="*/ 8 h 46"/>
                <a:gd name="T8" fmla="*/ 33 w 79"/>
                <a:gd name="T9" fmla="*/ 40 h 46"/>
              </a:gdLst>
              <a:ahLst/>
              <a:cxnLst>
                <a:cxn ang="0">
                  <a:pos x="T0" y="T1"/>
                </a:cxn>
                <a:cxn ang="0">
                  <a:pos x="T2" y="T3"/>
                </a:cxn>
                <a:cxn ang="0">
                  <a:pos x="T4" y="T5"/>
                </a:cxn>
                <a:cxn ang="0">
                  <a:pos x="T6" y="T7"/>
                </a:cxn>
                <a:cxn ang="0">
                  <a:pos x="T8" y="T9"/>
                </a:cxn>
              </a:cxnLst>
              <a:rect l="0" t="0" r="r" b="b"/>
              <a:pathLst>
                <a:path w="79" h="46">
                  <a:moveTo>
                    <a:pt x="33" y="40"/>
                  </a:moveTo>
                  <a:cubicBezTo>
                    <a:pt x="49" y="46"/>
                    <a:pt x="65" y="45"/>
                    <a:pt x="79" y="39"/>
                  </a:cubicBezTo>
                  <a:cubicBezTo>
                    <a:pt x="73" y="24"/>
                    <a:pt x="62" y="12"/>
                    <a:pt x="46" y="6"/>
                  </a:cubicBezTo>
                  <a:cubicBezTo>
                    <a:pt x="31" y="0"/>
                    <a:pt x="14" y="1"/>
                    <a:pt x="0" y="8"/>
                  </a:cubicBezTo>
                  <a:cubicBezTo>
                    <a:pt x="6" y="22"/>
                    <a:pt x="18" y="34"/>
                    <a:pt x="33" y="4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92"/>
            <p:cNvSpPr/>
            <p:nvPr/>
          </p:nvSpPr>
          <p:spPr bwMode="auto">
            <a:xfrm>
              <a:off x="1200150" y="4921251"/>
              <a:ext cx="203200" cy="115888"/>
            </a:xfrm>
            <a:custGeom>
              <a:avLst/>
              <a:gdLst>
                <a:gd name="T0" fmla="*/ 22 w 54"/>
                <a:gd name="T1" fmla="*/ 27 h 31"/>
                <a:gd name="T2" fmla="*/ 54 w 54"/>
                <a:gd name="T3" fmla="*/ 26 h 31"/>
                <a:gd name="T4" fmla="*/ 31 w 54"/>
                <a:gd name="T5" fmla="*/ 4 h 31"/>
                <a:gd name="T6" fmla="*/ 0 w 54"/>
                <a:gd name="T7" fmla="*/ 5 h 31"/>
                <a:gd name="T8" fmla="*/ 22 w 54"/>
                <a:gd name="T9" fmla="*/ 27 h 31"/>
              </a:gdLst>
              <a:ahLst/>
              <a:cxnLst>
                <a:cxn ang="0">
                  <a:pos x="T0" y="T1"/>
                </a:cxn>
                <a:cxn ang="0">
                  <a:pos x="T2" y="T3"/>
                </a:cxn>
                <a:cxn ang="0">
                  <a:pos x="T4" y="T5"/>
                </a:cxn>
                <a:cxn ang="0">
                  <a:pos x="T6" y="T7"/>
                </a:cxn>
                <a:cxn ang="0">
                  <a:pos x="T8" y="T9"/>
                </a:cxn>
              </a:cxnLst>
              <a:rect l="0" t="0" r="r" b="b"/>
              <a:pathLst>
                <a:path w="54" h="31">
                  <a:moveTo>
                    <a:pt x="22" y="27"/>
                  </a:moveTo>
                  <a:cubicBezTo>
                    <a:pt x="33" y="31"/>
                    <a:pt x="44" y="31"/>
                    <a:pt x="54" y="26"/>
                  </a:cubicBezTo>
                  <a:cubicBezTo>
                    <a:pt x="50" y="16"/>
                    <a:pt x="42" y="8"/>
                    <a:pt x="31" y="4"/>
                  </a:cubicBezTo>
                  <a:cubicBezTo>
                    <a:pt x="21" y="0"/>
                    <a:pt x="9" y="1"/>
                    <a:pt x="0" y="5"/>
                  </a:cubicBezTo>
                  <a:cubicBezTo>
                    <a:pt x="4" y="15"/>
                    <a:pt x="12" y="23"/>
                    <a:pt x="22"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93"/>
            <p:cNvSpPr/>
            <p:nvPr/>
          </p:nvSpPr>
          <p:spPr bwMode="auto">
            <a:xfrm>
              <a:off x="1081088" y="4699001"/>
              <a:ext cx="212725" cy="109538"/>
            </a:xfrm>
            <a:custGeom>
              <a:avLst/>
              <a:gdLst>
                <a:gd name="T0" fmla="*/ 31 w 57"/>
                <a:gd name="T1" fmla="*/ 27 h 29"/>
                <a:gd name="T2" fmla="*/ 57 w 57"/>
                <a:gd name="T3" fmla="*/ 7 h 29"/>
                <a:gd name="T4" fmla="*/ 25 w 57"/>
                <a:gd name="T5" fmla="*/ 2 h 29"/>
                <a:gd name="T6" fmla="*/ 0 w 57"/>
                <a:gd name="T7" fmla="*/ 22 h 29"/>
                <a:gd name="T8" fmla="*/ 31 w 57"/>
                <a:gd name="T9" fmla="*/ 27 h 29"/>
              </a:gdLst>
              <a:ahLst/>
              <a:cxnLst>
                <a:cxn ang="0">
                  <a:pos x="T0" y="T1"/>
                </a:cxn>
                <a:cxn ang="0">
                  <a:pos x="T2" y="T3"/>
                </a:cxn>
                <a:cxn ang="0">
                  <a:pos x="T4" y="T5"/>
                </a:cxn>
                <a:cxn ang="0">
                  <a:pos x="T6" y="T7"/>
                </a:cxn>
                <a:cxn ang="0">
                  <a:pos x="T8" y="T9"/>
                </a:cxn>
              </a:cxnLst>
              <a:rect l="0" t="0" r="r" b="b"/>
              <a:pathLst>
                <a:path w="57" h="29">
                  <a:moveTo>
                    <a:pt x="31" y="27"/>
                  </a:moveTo>
                  <a:cubicBezTo>
                    <a:pt x="43" y="24"/>
                    <a:pt x="51" y="17"/>
                    <a:pt x="57" y="7"/>
                  </a:cubicBezTo>
                  <a:cubicBezTo>
                    <a:pt x="48" y="2"/>
                    <a:pt x="37" y="0"/>
                    <a:pt x="25" y="2"/>
                  </a:cubicBezTo>
                  <a:cubicBezTo>
                    <a:pt x="14" y="5"/>
                    <a:pt x="5" y="12"/>
                    <a:pt x="0" y="22"/>
                  </a:cubicBezTo>
                  <a:cubicBezTo>
                    <a:pt x="9" y="27"/>
                    <a:pt x="20" y="29"/>
                    <a:pt x="31"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94"/>
            <p:cNvSpPr/>
            <p:nvPr/>
          </p:nvSpPr>
          <p:spPr bwMode="auto">
            <a:xfrm>
              <a:off x="1092200" y="4699001"/>
              <a:ext cx="214313" cy="109538"/>
            </a:xfrm>
            <a:custGeom>
              <a:avLst/>
              <a:gdLst>
                <a:gd name="T0" fmla="*/ 32 w 57"/>
                <a:gd name="T1" fmla="*/ 27 h 29"/>
                <a:gd name="T2" fmla="*/ 57 w 57"/>
                <a:gd name="T3" fmla="*/ 7 h 29"/>
                <a:gd name="T4" fmla="*/ 25 w 57"/>
                <a:gd name="T5" fmla="*/ 2 h 29"/>
                <a:gd name="T6" fmla="*/ 0 w 57"/>
                <a:gd name="T7" fmla="*/ 22 h 29"/>
                <a:gd name="T8" fmla="*/ 32 w 57"/>
                <a:gd name="T9" fmla="*/ 27 h 29"/>
              </a:gdLst>
              <a:ahLst/>
              <a:cxnLst>
                <a:cxn ang="0">
                  <a:pos x="T0" y="T1"/>
                </a:cxn>
                <a:cxn ang="0">
                  <a:pos x="T2" y="T3"/>
                </a:cxn>
                <a:cxn ang="0">
                  <a:pos x="T4" y="T5"/>
                </a:cxn>
                <a:cxn ang="0">
                  <a:pos x="T6" y="T7"/>
                </a:cxn>
                <a:cxn ang="0">
                  <a:pos x="T8" y="T9"/>
                </a:cxn>
              </a:cxnLst>
              <a:rect l="0" t="0" r="r" b="b"/>
              <a:pathLst>
                <a:path w="57" h="29">
                  <a:moveTo>
                    <a:pt x="32" y="27"/>
                  </a:moveTo>
                  <a:cubicBezTo>
                    <a:pt x="43" y="24"/>
                    <a:pt x="52" y="17"/>
                    <a:pt x="57" y="7"/>
                  </a:cubicBezTo>
                  <a:cubicBezTo>
                    <a:pt x="48" y="2"/>
                    <a:pt x="37" y="0"/>
                    <a:pt x="25" y="2"/>
                  </a:cubicBezTo>
                  <a:cubicBezTo>
                    <a:pt x="14" y="5"/>
                    <a:pt x="6" y="12"/>
                    <a:pt x="0" y="22"/>
                  </a:cubicBezTo>
                  <a:cubicBezTo>
                    <a:pt x="9" y="27"/>
                    <a:pt x="20" y="29"/>
                    <a:pt x="32"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95"/>
            <p:cNvSpPr/>
            <p:nvPr/>
          </p:nvSpPr>
          <p:spPr bwMode="auto">
            <a:xfrm>
              <a:off x="971550" y="4338638"/>
              <a:ext cx="423863" cy="198438"/>
            </a:xfrm>
            <a:custGeom>
              <a:avLst/>
              <a:gdLst>
                <a:gd name="T0" fmla="*/ 54 w 113"/>
                <a:gd name="T1" fmla="*/ 51 h 53"/>
                <a:gd name="T2" fmla="*/ 113 w 113"/>
                <a:gd name="T3" fmla="*/ 32 h 53"/>
                <a:gd name="T4" fmla="*/ 59 w 113"/>
                <a:gd name="T5" fmla="*/ 2 h 53"/>
                <a:gd name="T6" fmla="*/ 0 w 113"/>
                <a:gd name="T7" fmla="*/ 20 h 53"/>
                <a:gd name="T8" fmla="*/ 54 w 113"/>
                <a:gd name="T9" fmla="*/ 51 h 53"/>
              </a:gdLst>
              <a:ahLst/>
              <a:cxnLst>
                <a:cxn ang="0">
                  <a:pos x="T0" y="T1"/>
                </a:cxn>
                <a:cxn ang="0">
                  <a:pos x="T2" y="T3"/>
                </a:cxn>
                <a:cxn ang="0">
                  <a:pos x="T4" y="T5"/>
                </a:cxn>
                <a:cxn ang="0">
                  <a:pos x="T6" y="T7"/>
                </a:cxn>
                <a:cxn ang="0">
                  <a:pos x="T8" y="T9"/>
                </a:cxn>
              </a:cxnLst>
              <a:rect l="0" t="0" r="r" b="b"/>
              <a:pathLst>
                <a:path w="113" h="53">
                  <a:moveTo>
                    <a:pt x="54" y="51"/>
                  </a:moveTo>
                  <a:cubicBezTo>
                    <a:pt x="76" y="53"/>
                    <a:pt x="97" y="46"/>
                    <a:pt x="113" y="32"/>
                  </a:cubicBezTo>
                  <a:cubicBezTo>
                    <a:pt x="101" y="16"/>
                    <a:pt x="81" y="5"/>
                    <a:pt x="59" y="2"/>
                  </a:cubicBezTo>
                  <a:cubicBezTo>
                    <a:pt x="37" y="0"/>
                    <a:pt x="16" y="7"/>
                    <a:pt x="0" y="20"/>
                  </a:cubicBezTo>
                  <a:cubicBezTo>
                    <a:pt x="13" y="37"/>
                    <a:pt x="32" y="48"/>
                    <a:pt x="54" y="51"/>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96"/>
            <p:cNvSpPr/>
            <p:nvPr/>
          </p:nvSpPr>
          <p:spPr bwMode="auto">
            <a:xfrm>
              <a:off x="1425575" y="5338763"/>
              <a:ext cx="206375" cy="120650"/>
            </a:xfrm>
            <a:custGeom>
              <a:avLst/>
              <a:gdLst>
                <a:gd name="T0" fmla="*/ 23 w 55"/>
                <a:gd name="T1" fmla="*/ 27 h 32"/>
                <a:gd name="T2" fmla="*/ 55 w 55"/>
                <a:gd name="T3" fmla="*/ 26 h 32"/>
                <a:gd name="T4" fmla="*/ 32 w 55"/>
                <a:gd name="T5" fmla="*/ 4 h 32"/>
                <a:gd name="T6" fmla="*/ 0 w 55"/>
                <a:gd name="T7" fmla="*/ 5 h 32"/>
                <a:gd name="T8" fmla="*/ 23 w 55"/>
                <a:gd name="T9" fmla="*/ 27 h 32"/>
              </a:gdLst>
              <a:ahLst/>
              <a:cxnLst>
                <a:cxn ang="0">
                  <a:pos x="T0" y="T1"/>
                </a:cxn>
                <a:cxn ang="0">
                  <a:pos x="T2" y="T3"/>
                </a:cxn>
                <a:cxn ang="0">
                  <a:pos x="T4" y="T5"/>
                </a:cxn>
                <a:cxn ang="0">
                  <a:pos x="T6" y="T7"/>
                </a:cxn>
                <a:cxn ang="0">
                  <a:pos x="T8" y="T9"/>
                </a:cxn>
              </a:cxnLst>
              <a:rect l="0" t="0" r="r" b="b"/>
              <a:pathLst>
                <a:path w="55" h="32">
                  <a:moveTo>
                    <a:pt x="23" y="27"/>
                  </a:moveTo>
                  <a:cubicBezTo>
                    <a:pt x="34" y="32"/>
                    <a:pt x="45" y="31"/>
                    <a:pt x="55" y="26"/>
                  </a:cubicBezTo>
                  <a:cubicBezTo>
                    <a:pt x="51" y="17"/>
                    <a:pt x="43" y="8"/>
                    <a:pt x="32" y="4"/>
                  </a:cubicBezTo>
                  <a:cubicBezTo>
                    <a:pt x="21" y="0"/>
                    <a:pt x="10" y="1"/>
                    <a:pt x="0" y="5"/>
                  </a:cubicBezTo>
                  <a:cubicBezTo>
                    <a:pt x="4" y="15"/>
                    <a:pt x="12" y="23"/>
                    <a:pt x="23" y="27"/>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97"/>
            <p:cNvSpPr/>
            <p:nvPr/>
          </p:nvSpPr>
          <p:spPr bwMode="auto">
            <a:xfrm>
              <a:off x="1035050" y="4503738"/>
              <a:ext cx="217488" cy="101600"/>
            </a:xfrm>
            <a:custGeom>
              <a:avLst/>
              <a:gdLst>
                <a:gd name="T0" fmla="*/ 28 w 58"/>
                <a:gd name="T1" fmla="*/ 26 h 27"/>
                <a:gd name="T2" fmla="*/ 58 w 58"/>
                <a:gd name="T3" fmla="*/ 16 h 27"/>
                <a:gd name="T4" fmla="*/ 30 w 58"/>
                <a:gd name="T5" fmla="*/ 1 h 27"/>
                <a:gd name="T6" fmla="*/ 0 w 58"/>
                <a:gd name="T7" fmla="*/ 11 h 27"/>
                <a:gd name="T8" fmla="*/ 28 w 58"/>
                <a:gd name="T9" fmla="*/ 26 h 27"/>
              </a:gdLst>
              <a:ahLst/>
              <a:cxnLst>
                <a:cxn ang="0">
                  <a:pos x="T0" y="T1"/>
                </a:cxn>
                <a:cxn ang="0">
                  <a:pos x="T2" y="T3"/>
                </a:cxn>
                <a:cxn ang="0">
                  <a:pos x="T4" y="T5"/>
                </a:cxn>
                <a:cxn ang="0">
                  <a:pos x="T6" y="T7"/>
                </a:cxn>
                <a:cxn ang="0">
                  <a:pos x="T8" y="T9"/>
                </a:cxn>
              </a:cxnLst>
              <a:rect l="0" t="0" r="r" b="b"/>
              <a:pathLst>
                <a:path w="58" h="27">
                  <a:moveTo>
                    <a:pt x="28" y="26"/>
                  </a:moveTo>
                  <a:cubicBezTo>
                    <a:pt x="39" y="27"/>
                    <a:pt x="50" y="23"/>
                    <a:pt x="58" y="16"/>
                  </a:cubicBezTo>
                  <a:cubicBezTo>
                    <a:pt x="51" y="8"/>
                    <a:pt x="41" y="2"/>
                    <a:pt x="30" y="1"/>
                  </a:cubicBezTo>
                  <a:cubicBezTo>
                    <a:pt x="18" y="0"/>
                    <a:pt x="8" y="4"/>
                    <a:pt x="0" y="11"/>
                  </a:cubicBezTo>
                  <a:cubicBezTo>
                    <a:pt x="6" y="19"/>
                    <a:pt x="16" y="25"/>
                    <a:pt x="28" y="26"/>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98"/>
            <p:cNvSpPr/>
            <p:nvPr/>
          </p:nvSpPr>
          <p:spPr bwMode="auto">
            <a:xfrm>
              <a:off x="1147763" y="3797301"/>
              <a:ext cx="211138" cy="112713"/>
            </a:xfrm>
            <a:custGeom>
              <a:avLst/>
              <a:gdLst>
                <a:gd name="T0" fmla="*/ 24 w 56"/>
                <a:gd name="T1" fmla="*/ 27 h 30"/>
                <a:gd name="T2" fmla="*/ 56 w 56"/>
                <a:gd name="T3" fmla="*/ 23 h 30"/>
                <a:gd name="T4" fmla="*/ 31 w 56"/>
                <a:gd name="T5" fmla="*/ 3 h 30"/>
                <a:gd name="T6" fmla="*/ 0 w 56"/>
                <a:gd name="T7" fmla="*/ 7 h 30"/>
                <a:gd name="T8" fmla="*/ 24 w 56"/>
                <a:gd name="T9" fmla="*/ 27 h 30"/>
              </a:gdLst>
              <a:ahLst/>
              <a:cxnLst>
                <a:cxn ang="0">
                  <a:pos x="T0" y="T1"/>
                </a:cxn>
                <a:cxn ang="0">
                  <a:pos x="T2" y="T3"/>
                </a:cxn>
                <a:cxn ang="0">
                  <a:pos x="T4" y="T5"/>
                </a:cxn>
                <a:cxn ang="0">
                  <a:pos x="T6" y="T7"/>
                </a:cxn>
                <a:cxn ang="0">
                  <a:pos x="T8" y="T9"/>
                </a:cxn>
              </a:cxnLst>
              <a:rect l="0" t="0" r="r" b="b"/>
              <a:pathLst>
                <a:path w="56" h="30">
                  <a:moveTo>
                    <a:pt x="24" y="27"/>
                  </a:moveTo>
                  <a:cubicBezTo>
                    <a:pt x="35" y="30"/>
                    <a:pt x="47" y="29"/>
                    <a:pt x="56" y="23"/>
                  </a:cubicBezTo>
                  <a:cubicBezTo>
                    <a:pt x="51" y="14"/>
                    <a:pt x="42" y="6"/>
                    <a:pt x="31" y="3"/>
                  </a:cubicBezTo>
                  <a:cubicBezTo>
                    <a:pt x="20" y="0"/>
                    <a:pt x="9" y="2"/>
                    <a:pt x="0" y="7"/>
                  </a:cubicBezTo>
                  <a:cubicBezTo>
                    <a:pt x="5" y="16"/>
                    <a:pt x="13" y="24"/>
                    <a:pt x="24"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99"/>
            <p:cNvSpPr/>
            <p:nvPr/>
          </p:nvSpPr>
          <p:spPr bwMode="auto">
            <a:xfrm>
              <a:off x="1128713" y="3860801"/>
              <a:ext cx="214313" cy="112713"/>
            </a:xfrm>
            <a:custGeom>
              <a:avLst/>
              <a:gdLst>
                <a:gd name="T0" fmla="*/ 31 w 57"/>
                <a:gd name="T1" fmla="*/ 27 h 30"/>
                <a:gd name="T2" fmla="*/ 57 w 57"/>
                <a:gd name="T3" fmla="*/ 8 h 30"/>
                <a:gd name="T4" fmla="*/ 26 w 57"/>
                <a:gd name="T5" fmla="*/ 3 h 30"/>
                <a:gd name="T6" fmla="*/ 0 w 57"/>
                <a:gd name="T7" fmla="*/ 22 h 30"/>
                <a:gd name="T8" fmla="*/ 31 w 57"/>
                <a:gd name="T9" fmla="*/ 27 h 30"/>
              </a:gdLst>
              <a:ahLst/>
              <a:cxnLst>
                <a:cxn ang="0">
                  <a:pos x="T0" y="T1"/>
                </a:cxn>
                <a:cxn ang="0">
                  <a:pos x="T2" y="T3"/>
                </a:cxn>
                <a:cxn ang="0">
                  <a:pos x="T4" y="T5"/>
                </a:cxn>
                <a:cxn ang="0">
                  <a:pos x="T6" y="T7"/>
                </a:cxn>
                <a:cxn ang="0">
                  <a:pos x="T8" y="T9"/>
                </a:cxn>
              </a:cxnLst>
              <a:rect l="0" t="0" r="r" b="b"/>
              <a:pathLst>
                <a:path w="57" h="30">
                  <a:moveTo>
                    <a:pt x="31" y="27"/>
                  </a:moveTo>
                  <a:cubicBezTo>
                    <a:pt x="42" y="24"/>
                    <a:pt x="51" y="17"/>
                    <a:pt x="57" y="8"/>
                  </a:cubicBezTo>
                  <a:cubicBezTo>
                    <a:pt x="48" y="2"/>
                    <a:pt x="37" y="0"/>
                    <a:pt x="26" y="3"/>
                  </a:cubicBezTo>
                  <a:cubicBezTo>
                    <a:pt x="14" y="5"/>
                    <a:pt x="5" y="13"/>
                    <a:pt x="0" y="22"/>
                  </a:cubicBezTo>
                  <a:cubicBezTo>
                    <a:pt x="9" y="27"/>
                    <a:pt x="20" y="30"/>
                    <a:pt x="31"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100"/>
            <p:cNvSpPr/>
            <p:nvPr/>
          </p:nvSpPr>
          <p:spPr bwMode="auto">
            <a:xfrm>
              <a:off x="1098550" y="4000501"/>
              <a:ext cx="139700" cy="79375"/>
            </a:xfrm>
            <a:custGeom>
              <a:avLst/>
              <a:gdLst>
                <a:gd name="T0" fmla="*/ 16 w 37"/>
                <a:gd name="T1" fmla="*/ 18 h 21"/>
                <a:gd name="T2" fmla="*/ 37 w 37"/>
                <a:gd name="T3" fmla="*/ 17 h 21"/>
                <a:gd name="T4" fmla="*/ 22 w 37"/>
                <a:gd name="T5" fmla="*/ 2 h 21"/>
                <a:gd name="T6" fmla="*/ 0 w 37"/>
                <a:gd name="T7" fmla="*/ 4 h 21"/>
                <a:gd name="T8" fmla="*/ 16 w 37"/>
                <a:gd name="T9" fmla="*/ 18 h 21"/>
              </a:gdLst>
              <a:ahLst/>
              <a:cxnLst>
                <a:cxn ang="0">
                  <a:pos x="T0" y="T1"/>
                </a:cxn>
                <a:cxn ang="0">
                  <a:pos x="T2" y="T3"/>
                </a:cxn>
                <a:cxn ang="0">
                  <a:pos x="T4" y="T5"/>
                </a:cxn>
                <a:cxn ang="0">
                  <a:pos x="T6" y="T7"/>
                </a:cxn>
                <a:cxn ang="0">
                  <a:pos x="T8" y="T9"/>
                </a:cxn>
              </a:cxnLst>
              <a:rect l="0" t="0" r="r" b="b"/>
              <a:pathLst>
                <a:path w="37" h="21">
                  <a:moveTo>
                    <a:pt x="16" y="18"/>
                  </a:moveTo>
                  <a:cubicBezTo>
                    <a:pt x="23" y="21"/>
                    <a:pt x="31" y="20"/>
                    <a:pt x="37" y="17"/>
                  </a:cubicBezTo>
                  <a:cubicBezTo>
                    <a:pt x="34" y="10"/>
                    <a:pt x="29" y="5"/>
                    <a:pt x="22" y="2"/>
                  </a:cubicBezTo>
                  <a:cubicBezTo>
                    <a:pt x="14" y="0"/>
                    <a:pt x="7" y="0"/>
                    <a:pt x="0" y="4"/>
                  </a:cubicBezTo>
                  <a:cubicBezTo>
                    <a:pt x="3" y="10"/>
                    <a:pt x="9" y="15"/>
                    <a:pt x="16" y="1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01"/>
            <p:cNvSpPr/>
            <p:nvPr/>
          </p:nvSpPr>
          <p:spPr bwMode="auto">
            <a:xfrm>
              <a:off x="1081088" y="4056063"/>
              <a:ext cx="179388" cy="106363"/>
            </a:xfrm>
            <a:custGeom>
              <a:avLst/>
              <a:gdLst>
                <a:gd name="T0" fmla="*/ 28 w 48"/>
                <a:gd name="T1" fmla="*/ 24 h 28"/>
                <a:gd name="T2" fmla="*/ 48 w 48"/>
                <a:gd name="T3" fmla="*/ 4 h 28"/>
                <a:gd name="T4" fmla="*/ 20 w 48"/>
                <a:gd name="T5" fmla="*/ 4 h 28"/>
                <a:gd name="T6" fmla="*/ 0 w 48"/>
                <a:gd name="T7" fmla="*/ 23 h 28"/>
                <a:gd name="T8" fmla="*/ 28 w 48"/>
                <a:gd name="T9" fmla="*/ 24 h 28"/>
              </a:gdLst>
              <a:ahLst/>
              <a:cxnLst>
                <a:cxn ang="0">
                  <a:pos x="T0" y="T1"/>
                </a:cxn>
                <a:cxn ang="0">
                  <a:pos x="T2" y="T3"/>
                </a:cxn>
                <a:cxn ang="0">
                  <a:pos x="T4" y="T5"/>
                </a:cxn>
                <a:cxn ang="0">
                  <a:pos x="T6" y="T7"/>
                </a:cxn>
                <a:cxn ang="0">
                  <a:pos x="T8" y="T9"/>
                </a:cxn>
              </a:cxnLst>
              <a:rect l="0" t="0" r="r" b="b"/>
              <a:pathLst>
                <a:path w="48" h="28">
                  <a:moveTo>
                    <a:pt x="28" y="24"/>
                  </a:moveTo>
                  <a:cubicBezTo>
                    <a:pt x="38" y="20"/>
                    <a:pt x="45" y="13"/>
                    <a:pt x="48" y="4"/>
                  </a:cubicBezTo>
                  <a:cubicBezTo>
                    <a:pt x="40" y="0"/>
                    <a:pt x="30" y="0"/>
                    <a:pt x="20" y="4"/>
                  </a:cubicBezTo>
                  <a:cubicBezTo>
                    <a:pt x="11" y="7"/>
                    <a:pt x="4" y="14"/>
                    <a:pt x="0" y="23"/>
                  </a:cubicBezTo>
                  <a:cubicBezTo>
                    <a:pt x="9" y="27"/>
                    <a:pt x="19" y="28"/>
                    <a:pt x="28" y="24"/>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02"/>
            <p:cNvSpPr/>
            <p:nvPr/>
          </p:nvSpPr>
          <p:spPr bwMode="auto">
            <a:xfrm>
              <a:off x="1835150" y="5726113"/>
              <a:ext cx="109538" cy="217488"/>
            </a:xfrm>
            <a:custGeom>
              <a:avLst/>
              <a:gdLst>
                <a:gd name="T0" fmla="*/ 26 w 29"/>
                <a:gd name="T1" fmla="*/ 27 h 58"/>
                <a:gd name="T2" fmla="*/ 8 w 29"/>
                <a:gd name="T3" fmla="*/ 0 h 58"/>
                <a:gd name="T4" fmla="*/ 2 w 29"/>
                <a:gd name="T5" fmla="*/ 32 h 58"/>
                <a:gd name="T6" fmla="*/ 20 w 29"/>
                <a:gd name="T7" fmla="*/ 58 h 58"/>
                <a:gd name="T8" fmla="*/ 26 w 29"/>
                <a:gd name="T9" fmla="*/ 27 h 58"/>
              </a:gdLst>
              <a:ahLst/>
              <a:cxnLst>
                <a:cxn ang="0">
                  <a:pos x="T0" y="T1"/>
                </a:cxn>
                <a:cxn ang="0">
                  <a:pos x="T2" y="T3"/>
                </a:cxn>
                <a:cxn ang="0">
                  <a:pos x="T4" y="T5"/>
                </a:cxn>
                <a:cxn ang="0">
                  <a:pos x="T6" y="T7"/>
                </a:cxn>
                <a:cxn ang="0">
                  <a:pos x="T8" y="T9"/>
                </a:cxn>
              </a:cxnLst>
              <a:rect l="0" t="0" r="r" b="b"/>
              <a:pathLst>
                <a:path w="29" h="58">
                  <a:moveTo>
                    <a:pt x="26" y="27"/>
                  </a:moveTo>
                  <a:cubicBezTo>
                    <a:pt x="24" y="15"/>
                    <a:pt x="17" y="6"/>
                    <a:pt x="8" y="0"/>
                  </a:cubicBezTo>
                  <a:cubicBezTo>
                    <a:pt x="2" y="9"/>
                    <a:pt x="0" y="20"/>
                    <a:pt x="2" y="32"/>
                  </a:cubicBezTo>
                  <a:cubicBezTo>
                    <a:pt x="4" y="43"/>
                    <a:pt x="11" y="52"/>
                    <a:pt x="20" y="58"/>
                  </a:cubicBezTo>
                  <a:cubicBezTo>
                    <a:pt x="26" y="49"/>
                    <a:pt x="29" y="38"/>
                    <a:pt x="26"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03"/>
            <p:cNvSpPr/>
            <p:nvPr/>
          </p:nvSpPr>
          <p:spPr bwMode="auto">
            <a:xfrm>
              <a:off x="1914525" y="5918201"/>
              <a:ext cx="209550" cy="112713"/>
            </a:xfrm>
            <a:custGeom>
              <a:avLst/>
              <a:gdLst>
                <a:gd name="T0" fmla="*/ 31 w 56"/>
                <a:gd name="T1" fmla="*/ 27 h 30"/>
                <a:gd name="T2" fmla="*/ 56 w 56"/>
                <a:gd name="T3" fmla="*/ 6 h 30"/>
                <a:gd name="T4" fmla="*/ 24 w 56"/>
                <a:gd name="T5" fmla="*/ 3 h 30"/>
                <a:gd name="T6" fmla="*/ 0 w 56"/>
                <a:gd name="T7" fmla="*/ 23 h 30"/>
                <a:gd name="T8" fmla="*/ 31 w 56"/>
                <a:gd name="T9" fmla="*/ 27 h 30"/>
              </a:gdLst>
              <a:ahLst/>
              <a:cxnLst>
                <a:cxn ang="0">
                  <a:pos x="T0" y="T1"/>
                </a:cxn>
                <a:cxn ang="0">
                  <a:pos x="T2" y="T3"/>
                </a:cxn>
                <a:cxn ang="0">
                  <a:pos x="T4" y="T5"/>
                </a:cxn>
                <a:cxn ang="0">
                  <a:pos x="T6" y="T7"/>
                </a:cxn>
                <a:cxn ang="0">
                  <a:pos x="T8" y="T9"/>
                </a:cxn>
              </a:cxnLst>
              <a:rect l="0" t="0" r="r" b="b"/>
              <a:pathLst>
                <a:path w="56" h="30">
                  <a:moveTo>
                    <a:pt x="31" y="27"/>
                  </a:moveTo>
                  <a:cubicBezTo>
                    <a:pt x="42" y="23"/>
                    <a:pt x="51" y="16"/>
                    <a:pt x="56" y="6"/>
                  </a:cubicBezTo>
                  <a:cubicBezTo>
                    <a:pt x="46" y="1"/>
                    <a:pt x="35" y="0"/>
                    <a:pt x="24" y="3"/>
                  </a:cubicBezTo>
                  <a:cubicBezTo>
                    <a:pt x="13" y="6"/>
                    <a:pt x="5" y="14"/>
                    <a:pt x="0" y="23"/>
                  </a:cubicBezTo>
                  <a:cubicBezTo>
                    <a:pt x="9" y="29"/>
                    <a:pt x="21" y="30"/>
                    <a:pt x="31" y="27"/>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04"/>
            <p:cNvSpPr/>
            <p:nvPr/>
          </p:nvSpPr>
          <p:spPr bwMode="auto">
            <a:xfrm>
              <a:off x="1958975" y="5902326"/>
              <a:ext cx="209550" cy="244475"/>
            </a:xfrm>
            <a:custGeom>
              <a:avLst/>
              <a:gdLst>
                <a:gd name="T0" fmla="*/ 42 w 56"/>
                <a:gd name="T1" fmla="*/ 43 h 65"/>
                <a:gd name="T2" fmla="*/ 54 w 56"/>
                <a:gd name="T3" fmla="*/ 0 h 65"/>
                <a:gd name="T4" fmla="*/ 14 w 56"/>
                <a:gd name="T5" fmla="*/ 21 h 65"/>
                <a:gd name="T6" fmla="*/ 2 w 56"/>
                <a:gd name="T7" fmla="*/ 65 h 65"/>
                <a:gd name="T8" fmla="*/ 42 w 56"/>
                <a:gd name="T9" fmla="*/ 43 h 65"/>
              </a:gdLst>
              <a:ahLst/>
              <a:cxnLst>
                <a:cxn ang="0">
                  <a:pos x="T0" y="T1"/>
                </a:cxn>
                <a:cxn ang="0">
                  <a:pos x="T2" y="T3"/>
                </a:cxn>
                <a:cxn ang="0">
                  <a:pos x="T4" y="T5"/>
                </a:cxn>
                <a:cxn ang="0">
                  <a:pos x="T6" y="T7"/>
                </a:cxn>
                <a:cxn ang="0">
                  <a:pos x="T8" y="T9"/>
                </a:cxn>
              </a:cxnLst>
              <a:rect l="0" t="0" r="r" b="b"/>
              <a:pathLst>
                <a:path w="56" h="65">
                  <a:moveTo>
                    <a:pt x="42" y="43"/>
                  </a:moveTo>
                  <a:cubicBezTo>
                    <a:pt x="52" y="31"/>
                    <a:pt x="56" y="15"/>
                    <a:pt x="54" y="0"/>
                  </a:cubicBezTo>
                  <a:cubicBezTo>
                    <a:pt x="39" y="1"/>
                    <a:pt x="24" y="9"/>
                    <a:pt x="14" y="21"/>
                  </a:cubicBezTo>
                  <a:cubicBezTo>
                    <a:pt x="4" y="34"/>
                    <a:pt x="0" y="50"/>
                    <a:pt x="2" y="65"/>
                  </a:cubicBezTo>
                  <a:cubicBezTo>
                    <a:pt x="17" y="64"/>
                    <a:pt x="32" y="56"/>
                    <a:pt x="42" y="43"/>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05"/>
            <p:cNvSpPr/>
            <p:nvPr/>
          </p:nvSpPr>
          <p:spPr bwMode="auto">
            <a:xfrm>
              <a:off x="1092200" y="4256088"/>
              <a:ext cx="179388" cy="138113"/>
            </a:xfrm>
            <a:custGeom>
              <a:avLst/>
              <a:gdLst>
                <a:gd name="T0" fmla="*/ 17 w 48"/>
                <a:gd name="T1" fmla="*/ 29 h 37"/>
                <a:gd name="T2" fmla="*/ 48 w 48"/>
                <a:gd name="T3" fmla="*/ 35 h 37"/>
                <a:gd name="T4" fmla="*/ 31 w 48"/>
                <a:gd name="T5" fmla="*/ 8 h 37"/>
                <a:gd name="T6" fmla="*/ 0 w 48"/>
                <a:gd name="T7" fmla="*/ 2 h 37"/>
                <a:gd name="T8" fmla="*/ 17 w 48"/>
                <a:gd name="T9" fmla="*/ 29 h 37"/>
              </a:gdLst>
              <a:ahLst/>
              <a:cxnLst>
                <a:cxn ang="0">
                  <a:pos x="T0" y="T1"/>
                </a:cxn>
                <a:cxn ang="0">
                  <a:pos x="T2" y="T3"/>
                </a:cxn>
                <a:cxn ang="0">
                  <a:pos x="T4" y="T5"/>
                </a:cxn>
                <a:cxn ang="0">
                  <a:pos x="T6" y="T7"/>
                </a:cxn>
                <a:cxn ang="0">
                  <a:pos x="T8" y="T9"/>
                </a:cxn>
              </a:cxnLst>
              <a:rect l="0" t="0" r="r" b="b"/>
              <a:pathLst>
                <a:path w="48" h="37">
                  <a:moveTo>
                    <a:pt x="17" y="29"/>
                  </a:moveTo>
                  <a:cubicBezTo>
                    <a:pt x="26" y="35"/>
                    <a:pt x="37" y="37"/>
                    <a:pt x="48" y="35"/>
                  </a:cubicBezTo>
                  <a:cubicBezTo>
                    <a:pt x="46" y="24"/>
                    <a:pt x="40" y="14"/>
                    <a:pt x="31" y="8"/>
                  </a:cubicBezTo>
                  <a:cubicBezTo>
                    <a:pt x="21" y="2"/>
                    <a:pt x="10" y="0"/>
                    <a:pt x="0" y="2"/>
                  </a:cubicBezTo>
                  <a:cubicBezTo>
                    <a:pt x="1" y="12"/>
                    <a:pt x="7" y="22"/>
                    <a:pt x="17" y="29"/>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06"/>
            <p:cNvSpPr/>
            <p:nvPr/>
          </p:nvSpPr>
          <p:spPr bwMode="auto">
            <a:xfrm>
              <a:off x="1403350" y="5387976"/>
              <a:ext cx="409575" cy="209550"/>
            </a:xfrm>
            <a:custGeom>
              <a:avLst/>
              <a:gdLst>
                <a:gd name="T0" fmla="*/ 60 w 109"/>
                <a:gd name="T1" fmla="*/ 51 h 56"/>
                <a:gd name="T2" fmla="*/ 0 w 109"/>
                <a:gd name="T3" fmla="*/ 41 h 56"/>
                <a:gd name="T4" fmla="*/ 49 w 109"/>
                <a:gd name="T5" fmla="*/ 5 h 56"/>
                <a:gd name="T6" fmla="*/ 109 w 109"/>
                <a:gd name="T7" fmla="*/ 15 h 56"/>
                <a:gd name="T8" fmla="*/ 60 w 109"/>
                <a:gd name="T9" fmla="*/ 51 h 56"/>
              </a:gdLst>
              <a:ahLst/>
              <a:cxnLst>
                <a:cxn ang="0">
                  <a:pos x="T0" y="T1"/>
                </a:cxn>
                <a:cxn ang="0">
                  <a:pos x="T2" y="T3"/>
                </a:cxn>
                <a:cxn ang="0">
                  <a:pos x="T4" y="T5"/>
                </a:cxn>
                <a:cxn ang="0">
                  <a:pos x="T6" y="T7"/>
                </a:cxn>
                <a:cxn ang="0">
                  <a:pos x="T8" y="T9"/>
                </a:cxn>
              </a:cxnLst>
              <a:rect l="0" t="0" r="r" b="b"/>
              <a:pathLst>
                <a:path w="109" h="56">
                  <a:moveTo>
                    <a:pt x="60" y="51"/>
                  </a:moveTo>
                  <a:cubicBezTo>
                    <a:pt x="39" y="56"/>
                    <a:pt x="17" y="52"/>
                    <a:pt x="0" y="41"/>
                  </a:cubicBezTo>
                  <a:cubicBezTo>
                    <a:pt x="10" y="24"/>
                    <a:pt x="27" y="10"/>
                    <a:pt x="49" y="5"/>
                  </a:cubicBezTo>
                  <a:cubicBezTo>
                    <a:pt x="70" y="0"/>
                    <a:pt x="92" y="4"/>
                    <a:pt x="109" y="15"/>
                  </a:cubicBezTo>
                  <a:cubicBezTo>
                    <a:pt x="99" y="33"/>
                    <a:pt x="81" y="46"/>
                    <a:pt x="60" y="51"/>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07"/>
            <p:cNvSpPr/>
            <p:nvPr/>
          </p:nvSpPr>
          <p:spPr bwMode="auto">
            <a:xfrm>
              <a:off x="2927350" y="3352801"/>
              <a:ext cx="157163" cy="304800"/>
            </a:xfrm>
            <a:custGeom>
              <a:avLst/>
              <a:gdLst>
                <a:gd name="T0" fmla="*/ 4 w 42"/>
                <a:gd name="T1" fmla="*/ 36 h 81"/>
                <a:gd name="T2" fmla="*/ 30 w 42"/>
                <a:gd name="T3" fmla="*/ 0 h 81"/>
                <a:gd name="T4" fmla="*/ 38 w 42"/>
                <a:gd name="T5" fmla="*/ 44 h 81"/>
                <a:gd name="T6" fmla="*/ 11 w 42"/>
                <a:gd name="T7" fmla="*/ 81 h 81"/>
                <a:gd name="T8" fmla="*/ 4 w 42"/>
                <a:gd name="T9" fmla="*/ 36 h 81"/>
              </a:gdLst>
              <a:ahLst/>
              <a:cxnLst>
                <a:cxn ang="0">
                  <a:pos x="T0" y="T1"/>
                </a:cxn>
                <a:cxn ang="0">
                  <a:pos x="T2" y="T3"/>
                </a:cxn>
                <a:cxn ang="0">
                  <a:pos x="T4" y="T5"/>
                </a:cxn>
                <a:cxn ang="0">
                  <a:pos x="T6" y="T7"/>
                </a:cxn>
                <a:cxn ang="0">
                  <a:pos x="T8" y="T9"/>
                </a:cxn>
              </a:cxnLst>
              <a:rect l="0" t="0" r="r" b="b"/>
              <a:pathLst>
                <a:path w="42" h="81">
                  <a:moveTo>
                    <a:pt x="4" y="36"/>
                  </a:moveTo>
                  <a:cubicBezTo>
                    <a:pt x="7" y="20"/>
                    <a:pt x="17" y="8"/>
                    <a:pt x="30" y="0"/>
                  </a:cubicBezTo>
                  <a:cubicBezTo>
                    <a:pt x="38" y="13"/>
                    <a:pt x="42" y="29"/>
                    <a:pt x="38" y="44"/>
                  </a:cubicBezTo>
                  <a:cubicBezTo>
                    <a:pt x="34" y="60"/>
                    <a:pt x="24" y="73"/>
                    <a:pt x="11" y="81"/>
                  </a:cubicBezTo>
                  <a:cubicBezTo>
                    <a:pt x="3" y="68"/>
                    <a:pt x="0" y="52"/>
                    <a:pt x="4" y="36"/>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8"/>
            <p:cNvSpPr/>
            <p:nvPr/>
          </p:nvSpPr>
          <p:spPr bwMode="auto">
            <a:xfrm>
              <a:off x="2822575" y="3275013"/>
              <a:ext cx="157163" cy="304800"/>
            </a:xfrm>
            <a:custGeom>
              <a:avLst/>
              <a:gdLst>
                <a:gd name="T0" fmla="*/ 4 w 42"/>
                <a:gd name="T1" fmla="*/ 45 h 81"/>
                <a:gd name="T2" fmla="*/ 11 w 42"/>
                <a:gd name="T3" fmla="*/ 0 h 81"/>
                <a:gd name="T4" fmla="*/ 38 w 42"/>
                <a:gd name="T5" fmla="*/ 36 h 81"/>
                <a:gd name="T6" fmla="*/ 30 w 42"/>
                <a:gd name="T7" fmla="*/ 81 h 81"/>
                <a:gd name="T8" fmla="*/ 4 w 42"/>
                <a:gd name="T9" fmla="*/ 45 h 81"/>
              </a:gdLst>
              <a:ahLst/>
              <a:cxnLst>
                <a:cxn ang="0">
                  <a:pos x="T0" y="T1"/>
                </a:cxn>
                <a:cxn ang="0">
                  <a:pos x="T2" y="T3"/>
                </a:cxn>
                <a:cxn ang="0">
                  <a:pos x="T4" y="T5"/>
                </a:cxn>
                <a:cxn ang="0">
                  <a:pos x="T6" y="T7"/>
                </a:cxn>
                <a:cxn ang="0">
                  <a:pos x="T8" y="T9"/>
                </a:cxn>
              </a:cxnLst>
              <a:rect l="0" t="0" r="r" b="b"/>
              <a:pathLst>
                <a:path w="42" h="81">
                  <a:moveTo>
                    <a:pt x="4" y="45"/>
                  </a:moveTo>
                  <a:cubicBezTo>
                    <a:pt x="0" y="29"/>
                    <a:pt x="3" y="13"/>
                    <a:pt x="11" y="0"/>
                  </a:cubicBezTo>
                  <a:cubicBezTo>
                    <a:pt x="24" y="8"/>
                    <a:pt x="34" y="21"/>
                    <a:pt x="38" y="36"/>
                  </a:cubicBezTo>
                  <a:cubicBezTo>
                    <a:pt x="42" y="52"/>
                    <a:pt x="39" y="68"/>
                    <a:pt x="30" y="81"/>
                  </a:cubicBezTo>
                  <a:cubicBezTo>
                    <a:pt x="17" y="73"/>
                    <a:pt x="7" y="60"/>
                    <a:pt x="4" y="4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09"/>
            <p:cNvSpPr/>
            <p:nvPr/>
          </p:nvSpPr>
          <p:spPr bwMode="auto">
            <a:xfrm>
              <a:off x="1208088" y="3522663"/>
              <a:ext cx="192088" cy="266700"/>
            </a:xfrm>
            <a:custGeom>
              <a:avLst/>
              <a:gdLst>
                <a:gd name="T0" fmla="*/ 11 w 51"/>
                <a:gd name="T1" fmla="*/ 45 h 71"/>
                <a:gd name="T2" fmla="*/ 4 w 51"/>
                <a:gd name="T3" fmla="*/ 0 h 71"/>
                <a:gd name="T4" fmla="*/ 41 w 51"/>
                <a:gd name="T5" fmla="*/ 26 h 71"/>
                <a:gd name="T6" fmla="*/ 48 w 51"/>
                <a:gd name="T7" fmla="*/ 71 h 71"/>
                <a:gd name="T8" fmla="*/ 11 w 51"/>
                <a:gd name="T9" fmla="*/ 45 h 71"/>
              </a:gdLst>
              <a:ahLst/>
              <a:cxnLst>
                <a:cxn ang="0">
                  <a:pos x="T0" y="T1"/>
                </a:cxn>
                <a:cxn ang="0">
                  <a:pos x="T2" y="T3"/>
                </a:cxn>
                <a:cxn ang="0">
                  <a:pos x="T4" y="T5"/>
                </a:cxn>
                <a:cxn ang="0">
                  <a:pos x="T6" y="T7"/>
                </a:cxn>
                <a:cxn ang="0">
                  <a:pos x="T8" y="T9"/>
                </a:cxn>
              </a:cxnLst>
              <a:rect l="0" t="0" r="r" b="b"/>
              <a:pathLst>
                <a:path w="51" h="71">
                  <a:moveTo>
                    <a:pt x="11" y="45"/>
                  </a:moveTo>
                  <a:cubicBezTo>
                    <a:pt x="2" y="31"/>
                    <a:pt x="0" y="15"/>
                    <a:pt x="4" y="0"/>
                  </a:cubicBezTo>
                  <a:cubicBezTo>
                    <a:pt x="19" y="4"/>
                    <a:pt x="32" y="12"/>
                    <a:pt x="41" y="26"/>
                  </a:cubicBezTo>
                  <a:cubicBezTo>
                    <a:pt x="49" y="40"/>
                    <a:pt x="51" y="56"/>
                    <a:pt x="48" y="71"/>
                  </a:cubicBezTo>
                  <a:cubicBezTo>
                    <a:pt x="33" y="68"/>
                    <a:pt x="19" y="59"/>
                    <a:pt x="11" y="4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10"/>
            <p:cNvSpPr/>
            <p:nvPr/>
          </p:nvSpPr>
          <p:spPr bwMode="auto">
            <a:xfrm>
              <a:off x="1425575" y="3341688"/>
              <a:ext cx="146050" cy="207963"/>
            </a:xfrm>
            <a:custGeom>
              <a:avLst/>
              <a:gdLst>
                <a:gd name="T0" fmla="*/ 8 w 39"/>
                <a:gd name="T1" fmla="*/ 35 h 55"/>
                <a:gd name="T2" fmla="*/ 3 w 39"/>
                <a:gd name="T3" fmla="*/ 0 h 55"/>
                <a:gd name="T4" fmla="*/ 31 w 39"/>
                <a:gd name="T5" fmla="*/ 21 h 55"/>
                <a:gd name="T6" fmla="*/ 36 w 39"/>
                <a:gd name="T7" fmla="*/ 55 h 55"/>
                <a:gd name="T8" fmla="*/ 8 w 39"/>
                <a:gd name="T9" fmla="*/ 35 h 55"/>
              </a:gdLst>
              <a:ahLst/>
              <a:cxnLst>
                <a:cxn ang="0">
                  <a:pos x="T0" y="T1"/>
                </a:cxn>
                <a:cxn ang="0">
                  <a:pos x="T2" y="T3"/>
                </a:cxn>
                <a:cxn ang="0">
                  <a:pos x="T4" y="T5"/>
                </a:cxn>
                <a:cxn ang="0">
                  <a:pos x="T6" y="T7"/>
                </a:cxn>
                <a:cxn ang="0">
                  <a:pos x="T8" y="T9"/>
                </a:cxn>
              </a:cxnLst>
              <a:rect l="0" t="0" r="r" b="b"/>
              <a:pathLst>
                <a:path w="39" h="55">
                  <a:moveTo>
                    <a:pt x="8" y="35"/>
                  </a:moveTo>
                  <a:cubicBezTo>
                    <a:pt x="1" y="24"/>
                    <a:pt x="0" y="11"/>
                    <a:pt x="3" y="0"/>
                  </a:cubicBezTo>
                  <a:cubicBezTo>
                    <a:pt x="14" y="3"/>
                    <a:pt x="25" y="10"/>
                    <a:pt x="31" y="21"/>
                  </a:cubicBezTo>
                  <a:cubicBezTo>
                    <a:pt x="37" y="32"/>
                    <a:pt x="39" y="44"/>
                    <a:pt x="36" y="55"/>
                  </a:cubicBezTo>
                  <a:cubicBezTo>
                    <a:pt x="24" y="52"/>
                    <a:pt x="14" y="45"/>
                    <a:pt x="8" y="35"/>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11"/>
            <p:cNvSpPr/>
            <p:nvPr/>
          </p:nvSpPr>
          <p:spPr bwMode="auto">
            <a:xfrm>
              <a:off x="1312863" y="3440113"/>
              <a:ext cx="225425" cy="131763"/>
            </a:xfrm>
            <a:custGeom>
              <a:avLst/>
              <a:gdLst>
                <a:gd name="T0" fmla="*/ 25 w 60"/>
                <a:gd name="T1" fmla="*/ 30 h 35"/>
                <a:gd name="T2" fmla="*/ 0 w 60"/>
                <a:gd name="T3" fmla="*/ 6 h 35"/>
                <a:gd name="T4" fmla="*/ 35 w 60"/>
                <a:gd name="T5" fmla="*/ 5 h 35"/>
                <a:gd name="T6" fmla="*/ 60 w 60"/>
                <a:gd name="T7" fmla="*/ 29 h 35"/>
                <a:gd name="T8" fmla="*/ 25 w 60"/>
                <a:gd name="T9" fmla="*/ 30 h 35"/>
              </a:gdLst>
              <a:ahLst/>
              <a:cxnLst>
                <a:cxn ang="0">
                  <a:pos x="T0" y="T1"/>
                </a:cxn>
                <a:cxn ang="0">
                  <a:pos x="T2" y="T3"/>
                </a:cxn>
                <a:cxn ang="0">
                  <a:pos x="T4" y="T5"/>
                </a:cxn>
                <a:cxn ang="0">
                  <a:pos x="T6" y="T7"/>
                </a:cxn>
                <a:cxn ang="0">
                  <a:pos x="T8" y="T9"/>
                </a:cxn>
              </a:cxnLst>
              <a:rect l="0" t="0" r="r" b="b"/>
              <a:pathLst>
                <a:path w="60" h="35">
                  <a:moveTo>
                    <a:pt x="25" y="30"/>
                  </a:moveTo>
                  <a:cubicBezTo>
                    <a:pt x="14" y="25"/>
                    <a:pt x="5" y="16"/>
                    <a:pt x="0" y="6"/>
                  </a:cubicBezTo>
                  <a:cubicBezTo>
                    <a:pt x="11" y="1"/>
                    <a:pt x="23" y="0"/>
                    <a:pt x="35" y="5"/>
                  </a:cubicBezTo>
                  <a:cubicBezTo>
                    <a:pt x="47" y="9"/>
                    <a:pt x="56" y="18"/>
                    <a:pt x="60" y="29"/>
                  </a:cubicBezTo>
                  <a:cubicBezTo>
                    <a:pt x="50" y="34"/>
                    <a:pt x="37" y="35"/>
                    <a:pt x="25" y="30"/>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12"/>
            <p:cNvSpPr/>
            <p:nvPr/>
          </p:nvSpPr>
          <p:spPr bwMode="auto">
            <a:xfrm>
              <a:off x="2443163" y="3060701"/>
              <a:ext cx="184150" cy="269875"/>
            </a:xfrm>
            <a:custGeom>
              <a:avLst/>
              <a:gdLst>
                <a:gd name="T0" fmla="*/ 9 w 49"/>
                <a:gd name="T1" fmla="*/ 28 h 72"/>
                <a:gd name="T2" fmla="*/ 45 w 49"/>
                <a:gd name="T3" fmla="*/ 0 h 72"/>
                <a:gd name="T4" fmla="*/ 40 w 49"/>
                <a:gd name="T5" fmla="*/ 45 h 72"/>
                <a:gd name="T6" fmla="*/ 5 w 49"/>
                <a:gd name="T7" fmla="*/ 72 h 72"/>
                <a:gd name="T8" fmla="*/ 9 w 49"/>
                <a:gd name="T9" fmla="*/ 28 h 72"/>
              </a:gdLst>
              <a:ahLst/>
              <a:cxnLst>
                <a:cxn ang="0">
                  <a:pos x="T0" y="T1"/>
                </a:cxn>
                <a:cxn ang="0">
                  <a:pos x="T2" y="T3"/>
                </a:cxn>
                <a:cxn ang="0">
                  <a:pos x="T4" y="T5"/>
                </a:cxn>
                <a:cxn ang="0">
                  <a:pos x="T6" y="T7"/>
                </a:cxn>
                <a:cxn ang="0">
                  <a:pos x="T8" y="T9"/>
                </a:cxn>
              </a:cxnLst>
              <a:rect l="0" t="0" r="r" b="b"/>
              <a:pathLst>
                <a:path w="49" h="72">
                  <a:moveTo>
                    <a:pt x="9" y="28"/>
                  </a:moveTo>
                  <a:cubicBezTo>
                    <a:pt x="17" y="13"/>
                    <a:pt x="30" y="4"/>
                    <a:pt x="45" y="0"/>
                  </a:cubicBezTo>
                  <a:cubicBezTo>
                    <a:pt x="49" y="15"/>
                    <a:pt x="48" y="31"/>
                    <a:pt x="40" y="45"/>
                  </a:cubicBezTo>
                  <a:cubicBezTo>
                    <a:pt x="32" y="59"/>
                    <a:pt x="19" y="69"/>
                    <a:pt x="5" y="72"/>
                  </a:cubicBezTo>
                  <a:cubicBezTo>
                    <a:pt x="0" y="58"/>
                    <a:pt x="1" y="42"/>
                    <a:pt x="9" y="2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13"/>
            <p:cNvSpPr/>
            <p:nvPr/>
          </p:nvSpPr>
          <p:spPr bwMode="auto">
            <a:xfrm>
              <a:off x="2346325" y="3030538"/>
              <a:ext cx="182563" cy="269875"/>
            </a:xfrm>
            <a:custGeom>
              <a:avLst/>
              <a:gdLst>
                <a:gd name="T0" fmla="*/ 40 w 49"/>
                <a:gd name="T1" fmla="*/ 28 h 72"/>
                <a:gd name="T2" fmla="*/ 4 w 49"/>
                <a:gd name="T3" fmla="*/ 0 h 72"/>
                <a:gd name="T4" fmla="*/ 9 w 49"/>
                <a:gd name="T5" fmla="*/ 45 h 72"/>
                <a:gd name="T6" fmla="*/ 45 w 49"/>
                <a:gd name="T7" fmla="*/ 72 h 72"/>
                <a:gd name="T8" fmla="*/ 40 w 49"/>
                <a:gd name="T9" fmla="*/ 28 h 72"/>
              </a:gdLst>
              <a:ahLst/>
              <a:cxnLst>
                <a:cxn ang="0">
                  <a:pos x="T0" y="T1"/>
                </a:cxn>
                <a:cxn ang="0">
                  <a:pos x="T2" y="T3"/>
                </a:cxn>
                <a:cxn ang="0">
                  <a:pos x="T4" y="T5"/>
                </a:cxn>
                <a:cxn ang="0">
                  <a:pos x="T6" y="T7"/>
                </a:cxn>
                <a:cxn ang="0">
                  <a:pos x="T8" y="T9"/>
                </a:cxn>
              </a:cxnLst>
              <a:rect l="0" t="0" r="r" b="b"/>
              <a:pathLst>
                <a:path w="49" h="72">
                  <a:moveTo>
                    <a:pt x="40" y="28"/>
                  </a:moveTo>
                  <a:cubicBezTo>
                    <a:pt x="32" y="13"/>
                    <a:pt x="19" y="4"/>
                    <a:pt x="4" y="0"/>
                  </a:cubicBezTo>
                  <a:cubicBezTo>
                    <a:pt x="0" y="15"/>
                    <a:pt x="1" y="31"/>
                    <a:pt x="9" y="45"/>
                  </a:cubicBezTo>
                  <a:cubicBezTo>
                    <a:pt x="17" y="59"/>
                    <a:pt x="30" y="69"/>
                    <a:pt x="45" y="72"/>
                  </a:cubicBezTo>
                  <a:cubicBezTo>
                    <a:pt x="49" y="58"/>
                    <a:pt x="48" y="42"/>
                    <a:pt x="40" y="28"/>
                  </a:cubicBez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14"/>
            <p:cNvSpPr/>
            <p:nvPr/>
          </p:nvSpPr>
          <p:spPr bwMode="auto">
            <a:xfrm>
              <a:off x="1185863" y="3143251"/>
              <a:ext cx="3798888" cy="3619500"/>
            </a:xfrm>
            <a:custGeom>
              <a:avLst/>
              <a:gdLst>
                <a:gd name="T0" fmla="*/ 738 w 1012"/>
                <a:gd name="T1" fmla="*/ 0 h 963"/>
                <a:gd name="T2" fmla="*/ 784 w 1012"/>
                <a:gd name="T3" fmla="*/ 2 h 963"/>
                <a:gd name="T4" fmla="*/ 1012 w 1012"/>
                <a:gd name="T5" fmla="*/ 276 h 963"/>
                <a:gd name="T6" fmla="*/ 1012 w 1012"/>
                <a:gd name="T7" fmla="*/ 334 h 963"/>
                <a:gd name="T8" fmla="*/ 506 w 1012"/>
                <a:gd name="T9" fmla="*/ 963 h 963"/>
                <a:gd name="T10" fmla="*/ 0 w 1012"/>
                <a:gd name="T11" fmla="*/ 334 h 963"/>
                <a:gd name="T12" fmla="*/ 0 w 1012"/>
                <a:gd name="T13" fmla="*/ 276 h 963"/>
                <a:gd name="T14" fmla="*/ 228 w 1012"/>
                <a:gd name="T15" fmla="*/ 2 h 963"/>
                <a:gd name="T16" fmla="*/ 274 w 1012"/>
                <a:gd name="T17" fmla="*/ 0 h 963"/>
                <a:gd name="T18" fmla="*/ 506 w 1012"/>
                <a:gd name="T19" fmla="*/ 124 h 963"/>
                <a:gd name="T20" fmla="*/ 738 w 1012"/>
                <a:gd name="T21" fmla="*/ 0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12" h="963">
                  <a:moveTo>
                    <a:pt x="738" y="0"/>
                  </a:moveTo>
                  <a:cubicBezTo>
                    <a:pt x="752" y="0"/>
                    <a:pt x="768" y="1"/>
                    <a:pt x="784" y="2"/>
                  </a:cubicBezTo>
                  <a:cubicBezTo>
                    <a:pt x="883" y="12"/>
                    <a:pt x="998" y="103"/>
                    <a:pt x="1012" y="276"/>
                  </a:cubicBezTo>
                  <a:cubicBezTo>
                    <a:pt x="1012" y="334"/>
                    <a:pt x="1012" y="334"/>
                    <a:pt x="1012" y="334"/>
                  </a:cubicBezTo>
                  <a:cubicBezTo>
                    <a:pt x="999" y="501"/>
                    <a:pt x="873" y="706"/>
                    <a:pt x="506" y="963"/>
                  </a:cubicBezTo>
                  <a:cubicBezTo>
                    <a:pt x="139" y="706"/>
                    <a:pt x="13" y="501"/>
                    <a:pt x="0" y="334"/>
                  </a:cubicBezTo>
                  <a:cubicBezTo>
                    <a:pt x="0" y="276"/>
                    <a:pt x="0" y="276"/>
                    <a:pt x="0" y="276"/>
                  </a:cubicBezTo>
                  <a:cubicBezTo>
                    <a:pt x="14" y="103"/>
                    <a:pt x="129" y="12"/>
                    <a:pt x="228" y="2"/>
                  </a:cubicBezTo>
                  <a:cubicBezTo>
                    <a:pt x="244" y="1"/>
                    <a:pt x="260" y="0"/>
                    <a:pt x="274" y="0"/>
                  </a:cubicBezTo>
                  <a:cubicBezTo>
                    <a:pt x="388" y="0"/>
                    <a:pt x="443" y="49"/>
                    <a:pt x="506" y="124"/>
                  </a:cubicBezTo>
                  <a:cubicBezTo>
                    <a:pt x="569" y="49"/>
                    <a:pt x="624" y="0"/>
                    <a:pt x="738"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15"/>
            <p:cNvSpPr/>
            <p:nvPr/>
          </p:nvSpPr>
          <p:spPr bwMode="auto">
            <a:xfrm>
              <a:off x="3956050" y="3052763"/>
              <a:ext cx="236538" cy="379413"/>
            </a:xfrm>
            <a:custGeom>
              <a:avLst/>
              <a:gdLst>
                <a:gd name="T0" fmla="*/ 10 w 63"/>
                <a:gd name="T1" fmla="*/ 40 h 101"/>
                <a:gd name="T2" fmla="*/ 7 w 63"/>
                <a:gd name="T3" fmla="*/ 101 h 101"/>
                <a:gd name="T4" fmla="*/ 53 w 63"/>
                <a:gd name="T5" fmla="*/ 61 h 101"/>
                <a:gd name="T6" fmla="*/ 56 w 63"/>
                <a:gd name="T7" fmla="*/ 0 h 101"/>
                <a:gd name="T8" fmla="*/ 10 w 63"/>
                <a:gd name="T9" fmla="*/ 40 h 101"/>
              </a:gdLst>
              <a:ahLst/>
              <a:cxnLst>
                <a:cxn ang="0">
                  <a:pos x="T0" y="T1"/>
                </a:cxn>
                <a:cxn ang="0">
                  <a:pos x="T2" y="T3"/>
                </a:cxn>
                <a:cxn ang="0">
                  <a:pos x="T4" y="T5"/>
                </a:cxn>
                <a:cxn ang="0">
                  <a:pos x="T6" y="T7"/>
                </a:cxn>
                <a:cxn ang="0">
                  <a:pos x="T8" y="T9"/>
                </a:cxn>
              </a:cxnLst>
              <a:rect l="0" t="0" r="r" b="b"/>
              <a:pathLst>
                <a:path w="63" h="101">
                  <a:moveTo>
                    <a:pt x="10" y="40"/>
                  </a:moveTo>
                  <a:cubicBezTo>
                    <a:pt x="1" y="60"/>
                    <a:pt x="0" y="81"/>
                    <a:pt x="7" y="101"/>
                  </a:cubicBezTo>
                  <a:cubicBezTo>
                    <a:pt x="27" y="94"/>
                    <a:pt x="43" y="80"/>
                    <a:pt x="53" y="61"/>
                  </a:cubicBezTo>
                  <a:cubicBezTo>
                    <a:pt x="63" y="41"/>
                    <a:pt x="63" y="19"/>
                    <a:pt x="56" y="0"/>
                  </a:cubicBezTo>
                  <a:cubicBezTo>
                    <a:pt x="37" y="6"/>
                    <a:pt x="20" y="20"/>
                    <a:pt x="10" y="4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16"/>
            <p:cNvSpPr/>
            <p:nvPr/>
          </p:nvSpPr>
          <p:spPr bwMode="auto">
            <a:xfrm>
              <a:off x="3959225" y="4322763"/>
              <a:ext cx="349250" cy="244475"/>
            </a:xfrm>
            <a:custGeom>
              <a:avLst/>
              <a:gdLst>
                <a:gd name="T0" fmla="*/ 35 w 93"/>
                <a:gd name="T1" fmla="*/ 13 h 65"/>
                <a:gd name="T2" fmla="*/ 0 w 93"/>
                <a:gd name="T3" fmla="*/ 60 h 65"/>
                <a:gd name="T4" fmla="*/ 58 w 93"/>
                <a:gd name="T5" fmla="*/ 53 h 65"/>
                <a:gd name="T6" fmla="*/ 93 w 93"/>
                <a:gd name="T7" fmla="*/ 6 h 65"/>
                <a:gd name="T8" fmla="*/ 35 w 93"/>
                <a:gd name="T9" fmla="*/ 13 h 65"/>
              </a:gdLst>
              <a:ahLst/>
              <a:cxnLst>
                <a:cxn ang="0">
                  <a:pos x="T0" y="T1"/>
                </a:cxn>
                <a:cxn ang="0">
                  <a:pos x="T2" y="T3"/>
                </a:cxn>
                <a:cxn ang="0">
                  <a:pos x="T4" y="T5"/>
                </a:cxn>
                <a:cxn ang="0">
                  <a:pos x="T6" y="T7"/>
                </a:cxn>
                <a:cxn ang="0">
                  <a:pos x="T8" y="T9"/>
                </a:cxn>
              </a:cxnLst>
              <a:rect l="0" t="0" r="r" b="b"/>
              <a:pathLst>
                <a:path w="93" h="65">
                  <a:moveTo>
                    <a:pt x="35" y="13"/>
                  </a:moveTo>
                  <a:cubicBezTo>
                    <a:pt x="17" y="24"/>
                    <a:pt x="5" y="41"/>
                    <a:pt x="0" y="60"/>
                  </a:cubicBezTo>
                  <a:cubicBezTo>
                    <a:pt x="19" y="65"/>
                    <a:pt x="40" y="63"/>
                    <a:pt x="58" y="53"/>
                  </a:cubicBezTo>
                  <a:cubicBezTo>
                    <a:pt x="76" y="42"/>
                    <a:pt x="88" y="25"/>
                    <a:pt x="93" y="6"/>
                  </a:cubicBezTo>
                  <a:cubicBezTo>
                    <a:pt x="74" y="0"/>
                    <a:pt x="53" y="2"/>
                    <a:pt x="35"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17"/>
            <p:cNvSpPr/>
            <p:nvPr/>
          </p:nvSpPr>
          <p:spPr bwMode="auto">
            <a:xfrm>
              <a:off x="4275138" y="4064001"/>
              <a:ext cx="349250" cy="244475"/>
            </a:xfrm>
            <a:custGeom>
              <a:avLst/>
              <a:gdLst>
                <a:gd name="T0" fmla="*/ 35 w 93"/>
                <a:gd name="T1" fmla="*/ 12 h 65"/>
                <a:gd name="T2" fmla="*/ 0 w 93"/>
                <a:gd name="T3" fmla="*/ 59 h 65"/>
                <a:gd name="T4" fmla="*/ 58 w 93"/>
                <a:gd name="T5" fmla="*/ 52 h 65"/>
                <a:gd name="T6" fmla="*/ 93 w 93"/>
                <a:gd name="T7" fmla="*/ 5 h 65"/>
                <a:gd name="T8" fmla="*/ 35 w 93"/>
                <a:gd name="T9" fmla="*/ 12 h 65"/>
              </a:gdLst>
              <a:ahLst/>
              <a:cxnLst>
                <a:cxn ang="0">
                  <a:pos x="T0" y="T1"/>
                </a:cxn>
                <a:cxn ang="0">
                  <a:pos x="T2" y="T3"/>
                </a:cxn>
                <a:cxn ang="0">
                  <a:pos x="T4" y="T5"/>
                </a:cxn>
                <a:cxn ang="0">
                  <a:pos x="T6" y="T7"/>
                </a:cxn>
                <a:cxn ang="0">
                  <a:pos x="T8" y="T9"/>
                </a:cxn>
              </a:cxnLst>
              <a:rect l="0" t="0" r="r" b="b"/>
              <a:pathLst>
                <a:path w="93" h="65">
                  <a:moveTo>
                    <a:pt x="35" y="12"/>
                  </a:moveTo>
                  <a:cubicBezTo>
                    <a:pt x="17" y="23"/>
                    <a:pt x="5" y="40"/>
                    <a:pt x="0" y="59"/>
                  </a:cubicBezTo>
                  <a:cubicBezTo>
                    <a:pt x="19" y="65"/>
                    <a:pt x="40" y="63"/>
                    <a:pt x="58" y="52"/>
                  </a:cubicBezTo>
                  <a:cubicBezTo>
                    <a:pt x="76" y="41"/>
                    <a:pt x="88" y="24"/>
                    <a:pt x="93" y="5"/>
                  </a:cubicBezTo>
                  <a:cubicBezTo>
                    <a:pt x="74" y="0"/>
                    <a:pt x="53"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18"/>
            <p:cNvSpPr/>
            <p:nvPr/>
          </p:nvSpPr>
          <p:spPr bwMode="auto">
            <a:xfrm>
              <a:off x="3846513" y="4662488"/>
              <a:ext cx="349250" cy="239713"/>
            </a:xfrm>
            <a:custGeom>
              <a:avLst/>
              <a:gdLst>
                <a:gd name="T0" fmla="*/ 35 w 93"/>
                <a:gd name="T1" fmla="*/ 12 h 64"/>
                <a:gd name="T2" fmla="*/ 0 w 93"/>
                <a:gd name="T3" fmla="*/ 59 h 64"/>
                <a:gd name="T4" fmla="*/ 58 w 93"/>
                <a:gd name="T5" fmla="*/ 52 h 64"/>
                <a:gd name="T6" fmla="*/ 93 w 93"/>
                <a:gd name="T7" fmla="*/ 5 h 64"/>
                <a:gd name="T8" fmla="*/ 35 w 93"/>
                <a:gd name="T9" fmla="*/ 12 h 64"/>
              </a:gdLst>
              <a:ahLst/>
              <a:cxnLst>
                <a:cxn ang="0">
                  <a:pos x="T0" y="T1"/>
                </a:cxn>
                <a:cxn ang="0">
                  <a:pos x="T2" y="T3"/>
                </a:cxn>
                <a:cxn ang="0">
                  <a:pos x="T4" y="T5"/>
                </a:cxn>
                <a:cxn ang="0">
                  <a:pos x="T6" y="T7"/>
                </a:cxn>
                <a:cxn ang="0">
                  <a:pos x="T8" y="T9"/>
                </a:cxn>
              </a:cxnLst>
              <a:rect l="0" t="0" r="r" b="b"/>
              <a:pathLst>
                <a:path w="93" h="64">
                  <a:moveTo>
                    <a:pt x="35" y="12"/>
                  </a:moveTo>
                  <a:cubicBezTo>
                    <a:pt x="17" y="23"/>
                    <a:pt x="5" y="40"/>
                    <a:pt x="0" y="59"/>
                  </a:cubicBezTo>
                  <a:cubicBezTo>
                    <a:pt x="19" y="64"/>
                    <a:pt x="40" y="62"/>
                    <a:pt x="58" y="52"/>
                  </a:cubicBezTo>
                  <a:cubicBezTo>
                    <a:pt x="76" y="41"/>
                    <a:pt x="88" y="24"/>
                    <a:pt x="93" y="5"/>
                  </a:cubicBezTo>
                  <a:cubicBezTo>
                    <a:pt x="74" y="0"/>
                    <a:pt x="53"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19"/>
            <p:cNvSpPr/>
            <p:nvPr/>
          </p:nvSpPr>
          <p:spPr bwMode="auto">
            <a:xfrm>
              <a:off x="3959225" y="3744913"/>
              <a:ext cx="349250" cy="239713"/>
            </a:xfrm>
            <a:custGeom>
              <a:avLst/>
              <a:gdLst>
                <a:gd name="T0" fmla="*/ 35 w 93"/>
                <a:gd name="T1" fmla="*/ 12 h 64"/>
                <a:gd name="T2" fmla="*/ 0 w 93"/>
                <a:gd name="T3" fmla="*/ 59 h 64"/>
                <a:gd name="T4" fmla="*/ 58 w 93"/>
                <a:gd name="T5" fmla="*/ 52 h 64"/>
                <a:gd name="T6" fmla="*/ 93 w 93"/>
                <a:gd name="T7" fmla="*/ 5 h 64"/>
                <a:gd name="T8" fmla="*/ 35 w 93"/>
                <a:gd name="T9" fmla="*/ 12 h 64"/>
              </a:gdLst>
              <a:ahLst/>
              <a:cxnLst>
                <a:cxn ang="0">
                  <a:pos x="T0" y="T1"/>
                </a:cxn>
                <a:cxn ang="0">
                  <a:pos x="T2" y="T3"/>
                </a:cxn>
                <a:cxn ang="0">
                  <a:pos x="T4" y="T5"/>
                </a:cxn>
                <a:cxn ang="0">
                  <a:pos x="T6" y="T7"/>
                </a:cxn>
                <a:cxn ang="0">
                  <a:pos x="T8" y="T9"/>
                </a:cxn>
              </a:cxnLst>
              <a:rect l="0" t="0" r="r" b="b"/>
              <a:pathLst>
                <a:path w="93" h="64">
                  <a:moveTo>
                    <a:pt x="35" y="12"/>
                  </a:moveTo>
                  <a:cubicBezTo>
                    <a:pt x="17" y="23"/>
                    <a:pt x="5" y="40"/>
                    <a:pt x="0" y="59"/>
                  </a:cubicBezTo>
                  <a:cubicBezTo>
                    <a:pt x="19" y="64"/>
                    <a:pt x="40" y="62"/>
                    <a:pt x="58" y="52"/>
                  </a:cubicBezTo>
                  <a:cubicBezTo>
                    <a:pt x="76" y="41"/>
                    <a:pt x="88" y="24"/>
                    <a:pt x="93" y="5"/>
                  </a:cubicBezTo>
                  <a:cubicBezTo>
                    <a:pt x="74" y="0"/>
                    <a:pt x="53"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20"/>
            <p:cNvSpPr/>
            <p:nvPr/>
          </p:nvSpPr>
          <p:spPr bwMode="auto">
            <a:xfrm>
              <a:off x="4406900" y="4530726"/>
              <a:ext cx="349250" cy="244475"/>
            </a:xfrm>
            <a:custGeom>
              <a:avLst/>
              <a:gdLst>
                <a:gd name="T0" fmla="*/ 35 w 93"/>
                <a:gd name="T1" fmla="*/ 13 h 65"/>
                <a:gd name="T2" fmla="*/ 0 w 93"/>
                <a:gd name="T3" fmla="*/ 59 h 65"/>
                <a:gd name="T4" fmla="*/ 58 w 93"/>
                <a:gd name="T5" fmla="*/ 52 h 65"/>
                <a:gd name="T6" fmla="*/ 93 w 93"/>
                <a:gd name="T7" fmla="*/ 6 h 65"/>
                <a:gd name="T8" fmla="*/ 35 w 93"/>
                <a:gd name="T9" fmla="*/ 13 h 65"/>
              </a:gdLst>
              <a:ahLst/>
              <a:cxnLst>
                <a:cxn ang="0">
                  <a:pos x="T0" y="T1"/>
                </a:cxn>
                <a:cxn ang="0">
                  <a:pos x="T2" y="T3"/>
                </a:cxn>
                <a:cxn ang="0">
                  <a:pos x="T4" y="T5"/>
                </a:cxn>
                <a:cxn ang="0">
                  <a:pos x="T6" y="T7"/>
                </a:cxn>
                <a:cxn ang="0">
                  <a:pos x="T8" y="T9"/>
                </a:cxn>
              </a:cxnLst>
              <a:rect l="0" t="0" r="r" b="b"/>
              <a:pathLst>
                <a:path w="93" h="65">
                  <a:moveTo>
                    <a:pt x="35" y="13"/>
                  </a:moveTo>
                  <a:cubicBezTo>
                    <a:pt x="17" y="23"/>
                    <a:pt x="5" y="40"/>
                    <a:pt x="0" y="59"/>
                  </a:cubicBezTo>
                  <a:cubicBezTo>
                    <a:pt x="19" y="65"/>
                    <a:pt x="40" y="63"/>
                    <a:pt x="58" y="52"/>
                  </a:cubicBezTo>
                  <a:cubicBezTo>
                    <a:pt x="77" y="42"/>
                    <a:pt x="89" y="25"/>
                    <a:pt x="93" y="6"/>
                  </a:cubicBezTo>
                  <a:cubicBezTo>
                    <a:pt x="75" y="0"/>
                    <a:pt x="54" y="2"/>
                    <a:pt x="35"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21"/>
            <p:cNvSpPr/>
            <p:nvPr/>
          </p:nvSpPr>
          <p:spPr bwMode="auto">
            <a:xfrm>
              <a:off x="4302125" y="3470276"/>
              <a:ext cx="280988" cy="195263"/>
            </a:xfrm>
            <a:custGeom>
              <a:avLst/>
              <a:gdLst>
                <a:gd name="T0" fmla="*/ 28 w 75"/>
                <a:gd name="T1" fmla="*/ 10 h 52"/>
                <a:gd name="T2" fmla="*/ 0 w 75"/>
                <a:gd name="T3" fmla="*/ 48 h 52"/>
                <a:gd name="T4" fmla="*/ 47 w 75"/>
                <a:gd name="T5" fmla="*/ 42 h 52"/>
                <a:gd name="T6" fmla="*/ 75 w 75"/>
                <a:gd name="T7" fmla="*/ 4 h 52"/>
                <a:gd name="T8" fmla="*/ 28 w 75"/>
                <a:gd name="T9" fmla="*/ 10 h 52"/>
              </a:gdLst>
              <a:ahLst/>
              <a:cxnLst>
                <a:cxn ang="0">
                  <a:pos x="T0" y="T1"/>
                </a:cxn>
                <a:cxn ang="0">
                  <a:pos x="T2" y="T3"/>
                </a:cxn>
                <a:cxn ang="0">
                  <a:pos x="T4" y="T5"/>
                </a:cxn>
                <a:cxn ang="0">
                  <a:pos x="T6" y="T7"/>
                </a:cxn>
                <a:cxn ang="0">
                  <a:pos x="T8" y="T9"/>
                </a:cxn>
              </a:cxnLst>
              <a:rect l="0" t="0" r="r" b="b"/>
              <a:pathLst>
                <a:path w="75" h="52">
                  <a:moveTo>
                    <a:pt x="28" y="10"/>
                  </a:moveTo>
                  <a:cubicBezTo>
                    <a:pt x="14" y="19"/>
                    <a:pt x="4" y="32"/>
                    <a:pt x="0" y="48"/>
                  </a:cubicBezTo>
                  <a:cubicBezTo>
                    <a:pt x="15" y="52"/>
                    <a:pt x="32" y="50"/>
                    <a:pt x="47" y="42"/>
                  </a:cubicBezTo>
                  <a:cubicBezTo>
                    <a:pt x="61" y="33"/>
                    <a:pt x="71" y="20"/>
                    <a:pt x="75" y="4"/>
                  </a:cubicBezTo>
                  <a:cubicBezTo>
                    <a:pt x="60" y="0"/>
                    <a:pt x="43" y="2"/>
                    <a:pt x="28" y="1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22"/>
            <p:cNvSpPr/>
            <p:nvPr/>
          </p:nvSpPr>
          <p:spPr bwMode="auto">
            <a:xfrm>
              <a:off x="4294188" y="3616326"/>
              <a:ext cx="292100" cy="180975"/>
            </a:xfrm>
            <a:custGeom>
              <a:avLst/>
              <a:gdLst>
                <a:gd name="T0" fmla="*/ 47 w 78"/>
                <a:gd name="T1" fmla="*/ 8 h 48"/>
                <a:gd name="T2" fmla="*/ 0 w 78"/>
                <a:gd name="T3" fmla="*/ 6 h 48"/>
                <a:gd name="T4" fmla="*/ 31 w 78"/>
                <a:gd name="T5" fmla="*/ 41 h 48"/>
                <a:gd name="T6" fmla="*/ 78 w 78"/>
                <a:gd name="T7" fmla="*/ 43 h 48"/>
                <a:gd name="T8" fmla="*/ 47 w 78"/>
                <a:gd name="T9" fmla="*/ 8 h 48"/>
              </a:gdLst>
              <a:ahLst/>
              <a:cxnLst>
                <a:cxn ang="0">
                  <a:pos x="T0" y="T1"/>
                </a:cxn>
                <a:cxn ang="0">
                  <a:pos x="T2" y="T3"/>
                </a:cxn>
                <a:cxn ang="0">
                  <a:pos x="T4" y="T5"/>
                </a:cxn>
                <a:cxn ang="0">
                  <a:pos x="T6" y="T7"/>
                </a:cxn>
                <a:cxn ang="0">
                  <a:pos x="T8" y="T9"/>
                </a:cxn>
              </a:cxnLst>
              <a:rect l="0" t="0" r="r" b="b"/>
              <a:pathLst>
                <a:path w="78" h="48">
                  <a:moveTo>
                    <a:pt x="47" y="8"/>
                  </a:moveTo>
                  <a:cubicBezTo>
                    <a:pt x="32" y="0"/>
                    <a:pt x="15" y="0"/>
                    <a:pt x="0" y="6"/>
                  </a:cubicBezTo>
                  <a:cubicBezTo>
                    <a:pt x="5" y="20"/>
                    <a:pt x="16" y="33"/>
                    <a:pt x="31" y="41"/>
                  </a:cubicBezTo>
                  <a:cubicBezTo>
                    <a:pt x="47" y="48"/>
                    <a:pt x="64" y="48"/>
                    <a:pt x="78" y="43"/>
                  </a:cubicBezTo>
                  <a:cubicBezTo>
                    <a:pt x="73" y="28"/>
                    <a:pt x="63" y="15"/>
                    <a:pt x="47"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123"/>
            <p:cNvSpPr/>
            <p:nvPr/>
          </p:nvSpPr>
          <p:spPr bwMode="auto">
            <a:xfrm>
              <a:off x="4395788" y="5121276"/>
              <a:ext cx="396875" cy="195263"/>
            </a:xfrm>
            <a:custGeom>
              <a:avLst/>
              <a:gdLst>
                <a:gd name="T0" fmla="*/ 57 w 106"/>
                <a:gd name="T1" fmla="*/ 3 h 52"/>
                <a:gd name="T2" fmla="*/ 0 w 106"/>
                <a:gd name="T3" fmla="*/ 17 h 52"/>
                <a:gd name="T4" fmla="*/ 49 w 106"/>
                <a:gd name="T5" fmla="*/ 48 h 52"/>
                <a:gd name="T6" fmla="*/ 106 w 106"/>
                <a:gd name="T7" fmla="*/ 35 h 52"/>
                <a:gd name="T8" fmla="*/ 57 w 106"/>
                <a:gd name="T9" fmla="*/ 3 h 52"/>
              </a:gdLst>
              <a:ahLst/>
              <a:cxnLst>
                <a:cxn ang="0">
                  <a:pos x="T0" y="T1"/>
                </a:cxn>
                <a:cxn ang="0">
                  <a:pos x="T2" y="T3"/>
                </a:cxn>
                <a:cxn ang="0">
                  <a:pos x="T4" y="T5"/>
                </a:cxn>
                <a:cxn ang="0">
                  <a:pos x="T6" y="T7"/>
                </a:cxn>
                <a:cxn ang="0">
                  <a:pos x="T8" y="T9"/>
                </a:cxn>
              </a:cxnLst>
              <a:rect l="0" t="0" r="r" b="b"/>
              <a:pathLst>
                <a:path w="106" h="52">
                  <a:moveTo>
                    <a:pt x="57" y="3"/>
                  </a:moveTo>
                  <a:cubicBezTo>
                    <a:pt x="36" y="0"/>
                    <a:pt x="16" y="5"/>
                    <a:pt x="0" y="17"/>
                  </a:cubicBezTo>
                  <a:cubicBezTo>
                    <a:pt x="11" y="33"/>
                    <a:pt x="28" y="45"/>
                    <a:pt x="49" y="48"/>
                  </a:cubicBezTo>
                  <a:cubicBezTo>
                    <a:pt x="70" y="52"/>
                    <a:pt x="90" y="46"/>
                    <a:pt x="106" y="35"/>
                  </a:cubicBezTo>
                  <a:cubicBezTo>
                    <a:pt x="95" y="19"/>
                    <a:pt x="78" y="7"/>
                    <a:pt x="57"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124"/>
            <p:cNvSpPr/>
            <p:nvPr/>
          </p:nvSpPr>
          <p:spPr bwMode="auto">
            <a:xfrm>
              <a:off x="4781550" y="4722813"/>
              <a:ext cx="398463" cy="195263"/>
            </a:xfrm>
            <a:custGeom>
              <a:avLst/>
              <a:gdLst>
                <a:gd name="T0" fmla="*/ 57 w 106"/>
                <a:gd name="T1" fmla="*/ 3 h 52"/>
                <a:gd name="T2" fmla="*/ 0 w 106"/>
                <a:gd name="T3" fmla="*/ 17 h 52"/>
                <a:gd name="T4" fmla="*/ 49 w 106"/>
                <a:gd name="T5" fmla="*/ 49 h 52"/>
                <a:gd name="T6" fmla="*/ 106 w 106"/>
                <a:gd name="T7" fmla="*/ 35 h 52"/>
                <a:gd name="T8" fmla="*/ 57 w 106"/>
                <a:gd name="T9" fmla="*/ 3 h 52"/>
              </a:gdLst>
              <a:ahLst/>
              <a:cxnLst>
                <a:cxn ang="0">
                  <a:pos x="T0" y="T1"/>
                </a:cxn>
                <a:cxn ang="0">
                  <a:pos x="T2" y="T3"/>
                </a:cxn>
                <a:cxn ang="0">
                  <a:pos x="T4" y="T5"/>
                </a:cxn>
                <a:cxn ang="0">
                  <a:pos x="T6" y="T7"/>
                </a:cxn>
                <a:cxn ang="0">
                  <a:pos x="T8" y="T9"/>
                </a:cxn>
              </a:cxnLst>
              <a:rect l="0" t="0" r="r" b="b"/>
              <a:pathLst>
                <a:path w="106" h="52">
                  <a:moveTo>
                    <a:pt x="57" y="3"/>
                  </a:moveTo>
                  <a:cubicBezTo>
                    <a:pt x="36" y="0"/>
                    <a:pt x="16" y="5"/>
                    <a:pt x="0" y="17"/>
                  </a:cubicBezTo>
                  <a:cubicBezTo>
                    <a:pt x="11" y="33"/>
                    <a:pt x="28" y="45"/>
                    <a:pt x="49" y="49"/>
                  </a:cubicBezTo>
                  <a:cubicBezTo>
                    <a:pt x="70" y="52"/>
                    <a:pt x="90" y="47"/>
                    <a:pt x="106" y="35"/>
                  </a:cubicBezTo>
                  <a:cubicBezTo>
                    <a:pt x="95" y="19"/>
                    <a:pt x="78" y="7"/>
                    <a:pt x="57"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125"/>
            <p:cNvSpPr/>
            <p:nvPr/>
          </p:nvSpPr>
          <p:spPr bwMode="auto">
            <a:xfrm>
              <a:off x="4068763" y="5435601"/>
              <a:ext cx="412750" cy="323850"/>
            </a:xfrm>
            <a:custGeom>
              <a:avLst/>
              <a:gdLst>
                <a:gd name="T0" fmla="*/ 71 w 110"/>
                <a:gd name="T1" fmla="*/ 20 h 86"/>
                <a:gd name="T2" fmla="*/ 0 w 110"/>
                <a:gd name="T3" fmla="*/ 4 h 86"/>
                <a:gd name="T4" fmla="*/ 38 w 110"/>
                <a:gd name="T5" fmla="*/ 66 h 86"/>
                <a:gd name="T6" fmla="*/ 110 w 110"/>
                <a:gd name="T7" fmla="*/ 81 h 86"/>
                <a:gd name="T8" fmla="*/ 71 w 110"/>
                <a:gd name="T9" fmla="*/ 20 h 86"/>
              </a:gdLst>
              <a:ahLst/>
              <a:cxnLst>
                <a:cxn ang="0">
                  <a:pos x="T0" y="T1"/>
                </a:cxn>
                <a:cxn ang="0">
                  <a:pos x="T2" y="T3"/>
                </a:cxn>
                <a:cxn ang="0">
                  <a:pos x="T4" y="T5"/>
                </a:cxn>
                <a:cxn ang="0">
                  <a:pos x="T6" y="T7"/>
                </a:cxn>
                <a:cxn ang="0">
                  <a:pos x="T8" y="T9"/>
                </a:cxn>
              </a:cxnLst>
              <a:rect l="0" t="0" r="r" b="b"/>
              <a:pathLst>
                <a:path w="110" h="86">
                  <a:moveTo>
                    <a:pt x="71" y="20"/>
                  </a:moveTo>
                  <a:cubicBezTo>
                    <a:pt x="50" y="4"/>
                    <a:pt x="24" y="0"/>
                    <a:pt x="0" y="4"/>
                  </a:cubicBezTo>
                  <a:cubicBezTo>
                    <a:pt x="4" y="29"/>
                    <a:pt x="17" y="51"/>
                    <a:pt x="38" y="66"/>
                  </a:cubicBezTo>
                  <a:cubicBezTo>
                    <a:pt x="60" y="82"/>
                    <a:pt x="86" y="86"/>
                    <a:pt x="110" y="81"/>
                  </a:cubicBezTo>
                  <a:cubicBezTo>
                    <a:pt x="106" y="57"/>
                    <a:pt x="93" y="35"/>
                    <a:pt x="71" y="20"/>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126"/>
            <p:cNvSpPr/>
            <p:nvPr/>
          </p:nvSpPr>
          <p:spPr bwMode="auto">
            <a:xfrm>
              <a:off x="3903663" y="4978401"/>
              <a:ext cx="415925" cy="322263"/>
            </a:xfrm>
            <a:custGeom>
              <a:avLst/>
              <a:gdLst>
                <a:gd name="T0" fmla="*/ 72 w 111"/>
                <a:gd name="T1" fmla="*/ 20 h 86"/>
                <a:gd name="T2" fmla="*/ 0 w 111"/>
                <a:gd name="T3" fmla="*/ 5 h 86"/>
                <a:gd name="T4" fmla="*/ 39 w 111"/>
                <a:gd name="T5" fmla="*/ 67 h 86"/>
                <a:gd name="T6" fmla="*/ 111 w 111"/>
                <a:gd name="T7" fmla="*/ 82 h 86"/>
                <a:gd name="T8" fmla="*/ 72 w 111"/>
                <a:gd name="T9" fmla="*/ 20 h 86"/>
              </a:gdLst>
              <a:ahLst/>
              <a:cxnLst>
                <a:cxn ang="0">
                  <a:pos x="T0" y="T1"/>
                </a:cxn>
                <a:cxn ang="0">
                  <a:pos x="T2" y="T3"/>
                </a:cxn>
                <a:cxn ang="0">
                  <a:pos x="T4" y="T5"/>
                </a:cxn>
                <a:cxn ang="0">
                  <a:pos x="T6" y="T7"/>
                </a:cxn>
                <a:cxn ang="0">
                  <a:pos x="T8" y="T9"/>
                </a:cxn>
              </a:cxnLst>
              <a:rect l="0" t="0" r="r" b="b"/>
              <a:pathLst>
                <a:path w="111" h="86">
                  <a:moveTo>
                    <a:pt x="72" y="20"/>
                  </a:moveTo>
                  <a:cubicBezTo>
                    <a:pt x="50" y="4"/>
                    <a:pt x="24" y="0"/>
                    <a:pt x="0" y="5"/>
                  </a:cubicBezTo>
                  <a:cubicBezTo>
                    <a:pt x="4" y="29"/>
                    <a:pt x="17" y="51"/>
                    <a:pt x="39" y="67"/>
                  </a:cubicBezTo>
                  <a:cubicBezTo>
                    <a:pt x="61" y="82"/>
                    <a:pt x="87" y="86"/>
                    <a:pt x="111" y="82"/>
                  </a:cubicBezTo>
                  <a:cubicBezTo>
                    <a:pt x="107" y="57"/>
                    <a:pt x="94" y="35"/>
                    <a:pt x="72"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127"/>
            <p:cNvSpPr/>
            <p:nvPr/>
          </p:nvSpPr>
          <p:spPr bwMode="auto">
            <a:xfrm>
              <a:off x="4035425" y="5454651"/>
              <a:ext cx="165100" cy="307975"/>
            </a:xfrm>
            <a:custGeom>
              <a:avLst/>
              <a:gdLst>
                <a:gd name="T0" fmla="*/ 39 w 44"/>
                <a:gd name="T1" fmla="*/ 36 h 82"/>
                <a:gd name="T2" fmla="*/ 10 w 44"/>
                <a:gd name="T3" fmla="*/ 0 h 82"/>
                <a:gd name="T4" fmla="*/ 5 w 44"/>
                <a:gd name="T5" fmla="*/ 46 h 82"/>
                <a:gd name="T6" fmla="*/ 34 w 44"/>
                <a:gd name="T7" fmla="*/ 82 h 82"/>
                <a:gd name="T8" fmla="*/ 39 w 44"/>
                <a:gd name="T9" fmla="*/ 36 h 82"/>
              </a:gdLst>
              <a:ahLst/>
              <a:cxnLst>
                <a:cxn ang="0">
                  <a:pos x="T0" y="T1"/>
                </a:cxn>
                <a:cxn ang="0">
                  <a:pos x="T2" y="T3"/>
                </a:cxn>
                <a:cxn ang="0">
                  <a:pos x="T4" y="T5"/>
                </a:cxn>
                <a:cxn ang="0">
                  <a:pos x="T6" y="T7"/>
                </a:cxn>
                <a:cxn ang="0">
                  <a:pos x="T8" y="T9"/>
                </a:cxn>
              </a:cxnLst>
              <a:rect l="0" t="0" r="r" b="b"/>
              <a:pathLst>
                <a:path w="44" h="82">
                  <a:moveTo>
                    <a:pt x="39" y="36"/>
                  </a:moveTo>
                  <a:cubicBezTo>
                    <a:pt x="34" y="20"/>
                    <a:pt x="23" y="7"/>
                    <a:pt x="10" y="0"/>
                  </a:cubicBezTo>
                  <a:cubicBezTo>
                    <a:pt x="2" y="14"/>
                    <a:pt x="0" y="30"/>
                    <a:pt x="5" y="46"/>
                  </a:cubicBezTo>
                  <a:cubicBezTo>
                    <a:pt x="9" y="62"/>
                    <a:pt x="20" y="75"/>
                    <a:pt x="34" y="82"/>
                  </a:cubicBezTo>
                  <a:cubicBezTo>
                    <a:pt x="42" y="68"/>
                    <a:pt x="44" y="52"/>
                    <a:pt x="39" y="36"/>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128"/>
            <p:cNvSpPr/>
            <p:nvPr/>
          </p:nvSpPr>
          <p:spPr bwMode="auto">
            <a:xfrm>
              <a:off x="3870325" y="5229226"/>
              <a:ext cx="153988" cy="79375"/>
            </a:xfrm>
            <a:custGeom>
              <a:avLst/>
              <a:gdLst>
                <a:gd name="T0" fmla="*/ 18 w 41"/>
                <a:gd name="T1" fmla="*/ 2 h 21"/>
                <a:gd name="T2" fmla="*/ 0 w 41"/>
                <a:gd name="T3" fmla="*/ 16 h 21"/>
                <a:gd name="T4" fmla="*/ 23 w 41"/>
                <a:gd name="T5" fmla="*/ 19 h 21"/>
                <a:gd name="T6" fmla="*/ 41 w 41"/>
                <a:gd name="T7" fmla="*/ 4 h 21"/>
                <a:gd name="T8" fmla="*/ 18 w 41"/>
                <a:gd name="T9" fmla="*/ 2 h 21"/>
              </a:gdLst>
              <a:ahLst/>
              <a:cxnLst>
                <a:cxn ang="0">
                  <a:pos x="T0" y="T1"/>
                </a:cxn>
                <a:cxn ang="0">
                  <a:pos x="T2" y="T3"/>
                </a:cxn>
                <a:cxn ang="0">
                  <a:pos x="T4" y="T5"/>
                </a:cxn>
                <a:cxn ang="0">
                  <a:pos x="T6" y="T7"/>
                </a:cxn>
                <a:cxn ang="0">
                  <a:pos x="T8" y="T9"/>
                </a:cxn>
              </a:cxnLst>
              <a:rect l="0" t="0" r="r" b="b"/>
              <a:pathLst>
                <a:path w="41" h="21">
                  <a:moveTo>
                    <a:pt x="18" y="2"/>
                  </a:moveTo>
                  <a:cubicBezTo>
                    <a:pt x="10" y="4"/>
                    <a:pt x="4" y="10"/>
                    <a:pt x="0" y="16"/>
                  </a:cubicBezTo>
                  <a:cubicBezTo>
                    <a:pt x="7" y="20"/>
                    <a:pt x="15" y="21"/>
                    <a:pt x="23" y="19"/>
                  </a:cubicBezTo>
                  <a:cubicBezTo>
                    <a:pt x="31" y="17"/>
                    <a:pt x="37" y="11"/>
                    <a:pt x="41" y="4"/>
                  </a:cubicBezTo>
                  <a:cubicBezTo>
                    <a:pt x="34" y="1"/>
                    <a:pt x="26" y="0"/>
                    <a:pt x="18"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129"/>
            <p:cNvSpPr/>
            <p:nvPr/>
          </p:nvSpPr>
          <p:spPr bwMode="auto">
            <a:xfrm>
              <a:off x="3340100" y="5605463"/>
              <a:ext cx="150813" cy="82550"/>
            </a:xfrm>
            <a:custGeom>
              <a:avLst/>
              <a:gdLst>
                <a:gd name="T0" fmla="*/ 17 w 40"/>
                <a:gd name="T1" fmla="*/ 3 h 22"/>
                <a:gd name="T2" fmla="*/ 0 w 40"/>
                <a:gd name="T3" fmla="*/ 17 h 22"/>
                <a:gd name="T4" fmla="*/ 22 w 40"/>
                <a:gd name="T5" fmla="*/ 20 h 22"/>
                <a:gd name="T6" fmla="*/ 40 w 40"/>
                <a:gd name="T7" fmla="*/ 5 h 22"/>
                <a:gd name="T8" fmla="*/ 17 w 40"/>
                <a:gd name="T9" fmla="*/ 3 h 22"/>
              </a:gdLst>
              <a:ahLst/>
              <a:cxnLst>
                <a:cxn ang="0">
                  <a:pos x="T0" y="T1"/>
                </a:cxn>
                <a:cxn ang="0">
                  <a:pos x="T2" y="T3"/>
                </a:cxn>
                <a:cxn ang="0">
                  <a:pos x="T4" y="T5"/>
                </a:cxn>
                <a:cxn ang="0">
                  <a:pos x="T6" y="T7"/>
                </a:cxn>
                <a:cxn ang="0">
                  <a:pos x="T8" y="T9"/>
                </a:cxn>
              </a:cxnLst>
              <a:rect l="0" t="0" r="r" b="b"/>
              <a:pathLst>
                <a:path w="40" h="22">
                  <a:moveTo>
                    <a:pt x="17" y="3"/>
                  </a:moveTo>
                  <a:cubicBezTo>
                    <a:pt x="9" y="5"/>
                    <a:pt x="3" y="10"/>
                    <a:pt x="0" y="17"/>
                  </a:cubicBezTo>
                  <a:cubicBezTo>
                    <a:pt x="6" y="21"/>
                    <a:pt x="14" y="22"/>
                    <a:pt x="22" y="20"/>
                  </a:cubicBezTo>
                  <a:cubicBezTo>
                    <a:pt x="30" y="17"/>
                    <a:pt x="36" y="12"/>
                    <a:pt x="40" y="5"/>
                  </a:cubicBezTo>
                  <a:cubicBezTo>
                    <a:pt x="33" y="1"/>
                    <a:pt x="25" y="0"/>
                    <a:pt x="17" y="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130"/>
            <p:cNvSpPr/>
            <p:nvPr/>
          </p:nvSpPr>
          <p:spPr bwMode="auto">
            <a:xfrm>
              <a:off x="3502025" y="4981576"/>
              <a:ext cx="149225" cy="82550"/>
            </a:xfrm>
            <a:custGeom>
              <a:avLst/>
              <a:gdLst>
                <a:gd name="T0" fmla="*/ 17 w 40"/>
                <a:gd name="T1" fmla="*/ 3 h 22"/>
                <a:gd name="T2" fmla="*/ 0 w 40"/>
                <a:gd name="T3" fmla="*/ 17 h 22"/>
                <a:gd name="T4" fmla="*/ 22 w 40"/>
                <a:gd name="T5" fmla="*/ 20 h 22"/>
                <a:gd name="T6" fmla="*/ 40 w 40"/>
                <a:gd name="T7" fmla="*/ 5 h 22"/>
                <a:gd name="T8" fmla="*/ 17 w 40"/>
                <a:gd name="T9" fmla="*/ 3 h 22"/>
              </a:gdLst>
              <a:ahLst/>
              <a:cxnLst>
                <a:cxn ang="0">
                  <a:pos x="T0" y="T1"/>
                </a:cxn>
                <a:cxn ang="0">
                  <a:pos x="T2" y="T3"/>
                </a:cxn>
                <a:cxn ang="0">
                  <a:pos x="T4" y="T5"/>
                </a:cxn>
                <a:cxn ang="0">
                  <a:pos x="T6" y="T7"/>
                </a:cxn>
                <a:cxn ang="0">
                  <a:pos x="T8" y="T9"/>
                </a:cxn>
              </a:cxnLst>
              <a:rect l="0" t="0" r="r" b="b"/>
              <a:pathLst>
                <a:path w="40" h="22">
                  <a:moveTo>
                    <a:pt x="17" y="3"/>
                  </a:moveTo>
                  <a:cubicBezTo>
                    <a:pt x="9" y="5"/>
                    <a:pt x="3" y="10"/>
                    <a:pt x="0" y="17"/>
                  </a:cubicBezTo>
                  <a:cubicBezTo>
                    <a:pt x="6" y="21"/>
                    <a:pt x="15" y="22"/>
                    <a:pt x="22" y="20"/>
                  </a:cubicBezTo>
                  <a:cubicBezTo>
                    <a:pt x="30" y="17"/>
                    <a:pt x="36" y="12"/>
                    <a:pt x="40" y="5"/>
                  </a:cubicBezTo>
                  <a:cubicBezTo>
                    <a:pt x="33" y="1"/>
                    <a:pt x="25" y="0"/>
                    <a:pt x="17"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131"/>
            <p:cNvSpPr/>
            <p:nvPr/>
          </p:nvSpPr>
          <p:spPr bwMode="auto">
            <a:xfrm>
              <a:off x="3114675" y="4632326"/>
              <a:ext cx="184150" cy="101600"/>
            </a:xfrm>
            <a:custGeom>
              <a:avLst/>
              <a:gdLst>
                <a:gd name="T0" fmla="*/ 21 w 49"/>
                <a:gd name="T1" fmla="*/ 3 h 27"/>
                <a:gd name="T2" fmla="*/ 0 w 49"/>
                <a:gd name="T3" fmla="*/ 21 h 27"/>
                <a:gd name="T4" fmla="*/ 27 w 49"/>
                <a:gd name="T5" fmla="*/ 24 h 27"/>
                <a:gd name="T6" fmla="*/ 49 w 49"/>
                <a:gd name="T7" fmla="*/ 6 h 27"/>
                <a:gd name="T8" fmla="*/ 21 w 49"/>
                <a:gd name="T9" fmla="*/ 3 h 27"/>
              </a:gdLst>
              <a:ahLst/>
              <a:cxnLst>
                <a:cxn ang="0">
                  <a:pos x="T0" y="T1"/>
                </a:cxn>
                <a:cxn ang="0">
                  <a:pos x="T2" y="T3"/>
                </a:cxn>
                <a:cxn ang="0">
                  <a:pos x="T4" y="T5"/>
                </a:cxn>
                <a:cxn ang="0">
                  <a:pos x="T6" y="T7"/>
                </a:cxn>
                <a:cxn ang="0">
                  <a:pos x="T8" y="T9"/>
                </a:cxn>
              </a:cxnLst>
              <a:rect l="0" t="0" r="r" b="b"/>
              <a:pathLst>
                <a:path w="49" h="27">
                  <a:moveTo>
                    <a:pt x="21" y="3"/>
                  </a:moveTo>
                  <a:cubicBezTo>
                    <a:pt x="11" y="6"/>
                    <a:pt x="4" y="13"/>
                    <a:pt x="0" y="21"/>
                  </a:cubicBezTo>
                  <a:cubicBezTo>
                    <a:pt x="8" y="25"/>
                    <a:pt x="18" y="27"/>
                    <a:pt x="27" y="24"/>
                  </a:cubicBezTo>
                  <a:cubicBezTo>
                    <a:pt x="37" y="21"/>
                    <a:pt x="44" y="14"/>
                    <a:pt x="49" y="6"/>
                  </a:cubicBezTo>
                  <a:cubicBezTo>
                    <a:pt x="40" y="2"/>
                    <a:pt x="31" y="0"/>
                    <a:pt x="21"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132"/>
            <p:cNvSpPr/>
            <p:nvPr/>
          </p:nvSpPr>
          <p:spPr bwMode="auto">
            <a:xfrm>
              <a:off x="3622675" y="5229226"/>
              <a:ext cx="149225" cy="79375"/>
            </a:xfrm>
            <a:custGeom>
              <a:avLst/>
              <a:gdLst>
                <a:gd name="T0" fmla="*/ 18 w 40"/>
                <a:gd name="T1" fmla="*/ 2 h 21"/>
                <a:gd name="T2" fmla="*/ 0 w 40"/>
                <a:gd name="T3" fmla="*/ 16 h 21"/>
                <a:gd name="T4" fmla="*/ 23 w 40"/>
                <a:gd name="T5" fmla="*/ 19 h 21"/>
                <a:gd name="T6" fmla="*/ 40 w 40"/>
                <a:gd name="T7" fmla="*/ 4 h 21"/>
                <a:gd name="T8" fmla="*/ 18 w 40"/>
                <a:gd name="T9" fmla="*/ 2 h 21"/>
              </a:gdLst>
              <a:ahLst/>
              <a:cxnLst>
                <a:cxn ang="0">
                  <a:pos x="T0" y="T1"/>
                </a:cxn>
                <a:cxn ang="0">
                  <a:pos x="T2" y="T3"/>
                </a:cxn>
                <a:cxn ang="0">
                  <a:pos x="T4" y="T5"/>
                </a:cxn>
                <a:cxn ang="0">
                  <a:pos x="T6" y="T7"/>
                </a:cxn>
                <a:cxn ang="0">
                  <a:pos x="T8" y="T9"/>
                </a:cxn>
              </a:cxnLst>
              <a:rect l="0" t="0" r="r" b="b"/>
              <a:pathLst>
                <a:path w="40" h="21">
                  <a:moveTo>
                    <a:pt x="18" y="2"/>
                  </a:moveTo>
                  <a:cubicBezTo>
                    <a:pt x="10" y="4"/>
                    <a:pt x="4" y="10"/>
                    <a:pt x="0" y="16"/>
                  </a:cubicBezTo>
                  <a:cubicBezTo>
                    <a:pt x="7" y="20"/>
                    <a:pt x="15" y="21"/>
                    <a:pt x="23" y="19"/>
                  </a:cubicBezTo>
                  <a:cubicBezTo>
                    <a:pt x="31" y="17"/>
                    <a:pt x="37" y="11"/>
                    <a:pt x="40" y="4"/>
                  </a:cubicBezTo>
                  <a:cubicBezTo>
                    <a:pt x="34" y="1"/>
                    <a:pt x="26" y="0"/>
                    <a:pt x="18"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133"/>
            <p:cNvSpPr/>
            <p:nvPr/>
          </p:nvSpPr>
          <p:spPr bwMode="auto">
            <a:xfrm>
              <a:off x="3622675" y="5827713"/>
              <a:ext cx="149225" cy="82550"/>
            </a:xfrm>
            <a:custGeom>
              <a:avLst/>
              <a:gdLst>
                <a:gd name="T0" fmla="*/ 18 w 40"/>
                <a:gd name="T1" fmla="*/ 3 h 22"/>
                <a:gd name="T2" fmla="*/ 0 w 40"/>
                <a:gd name="T3" fmla="*/ 17 h 22"/>
                <a:gd name="T4" fmla="*/ 23 w 40"/>
                <a:gd name="T5" fmla="*/ 20 h 22"/>
                <a:gd name="T6" fmla="*/ 40 w 40"/>
                <a:gd name="T7" fmla="*/ 5 h 22"/>
                <a:gd name="T8" fmla="*/ 18 w 40"/>
                <a:gd name="T9" fmla="*/ 3 h 22"/>
              </a:gdLst>
              <a:ahLst/>
              <a:cxnLst>
                <a:cxn ang="0">
                  <a:pos x="T0" y="T1"/>
                </a:cxn>
                <a:cxn ang="0">
                  <a:pos x="T2" y="T3"/>
                </a:cxn>
                <a:cxn ang="0">
                  <a:pos x="T4" y="T5"/>
                </a:cxn>
                <a:cxn ang="0">
                  <a:pos x="T6" y="T7"/>
                </a:cxn>
                <a:cxn ang="0">
                  <a:pos x="T8" y="T9"/>
                </a:cxn>
              </a:cxnLst>
              <a:rect l="0" t="0" r="r" b="b"/>
              <a:pathLst>
                <a:path w="40" h="22">
                  <a:moveTo>
                    <a:pt x="18" y="3"/>
                  </a:moveTo>
                  <a:cubicBezTo>
                    <a:pt x="10" y="5"/>
                    <a:pt x="4" y="11"/>
                    <a:pt x="0" y="17"/>
                  </a:cubicBezTo>
                  <a:cubicBezTo>
                    <a:pt x="7" y="21"/>
                    <a:pt x="15" y="22"/>
                    <a:pt x="23" y="20"/>
                  </a:cubicBezTo>
                  <a:cubicBezTo>
                    <a:pt x="31" y="17"/>
                    <a:pt x="37" y="12"/>
                    <a:pt x="40" y="5"/>
                  </a:cubicBezTo>
                  <a:cubicBezTo>
                    <a:pt x="34" y="2"/>
                    <a:pt x="26" y="0"/>
                    <a:pt x="1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134"/>
            <p:cNvSpPr/>
            <p:nvPr/>
          </p:nvSpPr>
          <p:spPr bwMode="auto">
            <a:xfrm>
              <a:off x="3730625" y="5699126"/>
              <a:ext cx="150813" cy="82550"/>
            </a:xfrm>
            <a:custGeom>
              <a:avLst/>
              <a:gdLst>
                <a:gd name="T0" fmla="*/ 18 w 40"/>
                <a:gd name="T1" fmla="*/ 2 h 22"/>
                <a:gd name="T2" fmla="*/ 0 w 40"/>
                <a:gd name="T3" fmla="*/ 17 h 22"/>
                <a:gd name="T4" fmla="*/ 23 w 40"/>
                <a:gd name="T5" fmla="*/ 19 h 22"/>
                <a:gd name="T6" fmla="*/ 40 w 40"/>
                <a:gd name="T7" fmla="*/ 5 h 22"/>
                <a:gd name="T8" fmla="*/ 18 w 40"/>
                <a:gd name="T9" fmla="*/ 2 h 22"/>
              </a:gdLst>
              <a:ahLst/>
              <a:cxnLst>
                <a:cxn ang="0">
                  <a:pos x="T0" y="T1"/>
                </a:cxn>
                <a:cxn ang="0">
                  <a:pos x="T2" y="T3"/>
                </a:cxn>
                <a:cxn ang="0">
                  <a:pos x="T4" y="T5"/>
                </a:cxn>
                <a:cxn ang="0">
                  <a:pos x="T6" y="T7"/>
                </a:cxn>
                <a:cxn ang="0">
                  <a:pos x="T8" y="T9"/>
                </a:cxn>
              </a:cxnLst>
              <a:rect l="0" t="0" r="r" b="b"/>
              <a:pathLst>
                <a:path w="40" h="22">
                  <a:moveTo>
                    <a:pt x="18" y="2"/>
                  </a:moveTo>
                  <a:cubicBezTo>
                    <a:pt x="10" y="5"/>
                    <a:pt x="4" y="10"/>
                    <a:pt x="0" y="17"/>
                  </a:cubicBezTo>
                  <a:cubicBezTo>
                    <a:pt x="7" y="21"/>
                    <a:pt x="15" y="22"/>
                    <a:pt x="23" y="19"/>
                  </a:cubicBezTo>
                  <a:cubicBezTo>
                    <a:pt x="31" y="17"/>
                    <a:pt x="37" y="12"/>
                    <a:pt x="40" y="5"/>
                  </a:cubicBezTo>
                  <a:cubicBezTo>
                    <a:pt x="34" y="1"/>
                    <a:pt x="26" y="0"/>
                    <a:pt x="18"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135"/>
            <p:cNvSpPr/>
            <p:nvPr/>
          </p:nvSpPr>
          <p:spPr bwMode="auto">
            <a:xfrm>
              <a:off x="4184650" y="5346701"/>
              <a:ext cx="150813" cy="82550"/>
            </a:xfrm>
            <a:custGeom>
              <a:avLst/>
              <a:gdLst>
                <a:gd name="T0" fmla="*/ 18 w 40"/>
                <a:gd name="T1" fmla="*/ 2 h 22"/>
                <a:gd name="T2" fmla="*/ 0 w 40"/>
                <a:gd name="T3" fmla="*/ 17 h 22"/>
                <a:gd name="T4" fmla="*/ 23 w 40"/>
                <a:gd name="T5" fmla="*/ 19 h 22"/>
                <a:gd name="T6" fmla="*/ 40 w 40"/>
                <a:gd name="T7" fmla="*/ 5 h 22"/>
                <a:gd name="T8" fmla="*/ 18 w 40"/>
                <a:gd name="T9" fmla="*/ 2 h 22"/>
              </a:gdLst>
              <a:ahLst/>
              <a:cxnLst>
                <a:cxn ang="0">
                  <a:pos x="T0" y="T1"/>
                </a:cxn>
                <a:cxn ang="0">
                  <a:pos x="T2" y="T3"/>
                </a:cxn>
                <a:cxn ang="0">
                  <a:pos x="T4" y="T5"/>
                </a:cxn>
                <a:cxn ang="0">
                  <a:pos x="T6" y="T7"/>
                </a:cxn>
                <a:cxn ang="0">
                  <a:pos x="T8" y="T9"/>
                </a:cxn>
              </a:cxnLst>
              <a:rect l="0" t="0" r="r" b="b"/>
              <a:pathLst>
                <a:path w="40" h="22">
                  <a:moveTo>
                    <a:pt x="18" y="2"/>
                  </a:moveTo>
                  <a:cubicBezTo>
                    <a:pt x="10" y="5"/>
                    <a:pt x="4" y="10"/>
                    <a:pt x="0" y="17"/>
                  </a:cubicBezTo>
                  <a:cubicBezTo>
                    <a:pt x="7" y="21"/>
                    <a:pt x="15" y="22"/>
                    <a:pt x="23" y="19"/>
                  </a:cubicBezTo>
                  <a:cubicBezTo>
                    <a:pt x="31" y="17"/>
                    <a:pt x="37" y="12"/>
                    <a:pt x="40" y="5"/>
                  </a:cubicBezTo>
                  <a:cubicBezTo>
                    <a:pt x="34" y="1"/>
                    <a:pt x="26" y="0"/>
                    <a:pt x="18" y="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136"/>
            <p:cNvSpPr/>
            <p:nvPr/>
          </p:nvSpPr>
          <p:spPr bwMode="auto">
            <a:xfrm>
              <a:off x="4830763" y="4665663"/>
              <a:ext cx="150813" cy="82550"/>
            </a:xfrm>
            <a:custGeom>
              <a:avLst/>
              <a:gdLst>
                <a:gd name="T0" fmla="*/ 17 w 40"/>
                <a:gd name="T1" fmla="*/ 2 h 22"/>
                <a:gd name="T2" fmla="*/ 0 w 40"/>
                <a:gd name="T3" fmla="*/ 17 h 22"/>
                <a:gd name="T4" fmla="*/ 22 w 40"/>
                <a:gd name="T5" fmla="*/ 19 h 22"/>
                <a:gd name="T6" fmla="*/ 40 w 40"/>
                <a:gd name="T7" fmla="*/ 5 h 22"/>
                <a:gd name="T8" fmla="*/ 17 w 40"/>
                <a:gd name="T9" fmla="*/ 2 h 22"/>
              </a:gdLst>
              <a:ahLst/>
              <a:cxnLst>
                <a:cxn ang="0">
                  <a:pos x="T0" y="T1"/>
                </a:cxn>
                <a:cxn ang="0">
                  <a:pos x="T2" y="T3"/>
                </a:cxn>
                <a:cxn ang="0">
                  <a:pos x="T4" y="T5"/>
                </a:cxn>
                <a:cxn ang="0">
                  <a:pos x="T6" y="T7"/>
                </a:cxn>
                <a:cxn ang="0">
                  <a:pos x="T8" y="T9"/>
                </a:cxn>
              </a:cxnLst>
              <a:rect l="0" t="0" r="r" b="b"/>
              <a:pathLst>
                <a:path w="40" h="22">
                  <a:moveTo>
                    <a:pt x="17" y="2"/>
                  </a:moveTo>
                  <a:cubicBezTo>
                    <a:pt x="9" y="5"/>
                    <a:pt x="3" y="10"/>
                    <a:pt x="0" y="17"/>
                  </a:cubicBezTo>
                  <a:cubicBezTo>
                    <a:pt x="6" y="21"/>
                    <a:pt x="14" y="22"/>
                    <a:pt x="22" y="19"/>
                  </a:cubicBezTo>
                  <a:cubicBezTo>
                    <a:pt x="30" y="17"/>
                    <a:pt x="36" y="12"/>
                    <a:pt x="40" y="5"/>
                  </a:cubicBezTo>
                  <a:cubicBezTo>
                    <a:pt x="33" y="1"/>
                    <a:pt x="25" y="0"/>
                    <a:pt x="17"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137"/>
            <p:cNvSpPr/>
            <p:nvPr/>
          </p:nvSpPr>
          <p:spPr bwMode="auto">
            <a:xfrm>
              <a:off x="4065588" y="5827713"/>
              <a:ext cx="250825" cy="127000"/>
            </a:xfrm>
            <a:custGeom>
              <a:avLst/>
              <a:gdLst>
                <a:gd name="T0" fmla="*/ 37 w 67"/>
                <a:gd name="T1" fmla="*/ 3 h 34"/>
                <a:gd name="T2" fmla="*/ 0 w 67"/>
                <a:gd name="T3" fmla="*/ 10 h 34"/>
                <a:gd name="T4" fmla="*/ 31 w 67"/>
                <a:gd name="T5" fmla="*/ 31 h 34"/>
                <a:gd name="T6" fmla="*/ 67 w 67"/>
                <a:gd name="T7" fmla="*/ 24 h 34"/>
                <a:gd name="T8" fmla="*/ 37 w 67"/>
                <a:gd name="T9" fmla="*/ 3 h 34"/>
              </a:gdLst>
              <a:ahLst/>
              <a:cxnLst>
                <a:cxn ang="0">
                  <a:pos x="T0" y="T1"/>
                </a:cxn>
                <a:cxn ang="0">
                  <a:pos x="T2" y="T3"/>
                </a:cxn>
                <a:cxn ang="0">
                  <a:pos x="T4" y="T5"/>
                </a:cxn>
                <a:cxn ang="0">
                  <a:pos x="T6" y="T7"/>
                </a:cxn>
                <a:cxn ang="0">
                  <a:pos x="T8" y="T9"/>
                </a:cxn>
              </a:cxnLst>
              <a:rect l="0" t="0" r="r" b="b"/>
              <a:pathLst>
                <a:path w="67" h="34">
                  <a:moveTo>
                    <a:pt x="37" y="3"/>
                  </a:moveTo>
                  <a:cubicBezTo>
                    <a:pt x="24" y="0"/>
                    <a:pt x="11" y="3"/>
                    <a:pt x="0" y="10"/>
                  </a:cubicBezTo>
                  <a:cubicBezTo>
                    <a:pt x="7" y="20"/>
                    <a:pt x="18" y="28"/>
                    <a:pt x="31" y="31"/>
                  </a:cubicBezTo>
                  <a:cubicBezTo>
                    <a:pt x="44" y="34"/>
                    <a:pt x="57" y="31"/>
                    <a:pt x="67" y="24"/>
                  </a:cubicBezTo>
                  <a:cubicBezTo>
                    <a:pt x="61" y="13"/>
                    <a:pt x="50" y="5"/>
                    <a:pt x="37"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138"/>
            <p:cNvSpPr/>
            <p:nvPr/>
          </p:nvSpPr>
          <p:spPr bwMode="auto">
            <a:xfrm>
              <a:off x="3805238" y="5549901"/>
              <a:ext cx="241300" cy="195263"/>
            </a:xfrm>
            <a:custGeom>
              <a:avLst/>
              <a:gdLst>
                <a:gd name="T0" fmla="*/ 42 w 64"/>
                <a:gd name="T1" fmla="*/ 13 h 52"/>
                <a:gd name="T2" fmla="*/ 0 w 64"/>
                <a:gd name="T3" fmla="*/ 2 h 52"/>
                <a:gd name="T4" fmla="*/ 22 w 64"/>
                <a:gd name="T5" fmla="*/ 40 h 52"/>
                <a:gd name="T6" fmla="*/ 64 w 64"/>
                <a:gd name="T7" fmla="*/ 50 h 52"/>
                <a:gd name="T8" fmla="*/ 42 w 64"/>
                <a:gd name="T9" fmla="*/ 13 h 52"/>
              </a:gdLst>
              <a:ahLst/>
              <a:cxnLst>
                <a:cxn ang="0">
                  <a:pos x="T0" y="T1"/>
                </a:cxn>
                <a:cxn ang="0">
                  <a:pos x="T2" y="T3"/>
                </a:cxn>
                <a:cxn ang="0">
                  <a:pos x="T4" y="T5"/>
                </a:cxn>
                <a:cxn ang="0">
                  <a:pos x="T6" y="T7"/>
                </a:cxn>
                <a:cxn ang="0">
                  <a:pos x="T8" y="T9"/>
                </a:cxn>
              </a:cxnLst>
              <a:rect l="0" t="0" r="r" b="b"/>
              <a:pathLst>
                <a:path w="64" h="52">
                  <a:moveTo>
                    <a:pt x="42" y="13"/>
                  </a:moveTo>
                  <a:cubicBezTo>
                    <a:pt x="30" y="3"/>
                    <a:pt x="15" y="0"/>
                    <a:pt x="0" y="2"/>
                  </a:cubicBezTo>
                  <a:cubicBezTo>
                    <a:pt x="2" y="16"/>
                    <a:pt x="9" y="30"/>
                    <a:pt x="22" y="40"/>
                  </a:cubicBezTo>
                  <a:cubicBezTo>
                    <a:pt x="34" y="49"/>
                    <a:pt x="49" y="52"/>
                    <a:pt x="64" y="50"/>
                  </a:cubicBezTo>
                  <a:cubicBezTo>
                    <a:pt x="62" y="36"/>
                    <a:pt x="55" y="22"/>
                    <a:pt x="42" y="1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139"/>
            <p:cNvSpPr/>
            <p:nvPr/>
          </p:nvSpPr>
          <p:spPr bwMode="auto">
            <a:xfrm>
              <a:off x="3328988" y="5726113"/>
              <a:ext cx="239713" cy="195263"/>
            </a:xfrm>
            <a:custGeom>
              <a:avLst/>
              <a:gdLst>
                <a:gd name="T0" fmla="*/ 42 w 64"/>
                <a:gd name="T1" fmla="*/ 13 h 52"/>
                <a:gd name="T2" fmla="*/ 0 w 64"/>
                <a:gd name="T3" fmla="*/ 2 h 52"/>
                <a:gd name="T4" fmla="*/ 22 w 64"/>
                <a:gd name="T5" fmla="*/ 39 h 52"/>
                <a:gd name="T6" fmla="*/ 64 w 64"/>
                <a:gd name="T7" fmla="*/ 50 h 52"/>
                <a:gd name="T8" fmla="*/ 42 w 64"/>
                <a:gd name="T9" fmla="*/ 13 h 52"/>
              </a:gdLst>
              <a:ahLst/>
              <a:cxnLst>
                <a:cxn ang="0">
                  <a:pos x="T0" y="T1"/>
                </a:cxn>
                <a:cxn ang="0">
                  <a:pos x="T2" y="T3"/>
                </a:cxn>
                <a:cxn ang="0">
                  <a:pos x="T4" y="T5"/>
                </a:cxn>
                <a:cxn ang="0">
                  <a:pos x="T6" y="T7"/>
                </a:cxn>
                <a:cxn ang="0">
                  <a:pos x="T8" y="T9"/>
                </a:cxn>
              </a:cxnLst>
              <a:rect l="0" t="0" r="r" b="b"/>
              <a:pathLst>
                <a:path w="64" h="52">
                  <a:moveTo>
                    <a:pt x="42" y="13"/>
                  </a:moveTo>
                  <a:cubicBezTo>
                    <a:pt x="30" y="3"/>
                    <a:pt x="14" y="0"/>
                    <a:pt x="0" y="2"/>
                  </a:cubicBezTo>
                  <a:cubicBezTo>
                    <a:pt x="2" y="16"/>
                    <a:pt x="9" y="30"/>
                    <a:pt x="22" y="39"/>
                  </a:cubicBezTo>
                  <a:cubicBezTo>
                    <a:pt x="34" y="49"/>
                    <a:pt x="49" y="52"/>
                    <a:pt x="64" y="50"/>
                  </a:cubicBezTo>
                  <a:cubicBezTo>
                    <a:pt x="62" y="36"/>
                    <a:pt x="55" y="22"/>
                    <a:pt x="42"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140"/>
            <p:cNvSpPr/>
            <p:nvPr/>
          </p:nvSpPr>
          <p:spPr bwMode="auto">
            <a:xfrm>
              <a:off x="3513138" y="4794251"/>
              <a:ext cx="292100" cy="157163"/>
            </a:xfrm>
            <a:custGeom>
              <a:avLst/>
              <a:gdLst>
                <a:gd name="T0" fmla="*/ 34 w 78"/>
                <a:gd name="T1" fmla="*/ 4 h 42"/>
                <a:gd name="T2" fmla="*/ 0 w 78"/>
                <a:gd name="T3" fmla="*/ 32 h 42"/>
                <a:gd name="T4" fmla="*/ 44 w 78"/>
                <a:gd name="T5" fmla="*/ 37 h 42"/>
                <a:gd name="T6" fmla="*/ 78 w 78"/>
                <a:gd name="T7" fmla="*/ 9 h 42"/>
                <a:gd name="T8" fmla="*/ 34 w 78"/>
                <a:gd name="T9" fmla="*/ 4 h 42"/>
              </a:gdLst>
              <a:ahLst/>
              <a:cxnLst>
                <a:cxn ang="0">
                  <a:pos x="T0" y="T1"/>
                </a:cxn>
                <a:cxn ang="0">
                  <a:pos x="T2" y="T3"/>
                </a:cxn>
                <a:cxn ang="0">
                  <a:pos x="T4" y="T5"/>
                </a:cxn>
                <a:cxn ang="0">
                  <a:pos x="T6" y="T7"/>
                </a:cxn>
                <a:cxn ang="0">
                  <a:pos x="T8" y="T9"/>
                </a:cxn>
              </a:cxnLst>
              <a:rect l="0" t="0" r="r" b="b"/>
              <a:pathLst>
                <a:path w="78" h="42">
                  <a:moveTo>
                    <a:pt x="34" y="4"/>
                  </a:moveTo>
                  <a:cubicBezTo>
                    <a:pt x="18" y="9"/>
                    <a:pt x="7" y="19"/>
                    <a:pt x="0" y="32"/>
                  </a:cubicBezTo>
                  <a:cubicBezTo>
                    <a:pt x="13" y="39"/>
                    <a:pt x="28" y="42"/>
                    <a:pt x="44" y="37"/>
                  </a:cubicBezTo>
                  <a:cubicBezTo>
                    <a:pt x="59" y="33"/>
                    <a:pt x="71" y="22"/>
                    <a:pt x="78" y="9"/>
                  </a:cubicBezTo>
                  <a:cubicBezTo>
                    <a:pt x="65" y="2"/>
                    <a:pt x="49" y="0"/>
                    <a:pt x="34" y="4"/>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141"/>
            <p:cNvSpPr/>
            <p:nvPr/>
          </p:nvSpPr>
          <p:spPr bwMode="auto">
            <a:xfrm>
              <a:off x="3598863" y="4387851"/>
              <a:ext cx="293688" cy="161925"/>
            </a:xfrm>
            <a:custGeom>
              <a:avLst/>
              <a:gdLst>
                <a:gd name="T0" fmla="*/ 34 w 78"/>
                <a:gd name="T1" fmla="*/ 5 h 43"/>
                <a:gd name="T2" fmla="*/ 0 w 78"/>
                <a:gd name="T3" fmla="*/ 33 h 43"/>
                <a:gd name="T4" fmla="*/ 44 w 78"/>
                <a:gd name="T5" fmla="*/ 38 h 43"/>
                <a:gd name="T6" fmla="*/ 78 w 78"/>
                <a:gd name="T7" fmla="*/ 10 h 43"/>
                <a:gd name="T8" fmla="*/ 34 w 78"/>
                <a:gd name="T9" fmla="*/ 5 h 43"/>
              </a:gdLst>
              <a:ahLst/>
              <a:cxnLst>
                <a:cxn ang="0">
                  <a:pos x="T0" y="T1"/>
                </a:cxn>
                <a:cxn ang="0">
                  <a:pos x="T2" y="T3"/>
                </a:cxn>
                <a:cxn ang="0">
                  <a:pos x="T4" y="T5"/>
                </a:cxn>
                <a:cxn ang="0">
                  <a:pos x="T6" y="T7"/>
                </a:cxn>
                <a:cxn ang="0">
                  <a:pos x="T8" y="T9"/>
                </a:cxn>
              </a:cxnLst>
              <a:rect l="0" t="0" r="r" b="b"/>
              <a:pathLst>
                <a:path w="78" h="43">
                  <a:moveTo>
                    <a:pt x="34" y="5"/>
                  </a:moveTo>
                  <a:cubicBezTo>
                    <a:pt x="19" y="9"/>
                    <a:pt x="7" y="20"/>
                    <a:pt x="0" y="33"/>
                  </a:cubicBezTo>
                  <a:cubicBezTo>
                    <a:pt x="13" y="40"/>
                    <a:pt x="29" y="43"/>
                    <a:pt x="44" y="38"/>
                  </a:cubicBezTo>
                  <a:cubicBezTo>
                    <a:pt x="60" y="33"/>
                    <a:pt x="71" y="23"/>
                    <a:pt x="78" y="10"/>
                  </a:cubicBezTo>
                  <a:cubicBezTo>
                    <a:pt x="65" y="3"/>
                    <a:pt x="50" y="0"/>
                    <a:pt x="34"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142"/>
            <p:cNvSpPr/>
            <p:nvPr/>
          </p:nvSpPr>
          <p:spPr bwMode="auto">
            <a:xfrm>
              <a:off x="4016375" y="4891088"/>
              <a:ext cx="190500" cy="101600"/>
            </a:xfrm>
            <a:custGeom>
              <a:avLst/>
              <a:gdLst>
                <a:gd name="T0" fmla="*/ 22 w 51"/>
                <a:gd name="T1" fmla="*/ 3 h 27"/>
                <a:gd name="T2" fmla="*/ 0 w 51"/>
                <a:gd name="T3" fmla="*/ 21 h 27"/>
                <a:gd name="T4" fmla="*/ 29 w 51"/>
                <a:gd name="T5" fmla="*/ 24 h 27"/>
                <a:gd name="T6" fmla="*/ 51 w 51"/>
                <a:gd name="T7" fmla="*/ 6 h 27"/>
                <a:gd name="T8" fmla="*/ 22 w 51"/>
                <a:gd name="T9" fmla="*/ 3 h 27"/>
              </a:gdLst>
              <a:ahLst/>
              <a:cxnLst>
                <a:cxn ang="0">
                  <a:pos x="T0" y="T1"/>
                </a:cxn>
                <a:cxn ang="0">
                  <a:pos x="T2" y="T3"/>
                </a:cxn>
                <a:cxn ang="0">
                  <a:pos x="T4" y="T5"/>
                </a:cxn>
                <a:cxn ang="0">
                  <a:pos x="T6" y="T7"/>
                </a:cxn>
                <a:cxn ang="0">
                  <a:pos x="T8" y="T9"/>
                </a:cxn>
              </a:cxnLst>
              <a:rect l="0" t="0" r="r" b="b"/>
              <a:pathLst>
                <a:path w="51" h="27">
                  <a:moveTo>
                    <a:pt x="22" y="3"/>
                  </a:moveTo>
                  <a:cubicBezTo>
                    <a:pt x="12" y="6"/>
                    <a:pt x="5" y="13"/>
                    <a:pt x="0" y="21"/>
                  </a:cubicBezTo>
                  <a:cubicBezTo>
                    <a:pt x="9" y="26"/>
                    <a:pt x="19" y="27"/>
                    <a:pt x="29" y="24"/>
                  </a:cubicBezTo>
                  <a:cubicBezTo>
                    <a:pt x="38" y="21"/>
                    <a:pt x="46" y="14"/>
                    <a:pt x="51" y="6"/>
                  </a:cubicBezTo>
                  <a:cubicBezTo>
                    <a:pt x="42" y="1"/>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143"/>
            <p:cNvSpPr/>
            <p:nvPr/>
          </p:nvSpPr>
          <p:spPr bwMode="auto">
            <a:xfrm>
              <a:off x="3843338" y="4838701"/>
              <a:ext cx="195263" cy="93663"/>
            </a:xfrm>
            <a:custGeom>
              <a:avLst/>
              <a:gdLst>
                <a:gd name="T0" fmla="*/ 28 w 52"/>
                <a:gd name="T1" fmla="*/ 1 h 25"/>
                <a:gd name="T2" fmla="*/ 0 w 52"/>
                <a:gd name="T3" fmla="*/ 8 h 25"/>
                <a:gd name="T4" fmla="*/ 24 w 52"/>
                <a:gd name="T5" fmla="*/ 23 h 25"/>
                <a:gd name="T6" fmla="*/ 52 w 52"/>
                <a:gd name="T7" fmla="*/ 16 h 25"/>
                <a:gd name="T8" fmla="*/ 28 w 52"/>
                <a:gd name="T9" fmla="*/ 1 h 25"/>
              </a:gdLst>
              <a:ahLst/>
              <a:cxnLst>
                <a:cxn ang="0">
                  <a:pos x="T0" y="T1"/>
                </a:cxn>
                <a:cxn ang="0">
                  <a:pos x="T2" y="T3"/>
                </a:cxn>
                <a:cxn ang="0">
                  <a:pos x="T4" y="T5"/>
                </a:cxn>
                <a:cxn ang="0">
                  <a:pos x="T6" y="T7"/>
                </a:cxn>
                <a:cxn ang="0">
                  <a:pos x="T8" y="T9"/>
                </a:cxn>
              </a:cxnLst>
              <a:rect l="0" t="0" r="r" b="b"/>
              <a:pathLst>
                <a:path w="52" h="25">
                  <a:moveTo>
                    <a:pt x="28" y="1"/>
                  </a:moveTo>
                  <a:cubicBezTo>
                    <a:pt x="18" y="0"/>
                    <a:pt x="8" y="2"/>
                    <a:pt x="0" y="8"/>
                  </a:cubicBezTo>
                  <a:cubicBezTo>
                    <a:pt x="6" y="16"/>
                    <a:pt x="14" y="22"/>
                    <a:pt x="24" y="23"/>
                  </a:cubicBezTo>
                  <a:cubicBezTo>
                    <a:pt x="34" y="25"/>
                    <a:pt x="44" y="22"/>
                    <a:pt x="52" y="16"/>
                  </a:cubicBezTo>
                  <a:cubicBezTo>
                    <a:pt x="46" y="9"/>
                    <a:pt x="38" y="3"/>
                    <a:pt x="28" y="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144"/>
            <p:cNvSpPr/>
            <p:nvPr/>
          </p:nvSpPr>
          <p:spPr bwMode="auto">
            <a:xfrm>
              <a:off x="3268663" y="4643438"/>
              <a:ext cx="349250" cy="244475"/>
            </a:xfrm>
            <a:custGeom>
              <a:avLst/>
              <a:gdLst>
                <a:gd name="T0" fmla="*/ 35 w 93"/>
                <a:gd name="T1" fmla="*/ 13 h 65"/>
                <a:gd name="T2" fmla="*/ 0 w 93"/>
                <a:gd name="T3" fmla="*/ 59 h 65"/>
                <a:gd name="T4" fmla="*/ 58 w 93"/>
                <a:gd name="T5" fmla="*/ 52 h 65"/>
                <a:gd name="T6" fmla="*/ 93 w 93"/>
                <a:gd name="T7" fmla="*/ 6 h 65"/>
                <a:gd name="T8" fmla="*/ 35 w 93"/>
                <a:gd name="T9" fmla="*/ 13 h 65"/>
              </a:gdLst>
              <a:ahLst/>
              <a:cxnLst>
                <a:cxn ang="0">
                  <a:pos x="T0" y="T1"/>
                </a:cxn>
                <a:cxn ang="0">
                  <a:pos x="T2" y="T3"/>
                </a:cxn>
                <a:cxn ang="0">
                  <a:pos x="T4" y="T5"/>
                </a:cxn>
                <a:cxn ang="0">
                  <a:pos x="T6" y="T7"/>
                </a:cxn>
                <a:cxn ang="0">
                  <a:pos x="T8" y="T9"/>
                </a:cxn>
              </a:cxnLst>
              <a:rect l="0" t="0" r="r" b="b"/>
              <a:pathLst>
                <a:path w="93" h="65">
                  <a:moveTo>
                    <a:pt x="35" y="13"/>
                  </a:moveTo>
                  <a:cubicBezTo>
                    <a:pt x="17" y="23"/>
                    <a:pt x="5" y="40"/>
                    <a:pt x="0" y="59"/>
                  </a:cubicBezTo>
                  <a:cubicBezTo>
                    <a:pt x="19" y="65"/>
                    <a:pt x="40" y="63"/>
                    <a:pt x="58" y="52"/>
                  </a:cubicBezTo>
                  <a:cubicBezTo>
                    <a:pt x="76" y="42"/>
                    <a:pt x="88" y="25"/>
                    <a:pt x="93" y="6"/>
                  </a:cubicBezTo>
                  <a:cubicBezTo>
                    <a:pt x="74" y="0"/>
                    <a:pt x="53" y="2"/>
                    <a:pt x="35"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145"/>
            <p:cNvSpPr/>
            <p:nvPr/>
          </p:nvSpPr>
          <p:spPr bwMode="auto">
            <a:xfrm>
              <a:off x="3265488" y="4819651"/>
              <a:ext cx="195263" cy="93663"/>
            </a:xfrm>
            <a:custGeom>
              <a:avLst/>
              <a:gdLst>
                <a:gd name="T0" fmla="*/ 28 w 52"/>
                <a:gd name="T1" fmla="*/ 2 h 25"/>
                <a:gd name="T2" fmla="*/ 0 w 52"/>
                <a:gd name="T3" fmla="*/ 9 h 25"/>
                <a:gd name="T4" fmla="*/ 24 w 52"/>
                <a:gd name="T5" fmla="*/ 24 h 25"/>
                <a:gd name="T6" fmla="*/ 52 w 52"/>
                <a:gd name="T7" fmla="*/ 17 h 25"/>
                <a:gd name="T8" fmla="*/ 28 w 52"/>
                <a:gd name="T9" fmla="*/ 2 h 25"/>
              </a:gdLst>
              <a:ahLst/>
              <a:cxnLst>
                <a:cxn ang="0">
                  <a:pos x="T0" y="T1"/>
                </a:cxn>
                <a:cxn ang="0">
                  <a:pos x="T2" y="T3"/>
                </a:cxn>
                <a:cxn ang="0">
                  <a:pos x="T4" y="T5"/>
                </a:cxn>
                <a:cxn ang="0">
                  <a:pos x="T6" y="T7"/>
                </a:cxn>
                <a:cxn ang="0">
                  <a:pos x="T8" y="T9"/>
                </a:cxn>
              </a:cxnLst>
              <a:rect l="0" t="0" r="r" b="b"/>
              <a:pathLst>
                <a:path w="52" h="25">
                  <a:moveTo>
                    <a:pt x="28" y="2"/>
                  </a:moveTo>
                  <a:cubicBezTo>
                    <a:pt x="18" y="0"/>
                    <a:pt x="8" y="3"/>
                    <a:pt x="0" y="9"/>
                  </a:cubicBezTo>
                  <a:cubicBezTo>
                    <a:pt x="6" y="17"/>
                    <a:pt x="14" y="22"/>
                    <a:pt x="24" y="24"/>
                  </a:cubicBezTo>
                  <a:cubicBezTo>
                    <a:pt x="34" y="25"/>
                    <a:pt x="44" y="23"/>
                    <a:pt x="52" y="17"/>
                  </a:cubicBezTo>
                  <a:cubicBezTo>
                    <a:pt x="46" y="9"/>
                    <a:pt x="38" y="3"/>
                    <a:pt x="28"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146"/>
            <p:cNvSpPr/>
            <p:nvPr/>
          </p:nvSpPr>
          <p:spPr bwMode="auto">
            <a:xfrm>
              <a:off x="3381375" y="5297488"/>
              <a:ext cx="195263" cy="93663"/>
            </a:xfrm>
            <a:custGeom>
              <a:avLst/>
              <a:gdLst>
                <a:gd name="T0" fmla="*/ 28 w 52"/>
                <a:gd name="T1" fmla="*/ 1 h 25"/>
                <a:gd name="T2" fmla="*/ 0 w 52"/>
                <a:gd name="T3" fmla="*/ 8 h 25"/>
                <a:gd name="T4" fmla="*/ 24 w 52"/>
                <a:gd name="T5" fmla="*/ 23 h 25"/>
                <a:gd name="T6" fmla="*/ 52 w 52"/>
                <a:gd name="T7" fmla="*/ 17 h 25"/>
                <a:gd name="T8" fmla="*/ 28 w 52"/>
                <a:gd name="T9" fmla="*/ 1 h 25"/>
              </a:gdLst>
              <a:ahLst/>
              <a:cxnLst>
                <a:cxn ang="0">
                  <a:pos x="T0" y="T1"/>
                </a:cxn>
                <a:cxn ang="0">
                  <a:pos x="T2" y="T3"/>
                </a:cxn>
                <a:cxn ang="0">
                  <a:pos x="T4" y="T5"/>
                </a:cxn>
                <a:cxn ang="0">
                  <a:pos x="T6" y="T7"/>
                </a:cxn>
                <a:cxn ang="0">
                  <a:pos x="T8" y="T9"/>
                </a:cxn>
              </a:cxnLst>
              <a:rect l="0" t="0" r="r" b="b"/>
              <a:pathLst>
                <a:path w="52" h="25">
                  <a:moveTo>
                    <a:pt x="28" y="1"/>
                  </a:moveTo>
                  <a:cubicBezTo>
                    <a:pt x="18" y="0"/>
                    <a:pt x="8" y="3"/>
                    <a:pt x="0" y="8"/>
                  </a:cubicBezTo>
                  <a:cubicBezTo>
                    <a:pt x="6" y="16"/>
                    <a:pt x="14" y="22"/>
                    <a:pt x="24" y="23"/>
                  </a:cubicBezTo>
                  <a:cubicBezTo>
                    <a:pt x="35" y="25"/>
                    <a:pt x="44" y="22"/>
                    <a:pt x="52" y="17"/>
                  </a:cubicBezTo>
                  <a:cubicBezTo>
                    <a:pt x="46" y="9"/>
                    <a:pt x="38" y="3"/>
                    <a:pt x="28" y="1"/>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147"/>
            <p:cNvSpPr/>
            <p:nvPr/>
          </p:nvSpPr>
          <p:spPr bwMode="auto">
            <a:xfrm>
              <a:off x="3309938" y="5989638"/>
              <a:ext cx="188913" cy="104775"/>
            </a:xfrm>
            <a:custGeom>
              <a:avLst/>
              <a:gdLst>
                <a:gd name="T0" fmla="*/ 22 w 50"/>
                <a:gd name="T1" fmla="*/ 3 h 28"/>
                <a:gd name="T2" fmla="*/ 0 w 50"/>
                <a:gd name="T3" fmla="*/ 21 h 28"/>
                <a:gd name="T4" fmla="*/ 28 w 50"/>
                <a:gd name="T5" fmla="*/ 25 h 28"/>
                <a:gd name="T6" fmla="*/ 50 w 50"/>
                <a:gd name="T7" fmla="*/ 6 h 28"/>
                <a:gd name="T8" fmla="*/ 22 w 50"/>
                <a:gd name="T9" fmla="*/ 3 h 28"/>
              </a:gdLst>
              <a:ahLst/>
              <a:cxnLst>
                <a:cxn ang="0">
                  <a:pos x="T0" y="T1"/>
                </a:cxn>
                <a:cxn ang="0">
                  <a:pos x="T2" y="T3"/>
                </a:cxn>
                <a:cxn ang="0">
                  <a:pos x="T4" y="T5"/>
                </a:cxn>
                <a:cxn ang="0">
                  <a:pos x="T6" y="T7"/>
                </a:cxn>
                <a:cxn ang="0">
                  <a:pos x="T8" y="T9"/>
                </a:cxn>
              </a:cxnLst>
              <a:rect l="0" t="0" r="r" b="b"/>
              <a:pathLst>
                <a:path w="50" h="28">
                  <a:moveTo>
                    <a:pt x="22" y="3"/>
                  </a:moveTo>
                  <a:cubicBezTo>
                    <a:pt x="12" y="6"/>
                    <a:pt x="4" y="13"/>
                    <a:pt x="0" y="21"/>
                  </a:cubicBezTo>
                  <a:cubicBezTo>
                    <a:pt x="8" y="26"/>
                    <a:pt x="18" y="28"/>
                    <a:pt x="28" y="25"/>
                  </a:cubicBezTo>
                  <a:cubicBezTo>
                    <a:pt x="38" y="22"/>
                    <a:pt x="45" y="15"/>
                    <a:pt x="50" y="6"/>
                  </a:cubicBezTo>
                  <a:cubicBezTo>
                    <a:pt x="42" y="2"/>
                    <a:pt x="31"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148"/>
            <p:cNvSpPr/>
            <p:nvPr/>
          </p:nvSpPr>
          <p:spPr bwMode="auto">
            <a:xfrm>
              <a:off x="4151313" y="4556126"/>
              <a:ext cx="187325" cy="101600"/>
            </a:xfrm>
            <a:custGeom>
              <a:avLst/>
              <a:gdLst>
                <a:gd name="T0" fmla="*/ 22 w 50"/>
                <a:gd name="T1" fmla="*/ 3 h 27"/>
                <a:gd name="T2" fmla="*/ 0 w 50"/>
                <a:gd name="T3" fmla="*/ 21 h 27"/>
                <a:gd name="T4" fmla="*/ 28 w 50"/>
                <a:gd name="T5" fmla="*/ 24 h 27"/>
                <a:gd name="T6" fmla="*/ 50 w 50"/>
                <a:gd name="T7" fmla="*/ 6 h 27"/>
                <a:gd name="T8" fmla="*/ 22 w 50"/>
                <a:gd name="T9" fmla="*/ 3 h 27"/>
              </a:gdLst>
              <a:ahLst/>
              <a:cxnLst>
                <a:cxn ang="0">
                  <a:pos x="T0" y="T1"/>
                </a:cxn>
                <a:cxn ang="0">
                  <a:pos x="T2" y="T3"/>
                </a:cxn>
                <a:cxn ang="0">
                  <a:pos x="T4" y="T5"/>
                </a:cxn>
                <a:cxn ang="0">
                  <a:pos x="T6" y="T7"/>
                </a:cxn>
                <a:cxn ang="0">
                  <a:pos x="T8" y="T9"/>
                </a:cxn>
              </a:cxnLst>
              <a:rect l="0" t="0" r="r" b="b"/>
              <a:pathLst>
                <a:path w="50" h="27">
                  <a:moveTo>
                    <a:pt x="22" y="3"/>
                  </a:moveTo>
                  <a:cubicBezTo>
                    <a:pt x="12" y="6"/>
                    <a:pt x="4" y="12"/>
                    <a:pt x="0" y="21"/>
                  </a:cubicBezTo>
                  <a:cubicBezTo>
                    <a:pt x="8" y="26"/>
                    <a:pt x="18" y="27"/>
                    <a:pt x="28" y="24"/>
                  </a:cubicBezTo>
                  <a:cubicBezTo>
                    <a:pt x="38" y="21"/>
                    <a:pt x="46" y="14"/>
                    <a:pt x="50" y="6"/>
                  </a:cubicBezTo>
                  <a:cubicBezTo>
                    <a:pt x="42" y="1"/>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149"/>
            <p:cNvSpPr/>
            <p:nvPr/>
          </p:nvSpPr>
          <p:spPr bwMode="auto">
            <a:xfrm>
              <a:off x="4440238" y="3857626"/>
              <a:ext cx="192088" cy="104775"/>
            </a:xfrm>
            <a:custGeom>
              <a:avLst/>
              <a:gdLst>
                <a:gd name="T0" fmla="*/ 22 w 51"/>
                <a:gd name="T1" fmla="*/ 3 h 28"/>
                <a:gd name="T2" fmla="*/ 0 w 51"/>
                <a:gd name="T3" fmla="*/ 22 h 28"/>
                <a:gd name="T4" fmla="*/ 29 w 51"/>
                <a:gd name="T5" fmla="*/ 25 h 28"/>
                <a:gd name="T6" fmla="*/ 51 w 51"/>
                <a:gd name="T7" fmla="*/ 7 h 28"/>
                <a:gd name="T8" fmla="*/ 22 w 51"/>
                <a:gd name="T9" fmla="*/ 3 h 28"/>
              </a:gdLst>
              <a:ahLst/>
              <a:cxnLst>
                <a:cxn ang="0">
                  <a:pos x="T0" y="T1"/>
                </a:cxn>
                <a:cxn ang="0">
                  <a:pos x="T2" y="T3"/>
                </a:cxn>
                <a:cxn ang="0">
                  <a:pos x="T4" y="T5"/>
                </a:cxn>
                <a:cxn ang="0">
                  <a:pos x="T6" y="T7"/>
                </a:cxn>
                <a:cxn ang="0">
                  <a:pos x="T8" y="T9"/>
                </a:cxn>
              </a:cxnLst>
              <a:rect l="0" t="0" r="r" b="b"/>
              <a:pathLst>
                <a:path w="51" h="28">
                  <a:moveTo>
                    <a:pt x="22" y="3"/>
                  </a:moveTo>
                  <a:cubicBezTo>
                    <a:pt x="12" y="6"/>
                    <a:pt x="5" y="13"/>
                    <a:pt x="0" y="22"/>
                  </a:cubicBezTo>
                  <a:cubicBezTo>
                    <a:pt x="9" y="26"/>
                    <a:pt x="19" y="28"/>
                    <a:pt x="29" y="25"/>
                  </a:cubicBezTo>
                  <a:cubicBezTo>
                    <a:pt x="39" y="22"/>
                    <a:pt x="46" y="15"/>
                    <a:pt x="51" y="7"/>
                  </a:cubicBezTo>
                  <a:cubicBezTo>
                    <a:pt x="42" y="2"/>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150"/>
            <p:cNvSpPr/>
            <p:nvPr/>
          </p:nvSpPr>
          <p:spPr bwMode="auto">
            <a:xfrm>
              <a:off x="4778375" y="4429126"/>
              <a:ext cx="285750" cy="179388"/>
            </a:xfrm>
            <a:custGeom>
              <a:avLst/>
              <a:gdLst>
                <a:gd name="T0" fmla="*/ 46 w 76"/>
                <a:gd name="T1" fmla="*/ 8 h 48"/>
                <a:gd name="T2" fmla="*/ 0 w 76"/>
                <a:gd name="T3" fmla="*/ 5 h 48"/>
                <a:gd name="T4" fmla="*/ 29 w 76"/>
                <a:gd name="T5" fmla="*/ 40 h 48"/>
                <a:gd name="T6" fmla="*/ 76 w 76"/>
                <a:gd name="T7" fmla="*/ 43 h 48"/>
                <a:gd name="T8" fmla="*/ 46 w 76"/>
                <a:gd name="T9" fmla="*/ 8 h 48"/>
              </a:gdLst>
              <a:ahLst/>
              <a:cxnLst>
                <a:cxn ang="0">
                  <a:pos x="T0" y="T1"/>
                </a:cxn>
                <a:cxn ang="0">
                  <a:pos x="T2" y="T3"/>
                </a:cxn>
                <a:cxn ang="0">
                  <a:pos x="T4" y="T5"/>
                </a:cxn>
                <a:cxn ang="0">
                  <a:pos x="T6" y="T7"/>
                </a:cxn>
                <a:cxn ang="0">
                  <a:pos x="T8" y="T9"/>
                </a:cxn>
              </a:cxnLst>
              <a:rect l="0" t="0" r="r" b="b"/>
              <a:pathLst>
                <a:path w="76" h="48">
                  <a:moveTo>
                    <a:pt x="46" y="8"/>
                  </a:moveTo>
                  <a:cubicBezTo>
                    <a:pt x="31" y="1"/>
                    <a:pt x="14" y="0"/>
                    <a:pt x="0" y="5"/>
                  </a:cubicBezTo>
                  <a:cubicBezTo>
                    <a:pt x="4" y="20"/>
                    <a:pt x="14" y="33"/>
                    <a:pt x="29" y="40"/>
                  </a:cubicBezTo>
                  <a:cubicBezTo>
                    <a:pt x="44" y="48"/>
                    <a:pt x="61" y="48"/>
                    <a:pt x="76" y="43"/>
                  </a:cubicBezTo>
                  <a:cubicBezTo>
                    <a:pt x="71" y="29"/>
                    <a:pt x="61" y="16"/>
                    <a:pt x="46"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151"/>
            <p:cNvSpPr/>
            <p:nvPr/>
          </p:nvSpPr>
          <p:spPr bwMode="auto">
            <a:xfrm>
              <a:off x="4638675" y="4984751"/>
              <a:ext cx="285750" cy="184150"/>
            </a:xfrm>
            <a:custGeom>
              <a:avLst/>
              <a:gdLst>
                <a:gd name="T0" fmla="*/ 46 w 76"/>
                <a:gd name="T1" fmla="*/ 8 h 49"/>
                <a:gd name="T2" fmla="*/ 0 w 76"/>
                <a:gd name="T3" fmla="*/ 5 h 49"/>
                <a:gd name="T4" fmla="*/ 30 w 76"/>
                <a:gd name="T5" fmla="*/ 41 h 49"/>
                <a:gd name="T6" fmla="*/ 76 w 76"/>
                <a:gd name="T7" fmla="*/ 44 h 49"/>
                <a:gd name="T8" fmla="*/ 46 w 76"/>
                <a:gd name="T9" fmla="*/ 8 h 49"/>
              </a:gdLst>
              <a:ahLst/>
              <a:cxnLst>
                <a:cxn ang="0">
                  <a:pos x="T0" y="T1"/>
                </a:cxn>
                <a:cxn ang="0">
                  <a:pos x="T2" y="T3"/>
                </a:cxn>
                <a:cxn ang="0">
                  <a:pos x="T4" y="T5"/>
                </a:cxn>
                <a:cxn ang="0">
                  <a:pos x="T6" y="T7"/>
                </a:cxn>
                <a:cxn ang="0">
                  <a:pos x="T8" y="T9"/>
                </a:cxn>
              </a:cxnLst>
              <a:rect l="0" t="0" r="r" b="b"/>
              <a:pathLst>
                <a:path w="76" h="49">
                  <a:moveTo>
                    <a:pt x="46" y="8"/>
                  </a:moveTo>
                  <a:cubicBezTo>
                    <a:pt x="31" y="1"/>
                    <a:pt x="14" y="0"/>
                    <a:pt x="0" y="5"/>
                  </a:cubicBezTo>
                  <a:cubicBezTo>
                    <a:pt x="4" y="20"/>
                    <a:pt x="15" y="33"/>
                    <a:pt x="30" y="41"/>
                  </a:cubicBezTo>
                  <a:cubicBezTo>
                    <a:pt x="45" y="48"/>
                    <a:pt x="61" y="49"/>
                    <a:pt x="76" y="44"/>
                  </a:cubicBezTo>
                  <a:cubicBezTo>
                    <a:pt x="71" y="29"/>
                    <a:pt x="61" y="16"/>
                    <a:pt x="46"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152"/>
            <p:cNvSpPr/>
            <p:nvPr/>
          </p:nvSpPr>
          <p:spPr bwMode="auto">
            <a:xfrm>
              <a:off x="4665663" y="3906838"/>
              <a:ext cx="187325" cy="101600"/>
            </a:xfrm>
            <a:custGeom>
              <a:avLst/>
              <a:gdLst>
                <a:gd name="T0" fmla="*/ 22 w 50"/>
                <a:gd name="T1" fmla="*/ 3 h 27"/>
                <a:gd name="T2" fmla="*/ 0 w 50"/>
                <a:gd name="T3" fmla="*/ 21 h 27"/>
                <a:gd name="T4" fmla="*/ 28 w 50"/>
                <a:gd name="T5" fmla="*/ 24 h 27"/>
                <a:gd name="T6" fmla="*/ 50 w 50"/>
                <a:gd name="T7" fmla="*/ 6 h 27"/>
                <a:gd name="T8" fmla="*/ 22 w 50"/>
                <a:gd name="T9" fmla="*/ 3 h 27"/>
              </a:gdLst>
              <a:ahLst/>
              <a:cxnLst>
                <a:cxn ang="0">
                  <a:pos x="T0" y="T1"/>
                </a:cxn>
                <a:cxn ang="0">
                  <a:pos x="T2" y="T3"/>
                </a:cxn>
                <a:cxn ang="0">
                  <a:pos x="T4" y="T5"/>
                </a:cxn>
                <a:cxn ang="0">
                  <a:pos x="T6" y="T7"/>
                </a:cxn>
                <a:cxn ang="0">
                  <a:pos x="T8" y="T9"/>
                </a:cxn>
              </a:cxnLst>
              <a:rect l="0" t="0" r="r" b="b"/>
              <a:pathLst>
                <a:path w="50" h="27">
                  <a:moveTo>
                    <a:pt x="22" y="3"/>
                  </a:moveTo>
                  <a:cubicBezTo>
                    <a:pt x="12" y="6"/>
                    <a:pt x="4" y="12"/>
                    <a:pt x="0" y="21"/>
                  </a:cubicBezTo>
                  <a:cubicBezTo>
                    <a:pt x="8" y="25"/>
                    <a:pt x="18" y="27"/>
                    <a:pt x="28" y="24"/>
                  </a:cubicBezTo>
                  <a:cubicBezTo>
                    <a:pt x="38" y="21"/>
                    <a:pt x="46" y="14"/>
                    <a:pt x="50" y="6"/>
                  </a:cubicBezTo>
                  <a:cubicBezTo>
                    <a:pt x="42" y="1"/>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153"/>
            <p:cNvSpPr/>
            <p:nvPr/>
          </p:nvSpPr>
          <p:spPr bwMode="auto">
            <a:xfrm>
              <a:off x="4841875" y="3978276"/>
              <a:ext cx="187325" cy="101600"/>
            </a:xfrm>
            <a:custGeom>
              <a:avLst/>
              <a:gdLst>
                <a:gd name="T0" fmla="*/ 22 w 50"/>
                <a:gd name="T1" fmla="*/ 3 h 27"/>
                <a:gd name="T2" fmla="*/ 0 w 50"/>
                <a:gd name="T3" fmla="*/ 21 h 27"/>
                <a:gd name="T4" fmla="*/ 28 w 50"/>
                <a:gd name="T5" fmla="*/ 24 h 27"/>
                <a:gd name="T6" fmla="*/ 50 w 50"/>
                <a:gd name="T7" fmla="*/ 6 h 27"/>
                <a:gd name="T8" fmla="*/ 22 w 50"/>
                <a:gd name="T9" fmla="*/ 3 h 27"/>
              </a:gdLst>
              <a:ahLst/>
              <a:cxnLst>
                <a:cxn ang="0">
                  <a:pos x="T0" y="T1"/>
                </a:cxn>
                <a:cxn ang="0">
                  <a:pos x="T2" y="T3"/>
                </a:cxn>
                <a:cxn ang="0">
                  <a:pos x="T4" y="T5"/>
                </a:cxn>
                <a:cxn ang="0">
                  <a:pos x="T6" y="T7"/>
                </a:cxn>
                <a:cxn ang="0">
                  <a:pos x="T8" y="T9"/>
                </a:cxn>
              </a:cxnLst>
              <a:rect l="0" t="0" r="r" b="b"/>
              <a:pathLst>
                <a:path w="50" h="27">
                  <a:moveTo>
                    <a:pt x="22" y="3"/>
                  </a:moveTo>
                  <a:cubicBezTo>
                    <a:pt x="12" y="6"/>
                    <a:pt x="4" y="12"/>
                    <a:pt x="0" y="21"/>
                  </a:cubicBezTo>
                  <a:cubicBezTo>
                    <a:pt x="8" y="25"/>
                    <a:pt x="18" y="27"/>
                    <a:pt x="28" y="24"/>
                  </a:cubicBezTo>
                  <a:cubicBezTo>
                    <a:pt x="38" y="21"/>
                    <a:pt x="46" y="14"/>
                    <a:pt x="50" y="6"/>
                  </a:cubicBezTo>
                  <a:cubicBezTo>
                    <a:pt x="42" y="1"/>
                    <a:pt x="32"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154"/>
            <p:cNvSpPr/>
            <p:nvPr/>
          </p:nvSpPr>
          <p:spPr bwMode="auto">
            <a:xfrm>
              <a:off x="4646613" y="3681413"/>
              <a:ext cx="134938" cy="146050"/>
            </a:xfrm>
            <a:custGeom>
              <a:avLst/>
              <a:gdLst>
                <a:gd name="T0" fmla="*/ 10 w 36"/>
                <a:gd name="T1" fmla="*/ 12 h 39"/>
                <a:gd name="T2" fmla="*/ 1 w 36"/>
                <a:gd name="T3" fmla="*/ 39 h 39"/>
                <a:gd name="T4" fmla="*/ 26 w 36"/>
                <a:gd name="T5" fmla="*/ 27 h 39"/>
                <a:gd name="T6" fmla="*/ 36 w 36"/>
                <a:gd name="T7" fmla="*/ 0 h 39"/>
                <a:gd name="T8" fmla="*/ 10 w 36"/>
                <a:gd name="T9" fmla="*/ 12 h 39"/>
              </a:gdLst>
              <a:ahLst/>
              <a:cxnLst>
                <a:cxn ang="0">
                  <a:pos x="T0" y="T1"/>
                </a:cxn>
                <a:cxn ang="0">
                  <a:pos x="T2" y="T3"/>
                </a:cxn>
                <a:cxn ang="0">
                  <a:pos x="T4" y="T5"/>
                </a:cxn>
                <a:cxn ang="0">
                  <a:pos x="T6" y="T7"/>
                </a:cxn>
                <a:cxn ang="0">
                  <a:pos x="T8" y="T9"/>
                </a:cxn>
              </a:cxnLst>
              <a:rect l="0" t="0" r="r" b="b"/>
              <a:pathLst>
                <a:path w="36" h="39">
                  <a:moveTo>
                    <a:pt x="10" y="12"/>
                  </a:moveTo>
                  <a:cubicBezTo>
                    <a:pt x="3" y="19"/>
                    <a:pt x="0" y="29"/>
                    <a:pt x="1" y="39"/>
                  </a:cubicBezTo>
                  <a:cubicBezTo>
                    <a:pt x="10" y="38"/>
                    <a:pt x="19" y="34"/>
                    <a:pt x="26" y="27"/>
                  </a:cubicBezTo>
                  <a:cubicBezTo>
                    <a:pt x="33" y="19"/>
                    <a:pt x="36" y="10"/>
                    <a:pt x="36" y="0"/>
                  </a:cubicBezTo>
                  <a:cubicBezTo>
                    <a:pt x="26" y="0"/>
                    <a:pt x="17" y="4"/>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155"/>
            <p:cNvSpPr/>
            <p:nvPr/>
          </p:nvSpPr>
          <p:spPr bwMode="auto">
            <a:xfrm>
              <a:off x="4083050" y="3571876"/>
              <a:ext cx="136525" cy="146050"/>
            </a:xfrm>
            <a:custGeom>
              <a:avLst/>
              <a:gdLst>
                <a:gd name="T0" fmla="*/ 10 w 36"/>
                <a:gd name="T1" fmla="*/ 12 h 39"/>
                <a:gd name="T2" fmla="*/ 0 w 36"/>
                <a:gd name="T3" fmla="*/ 39 h 39"/>
                <a:gd name="T4" fmla="*/ 26 w 36"/>
                <a:gd name="T5" fmla="*/ 27 h 39"/>
                <a:gd name="T6" fmla="*/ 36 w 36"/>
                <a:gd name="T7" fmla="*/ 0 h 39"/>
                <a:gd name="T8" fmla="*/ 10 w 36"/>
                <a:gd name="T9" fmla="*/ 12 h 39"/>
              </a:gdLst>
              <a:ahLst/>
              <a:cxnLst>
                <a:cxn ang="0">
                  <a:pos x="T0" y="T1"/>
                </a:cxn>
                <a:cxn ang="0">
                  <a:pos x="T2" y="T3"/>
                </a:cxn>
                <a:cxn ang="0">
                  <a:pos x="T4" y="T5"/>
                </a:cxn>
                <a:cxn ang="0">
                  <a:pos x="T6" y="T7"/>
                </a:cxn>
                <a:cxn ang="0">
                  <a:pos x="T8" y="T9"/>
                </a:cxn>
              </a:cxnLst>
              <a:rect l="0" t="0" r="r" b="b"/>
              <a:pathLst>
                <a:path w="36" h="39">
                  <a:moveTo>
                    <a:pt x="10" y="12"/>
                  </a:moveTo>
                  <a:cubicBezTo>
                    <a:pt x="3" y="20"/>
                    <a:pt x="0" y="30"/>
                    <a:pt x="0" y="39"/>
                  </a:cubicBezTo>
                  <a:cubicBezTo>
                    <a:pt x="10" y="39"/>
                    <a:pt x="19" y="35"/>
                    <a:pt x="26" y="27"/>
                  </a:cubicBezTo>
                  <a:cubicBezTo>
                    <a:pt x="33" y="20"/>
                    <a:pt x="36" y="10"/>
                    <a:pt x="36" y="0"/>
                  </a:cubicBezTo>
                  <a:cubicBezTo>
                    <a:pt x="26" y="1"/>
                    <a:pt x="17" y="5"/>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156"/>
            <p:cNvSpPr/>
            <p:nvPr/>
          </p:nvSpPr>
          <p:spPr bwMode="auto">
            <a:xfrm>
              <a:off x="3471863" y="4086226"/>
              <a:ext cx="138113" cy="147638"/>
            </a:xfrm>
            <a:custGeom>
              <a:avLst/>
              <a:gdLst>
                <a:gd name="T0" fmla="*/ 10 w 37"/>
                <a:gd name="T1" fmla="*/ 12 h 39"/>
                <a:gd name="T2" fmla="*/ 1 w 37"/>
                <a:gd name="T3" fmla="*/ 39 h 39"/>
                <a:gd name="T4" fmla="*/ 27 w 37"/>
                <a:gd name="T5" fmla="*/ 27 h 39"/>
                <a:gd name="T6" fmla="*/ 36 w 37"/>
                <a:gd name="T7" fmla="*/ 0 h 39"/>
                <a:gd name="T8" fmla="*/ 10 w 37"/>
                <a:gd name="T9" fmla="*/ 12 h 39"/>
              </a:gdLst>
              <a:ahLst/>
              <a:cxnLst>
                <a:cxn ang="0">
                  <a:pos x="T0" y="T1"/>
                </a:cxn>
                <a:cxn ang="0">
                  <a:pos x="T2" y="T3"/>
                </a:cxn>
                <a:cxn ang="0">
                  <a:pos x="T4" y="T5"/>
                </a:cxn>
                <a:cxn ang="0">
                  <a:pos x="T6" y="T7"/>
                </a:cxn>
                <a:cxn ang="0">
                  <a:pos x="T8" y="T9"/>
                </a:cxn>
              </a:cxnLst>
              <a:rect l="0" t="0" r="r" b="b"/>
              <a:pathLst>
                <a:path w="37" h="39">
                  <a:moveTo>
                    <a:pt x="10" y="12"/>
                  </a:moveTo>
                  <a:cubicBezTo>
                    <a:pt x="3" y="20"/>
                    <a:pt x="0" y="29"/>
                    <a:pt x="1" y="39"/>
                  </a:cubicBezTo>
                  <a:cubicBezTo>
                    <a:pt x="10" y="39"/>
                    <a:pt x="20" y="35"/>
                    <a:pt x="27" y="27"/>
                  </a:cubicBezTo>
                  <a:cubicBezTo>
                    <a:pt x="34" y="20"/>
                    <a:pt x="37" y="10"/>
                    <a:pt x="36" y="0"/>
                  </a:cubicBezTo>
                  <a:cubicBezTo>
                    <a:pt x="27" y="1"/>
                    <a:pt x="17" y="5"/>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157"/>
            <p:cNvSpPr/>
            <p:nvPr/>
          </p:nvSpPr>
          <p:spPr bwMode="auto">
            <a:xfrm>
              <a:off x="2908300" y="6026151"/>
              <a:ext cx="134938" cy="147638"/>
            </a:xfrm>
            <a:custGeom>
              <a:avLst/>
              <a:gdLst>
                <a:gd name="T0" fmla="*/ 9 w 36"/>
                <a:gd name="T1" fmla="*/ 12 h 39"/>
                <a:gd name="T2" fmla="*/ 0 w 36"/>
                <a:gd name="T3" fmla="*/ 39 h 39"/>
                <a:gd name="T4" fmla="*/ 26 w 36"/>
                <a:gd name="T5" fmla="*/ 27 h 39"/>
                <a:gd name="T6" fmla="*/ 35 w 36"/>
                <a:gd name="T7" fmla="*/ 0 h 39"/>
                <a:gd name="T8" fmla="*/ 9 w 36"/>
                <a:gd name="T9" fmla="*/ 12 h 39"/>
              </a:gdLst>
              <a:ahLst/>
              <a:cxnLst>
                <a:cxn ang="0">
                  <a:pos x="T0" y="T1"/>
                </a:cxn>
                <a:cxn ang="0">
                  <a:pos x="T2" y="T3"/>
                </a:cxn>
                <a:cxn ang="0">
                  <a:pos x="T4" y="T5"/>
                </a:cxn>
                <a:cxn ang="0">
                  <a:pos x="T6" y="T7"/>
                </a:cxn>
                <a:cxn ang="0">
                  <a:pos x="T8" y="T9"/>
                </a:cxn>
              </a:cxnLst>
              <a:rect l="0" t="0" r="r" b="b"/>
              <a:pathLst>
                <a:path w="36" h="39">
                  <a:moveTo>
                    <a:pt x="9" y="12"/>
                  </a:moveTo>
                  <a:cubicBezTo>
                    <a:pt x="3" y="20"/>
                    <a:pt x="0" y="30"/>
                    <a:pt x="0" y="39"/>
                  </a:cubicBezTo>
                  <a:cubicBezTo>
                    <a:pt x="10" y="39"/>
                    <a:pt x="19" y="35"/>
                    <a:pt x="26" y="27"/>
                  </a:cubicBezTo>
                  <a:cubicBezTo>
                    <a:pt x="33" y="20"/>
                    <a:pt x="36" y="10"/>
                    <a:pt x="35" y="0"/>
                  </a:cubicBezTo>
                  <a:cubicBezTo>
                    <a:pt x="26" y="1"/>
                    <a:pt x="16" y="5"/>
                    <a:pt x="9"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158"/>
            <p:cNvSpPr/>
            <p:nvPr/>
          </p:nvSpPr>
          <p:spPr bwMode="auto">
            <a:xfrm>
              <a:off x="2803525" y="5816601"/>
              <a:ext cx="139700" cy="146050"/>
            </a:xfrm>
            <a:custGeom>
              <a:avLst/>
              <a:gdLst>
                <a:gd name="T0" fmla="*/ 10 w 37"/>
                <a:gd name="T1" fmla="*/ 12 h 39"/>
                <a:gd name="T2" fmla="*/ 1 w 37"/>
                <a:gd name="T3" fmla="*/ 39 h 39"/>
                <a:gd name="T4" fmla="*/ 27 w 37"/>
                <a:gd name="T5" fmla="*/ 27 h 39"/>
                <a:gd name="T6" fmla="*/ 36 w 37"/>
                <a:gd name="T7" fmla="*/ 0 h 39"/>
                <a:gd name="T8" fmla="*/ 10 w 37"/>
                <a:gd name="T9" fmla="*/ 12 h 39"/>
              </a:gdLst>
              <a:ahLst/>
              <a:cxnLst>
                <a:cxn ang="0">
                  <a:pos x="T0" y="T1"/>
                </a:cxn>
                <a:cxn ang="0">
                  <a:pos x="T2" y="T3"/>
                </a:cxn>
                <a:cxn ang="0">
                  <a:pos x="T4" y="T5"/>
                </a:cxn>
                <a:cxn ang="0">
                  <a:pos x="T6" y="T7"/>
                </a:cxn>
                <a:cxn ang="0">
                  <a:pos x="T8" y="T9"/>
                </a:cxn>
              </a:cxnLst>
              <a:rect l="0" t="0" r="r" b="b"/>
              <a:pathLst>
                <a:path w="37" h="39">
                  <a:moveTo>
                    <a:pt x="10" y="12"/>
                  </a:moveTo>
                  <a:cubicBezTo>
                    <a:pt x="3" y="20"/>
                    <a:pt x="0" y="30"/>
                    <a:pt x="1" y="39"/>
                  </a:cubicBezTo>
                  <a:cubicBezTo>
                    <a:pt x="10" y="39"/>
                    <a:pt x="20" y="35"/>
                    <a:pt x="27" y="27"/>
                  </a:cubicBezTo>
                  <a:cubicBezTo>
                    <a:pt x="34" y="20"/>
                    <a:pt x="37" y="10"/>
                    <a:pt x="36" y="0"/>
                  </a:cubicBezTo>
                  <a:cubicBezTo>
                    <a:pt x="27" y="1"/>
                    <a:pt x="17" y="5"/>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159"/>
            <p:cNvSpPr/>
            <p:nvPr/>
          </p:nvSpPr>
          <p:spPr bwMode="auto">
            <a:xfrm>
              <a:off x="2713038" y="4951413"/>
              <a:ext cx="139700" cy="146050"/>
            </a:xfrm>
            <a:custGeom>
              <a:avLst/>
              <a:gdLst>
                <a:gd name="T0" fmla="*/ 10 w 37"/>
                <a:gd name="T1" fmla="*/ 12 h 39"/>
                <a:gd name="T2" fmla="*/ 1 w 37"/>
                <a:gd name="T3" fmla="*/ 39 h 39"/>
                <a:gd name="T4" fmla="*/ 27 w 37"/>
                <a:gd name="T5" fmla="*/ 27 h 39"/>
                <a:gd name="T6" fmla="*/ 36 w 37"/>
                <a:gd name="T7" fmla="*/ 0 h 39"/>
                <a:gd name="T8" fmla="*/ 10 w 37"/>
                <a:gd name="T9" fmla="*/ 12 h 39"/>
              </a:gdLst>
              <a:ahLst/>
              <a:cxnLst>
                <a:cxn ang="0">
                  <a:pos x="T0" y="T1"/>
                </a:cxn>
                <a:cxn ang="0">
                  <a:pos x="T2" y="T3"/>
                </a:cxn>
                <a:cxn ang="0">
                  <a:pos x="T4" y="T5"/>
                </a:cxn>
                <a:cxn ang="0">
                  <a:pos x="T6" y="T7"/>
                </a:cxn>
                <a:cxn ang="0">
                  <a:pos x="T8" y="T9"/>
                </a:cxn>
              </a:cxnLst>
              <a:rect l="0" t="0" r="r" b="b"/>
              <a:pathLst>
                <a:path w="37" h="39">
                  <a:moveTo>
                    <a:pt x="10" y="12"/>
                  </a:moveTo>
                  <a:cubicBezTo>
                    <a:pt x="4" y="19"/>
                    <a:pt x="0" y="29"/>
                    <a:pt x="1" y="39"/>
                  </a:cubicBezTo>
                  <a:cubicBezTo>
                    <a:pt x="11" y="38"/>
                    <a:pt x="20" y="34"/>
                    <a:pt x="27" y="27"/>
                  </a:cubicBezTo>
                  <a:cubicBezTo>
                    <a:pt x="34" y="19"/>
                    <a:pt x="37" y="9"/>
                    <a:pt x="36" y="0"/>
                  </a:cubicBezTo>
                  <a:cubicBezTo>
                    <a:pt x="27" y="0"/>
                    <a:pt x="17" y="4"/>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160"/>
            <p:cNvSpPr/>
            <p:nvPr/>
          </p:nvSpPr>
          <p:spPr bwMode="auto">
            <a:xfrm>
              <a:off x="3167063" y="6011863"/>
              <a:ext cx="106363" cy="179388"/>
            </a:xfrm>
            <a:custGeom>
              <a:avLst/>
              <a:gdLst>
                <a:gd name="T0" fmla="*/ 4 w 28"/>
                <a:gd name="T1" fmla="*/ 28 h 48"/>
                <a:gd name="T2" fmla="*/ 24 w 28"/>
                <a:gd name="T3" fmla="*/ 48 h 48"/>
                <a:gd name="T4" fmla="*/ 24 w 28"/>
                <a:gd name="T5" fmla="*/ 20 h 48"/>
                <a:gd name="T6" fmla="*/ 4 w 28"/>
                <a:gd name="T7" fmla="*/ 0 h 48"/>
                <a:gd name="T8" fmla="*/ 4 w 28"/>
                <a:gd name="T9" fmla="*/ 28 h 48"/>
              </a:gdLst>
              <a:ahLst/>
              <a:cxnLst>
                <a:cxn ang="0">
                  <a:pos x="T0" y="T1"/>
                </a:cxn>
                <a:cxn ang="0">
                  <a:pos x="T2" y="T3"/>
                </a:cxn>
                <a:cxn ang="0">
                  <a:pos x="T4" y="T5"/>
                </a:cxn>
                <a:cxn ang="0">
                  <a:pos x="T6" y="T7"/>
                </a:cxn>
                <a:cxn ang="0">
                  <a:pos x="T8" y="T9"/>
                </a:cxn>
              </a:cxnLst>
              <a:rect l="0" t="0" r="r" b="b"/>
              <a:pathLst>
                <a:path w="28" h="48">
                  <a:moveTo>
                    <a:pt x="4" y="28"/>
                  </a:moveTo>
                  <a:cubicBezTo>
                    <a:pt x="7" y="38"/>
                    <a:pt x="15" y="45"/>
                    <a:pt x="24" y="48"/>
                  </a:cubicBezTo>
                  <a:cubicBezTo>
                    <a:pt x="27" y="40"/>
                    <a:pt x="28" y="29"/>
                    <a:pt x="24" y="20"/>
                  </a:cubicBezTo>
                  <a:cubicBezTo>
                    <a:pt x="21" y="10"/>
                    <a:pt x="13" y="3"/>
                    <a:pt x="4" y="0"/>
                  </a:cubicBezTo>
                  <a:cubicBezTo>
                    <a:pt x="0" y="8"/>
                    <a:pt x="0" y="18"/>
                    <a:pt x="4" y="2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161"/>
            <p:cNvSpPr/>
            <p:nvPr/>
          </p:nvSpPr>
          <p:spPr bwMode="auto">
            <a:xfrm>
              <a:off x="3355975" y="5368926"/>
              <a:ext cx="104775" cy="180975"/>
            </a:xfrm>
            <a:custGeom>
              <a:avLst/>
              <a:gdLst>
                <a:gd name="T0" fmla="*/ 4 w 28"/>
                <a:gd name="T1" fmla="*/ 28 h 48"/>
                <a:gd name="T2" fmla="*/ 24 w 28"/>
                <a:gd name="T3" fmla="*/ 48 h 48"/>
                <a:gd name="T4" fmla="*/ 24 w 28"/>
                <a:gd name="T5" fmla="*/ 20 h 48"/>
                <a:gd name="T6" fmla="*/ 4 w 28"/>
                <a:gd name="T7" fmla="*/ 0 h 48"/>
                <a:gd name="T8" fmla="*/ 4 w 28"/>
                <a:gd name="T9" fmla="*/ 28 h 48"/>
              </a:gdLst>
              <a:ahLst/>
              <a:cxnLst>
                <a:cxn ang="0">
                  <a:pos x="T0" y="T1"/>
                </a:cxn>
                <a:cxn ang="0">
                  <a:pos x="T2" y="T3"/>
                </a:cxn>
                <a:cxn ang="0">
                  <a:pos x="T4" y="T5"/>
                </a:cxn>
                <a:cxn ang="0">
                  <a:pos x="T6" y="T7"/>
                </a:cxn>
                <a:cxn ang="0">
                  <a:pos x="T8" y="T9"/>
                </a:cxn>
              </a:cxnLst>
              <a:rect l="0" t="0" r="r" b="b"/>
              <a:pathLst>
                <a:path w="28" h="48">
                  <a:moveTo>
                    <a:pt x="4" y="28"/>
                  </a:moveTo>
                  <a:cubicBezTo>
                    <a:pt x="7" y="38"/>
                    <a:pt x="15" y="45"/>
                    <a:pt x="24" y="48"/>
                  </a:cubicBezTo>
                  <a:cubicBezTo>
                    <a:pt x="28" y="40"/>
                    <a:pt x="28" y="30"/>
                    <a:pt x="24" y="20"/>
                  </a:cubicBezTo>
                  <a:cubicBezTo>
                    <a:pt x="21" y="10"/>
                    <a:pt x="13" y="3"/>
                    <a:pt x="4" y="0"/>
                  </a:cubicBezTo>
                  <a:cubicBezTo>
                    <a:pt x="1" y="8"/>
                    <a:pt x="0" y="19"/>
                    <a:pt x="4" y="28"/>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162"/>
            <p:cNvSpPr/>
            <p:nvPr/>
          </p:nvSpPr>
          <p:spPr bwMode="auto">
            <a:xfrm>
              <a:off x="3167063" y="4849813"/>
              <a:ext cx="106363" cy="184150"/>
            </a:xfrm>
            <a:custGeom>
              <a:avLst/>
              <a:gdLst>
                <a:gd name="T0" fmla="*/ 4 w 28"/>
                <a:gd name="T1" fmla="*/ 29 h 49"/>
                <a:gd name="T2" fmla="*/ 24 w 28"/>
                <a:gd name="T3" fmla="*/ 49 h 49"/>
                <a:gd name="T4" fmla="*/ 24 w 28"/>
                <a:gd name="T5" fmla="*/ 20 h 49"/>
                <a:gd name="T6" fmla="*/ 4 w 28"/>
                <a:gd name="T7" fmla="*/ 0 h 49"/>
                <a:gd name="T8" fmla="*/ 4 w 28"/>
                <a:gd name="T9" fmla="*/ 29 h 49"/>
              </a:gdLst>
              <a:ahLst/>
              <a:cxnLst>
                <a:cxn ang="0">
                  <a:pos x="T0" y="T1"/>
                </a:cxn>
                <a:cxn ang="0">
                  <a:pos x="T2" y="T3"/>
                </a:cxn>
                <a:cxn ang="0">
                  <a:pos x="T4" y="T5"/>
                </a:cxn>
                <a:cxn ang="0">
                  <a:pos x="T6" y="T7"/>
                </a:cxn>
                <a:cxn ang="0">
                  <a:pos x="T8" y="T9"/>
                </a:cxn>
              </a:cxnLst>
              <a:rect l="0" t="0" r="r" b="b"/>
              <a:pathLst>
                <a:path w="28" h="49">
                  <a:moveTo>
                    <a:pt x="4" y="29"/>
                  </a:moveTo>
                  <a:cubicBezTo>
                    <a:pt x="7" y="38"/>
                    <a:pt x="15" y="45"/>
                    <a:pt x="24" y="49"/>
                  </a:cubicBezTo>
                  <a:cubicBezTo>
                    <a:pt x="27" y="40"/>
                    <a:pt x="28" y="30"/>
                    <a:pt x="24" y="20"/>
                  </a:cubicBezTo>
                  <a:cubicBezTo>
                    <a:pt x="21" y="11"/>
                    <a:pt x="13" y="4"/>
                    <a:pt x="4" y="0"/>
                  </a:cubicBezTo>
                  <a:cubicBezTo>
                    <a:pt x="0" y="9"/>
                    <a:pt x="0" y="19"/>
                    <a:pt x="4" y="29"/>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163"/>
            <p:cNvSpPr/>
            <p:nvPr/>
          </p:nvSpPr>
          <p:spPr bwMode="auto">
            <a:xfrm>
              <a:off x="2679700" y="5157788"/>
              <a:ext cx="104775" cy="184150"/>
            </a:xfrm>
            <a:custGeom>
              <a:avLst/>
              <a:gdLst>
                <a:gd name="T0" fmla="*/ 4 w 28"/>
                <a:gd name="T1" fmla="*/ 29 h 49"/>
                <a:gd name="T2" fmla="*/ 24 w 28"/>
                <a:gd name="T3" fmla="*/ 49 h 49"/>
                <a:gd name="T4" fmla="*/ 25 w 28"/>
                <a:gd name="T5" fmla="*/ 20 h 49"/>
                <a:gd name="T6" fmla="*/ 5 w 28"/>
                <a:gd name="T7" fmla="*/ 0 h 49"/>
                <a:gd name="T8" fmla="*/ 4 w 28"/>
                <a:gd name="T9" fmla="*/ 29 h 49"/>
              </a:gdLst>
              <a:ahLst/>
              <a:cxnLst>
                <a:cxn ang="0">
                  <a:pos x="T0" y="T1"/>
                </a:cxn>
                <a:cxn ang="0">
                  <a:pos x="T2" y="T3"/>
                </a:cxn>
                <a:cxn ang="0">
                  <a:pos x="T4" y="T5"/>
                </a:cxn>
                <a:cxn ang="0">
                  <a:pos x="T6" y="T7"/>
                </a:cxn>
                <a:cxn ang="0">
                  <a:pos x="T8" y="T9"/>
                </a:cxn>
              </a:cxnLst>
              <a:rect l="0" t="0" r="r" b="b"/>
              <a:pathLst>
                <a:path w="28" h="49">
                  <a:moveTo>
                    <a:pt x="4" y="29"/>
                  </a:moveTo>
                  <a:cubicBezTo>
                    <a:pt x="8" y="38"/>
                    <a:pt x="15" y="45"/>
                    <a:pt x="24" y="49"/>
                  </a:cubicBezTo>
                  <a:cubicBezTo>
                    <a:pt x="28" y="40"/>
                    <a:pt x="28" y="30"/>
                    <a:pt x="25" y="20"/>
                  </a:cubicBezTo>
                  <a:cubicBezTo>
                    <a:pt x="21" y="11"/>
                    <a:pt x="13" y="4"/>
                    <a:pt x="5" y="0"/>
                  </a:cubicBezTo>
                  <a:cubicBezTo>
                    <a:pt x="1" y="9"/>
                    <a:pt x="0" y="19"/>
                    <a:pt x="4" y="29"/>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164"/>
            <p:cNvSpPr/>
            <p:nvPr/>
          </p:nvSpPr>
          <p:spPr bwMode="auto">
            <a:xfrm>
              <a:off x="2897188" y="4651376"/>
              <a:ext cx="104775" cy="184150"/>
            </a:xfrm>
            <a:custGeom>
              <a:avLst/>
              <a:gdLst>
                <a:gd name="T0" fmla="*/ 4 w 28"/>
                <a:gd name="T1" fmla="*/ 29 h 49"/>
                <a:gd name="T2" fmla="*/ 24 w 28"/>
                <a:gd name="T3" fmla="*/ 49 h 49"/>
                <a:gd name="T4" fmla="*/ 24 w 28"/>
                <a:gd name="T5" fmla="*/ 21 h 49"/>
                <a:gd name="T6" fmla="*/ 4 w 28"/>
                <a:gd name="T7" fmla="*/ 0 h 49"/>
                <a:gd name="T8" fmla="*/ 4 w 28"/>
                <a:gd name="T9" fmla="*/ 29 h 49"/>
              </a:gdLst>
              <a:ahLst/>
              <a:cxnLst>
                <a:cxn ang="0">
                  <a:pos x="T0" y="T1"/>
                </a:cxn>
                <a:cxn ang="0">
                  <a:pos x="T2" y="T3"/>
                </a:cxn>
                <a:cxn ang="0">
                  <a:pos x="T4" y="T5"/>
                </a:cxn>
                <a:cxn ang="0">
                  <a:pos x="T6" y="T7"/>
                </a:cxn>
                <a:cxn ang="0">
                  <a:pos x="T8" y="T9"/>
                </a:cxn>
              </a:cxnLst>
              <a:rect l="0" t="0" r="r" b="b"/>
              <a:pathLst>
                <a:path w="28" h="49">
                  <a:moveTo>
                    <a:pt x="4" y="29"/>
                  </a:moveTo>
                  <a:cubicBezTo>
                    <a:pt x="7" y="38"/>
                    <a:pt x="15" y="45"/>
                    <a:pt x="24" y="49"/>
                  </a:cubicBezTo>
                  <a:cubicBezTo>
                    <a:pt x="28" y="40"/>
                    <a:pt x="28" y="30"/>
                    <a:pt x="24" y="21"/>
                  </a:cubicBezTo>
                  <a:cubicBezTo>
                    <a:pt x="21" y="11"/>
                    <a:pt x="13" y="4"/>
                    <a:pt x="4" y="0"/>
                  </a:cubicBezTo>
                  <a:cubicBezTo>
                    <a:pt x="1" y="9"/>
                    <a:pt x="0" y="19"/>
                    <a:pt x="4" y="29"/>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165"/>
            <p:cNvSpPr/>
            <p:nvPr/>
          </p:nvSpPr>
          <p:spPr bwMode="auto">
            <a:xfrm>
              <a:off x="2498725" y="5470526"/>
              <a:ext cx="125413" cy="161925"/>
            </a:xfrm>
            <a:custGeom>
              <a:avLst/>
              <a:gdLst>
                <a:gd name="T0" fmla="*/ 8 w 33"/>
                <a:gd name="T1" fmla="*/ 15 h 43"/>
                <a:gd name="T2" fmla="*/ 2 w 33"/>
                <a:gd name="T3" fmla="*/ 43 h 43"/>
                <a:gd name="T4" fmla="*/ 26 w 33"/>
                <a:gd name="T5" fmla="*/ 28 h 43"/>
                <a:gd name="T6" fmla="*/ 32 w 33"/>
                <a:gd name="T7" fmla="*/ 0 h 43"/>
                <a:gd name="T8" fmla="*/ 8 w 33"/>
                <a:gd name="T9" fmla="*/ 15 h 43"/>
              </a:gdLst>
              <a:ahLst/>
              <a:cxnLst>
                <a:cxn ang="0">
                  <a:pos x="T0" y="T1"/>
                </a:cxn>
                <a:cxn ang="0">
                  <a:pos x="T2" y="T3"/>
                </a:cxn>
                <a:cxn ang="0">
                  <a:pos x="T4" y="T5"/>
                </a:cxn>
                <a:cxn ang="0">
                  <a:pos x="T6" y="T7"/>
                </a:cxn>
                <a:cxn ang="0">
                  <a:pos x="T8" y="T9"/>
                </a:cxn>
              </a:cxnLst>
              <a:rect l="0" t="0" r="r" b="b"/>
              <a:pathLst>
                <a:path w="33" h="43">
                  <a:moveTo>
                    <a:pt x="8" y="15"/>
                  </a:moveTo>
                  <a:cubicBezTo>
                    <a:pt x="2" y="24"/>
                    <a:pt x="0" y="34"/>
                    <a:pt x="2" y="43"/>
                  </a:cubicBezTo>
                  <a:cubicBezTo>
                    <a:pt x="11" y="41"/>
                    <a:pt x="20" y="36"/>
                    <a:pt x="26" y="28"/>
                  </a:cubicBezTo>
                  <a:cubicBezTo>
                    <a:pt x="32" y="19"/>
                    <a:pt x="33" y="9"/>
                    <a:pt x="32" y="0"/>
                  </a:cubicBezTo>
                  <a:cubicBezTo>
                    <a:pt x="22" y="1"/>
                    <a:pt x="13" y="7"/>
                    <a:pt x="8" y="15"/>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166"/>
            <p:cNvSpPr/>
            <p:nvPr/>
          </p:nvSpPr>
          <p:spPr bwMode="auto">
            <a:xfrm>
              <a:off x="2462213" y="5226051"/>
              <a:ext cx="187325" cy="244475"/>
            </a:xfrm>
            <a:custGeom>
              <a:avLst/>
              <a:gdLst>
                <a:gd name="T0" fmla="*/ 11 w 50"/>
                <a:gd name="T1" fmla="*/ 23 h 65"/>
                <a:gd name="T2" fmla="*/ 3 w 50"/>
                <a:gd name="T3" fmla="*/ 65 h 65"/>
                <a:gd name="T4" fmla="*/ 39 w 50"/>
                <a:gd name="T5" fmla="*/ 42 h 65"/>
                <a:gd name="T6" fmla="*/ 47 w 50"/>
                <a:gd name="T7" fmla="*/ 0 h 65"/>
                <a:gd name="T8" fmla="*/ 11 w 50"/>
                <a:gd name="T9" fmla="*/ 23 h 65"/>
              </a:gdLst>
              <a:ahLst/>
              <a:cxnLst>
                <a:cxn ang="0">
                  <a:pos x="T0" y="T1"/>
                </a:cxn>
                <a:cxn ang="0">
                  <a:pos x="T2" y="T3"/>
                </a:cxn>
                <a:cxn ang="0">
                  <a:pos x="T4" y="T5"/>
                </a:cxn>
                <a:cxn ang="0">
                  <a:pos x="T6" y="T7"/>
                </a:cxn>
                <a:cxn ang="0">
                  <a:pos x="T8" y="T9"/>
                </a:cxn>
              </a:cxnLst>
              <a:rect l="0" t="0" r="r" b="b"/>
              <a:pathLst>
                <a:path w="50" h="65">
                  <a:moveTo>
                    <a:pt x="11" y="23"/>
                  </a:moveTo>
                  <a:cubicBezTo>
                    <a:pt x="2" y="36"/>
                    <a:pt x="0" y="51"/>
                    <a:pt x="3" y="65"/>
                  </a:cubicBezTo>
                  <a:cubicBezTo>
                    <a:pt x="17" y="62"/>
                    <a:pt x="30" y="55"/>
                    <a:pt x="39" y="42"/>
                  </a:cubicBezTo>
                  <a:cubicBezTo>
                    <a:pt x="48" y="29"/>
                    <a:pt x="50" y="14"/>
                    <a:pt x="47" y="0"/>
                  </a:cubicBezTo>
                  <a:cubicBezTo>
                    <a:pt x="33" y="2"/>
                    <a:pt x="20" y="10"/>
                    <a:pt x="11" y="2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167"/>
            <p:cNvSpPr/>
            <p:nvPr/>
          </p:nvSpPr>
          <p:spPr bwMode="auto">
            <a:xfrm>
              <a:off x="3243263" y="5006976"/>
              <a:ext cx="190500" cy="244475"/>
            </a:xfrm>
            <a:custGeom>
              <a:avLst/>
              <a:gdLst>
                <a:gd name="T0" fmla="*/ 12 w 51"/>
                <a:gd name="T1" fmla="*/ 23 h 65"/>
                <a:gd name="T2" fmla="*/ 3 w 51"/>
                <a:gd name="T3" fmla="*/ 65 h 65"/>
                <a:gd name="T4" fmla="*/ 39 w 51"/>
                <a:gd name="T5" fmla="*/ 42 h 65"/>
                <a:gd name="T6" fmla="*/ 48 w 51"/>
                <a:gd name="T7" fmla="*/ 0 h 65"/>
                <a:gd name="T8" fmla="*/ 12 w 51"/>
                <a:gd name="T9" fmla="*/ 23 h 65"/>
              </a:gdLst>
              <a:ahLst/>
              <a:cxnLst>
                <a:cxn ang="0">
                  <a:pos x="T0" y="T1"/>
                </a:cxn>
                <a:cxn ang="0">
                  <a:pos x="T2" y="T3"/>
                </a:cxn>
                <a:cxn ang="0">
                  <a:pos x="T4" y="T5"/>
                </a:cxn>
                <a:cxn ang="0">
                  <a:pos x="T6" y="T7"/>
                </a:cxn>
                <a:cxn ang="0">
                  <a:pos x="T8" y="T9"/>
                </a:cxn>
              </a:cxnLst>
              <a:rect l="0" t="0" r="r" b="b"/>
              <a:pathLst>
                <a:path w="51" h="65">
                  <a:moveTo>
                    <a:pt x="12" y="23"/>
                  </a:moveTo>
                  <a:cubicBezTo>
                    <a:pt x="3" y="35"/>
                    <a:pt x="0" y="50"/>
                    <a:pt x="3" y="65"/>
                  </a:cubicBezTo>
                  <a:cubicBezTo>
                    <a:pt x="17" y="62"/>
                    <a:pt x="31" y="54"/>
                    <a:pt x="39" y="42"/>
                  </a:cubicBezTo>
                  <a:cubicBezTo>
                    <a:pt x="48" y="29"/>
                    <a:pt x="51" y="14"/>
                    <a:pt x="48" y="0"/>
                  </a:cubicBezTo>
                  <a:cubicBezTo>
                    <a:pt x="34" y="2"/>
                    <a:pt x="21" y="10"/>
                    <a:pt x="12"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168"/>
            <p:cNvSpPr/>
            <p:nvPr/>
          </p:nvSpPr>
          <p:spPr bwMode="auto">
            <a:xfrm>
              <a:off x="4418013" y="4424363"/>
              <a:ext cx="96838" cy="192088"/>
            </a:xfrm>
            <a:custGeom>
              <a:avLst/>
              <a:gdLst>
                <a:gd name="T0" fmla="*/ 2 w 26"/>
                <a:gd name="T1" fmla="*/ 23 h 51"/>
                <a:gd name="T2" fmla="*/ 7 w 26"/>
                <a:gd name="T3" fmla="*/ 51 h 51"/>
                <a:gd name="T4" fmla="*/ 24 w 26"/>
                <a:gd name="T5" fmla="*/ 28 h 51"/>
                <a:gd name="T6" fmla="*/ 19 w 26"/>
                <a:gd name="T7" fmla="*/ 0 h 51"/>
                <a:gd name="T8" fmla="*/ 2 w 26"/>
                <a:gd name="T9" fmla="*/ 23 h 51"/>
              </a:gdLst>
              <a:ahLst/>
              <a:cxnLst>
                <a:cxn ang="0">
                  <a:pos x="T0" y="T1"/>
                </a:cxn>
                <a:cxn ang="0">
                  <a:pos x="T2" y="T3"/>
                </a:cxn>
                <a:cxn ang="0">
                  <a:pos x="T4" y="T5"/>
                </a:cxn>
                <a:cxn ang="0">
                  <a:pos x="T6" y="T7"/>
                </a:cxn>
                <a:cxn ang="0">
                  <a:pos x="T8" y="T9"/>
                </a:cxn>
              </a:cxnLst>
              <a:rect l="0" t="0" r="r" b="b"/>
              <a:pathLst>
                <a:path w="26" h="51">
                  <a:moveTo>
                    <a:pt x="2" y="23"/>
                  </a:moveTo>
                  <a:cubicBezTo>
                    <a:pt x="0" y="33"/>
                    <a:pt x="2" y="43"/>
                    <a:pt x="7" y="51"/>
                  </a:cubicBezTo>
                  <a:cubicBezTo>
                    <a:pt x="15" y="46"/>
                    <a:pt x="22" y="38"/>
                    <a:pt x="24" y="28"/>
                  </a:cubicBezTo>
                  <a:cubicBezTo>
                    <a:pt x="26" y="18"/>
                    <a:pt x="24" y="8"/>
                    <a:pt x="19" y="0"/>
                  </a:cubicBezTo>
                  <a:cubicBezTo>
                    <a:pt x="11" y="5"/>
                    <a:pt x="5" y="13"/>
                    <a:pt x="2"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169"/>
            <p:cNvSpPr/>
            <p:nvPr/>
          </p:nvSpPr>
          <p:spPr bwMode="auto">
            <a:xfrm>
              <a:off x="4414838" y="3286126"/>
              <a:ext cx="134938" cy="146050"/>
            </a:xfrm>
            <a:custGeom>
              <a:avLst/>
              <a:gdLst>
                <a:gd name="T0" fmla="*/ 10 w 36"/>
                <a:gd name="T1" fmla="*/ 12 h 39"/>
                <a:gd name="T2" fmla="*/ 0 w 36"/>
                <a:gd name="T3" fmla="*/ 39 h 39"/>
                <a:gd name="T4" fmla="*/ 26 w 36"/>
                <a:gd name="T5" fmla="*/ 27 h 39"/>
                <a:gd name="T6" fmla="*/ 36 w 36"/>
                <a:gd name="T7" fmla="*/ 0 h 39"/>
                <a:gd name="T8" fmla="*/ 10 w 36"/>
                <a:gd name="T9" fmla="*/ 12 h 39"/>
              </a:gdLst>
              <a:ahLst/>
              <a:cxnLst>
                <a:cxn ang="0">
                  <a:pos x="T0" y="T1"/>
                </a:cxn>
                <a:cxn ang="0">
                  <a:pos x="T2" y="T3"/>
                </a:cxn>
                <a:cxn ang="0">
                  <a:pos x="T4" y="T5"/>
                </a:cxn>
                <a:cxn ang="0">
                  <a:pos x="T6" y="T7"/>
                </a:cxn>
                <a:cxn ang="0">
                  <a:pos x="T8" y="T9"/>
                </a:cxn>
              </a:cxnLst>
              <a:rect l="0" t="0" r="r" b="b"/>
              <a:pathLst>
                <a:path w="36" h="39">
                  <a:moveTo>
                    <a:pt x="10" y="12"/>
                  </a:moveTo>
                  <a:cubicBezTo>
                    <a:pt x="3" y="20"/>
                    <a:pt x="0" y="29"/>
                    <a:pt x="0" y="39"/>
                  </a:cubicBezTo>
                  <a:cubicBezTo>
                    <a:pt x="10" y="39"/>
                    <a:pt x="19" y="35"/>
                    <a:pt x="26" y="27"/>
                  </a:cubicBezTo>
                  <a:cubicBezTo>
                    <a:pt x="33" y="20"/>
                    <a:pt x="36" y="10"/>
                    <a:pt x="36" y="0"/>
                  </a:cubicBezTo>
                  <a:cubicBezTo>
                    <a:pt x="26" y="1"/>
                    <a:pt x="17" y="5"/>
                    <a:pt x="1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170"/>
            <p:cNvSpPr/>
            <p:nvPr/>
          </p:nvSpPr>
          <p:spPr bwMode="auto">
            <a:xfrm>
              <a:off x="3763963" y="3127376"/>
              <a:ext cx="120650" cy="166688"/>
            </a:xfrm>
            <a:custGeom>
              <a:avLst/>
              <a:gdLst>
                <a:gd name="T0" fmla="*/ 26 w 32"/>
                <a:gd name="T1" fmla="*/ 16 h 44"/>
                <a:gd name="T2" fmla="*/ 30 w 32"/>
                <a:gd name="T3" fmla="*/ 44 h 44"/>
                <a:gd name="T4" fmla="*/ 7 w 32"/>
                <a:gd name="T5" fmla="*/ 28 h 44"/>
                <a:gd name="T6" fmla="*/ 2 w 32"/>
                <a:gd name="T7" fmla="*/ 0 h 44"/>
                <a:gd name="T8" fmla="*/ 26 w 32"/>
                <a:gd name="T9" fmla="*/ 16 h 44"/>
              </a:gdLst>
              <a:ahLst/>
              <a:cxnLst>
                <a:cxn ang="0">
                  <a:pos x="T0" y="T1"/>
                </a:cxn>
                <a:cxn ang="0">
                  <a:pos x="T2" y="T3"/>
                </a:cxn>
                <a:cxn ang="0">
                  <a:pos x="T4" y="T5"/>
                </a:cxn>
                <a:cxn ang="0">
                  <a:pos x="T6" y="T7"/>
                </a:cxn>
                <a:cxn ang="0">
                  <a:pos x="T8" y="T9"/>
                </a:cxn>
              </a:cxnLst>
              <a:rect l="0" t="0" r="r" b="b"/>
              <a:pathLst>
                <a:path w="32" h="44">
                  <a:moveTo>
                    <a:pt x="26" y="16"/>
                  </a:moveTo>
                  <a:cubicBezTo>
                    <a:pt x="31" y="25"/>
                    <a:pt x="32" y="35"/>
                    <a:pt x="30" y="44"/>
                  </a:cubicBezTo>
                  <a:cubicBezTo>
                    <a:pt x="21" y="42"/>
                    <a:pt x="12" y="37"/>
                    <a:pt x="7" y="28"/>
                  </a:cubicBezTo>
                  <a:cubicBezTo>
                    <a:pt x="1" y="19"/>
                    <a:pt x="0" y="9"/>
                    <a:pt x="2" y="0"/>
                  </a:cubicBezTo>
                  <a:cubicBezTo>
                    <a:pt x="11" y="2"/>
                    <a:pt x="20" y="7"/>
                    <a:pt x="26" y="1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171"/>
            <p:cNvSpPr/>
            <p:nvPr/>
          </p:nvSpPr>
          <p:spPr bwMode="auto">
            <a:xfrm>
              <a:off x="3675063" y="3233738"/>
              <a:ext cx="168275" cy="195263"/>
            </a:xfrm>
            <a:custGeom>
              <a:avLst/>
              <a:gdLst>
                <a:gd name="T0" fmla="*/ 12 w 45"/>
                <a:gd name="T1" fmla="*/ 35 h 52"/>
                <a:gd name="T2" fmla="*/ 44 w 45"/>
                <a:gd name="T3" fmla="*/ 52 h 52"/>
                <a:gd name="T4" fmla="*/ 34 w 45"/>
                <a:gd name="T5" fmla="*/ 17 h 52"/>
                <a:gd name="T6" fmla="*/ 2 w 45"/>
                <a:gd name="T7" fmla="*/ 0 h 52"/>
                <a:gd name="T8" fmla="*/ 12 w 45"/>
                <a:gd name="T9" fmla="*/ 35 h 52"/>
              </a:gdLst>
              <a:ahLst/>
              <a:cxnLst>
                <a:cxn ang="0">
                  <a:pos x="T0" y="T1"/>
                </a:cxn>
                <a:cxn ang="0">
                  <a:pos x="T2" y="T3"/>
                </a:cxn>
                <a:cxn ang="0">
                  <a:pos x="T4" y="T5"/>
                </a:cxn>
                <a:cxn ang="0">
                  <a:pos x="T6" y="T7"/>
                </a:cxn>
                <a:cxn ang="0">
                  <a:pos x="T8" y="T9"/>
                </a:cxn>
              </a:cxnLst>
              <a:rect l="0" t="0" r="r" b="b"/>
              <a:pathLst>
                <a:path w="45" h="52">
                  <a:moveTo>
                    <a:pt x="12" y="35"/>
                  </a:moveTo>
                  <a:cubicBezTo>
                    <a:pt x="20" y="45"/>
                    <a:pt x="31" y="51"/>
                    <a:pt x="44" y="52"/>
                  </a:cubicBezTo>
                  <a:cubicBezTo>
                    <a:pt x="45" y="40"/>
                    <a:pt x="42" y="28"/>
                    <a:pt x="34" y="17"/>
                  </a:cubicBezTo>
                  <a:cubicBezTo>
                    <a:pt x="25" y="7"/>
                    <a:pt x="14" y="1"/>
                    <a:pt x="2" y="0"/>
                  </a:cubicBezTo>
                  <a:cubicBezTo>
                    <a:pt x="0" y="12"/>
                    <a:pt x="3" y="25"/>
                    <a:pt x="12"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172"/>
            <p:cNvSpPr/>
            <p:nvPr/>
          </p:nvSpPr>
          <p:spPr bwMode="auto">
            <a:xfrm>
              <a:off x="3851275" y="3094038"/>
              <a:ext cx="168275" cy="195263"/>
            </a:xfrm>
            <a:custGeom>
              <a:avLst/>
              <a:gdLst>
                <a:gd name="T0" fmla="*/ 34 w 45"/>
                <a:gd name="T1" fmla="*/ 35 h 52"/>
                <a:gd name="T2" fmla="*/ 1 w 45"/>
                <a:gd name="T3" fmla="*/ 52 h 52"/>
                <a:gd name="T4" fmla="*/ 11 w 45"/>
                <a:gd name="T5" fmla="*/ 17 h 52"/>
                <a:gd name="T6" fmla="*/ 43 w 45"/>
                <a:gd name="T7" fmla="*/ 0 h 52"/>
                <a:gd name="T8" fmla="*/ 34 w 45"/>
                <a:gd name="T9" fmla="*/ 35 h 52"/>
              </a:gdLst>
              <a:ahLst/>
              <a:cxnLst>
                <a:cxn ang="0">
                  <a:pos x="T0" y="T1"/>
                </a:cxn>
                <a:cxn ang="0">
                  <a:pos x="T2" y="T3"/>
                </a:cxn>
                <a:cxn ang="0">
                  <a:pos x="T4" y="T5"/>
                </a:cxn>
                <a:cxn ang="0">
                  <a:pos x="T6" y="T7"/>
                </a:cxn>
                <a:cxn ang="0">
                  <a:pos x="T8" y="T9"/>
                </a:cxn>
              </a:cxnLst>
              <a:rect l="0" t="0" r="r" b="b"/>
              <a:pathLst>
                <a:path w="45" h="52">
                  <a:moveTo>
                    <a:pt x="34" y="35"/>
                  </a:moveTo>
                  <a:cubicBezTo>
                    <a:pt x="25" y="46"/>
                    <a:pt x="14" y="51"/>
                    <a:pt x="1" y="52"/>
                  </a:cubicBezTo>
                  <a:cubicBezTo>
                    <a:pt x="0" y="40"/>
                    <a:pt x="3" y="28"/>
                    <a:pt x="11" y="17"/>
                  </a:cubicBezTo>
                  <a:cubicBezTo>
                    <a:pt x="20" y="7"/>
                    <a:pt x="31" y="1"/>
                    <a:pt x="43" y="0"/>
                  </a:cubicBezTo>
                  <a:cubicBezTo>
                    <a:pt x="45" y="12"/>
                    <a:pt x="42" y="25"/>
                    <a:pt x="34"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173"/>
            <p:cNvSpPr/>
            <p:nvPr/>
          </p:nvSpPr>
          <p:spPr bwMode="auto">
            <a:xfrm>
              <a:off x="3557588" y="3338513"/>
              <a:ext cx="176213" cy="115888"/>
            </a:xfrm>
            <a:custGeom>
              <a:avLst/>
              <a:gdLst>
                <a:gd name="T0" fmla="*/ 18 w 47"/>
                <a:gd name="T1" fmla="*/ 26 h 31"/>
                <a:gd name="T2" fmla="*/ 47 w 47"/>
                <a:gd name="T3" fmla="*/ 28 h 31"/>
                <a:gd name="T4" fmla="*/ 29 w 47"/>
                <a:gd name="T5" fmla="*/ 6 h 31"/>
                <a:gd name="T6" fmla="*/ 0 w 47"/>
                <a:gd name="T7" fmla="*/ 3 h 31"/>
                <a:gd name="T8" fmla="*/ 18 w 47"/>
                <a:gd name="T9" fmla="*/ 26 h 31"/>
              </a:gdLst>
              <a:ahLst/>
              <a:cxnLst>
                <a:cxn ang="0">
                  <a:pos x="T0" y="T1"/>
                </a:cxn>
                <a:cxn ang="0">
                  <a:pos x="T2" y="T3"/>
                </a:cxn>
                <a:cxn ang="0">
                  <a:pos x="T4" y="T5"/>
                </a:cxn>
                <a:cxn ang="0">
                  <a:pos x="T6" y="T7"/>
                </a:cxn>
                <a:cxn ang="0">
                  <a:pos x="T8" y="T9"/>
                </a:cxn>
              </a:cxnLst>
              <a:rect l="0" t="0" r="r" b="b"/>
              <a:pathLst>
                <a:path w="47" h="31">
                  <a:moveTo>
                    <a:pt x="18" y="26"/>
                  </a:moveTo>
                  <a:cubicBezTo>
                    <a:pt x="28" y="31"/>
                    <a:pt x="38" y="31"/>
                    <a:pt x="47" y="28"/>
                  </a:cubicBezTo>
                  <a:cubicBezTo>
                    <a:pt x="45" y="19"/>
                    <a:pt x="38" y="11"/>
                    <a:pt x="29" y="6"/>
                  </a:cubicBezTo>
                  <a:cubicBezTo>
                    <a:pt x="20" y="1"/>
                    <a:pt x="10" y="0"/>
                    <a:pt x="0" y="3"/>
                  </a:cubicBezTo>
                  <a:cubicBezTo>
                    <a:pt x="3" y="12"/>
                    <a:pt x="9" y="21"/>
                    <a:pt x="18" y="2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174"/>
            <p:cNvSpPr/>
            <p:nvPr/>
          </p:nvSpPr>
          <p:spPr bwMode="auto">
            <a:xfrm>
              <a:off x="3197225" y="3459163"/>
              <a:ext cx="101600" cy="228600"/>
            </a:xfrm>
            <a:custGeom>
              <a:avLst/>
              <a:gdLst>
                <a:gd name="T0" fmla="*/ 1 w 27"/>
                <a:gd name="T1" fmla="*/ 30 h 61"/>
                <a:gd name="T2" fmla="*/ 13 w 27"/>
                <a:gd name="T3" fmla="*/ 61 h 61"/>
                <a:gd name="T4" fmla="*/ 27 w 27"/>
                <a:gd name="T5" fmla="*/ 31 h 61"/>
                <a:gd name="T6" fmla="*/ 15 w 27"/>
                <a:gd name="T7" fmla="*/ 0 h 61"/>
                <a:gd name="T8" fmla="*/ 1 w 27"/>
                <a:gd name="T9" fmla="*/ 30 h 61"/>
              </a:gdLst>
              <a:ahLst/>
              <a:cxnLst>
                <a:cxn ang="0">
                  <a:pos x="T0" y="T1"/>
                </a:cxn>
                <a:cxn ang="0">
                  <a:pos x="T2" y="T3"/>
                </a:cxn>
                <a:cxn ang="0">
                  <a:pos x="T4" y="T5"/>
                </a:cxn>
                <a:cxn ang="0">
                  <a:pos x="T6" y="T7"/>
                </a:cxn>
                <a:cxn ang="0">
                  <a:pos x="T8" y="T9"/>
                </a:cxn>
              </a:cxnLst>
              <a:rect l="0" t="0" r="r" b="b"/>
              <a:pathLst>
                <a:path w="27" h="61">
                  <a:moveTo>
                    <a:pt x="1" y="30"/>
                  </a:moveTo>
                  <a:cubicBezTo>
                    <a:pt x="0" y="42"/>
                    <a:pt x="5" y="53"/>
                    <a:pt x="13" y="61"/>
                  </a:cubicBezTo>
                  <a:cubicBezTo>
                    <a:pt x="21" y="54"/>
                    <a:pt x="26" y="43"/>
                    <a:pt x="27" y="31"/>
                  </a:cubicBezTo>
                  <a:cubicBezTo>
                    <a:pt x="27" y="19"/>
                    <a:pt x="22" y="8"/>
                    <a:pt x="15" y="0"/>
                  </a:cubicBezTo>
                  <a:cubicBezTo>
                    <a:pt x="6" y="7"/>
                    <a:pt x="1" y="18"/>
                    <a:pt x="1"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175"/>
            <p:cNvSpPr/>
            <p:nvPr/>
          </p:nvSpPr>
          <p:spPr bwMode="auto">
            <a:xfrm>
              <a:off x="3306763" y="3448051"/>
              <a:ext cx="66675" cy="153988"/>
            </a:xfrm>
            <a:custGeom>
              <a:avLst/>
              <a:gdLst>
                <a:gd name="T0" fmla="*/ 0 w 18"/>
                <a:gd name="T1" fmla="*/ 20 h 41"/>
                <a:gd name="T2" fmla="*/ 8 w 18"/>
                <a:gd name="T3" fmla="*/ 41 h 41"/>
                <a:gd name="T4" fmla="*/ 18 w 18"/>
                <a:gd name="T5" fmla="*/ 21 h 41"/>
                <a:gd name="T6" fmla="*/ 10 w 18"/>
                <a:gd name="T7" fmla="*/ 0 h 41"/>
                <a:gd name="T8" fmla="*/ 0 w 18"/>
                <a:gd name="T9" fmla="*/ 20 h 41"/>
              </a:gdLst>
              <a:ahLst/>
              <a:cxnLst>
                <a:cxn ang="0">
                  <a:pos x="T0" y="T1"/>
                </a:cxn>
                <a:cxn ang="0">
                  <a:pos x="T2" y="T3"/>
                </a:cxn>
                <a:cxn ang="0">
                  <a:pos x="T4" y="T5"/>
                </a:cxn>
                <a:cxn ang="0">
                  <a:pos x="T6" y="T7"/>
                </a:cxn>
                <a:cxn ang="0">
                  <a:pos x="T8" y="T9"/>
                </a:cxn>
              </a:cxnLst>
              <a:rect l="0" t="0" r="r" b="b"/>
              <a:pathLst>
                <a:path w="18" h="41">
                  <a:moveTo>
                    <a:pt x="0" y="20"/>
                  </a:moveTo>
                  <a:cubicBezTo>
                    <a:pt x="0" y="28"/>
                    <a:pt x="3" y="36"/>
                    <a:pt x="8" y="41"/>
                  </a:cubicBezTo>
                  <a:cubicBezTo>
                    <a:pt x="14" y="36"/>
                    <a:pt x="17" y="29"/>
                    <a:pt x="18" y="21"/>
                  </a:cubicBezTo>
                  <a:cubicBezTo>
                    <a:pt x="18" y="13"/>
                    <a:pt x="15" y="5"/>
                    <a:pt x="10" y="0"/>
                  </a:cubicBezTo>
                  <a:cubicBezTo>
                    <a:pt x="4" y="5"/>
                    <a:pt x="0" y="12"/>
                    <a:pt x="0"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176"/>
            <p:cNvSpPr/>
            <p:nvPr/>
          </p:nvSpPr>
          <p:spPr bwMode="auto">
            <a:xfrm>
              <a:off x="3444875" y="3263901"/>
              <a:ext cx="68263" cy="157163"/>
            </a:xfrm>
            <a:custGeom>
              <a:avLst/>
              <a:gdLst>
                <a:gd name="T0" fmla="*/ 0 w 18"/>
                <a:gd name="T1" fmla="*/ 21 h 42"/>
                <a:gd name="T2" fmla="*/ 8 w 18"/>
                <a:gd name="T3" fmla="*/ 42 h 42"/>
                <a:gd name="T4" fmla="*/ 18 w 18"/>
                <a:gd name="T5" fmla="*/ 21 h 42"/>
                <a:gd name="T6" fmla="*/ 10 w 18"/>
                <a:gd name="T7" fmla="*/ 0 h 42"/>
                <a:gd name="T8" fmla="*/ 0 w 18"/>
                <a:gd name="T9" fmla="*/ 21 h 42"/>
              </a:gdLst>
              <a:ahLst/>
              <a:cxnLst>
                <a:cxn ang="0">
                  <a:pos x="T0" y="T1"/>
                </a:cxn>
                <a:cxn ang="0">
                  <a:pos x="T2" y="T3"/>
                </a:cxn>
                <a:cxn ang="0">
                  <a:pos x="T4" y="T5"/>
                </a:cxn>
                <a:cxn ang="0">
                  <a:pos x="T6" y="T7"/>
                </a:cxn>
                <a:cxn ang="0">
                  <a:pos x="T8" y="T9"/>
                </a:cxn>
              </a:cxnLst>
              <a:rect l="0" t="0" r="r" b="b"/>
              <a:pathLst>
                <a:path w="18" h="42">
                  <a:moveTo>
                    <a:pt x="0" y="21"/>
                  </a:moveTo>
                  <a:cubicBezTo>
                    <a:pt x="0" y="29"/>
                    <a:pt x="3" y="36"/>
                    <a:pt x="8" y="42"/>
                  </a:cubicBezTo>
                  <a:cubicBezTo>
                    <a:pt x="14" y="37"/>
                    <a:pt x="18" y="30"/>
                    <a:pt x="18" y="21"/>
                  </a:cubicBezTo>
                  <a:cubicBezTo>
                    <a:pt x="18" y="13"/>
                    <a:pt x="15" y="6"/>
                    <a:pt x="10" y="0"/>
                  </a:cubicBezTo>
                  <a:cubicBezTo>
                    <a:pt x="4" y="5"/>
                    <a:pt x="1" y="13"/>
                    <a:pt x="0"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177"/>
            <p:cNvSpPr/>
            <p:nvPr/>
          </p:nvSpPr>
          <p:spPr bwMode="auto">
            <a:xfrm>
              <a:off x="3983038" y="3579813"/>
              <a:ext cx="66675" cy="157163"/>
            </a:xfrm>
            <a:custGeom>
              <a:avLst/>
              <a:gdLst>
                <a:gd name="T0" fmla="*/ 1 w 18"/>
                <a:gd name="T1" fmla="*/ 21 h 42"/>
                <a:gd name="T2" fmla="*/ 9 w 18"/>
                <a:gd name="T3" fmla="*/ 42 h 42"/>
                <a:gd name="T4" fmla="*/ 18 w 18"/>
                <a:gd name="T5" fmla="*/ 21 h 42"/>
                <a:gd name="T6" fmla="*/ 10 w 18"/>
                <a:gd name="T7" fmla="*/ 0 h 42"/>
                <a:gd name="T8" fmla="*/ 1 w 18"/>
                <a:gd name="T9" fmla="*/ 21 h 42"/>
              </a:gdLst>
              <a:ahLst/>
              <a:cxnLst>
                <a:cxn ang="0">
                  <a:pos x="T0" y="T1"/>
                </a:cxn>
                <a:cxn ang="0">
                  <a:pos x="T2" y="T3"/>
                </a:cxn>
                <a:cxn ang="0">
                  <a:pos x="T4" y="T5"/>
                </a:cxn>
                <a:cxn ang="0">
                  <a:pos x="T6" y="T7"/>
                </a:cxn>
                <a:cxn ang="0">
                  <a:pos x="T8" y="T9"/>
                </a:cxn>
              </a:cxnLst>
              <a:rect l="0" t="0" r="r" b="b"/>
              <a:pathLst>
                <a:path w="18" h="42">
                  <a:moveTo>
                    <a:pt x="1" y="21"/>
                  </a:moveTo>
                  <a:cubicBezTo>
                    <a:pt x="0" y="29"/>
                    <a:pt x="3" y="36"/>
                    <a:pt x="9" y="42"/>
                  </a:cubicBezTo>
                  <a:cubicBezTo>
                    <a:pt x="14" y="37"/>
                    <a:pt x="18" y="29"/>
                    <a:pt x="18" y="21"/>
                  </a:cubicBezTo>
                  <a:cubicBezTo>
                    <a:pt x="18" y="13"/>
                    <a:pt x="15" y="6"/>
                    <a:pt x="10" y="0"/>
                  </a:cubicBezTo>
                  <a:cubicBezTo>
                    <a:pt x="4" y="5"/>
                    <a:pt x="1" y="12"/>
                    <a:pt x="1"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178"/>
            <p:cNvSpPr/>
            <p:nvPr/>
          </p:nvSpPr>
          <p:spPr bwMode="auto">
            <a:xfrm>
              <a:off x="3430588" y="3995738"/>
              <a:ext cx="68263" cy="155575"/>
            </a:xfrm>
            <a:custGeom>
              <a:avLst/>
              <a:gdLst>
                <a:gd name="T0" fmla="*/ 0 w 18"/>
                <a:gd name="T1" fmla="*/ 20 h 41"/>
                <a:gd name="T2" fmla="*/ 9 w 18"/>
                <a:gd name="T3" fmla="*/ 41 h 41"/>
                <a:gd name="T4" fmla="*/ 18 w 18"/>
                <a:gd name="T5" fmla="*/ 21 h 41"/>
                <a:gd name="T6" fmla="*/ 10 w 18"/>
                <a:gd name="T7" fmla="*/ 0 h 41"/>
                <a:gd name="T8" fmla="*/ 0 w 18"/>
                <a:gd name="T9" fmla="*/ 20 h 41"/>
              </a:gdLst>
              <a:ahLst/>
              <a:cxnLst>
                <a:cxn ang="0">
                  <a:pos x="T0" y="T1"/>
                </a:cxn>
                <a:cxn ang="0">
                  <a:pos x="T2" y="T3"/>
                </a:cxn>
                <a:cxn ang="0">
                  <a:pos x="T4" y="T5"/>
                </a:cxn>
                <a:cxn ang="0">
                  <a:pos x="T6" y="T7"/>
                </a:cxn>
                <a:cxn ang="0">
                  <a:pos x="T8" y="T9"/>
                </a:cxn>
              </a:cxnLst>
              <a:rect l="0" t="0" r="r" b="b"/>
              <a:pathLst>
                <a:path w="18" h="41">
                  <a:moveTo>
                    <a:pt x="0" y="20"/>
                  </a:moveTo>
                  <a:cubicBezTo>
                    <a:pt x="0" y="28"/>
                    <a:pt x="3" y="36"/>
                    <a:pt x="9" y="41"/>
                  </a:cubicBezTo>
                  <a:cubicBezTo>
                    <a:pt x="14" y="36"/>
                    <a:pt x="18" y="29"/>
                    <a:pt x="18" y="21"/>
                  </a:cubicBezTo>
                  <a:cubicBezTo>
                    <a:pt x="18" y="13"/>
                    <a:pt x="15" y="5"/>
                    <a:pt x="10" y="0"/>
                  </a:cubicBezTo>
                  <a:cubicBezTo>
                    <a:pt x="4" y="5"/>
                    <a:pt x="1" y="12"/>
                    <a:pt x="0"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179"/>
            <p:cNvSpPr/>
            <p:nvPr/>
          </p:nvSpPr>
          <p:spPr bwMode="auto">
            <a:xfrm>
              <a:off x="3067050" y="3838576"/>
              <a:ext cx="66675" cy="157163"/>
            </a:xfrm>
            <a:custGeom>
              <a:avLst/>
              <a:gdLst>
                <a:gd name="T0" fmla="*/ 0 w 18"/>
                <a:gd name="T1" fmla="*/ 21 h 42"/>
                <a:gd name="T2" fmla="*/ 9 w 18"/>
                <a:gd name="T3" fmla="*/ 42 h 42"/>
                <a:gd name="T4" fmla="*/ 18 w 18"/>
                <a:gd name="T5" fmla="*/ 21 h 42"/>
                <a:gd name="T6" fmla="*/ 10 w 18"/>
                <a:gd name="T7" fmla="*/ 0 h 42"/>
                <a:gd name="T8" fmla="*/ 0 w 18"/>
                <a:gd name="T9" fmla="*/ 21 h 42"/>
              </a:gdLst>
              <a:ahLst/>
              <a:cxnLst>
                <a:cxn ang="0">
                  <a:pos x="T0" y="T1"/>
                </a:cxn>
                <a:cxn ang="0">
                  <a:pos x="T2" y="T3"/>
                </a:cxn>
                <a:cxn ang="0">
                  <a:pos x="T4" y="T5"/>
                </a:cxn>
                <a:cxn ang="0">
                  <a:pos x="T6" y="T7"/>
                </a:cxn>
                <a:cxn ang="0">
                  <a:pos x="T8" y="T9"/>
                </a:cxn>
              </a:cxnLst>
              <a:rect l="0" t="0" r="r" b="b"/>
              <a:pathLst>
                <a:path w="18" h="42">
                  <a:moveTo>
                    <a:pt x="0" y="21"/>
                  </a:moveTo>
                  <a:cubicBezTo>
                    <a:pt x="0" y="29"/>
                    <a:pt x="3" y="36"/>
                    <a:pt x="9" y="42"/>
                  </a:cubicBezTo>
                  <a:cubicBezTo>
                    <a:pt x="14" y="37"/>
                    <a:pt x="18" y="29"/>
                    <a:pt x="18" y="21"/>
                  </a:cubicBezTo>
                  <a:cubicBezTo>
                    <a:pt x="18" y="13"/>
                    <a:pt x="15" y="6"/>
                    <a:pt x="10" y="0"/>
                  </a:cubicBezTo>
                  <a:cubicBezTo>
                    <a:pt x="4" y="5"/>
                    <a:pt x="1" y="12"/>
                    <a:pt x="0"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180"/>
            <p:cNvSpPr/>
            <p:nvPr/>
          </p:nvSpPr>
          <p:spPr bwMode="auto">
            <a:xfrm>
              <a:off x="3832225" y="3673476"/>
              <a:ext cx="68263" cy="153988"/>
            </a:xfrm>
            <a:custGeom>
              <a:avLst/>
              <a:gdLst>
                <a:gd name="T0" fmla="*/ 0 w 18"/>
                <a:gd name="T1" fmla="*/ 20 h 41"/>
                <a:gd name="T2" fmla="*/ 8 w 18"/>
                <a:gd name="T3" fmla="*/ 41 h 41"/>
                <a:gd name="T4" fmla="*/ 18 w 18"/>
                <a:gd name="T5" fmla="*/ 21 h 41"/>
                <a:gd name="T6" fmla="*/ 10 w 18"/>
                <a:gd name="T7" fmla="*/ 0 h 41"/>
                <a:gd name="T8" fmla="*/ 0 w 18"/>
                <a:gd name="T9" fmla="*/ 20 h 41"/>
              </a:gdLst>
              <a:ahLst/>
              <a:cxnLst>
                <a:cxn ang="0">
                  <a:pos x="T0" y="T1"/>
                </a:cxn>
                <a:cxn ang="0">
                  <a:pos x="T2" y="T3"/>
                </a:cxn>
                <a:cxn ang="0">
                  <a:pos x="T4" y="T5"/>
                </a:cxn>
                <a:cxn ang="0">
                  <a:pos x="T6" y="T7"/>
                </a:cxn>
                <a:cxn ang="0">
                  <a:pos x="T8" y="T9"/>
                </a:cxn>
              </a:cxnLst>
              <a:rect l="0" t="0" r="r" b="b"/>
              <a:pathLst>
                <a:path w="18" h="41">
                  <a:moveTo>
                    <a:pt x="0" y="20"/>
                  </a:moveTo>
                  <a:cubicBezTo>
                    <a:pt x="0" y="28"/>
                    <a:pt x="3" y="36"/>
                    <a:pt x="8" y="41"/>
                  </a:cubicBezTo>
                  <a:cubicBezTo>
                    <a:pt x="14" y="36"/>
                    <a:pt x="17" y="29"/>
                    <a:pt x="18" y="21"/>
                  </a:cubicBezTo>
                  <a:cubicBezTo>
                    <a:pt x="18" y="12"/>
                    <a:pt x="15" y="5"/>
                    <a:pt x="10" y="0"/>
                  </a:cubicBezTo>
                  <a:cubicBezTo>
                    <a:pt x="4" y="5"/>
                    <a:pt x="0" y="12"/>
                    <a:pt x="0"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181"/>
            <p:cNvSpPr/>
            <p:nvPr/>
          </p:nvSpPr>
          <p:spPr bwMode="auto">
            <a:xfrm>
              <a:off x="3783013" y="5049838"/>
              <a:ext cx="68263" cy="157163"/>
            </a:xfrm>
            <a:custGeom>
              <a:avLst/>
              <a:gdLst>
                <a:gd name="T0" fmla="*/ 0 w 18"/>
                <a:gd name="T1" fmla="*/ 21 h 42"/>
                <a:gd name="T2" fmla="*/ 8 w 18"/>
                <a:gd name="T3" fmla="*/ 42 h 42"/>
                <a:gd name="T4" fmla="*/ 18 w 18"/>
                <a:gd name="T5" fmla="*/ 21 h 42"/>
                <a:gd name="T6" fmla="*/ 10 w 18"/>
                <a:gd name="T7" fmla="*/ 0 h 42"/>
                <a:gd name="T8" fmla="*/ 0 w 18"/>
                <a:gd name="T9" fmla="*/ 21 h 42"/>
              </a:gdLst>
              <a:ahLst/>
              <a:cxnLst>
                <a:cxn ang="0">
                  <a:pos x="T0" y="T1"/>
                </a:cxn>
                <a:cxn ang="0">
                  <a:pos x="T2" y="T3"/>
                </a:cxn>
                <a:cxn ang="0">
                  <a:pos x="T4" y="T5"/>
                </a:cxn>
                <a:cxn ang="0">
                  <a:pos x="T6" y="T7"/>
                </a:cxn>
                <a:cxn ang="0">
                  <a:pos x="T8" y="T9"/>
                </a:cxn>
              </a:cxnLst>
              <a:rect l="0" t="0" r="r" b="b"/>
              <a:pathLst>
                <a:path w="18" h="42">
                  <a:moveTo>
                    <a:pt x="0" y="21"/>
                  </a:moveTo>
                  <a:cubicBezTo>
                    <a:pt x="0" y="29"/>
                    <a:pt x="3" y="36"/>
                    <a:pt x="8" y="42"/>
                  </a:cubicBezTo>
                  <a:cubicBezTo>
                    <a:pt x="14" y="37"/>
                    <a:pt x="18" y="30"/>
                    <a:pt x="18" y="21"/>
                  </a:cubicBezTo>
                  <a:cubicBezTo>
                    <a:pt x="18" y="13"/>
                    <a:pt x="15" y="6"/>
                    <a:pt x="10" y="0"/>
                  </a:cubicBezTo>
                  <a:cubicBezTo>
                    <a:pt x="4" y="5"/>
                    <a:pt x="1" y="13"/>
                    <a:pt x="0"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182"/>
            <p:cNvSpPr/>
            <p:nvPr/>
          </p:nvSpPr>
          <p:spPr bwMode="auto">
            <a:xfrm>
              <a:off x="3587750" y="6022976"/>
              <a:ext cx="71438" cy="153988"/>
            </a:xfrm>
            <a:custGeom>
              <a:avLst/>
              <a:gdLst>
                <a:gd name="T0" fmla="*/ 1 w 19"/>
                <a:gd name="T1" fmla="*/ 20 h 41"/>
                <a:gd name="T2" fmla="*/ 9 w 19"/>
                <a:gd name="T3" fmla="*/ 41 h 41"/>
                <a:gd name="T4" fmla="*/ 18 w 19"/>
                <a:gd name="T5" fmla="*/ 21 h 41"/>
                <a:gd name="T6" fmla="*/ 10 w 19"/>
                <a:gd name="T7" fmla="*/ 0 h 41"/>
                <a:gd name="T8" fmla="*/ 1 w 19"/>
                <a:gd name="T9" fmla="*/ 20 h 41"/>
              </a:gdLst>
              <a:ahLst/>
              <a:cxnLst>
                <a:cxn ang="0">
                  <a:pos x="T0" y="T1"/>
                </a:cxn>
                <a:cxn ang="0">
                  <a:pos x="T2" y="T3"/>
                </a:cxn>
                <a:cxn ang="0">
                  <a:pos x="T4" y="T5"/>
                </a:cxn>
                <a:cxn ang="0">
                  <a:pos x="T6" y="T7"/>
                </a:cxn>
                <a:cxn ang="0">
                  <a:pos x="T8" y="T9"/>
                </a:cxn>
              </a:cxnLst>
              <a:rect l="0" t="0" r="r" b="b"/>
              <a:pathLst>
                <a:path w="19" h="41">
                  <a:moveTo>
                    <a:pt x="1" y="20"/>
                  </a:moveTo>
                  <a:cubicBezTo>
                    <a:pt x="0" y="29"/>
                    <a:pt x="4" y="36"/>
                    <a:pt x="9" y="41"/>
                  </a:cubicBezTo>
                  <a:cubicBezTo>
                    <a:pt x="14" y="36"/>
                    <a:pt x="18" y="29"/>
                    <a:pt x="18" y="21"/>
                  </a:cubicBezTo>
                  <a:cubicBezTo>
                    <a:pt x="19" y="13"/>
                    <a:pt x="15" y="5"/>
                    <a:pt x="10" y="0"/>
                  </a:cubicBezTo>
                  <a:cubicBezTo>
                    <a:pt x="5" y="5"/>
                    <a:pt x="1" y="12"/>
                    <a:pt x="1"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183"/>
            <p:cNvSpPr/>
            <p:nvPr/>
          </p:nvSpPr>
          <p:spPr bwMode="auto">
            <a:xfrm>
              <a:off x="4338638" y="3252788"/>
              <a:ext cx="68263" cy="157163"/>
            </a:xfrm>
            <a:custGeom>
              <a:avLst/>
              <a:gdLst>
                <a:gd name="T0" fmla="*/ 0 w 18"/>
                <a:gd name="T1" fmla="*/ 21 h 42"/>
                <a:gd name="T2" fmla="*/ 8 w 18"/>
                <a:gd name="T3" fmla="*/ 42 h 42"/>
                <a:gd name="T4" fmla="*/ 18 w 18"/>
                <a:gd name="T5" fmla="*/ 21 h 42"/>
                <a:gd name="T6" fmla="*/ 10 w 18"/>
                <a:gd name="T7" fmla="*/ 0 h 42"/>
                <a:gd name="T8" fmla="*/ 0 w 18"/>
                <a:gd name="T9" fmla="*/ 21 h 42"/>
              </a:gdLst>
              <a:ahLst/>
              <a:cxnLst>
                <a:cxn ang="0">
                  <a:pos x="T0" y="T1"/>
                </a:cxn>
                <a:cxn ang="0">
                  <a:pos x="T2" y="T3"/>
                </a:cxn>
                <a:cxn ang="0">
                  <a:pos x="T4" y="T5"/>
                </a:cxn>
                <a:cxn ang="0">
                  <a:pos x="T6" y="T7"/>
                </a:cxn>
                <a:cxn ang="0">
                  <a:pos x="T8" y="T9"/>
                </a:cxn>
              </a:cxnLst>
              <a:rect l="0" t="0" r="r" b="b"/>
              <a:pathLst>
                <a:path w="18" h="42">
                  <a:moveTo>
                    <a:pt x="0" y="21"/>
                  </a:moveTo>
                  <a:cubicBezTo>
                    <a:pt x="0" y="29"/>
                    <a:pt x="3" y="37"/>
                    <a:pt x="8" y="42"/>
                  </a:cubicBezTo>
                  <a:cubicBezTo>
                    <a:pt x="14" y="37"/>
                    <a:pt x="17" y="30"/>
                    <a:pt x="18" y="21"/>
                  </a:cubicBezTo>
                  <a:cubicBezTo>
                    <a:pt x="18" y="13"/>
                    <a:pt x="15" y="6"/>
                    <a:pt x="10" y="0"/>
                  </a:cubicBezTo>
                  <a:cubicBezTo>
                    <a:pt x="4" y="6"/>
                    <a:pt x="0" y="13"/>
                    <a:pt x="0"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184"/>
            <p:cNvSpPr/>
            <p:nvPr/>
          </p:nvSpPr>
          <p:spPr bwMode="auto">
            <a:xfrm>
              <a:off x="3111500" y="3586163"/>
              <a:ext cx="85725" cy="139700"/>
            </a:xfrm>
            <a:custGeom>
              <a:avLst/>
              <a:gdLst>
                <a:gd name="T0" fmla="*/ 3 w 23"/>
                <a:gd name="T1" fmla="*/ 23 h 37"/>
                <a:gd name="T2" fmla="*/ 21 w 23"/>
                <a:gd name="T3" fmla="*/ 37 h 37"/>
                <a:gd name="T4" fmla="*/ 19 w 23"/>
                <a:gd name="T5" fmla="*/ 15 h 37"/>
                <a:gd name="T6" fmla="*/ 2 w 23"/>
                <a:gd name="T7" fmla="*/ 0 h 37"/>
                <a:gd name="T8" fmla="*/ 3 w 23"/>
                <a:gd name="T9" fmla="*/ 23 h 37"/>
              </a:gdLst>
              <a:ahLst/>
              <a:cxnLst>
                <a:cxn ang="0">
                  <a:pos x="T0" y="T1"/>
                </a:cxn>
                <a:cxn ang="0">
                  <a:pos x="T2" y="T3"/>
                </a:cxn>
                <a:cxn ang="0">
                  <a:pos x="T4" y="T5"/>
                </a:cxn>
                <a:cxn ang="0">
                  <a:pos x="T6" y="T7"/>
                </a:cxn>
                <a:cxn ang="0">
                  <a:pos x="T8" y="T9"/>
                </a:cxn>
              </a:cxnLst>
              <a:rect l="0" t="0" r="r" b="b"/>
              <a:pathLst>
                <a:path w="23" h="37">
                  <a:moveTo>
                    <a:pt x="3" y="23"/>
                  </a:moveTo>
                  <a:cubicBezTo>
                    <a:pt x="7" y="30"/>
                    <a:pt x="13" y="35"/>
                    <a:pt x="21" y="37"/>
                  </a:cubicBezTo>
                  <a:cubicBezTo>
                    <a:pt x="23" y="30"/>
                    <a:pt x="23" y="22"/>
                    <a:pt x="19" y="15"/>
                  </a:cubicBezTo>
                  <a:cubicBezTo>
                    <a:pt x="16" y="8"/>
                    <a:pt x="9" y="3"/>
                    <a:pt x="2" y="0"/>
                  </a:cubicBezTo>
                  <a:cubicBezTo>
                    <a:pt x="0" y="7"/>
                    <a:pt x="0" y="16"/>
                    <a:pt x="3"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185"/>
            <p:cNvSpPr/>
            <p:nvPr/>
          </p:nvSpPr>
          <p:spPr bwMode="auto">
            <a:xfrm>
              <a:off x="3122613" y="5459413"/>
              <a:ext cx="85725" cy="138113"/>
            </a:xfrm>
            <a:custGeom>
              <a:avLst/>
              <a:gdLst>
                <a:gd name="T0" fmla="*/ 3 w 23"/>
                <a:gd name="T1" fmla="*/ 23 h 37"/>
                <a:gd name="T2" fmla="*/ 21 w 23"/>
                <a:gd name="T3" fmla="*/ 37 h 37"/>
                <a:gd name="T4" fmla="*/ 19 w 23"/>
                <a:gd name="T5" fmla="*/ 15 h 37"/>
                <a:gd name="T6" fmla="*/ 2 w 23"/>
                <a:gd name="T7" fmla="*/ 0 h 37"/>
                <a:gd name="T8" fmla="*/ 3 w 23"/>
                <a:gd name="T9" fmla="*/ 23 h 37"/>
              </a:gdLst>
              <a:ahLst/>
              <a:cxnLst>
                <a:cxn ang="0">
                  <a:pos x="T0" y="T1"/>
                </a:cxn>
                <a:cxn ang="0">
                  <a:pos x="T2" y="T3"/>
                </a:cxn>
                <a:cxn ang="0">
                  <a:pos x="T4" y="T5"/>
                </a:cxn>
                <a:cxn ang="0">
                  <a:pos x="T6" y="T7"/>
                </a:cxn>
                <a:cxn ang="0">
                  <a:pos x="T8" y="T9"/>
                </a:cxn>
              </a:cxnLst>
              <a:rect l="0" t="0" r="r" b="b"/>
              <a:pathLst>
                <a:path w="23" h="37">
                  <a:moveTo>
                    <a:pt x="3" y="23"/>
                  </a:moveTo>
                  <a:cubicBezTo>
                    <a:pt x="7" y="30"/>
                    <a:pt x="13" y="35"/>
                    <a:pt x="21" y="37"/>
                  </a:cubicBezTo>
                  <a:cubicBezTo>
                    <a:pt x="23" y="30"/>
                    <a:pt x="23" y="22"/>
                    <a:pt x="19" y="15"/>
                  </a:cubicBezTo>
                  <a:cubicBezTo>
                    <a:pt x="16" y="7"/>
                    <a:pt x="9" y="2"/>
                    <a:pt x="2" y="0"/>
                  </a:cubicBezTo>
                  <a:cubicBezTo>
                    <a:pt x="0" y="7"/>
                    <a:pt x="0" y="15"/>
                    <a:pt x="3" y="2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186"/>
            <p:cNvSpPr/>
            <p:nvPr/>
          </p:nvSpPr>
          <p:spPr bwMode="auto">
            <a:xfrm>
              <a:off x="3013075" y="4883151"/>
              <a:ext cx="87313" cy="139700"/>
            </a:xfrm>
            <a:custGeom>
              <a:avLst/>
              <a:gdLst>
                <a:gd name="T0" fmla="*/ 4 w 23"/>
                <a:gd name="T1" fmla="*/ 22 h 37"/>
                <a:gd name="T2" fmla="*/ 21 w 23"/>
                <a:gd name="T3" fmla="*/ 37 h 37"/>
                <a:gd name="T4" fmla="*/ 20 w 23"/>
                <a:gd name="T5" fmla="*/ 15 h 37"/>
                <a:gd name="T6" fmla="*/ 2 w 23"/>
                <a:gd name="T7" fmla="*/ 0 h 37"/>
                <a:gd name="T8" fmla="*/ 4 w 23"/>
                <a:gd name="T9" fmla="*/ 22 h 37"/>
              </a:gdLst>
              <a:ahLst/>
              <a:cxnLst>
                <a:cxn ang="0">
                  <a:pos x="T0" y="T1"/>
                </a:cxn>
                <a:cxn ang="0">
                  <a:pos x="T2" y="T3"/>
                </a:cxn>
                <a:cxn ang="0">
                  <a:pos x="T4" y="T5"/>
                </a:cxn>
                <a:cxn ang="0">
                  <a:pos x="T6" y="T7"/>
                </a:cxn>
                <a:cxn ang="0">
                  <a:pos x="T8" y="T9"/>
                </a:cxn>
              </a:cxnLst>
              <a:rect l="0" t="0" r="r" b="b"/>
              <a:pathLst>
                <a:path w="23" h="37">
                  <a:moveTo>
                    <a:pt x="4" y="22"/>
                  </a:moveTo>
                  <a:cubicBezTo>
                    <a:pt x="7" y="30"/>
                    <a:pt x="14" y="35"/>
                    <a:pt x="21" y="37"/>
                  </a:cubicBezTo>
                  <a:cubicBezTo>
                    <a:pt x="23" y="30"/>
                    <a:pt x="23" y="22"/>
                    <a:pt x="20" y="15"/>
                  </a:cubicBezTo>
                  <a:cubicBezTo>
                    <a:pt x="16" y="7"/>
                    <a:pt x="10" y="2"/>
                    <a:pt x="2" y="0"/>
                  </a:cubicBezTo>
                  <a:cubicBezTo>
                    <a:pt x="0" y="7"/>
                    <a:pt x="0" y="15"/>
                    <a:pt x="4" y="2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187"/>
            <p:cNvSpPr/>
            <p:nvPr/>
          </p:nvSpPr>
          <p:spPr bwMode="auto">
            <a:xfrm>
              <a:off x="2830513" y="5327651"/>
              <a:ext cx="85725" cy="138113"/>
            </a:xfrm>
            <a:custGeom>
              <a:avLst/>
              <a:gdLst>
                <a:gd name="T0" fmla="*/ 4 w 23"/>
                <a:gd name="T1" fmla="*/ 23 h 37"/>
                <a:gd name="T2" fmla="*/ 21 w 23"/>
                <a:gd name="T3" fmla="*/ 37 h 37"/>
                <a:gd name="T4" fmla="*/ 19 w 23"/>
                <a:gd name="T5" fmla="*/ 15 h 37"/>
                <a:gd name="T6" fmla="*/ 2 w 23"/>
                <a:gd name="T7" fmla="*/ 0 h 37"/>
                <a:gd name="T8" fmla="*/ 4 w 23"/>
                <a:gd name="T9" fmla="*/ 23 h 37"/>
              </a:gdLst>
              <a:ahLst/>
              <a:cxnLst>
                <a:cxn ang="0">
                  <a:pos x="T0" y="T1"/>
                </a:cxn>
                <a:cxn ang="0">
                  <a:pos x="T2" y="T3"/>
                </a:cxn>
                <a:cxn ang="0">
                  <a:pos x="T4" y="T5"/>
                </a:cxn>
                <a:cxn ang="0">
                  <a:pos x="T6" y="T7"/>
                </a:cxn>
                <a:cxn ang="0">
                  <a:pos x="T8" y="T9"/>
                </a:cxn>
              </a:cxnLst>
              <a:rect l="0" t="0" r="r" b="b"/>
              <a:pathLst>
                <a:path w="23" h="37">
                  <a:moveTo>
                    <a:pt x="4" y="23"/>
                  </a:moveTo>
                  <a:cubicBezTo>
                    <a:pt x="7" y="30"/>
                    <a:pt x="14" y="35"/>
                    <a:pt x="21" y="37"/>
                  </a:cubicBezTo>
                  <a:cubicBezTo>
                    <a:pt x="23" y="30"/>
                    <a:pt x="23" y="22"/>
                    <a:pt x="19" y="15"/>
                  </a:cubicBezTo>
                  <a:cubicBezTo>
                    <a:pt x="16" y="8"/>
                    <a:pt x="9" y="3"/>
                    <a:pt x="2" y="0"/>
                  </a:cubicBezTo>
                  <a:cubicBezTo>
                    <a:pt x="0" y="7"/>
                    <a:pt x="0" y="15"/>
                    <a:pt x="4" y="2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188"/>
            <p:cNvSpPr/>
            <p:nvPr/>
          </p:nvSpPr>
          <p:spPr bwMode="auto">
            <a:xfrm>
              <a:off x="2784475" y="5424488"/>
              <a:ext cx="90488" cy="139700"/>
            </a:xfrm>
            <a:custGeom>
              <a:avLst/>
              <a:gdLst>
                <a:gd name="T0" fmla="*/ 4 w 24"/>
                <a:gd name="T1" fmla="*/ 22 h 37"/>
                <a:gd name="T2" fmla="*/ 21 w 24"/>
                <a:gd name="T3" fmla="*/ 37 h 37"/>
                <a:gd name="T4" fmla="*/ 20 w 24"/>
                <a:gd name="T5" fmla="*/ 14 h 37"/>
                <a:gd name="T6" fmla="*/ 3 w 24"/>
                <a:gd name="T7" fmla="*/ 0 h 37"/>
                <a:gd name="T8" fmla="*/ 4 w 24"/>
                <a:gd name="T9" fmla="*/ 22 h 37"/>
              </a:gdLst>
              <a:ahLst/>
              <a:cxnLst>
                <a:cxn ang="0">
                  <a:pos x="T0" y="T1"/>
                </a:cxn>
                <a:cxn ang="0">
                  <a:pos x="T2" y="T3"/>
                </a:cxn>
                <a:cxn ang="0">
                  <a:pos x="T4" y="T5"/>
                </a:cxn>
                <a:cxn ang="0">
                  <a:pos x="T6" y="T7"/>
                </a:cxn>
                <a:cxn ang="0">
                  <a:pos x="T8" y="T9"/>
                </a:cxn>
              </a:cxnLst>
              <a:rect l="0" t="0" r="r" b="b"/>
              <a:pathLst>
                <a:path w="24" h="37">
                  <a:moveTo>
                    <a:pt x="4" y="22"/>
                  </a:moveTo>
                  <a:cubicBezTo>
                    <a:pt x="8" y="29"/>
                    <a:pt x="14" y="34"/>
                    <a:pt x="21" y="37"/>
                  </a:cubicBezTo>
                  <a:cubicBezTo>
                    <a:pt x="24" y="30"/>
                    <a:pt x="24" y="21"/>
                    <a:pt x="20" y="14"/>
                  </a:cubicBezTo>
                  <a:cubicBezTo>
                    <a:pt x="16" y="7"/>
                    <a:pt x="10" y="2"/>
                    <a:pt x="3" y="0"/>
                  </a:cubicBezTo>
                  <a:cubicBezTo>
                    <a:pt x="0" y="7"/>
                    <a:pt x="1" y="15"/>
                    <a:pt x="4" y="2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189"/>
            <p:cNvSpPr/>
            <p:nvPr/>
          </p:nvSpPr>
          <p:spPr bwMode="auto">
            <a:xfrm>
              <a:off x="3749675" y="5819776"/>
              <a:ext cx="292100" cy="285750"/>
            </a:xfrm>
            <a:custGeom>
              <a:avLst/>
              <a:gdLst>
                <a:gd name="T0" fmla="*/ 55 w 78"/>
                <a:gd name="T1" fmla="*/ 21 h 76"/>
                <a:gd name="T2" fmla="*/ 0 w 78"/>
                <a:gd name="T3" fmla="*/ 1 h 76"/>
                <a:gd name="T4" fmla="*/ 23 w 78"/>
                <a:gd name="T5" fmla="*/ 55 h 76"/>
                <a:gd name="T6" fmla="*/ 78 w 78"/>
                <a:gd name="T7" fmla="*/ 75 h 76"/>
                <a:gd name="T8" fmla="*/ 55 w 78"/>
                <a:gd name="T9" fmla="*/ 21 h 76"/>
              </a:gdLst>
              <a:ahLst/>
              <a:cxnLst>
                <a:cxn ang="0">
                  <a:pos x="T0" y="T1"/>
                </a:cxn>
                <a:cxn ang="0">
                  <a:pos x="T2" y="T3"/>
                </a:cxn>
                <a:cxn ang="0">
                  <a:pos x="T4" y="T5"/>
                </a:cxn>
                <a:cxn ang="0">
                  <a:pos x="T6" y="T7"/>
                </a:cxn>
                <a:cxn ang="0">
                  <a:pos x="T8" y="T9"/>
                </a:cxn>
              </a:cxnLst>
              <a:rect l="0" t="0" r="r" b="b"/>
              <a:pathLst>
                <a:path w="78" h="76">
                  <a:moveTo>
                    <a:pt x="55" y="21"/>
                  </a:moveTo>
                  <a:cubicBezTo>
                    <a:pt x="39" y="7"/>
                    <a:pt x="19" y="0"/>
                    <a:pt x="0" y="1"/>
                  </a:cubicBezTo>
                  <a:cubicBezTo>
                    <a:pt x="0" y="21"/>
                    <a:pt x="8" y="40"/>
                    <a:pt x="23" y="55"/>
                  </a:cubicBezTo>
                  <a:cubicBezTo>
                    <a:pt x="39" y="69"/>
                    <a:pt x="58" y="76"/>
                    <a:pt x="78" y="75"/>
                  </a:cubicBezTo>
                  <a:cubicBezTo>
                    <a:pt x="78" y="55"/>
                    <a:pt x="70" y="36"/>
                    <a:pt x="55"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0" name="Freeform 190"/>
            <p:cNvSpPr/>
            <p:nvPr/>
          </p:nvSpPr>
          <p:spPr bwMode="auto">
            <a:xfrm>
              <a:off x="3306763" y="6061076"/>
              <a:ext cx="280988" cy="296863"/>
            </a:xfrm>
            <a:custGeom>
              <a:avLst/>
              <a:gdLst>
                <a:gd name="T0" fmla="*/ 54 w 75"/>
                <a:gd name="T1" fmla="*/ 24 h 79"/>
                <a:gd name="T2" fmla="*/ 1 w 75"/>
                <a:gd name="T3" fmla="*/ 0 h 79"/>
                <a:gd name="T4" fmla="*/ 21 w 75"/>
                <a:gd name="T5" fmla="*/ 55 h 79"/>
                <a:gd name="T6" fmla="*/ 74 w 75"/>
                <a:gd name="T7" fmla="*/ 79 h 79"/>
                <a:gd name="T8" fmla="*/ 54 w 75"/>
                <a:gd name="T9" fmla="*/ 24 h 79"/>
              </a:gdLst>
              <a:ahLst/>
              <a:cxnLst>
                <a:cxn ang="0">
                  <a:pos x="T0" y="T1"/>
                </a:cxn>
                <a:cxn ang="0">
                  <a:pos x="T2" y="T3"/>
                </a:cxn>
                <a:cxn ang="0">
                  <a:pos x="T4" y="T5"/>
                </a:cxn>
                <a:cxn ang="0">
                  <a:pos x="T6" y="T7"/>
                </a:cxn>
                <a:cxn ang="0">
                  <a:pos x="T8" y="T9"/>
                </a:cxn>
              </a:cxnLst>
              <a:rect l="0" t="0" r="r" b="b"/>
              <a:pathLst>
                <a:path w="75" h="79">
                  <a:moveTo>
                    <a:pt x="54" y="24"/>
                  </a:moveTo>
                  <a:cubicBezTo>
                    <a:pt x="40" y="9"/>
                    <a:pt x="20" y="1"/>
                    <a:pt x="1" y="0"/>
                  </a:cubicBezTo>
                  <a:cubicBezTo>
                    <a:pt x="0" y="20"/>
                    <a:pt x="6" y="40"/>
                    <a:pt x="21" y="55"/>
                  </a:cubicBezTo>
                  <a:cubicBezTo>
                    <a:pt x="35" y="71"/>
                    <a:pt x="55" y="79"/>
                    <a:pt x="74" y="79"/>
                  </a:cubicBezTo>
                  <a:cubicBezTo>
                    <a:pt x="75" y="59"/>
                    <a:pt x="69" y="40"/>
                    <a:pt x="54" y="24"/>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1" name="Freeform 191"/>
            <p:cNvSpPr/>
            <p:nvPr/>
          </p:nvSpPr>
          <p:spPr bwMode="auto">
            <a:xfrm>
              <a:off x="3303588" y="6207126"/>
              <a:ext cx="146050" cy="274638"/>
            </a:xfrm>
            <a:custGeom>
              <a:avLst/>
              <a:gdLst>
                <a:gd name="T0" fmla="*/ 35 w 39"/>
                <a:gd name="T1" fmla="*/ 33 h 73"/>
                <a:gd name="T2" fmla="*/ 10 w 39"/>
                <a:gd name="T3" fmla="*/ 0 h 73"/>
                <a:gd name="T4" fmla="*/ 4 w 39"/>
                <a:gd name="T5" fmla="*/ 41 h 73"/>
                <a:gd name="T6" fmla="*/ 30 w 39"/>
                <a:gd name="T7" fmla="*/ 73 h 73"/>
                <a:gd name="T8" fmla="*/ 35 w 39"/>
                <a:gd name="T9" fmla="*/ 33 h 73"/>
              </a:gdLst>
              <a:ahLst/>
              <a:cxnLst>
                <a:cxn ang="0">
                  <a:pos x="T0" y="T1"/>
                </a:cxn>
                <a:cxn ang="0">
                  <a:pos x="T2" y="T3"/>
                </a:cxn>
                <a:cxn ang="0">
                  <a:pos x="T4" y="T5"/>
                </a:cxn>
                <a:cxn ang="0">
                  <a:pos x="T6" y="T7"/>
                </a:cxn>
                <a:cxn ang="0">
                  <a:pos x="T8" y="T9"/>
                </a:cxn>
              </a:cxnLst>
              <a:rect l="0" t="0" r="r" b="b"/>
              <a:pathLst>
                <a:path w="39" h="73">
                  <a:moveTo>
                    <a:pt x="35" y="33"/>
                  </a:moveTo>
                  <a:cubicBezTo>
                    <a:pt x="32" y="18"/>
                    <a:pt x="22" y="7"/>
                    <a:pt x="10" y="0"/>
                  </a:cubicBezTo>
                  <a:cubicBezTo>
                    <a:pt x="3" y="12"/>
                    <a:pt x="0" y="26"/>
                    <a:pt x="4" y="41"/>
                  </a:cubicBezTo>
                  <a:cubicBezTo>
                    <a:pt x="8" y="55"/>
                    <a:pt x="17" y="67"/>
                    <a:pt x="30" y="73"/>
                  </a:cubicBezTo>
                  <a:cubicBezTo>
                    <a:pt x="37" y="62"/>
                    <a:pt x="39" y="47"/>
                    <a:pt x="35" y="3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2" name="Freeform 192"/>
            <p:cNvSpPr/>
            <p:nvPr/>
          </p:nvSpPr>
          <p:spPr bwMode="auto">
            <a:xfrm>
              <a:off x="3719513" y="5822951"/>
              <a:ext cx="146050" cy="279400"/>
            </a:xfrm>
            <a:custGeom>
              <a:avLst/>
              <a:gdLst>
                <a:gd name="T0" fmla="*/ 35 w 39"/>
                <a:gd name="T1" fmla="*/ 33 h 74"/>
                <a:gd name="T2" fmla="*/ 10 w 39"/>
                <a:gd name="T3" fmla="*/ 0 h 74"/>
                <a:gd name="T4" fmla="*/ 4 w 39"/>
                <a:gd name="T5" fmla="*/ 41 h 74"/>
                <a:gd name="T6" fmla="*/ 29 w 39"/>
                <a:gd name="T7" fmla="*/ 74 h 74"/>
                <a:gd name="T8" fmla="*/ 35 w 39"/>
                <a:gd name="T9" fmla="*/ 33 h 74"/>
              </a:gdLst>
              <a:ahLst/>
              <a:cxnLst>
                <a:cxn ang="0">
                  <a:pos x="T0" y="T1"/>
                </a:cxn>
                <a:cxn ang="0">
                  <a:pos x="T2" y="T3"/>
                </a:cxn>
                <a:cxn ang="0">
                  <a:pos x="T4" y="T5"/>
                </a:cxn>
                <a:cxn ang="0">
                  <a:pos x="T6" y="T7"/>
                </a:cxn>
                <a:cxn ang="0">
                  <a:pos x="T8" y="T9"/>
                </a:cxn>
              </a:cxnLst>
              <a:rect l="0" t="0" r="r" b="b"/>
              <a:pathLst>
                <a:path w="39" h="74">
                  <a:moveTo>
                    <a:pt x="35" y="33"/>
                  </a:moveTo>
                  <a:cubicBezTo>
                    <a:pt x="31" y="18"/>
                    <a:pt x="22" y="7"/>
                    <a:pt x="10" y="0"/>
                  </a:cubicBezTo>
                  <a:cubicBezTo>
                    <a:pt x="2" y="12"/>
                    <a:pt x="0" y="27"/>
                    <a:pt x="4" y="41"/>
                  </a:cubicBezTo>
                  <a:cubicBezTo>
                    <a:pt x="8" y="56"/>
                    <a:pt x="17" y="67"/>
                    <a:pt x="29" y="74"/>
                  </a:cubicBezTo>
                  <a:cubicBezTo>
                    <a:pt x="36" y="62"/>
                    <a:pt x="39" y="47"/>
                    <a:pt x="35" y="3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3" name="Freeform 193"/>
            <p:cNvSpPr/>
            <p:nvPr/>
          </p:nvSpPr>
          <p:spPr bwMode="auto">
            <a:xfrm>
              <a:off x="4365625" y="5180013"/>
              <a:ext cx="146050" cy="279400"/>
            </a:xfrm>
            <a:custGeom>
              <a:avLst/>
              <a:gdLst>
                <a:gd name="T0" fmla="*/ 35 w 39"/>
                <a:gd name="T1" fmla="*/ 33 h 74"/>
                <a:gd name="T2" fmla="*/ 9 w 39"/>
                <a:gd name="T3" fmla="*/ 0 h 74"/>
                <a:gd name="T4" fmla="*/ 4 w 39"/>
                <a:gd name="T5" fmla="*/ 41 h 74"/>
                <a:gd name="T6" fmla="*/ 29 w 39"/>
                <a:gd name="T7" fmla="*/ 74 h 74"/>
                <a:gd name="T8" fmla="*/ 35 w 39"/>
                <a:gd name="T9" fmla="*/ 33 h 74"/>
              </a:gdLst>
              <a:ahLst/>
              <a:cxnLst>
                <a:cxn ang="0">
                  <a:pos x="T0" y="T1"/>
                </a:cxn>
                <a:cxn ang="0">
                  <a:pos x="T2" y="T3"/>
                </a:cxn>
                <a:cxn ang="0">
                  <a:pos x="T4" y="T5"/>
                </a:cxn>
                <a:cxn ang="0">
                  <a:pos x="T6" y="T7"/>
                </a:cxn>
                <a:cxn ang="0">
                  <a:pos x="T8" y="T9"/>
                </a:cxn>
              </a:cxnLst>
              <a:rect l="0" t="0" r="r" b="b"/>
              <a:pathLst>
                <a:path w="39" h="74">
                  <a:moveTo>
                    <a:pt x="35" y="33"/>
                  </a:moveTo>
                  <a:cubicBezTo>
                    <a:pt x="31" y="19"/>
                    <a:pt x="21" y="7"/>
                    <a:pt x="9" y="0"/>
                  </a:cubicBezTo>
                  <a:cubicBezTo>
                    <a:pt x="2" y="12"/>
                    <a:pt x="0" y="27"/>
                    <a:pt x="4" y="41"/>
                  </a:cubicBezTo>
                  <a:cubicBezTo>
                    <a:pt x="7" y="56"/>
                    <a:pt x="17" y="67"/>
                    <a:pt x="29" y="74"/>
                  </a:cubicBezTo>
                  <a:cubicBezTo>
                    <a:pt x="36" y="62"/>
                    <a:pt x="39" y="48"/>
                    <a:pt x="35" y="3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4" name="Freeform 194"/>
            <p:cNvSpPr/>
            <p:nvPr/>
          </p:nvSpPr>
          <p:spPr bwMode="auto">
            <a:xfrm>
              <a:off x="3941763" y="4270376"/>
              <a:ext cx="153988" cy="271463"/>
            </a:xfrm>
            <a:custGeom>
              <a:avLst/>
              <a:gdLst>
                <a:gd name="T0" fmla="*/ 5 w 41"/>
                <a:gd name="T1" fmla="*/ 30 h 72"/>
                <a:gd name="T2" fmla="*/ 7 w 41"/>
                <a:gd name="T3" fmla="*/ 72 h 72"/>
                <a:gd name="T4" fmla="*/ 36 w 41"/>
                <a:gd name="T5" fmla="*/ 42 h 72"/>
                <a:gd name="T6" fmla="*/ 34 w 41"/>
                <a:gd name="T7" fmla="*/ 0 h 72"/>
                <a:gd name="T8" fmla="*/ 5 w 41"/>
                <a:gd name="T9" fmla="*/ 30 h 72"/>
              </a:gdLst>
              <a:ahLst/>
              <a:cxnLst>
                <a:cxn ang="0">
                  <a:pos x="T0" y="T1"/>
                </a:cxn>
                <a:cxn ang="0">
                  <a:pos x="T2" y="T3"/>
                </a:cxn>
                <a:cxn ang="0">
                  <a:pos x="T4" y="T5"/>
                </a:cxn>
                <a:cxn ang="0">
                  <a:pos x="T6" y="T7"/>
                </a:cxn>
                <a:cxn ang="0">
                  <a:pos x="T8" y="T9"/>
                </a:cxn>
              </a:cxnLst>
              <a:rect l="0" t="0" r="r" b="b"/>
              <a:pathLst>
                <a:path w="41" h="72">
                  <a:moveTo>
                    <a:pt x="5" y="30"/>
                  </a:moveTo>
                  <a:cubicBezTo>
                    <a:pt x="0" y="44"/>
                    <a:pt x="1" y="59"/>
                    <a:pt x="7" y="72"/>
                  </a:cubicBezTo>
                  <a:cubicBezTo>
                    <a:pt x="20" y="66"/>
                    <a:pt x="30" y="56"/>
                    <a:pt x="36" y="42"/>
                  </a:cubicBezTo>
                  <a:cubicBezTo>
                    <a:pt x="41" y="28"/>
                    <a:pt x="40" y="13"/>
                    <a:pt x="34" y="0"/>
                  </a:cubicBezTo>
                  <a:cubicBezTo>
                    <a:pt x="21" y="6"/>
                    <a:pt x="11" y="16"/>
                    <a:pt x="5"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5" name="Freeform 195"/>
            <p:cNvSpPr/>
            <p:nvPr/>
          </p:nvSpPr>
          <p:spPr bwMode="auto">
            <a:xfrm>
              <a:off x="3449638" y="3567113"/>
              <a:ext cx="349250" cy="241300"/>
            </a:xfrm>
            <a:custGeom>
              <a:avLst/>
              <a:gdLst>
                <a:gd name="T0" fmla="*/ 35 w 93"/>
                <a:gd name="T1" fmla="*/ 12 h 64"/>
                <a:gd name="T2" fmla="*/ 0 w 93"/>
                <a:gd name="T3" fmla="*/ 59 h 64"/>
                <a:gd name="T4" fmla="*/ 58 w 93"/>
                <a:gd name="T5" fmla="*/ 52 h 64"/>
                <a:gd name="T6" fmla="*/ 93 w 93"/>
                <a:gd name="T7" fmla="*/ 5 h 64"/>
                <a:gd name="T8" fmla="*/ 35 w 93"/>
                <a:gd name="T9" fmla="*/ 12 h 64"/>
              </a:gdLst>
              <a:ahLst/>
              <a:cxnLst>
                <a:cxn ang="0">
                  <a:pos x="T0" y="T1"/>
                </a:cxn>
                <a:cxn ang="0">
                  <a:pos x="T2" y="T3"/>
                </a:cxn>
                <a:cxn ang="0">
                  <a:pos x="T4" y="T5"/>
                </a:cxn>
                <a:cxn ang="0">
                  <a:pos x="T6" y="T7"/>
                </a:cxn>
                <a:cxn ang="0">
                  <a:pos x="T8" y="T9"/>
                </a:cxn>
              </a:cxnLst>
              <a:rect l="0" t="0" r="r" b="b"/>
              <a:pathLst>
                <a:path w="93" h="64">
                  <a:moveTo>
                    <a:pt x="35" y="12"/>
                  </a:moveTo>
                  <a:cubicBezTo>
                    <a:pt x="17" y="23"/>
                    <a:pt x="5" y="40"/>
                    <a:pt x="0" y="59"/>
                  </a:cubicBezTo>
                  <a:cubicBezTo>
                    <a:pt x="19" y="64"/>
                    <a:pt x="40" y="62"/>
                    <a:pt x="58" y="52"/>
                  </a:cubicBezTo>
                  <a:cubicBezTo>
                    <a:pt x="76" y="41"/>
                    <a:pt x="88" y="24"/>
                    <a:pt x="93" y="5"/>
                  </a:cubicBezTo>
                  <a:cubicBezTo>
                    <a:pt x="74" y="0"/>
                    <a:pt x="53"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6" name="Freeform 196"/>
            <p:cNvSpPr/>
            <p:nvPr/>
          </p:nvSpPr>
          <p:spPr bwMode="auto">
            <a:xfrm>
              <a:off x="3136900" y="4346576"/>
              <a:ext cx="349250" cy="244475"/>
            </a:xfrm>
            <a:custGeom>
              <a:avLst/>
              <a:gdLst>
                <a:gd name="T0" fmla="*/ 35 w 93"/>
                <a:gd name="T1" fmla="*/ 13 h 65"/>
                <a:gd name="T2" fmla="*/ 0 w 93"/>
                <a:gd name="T3" fmla="*/ 59 h 65"/>
                <a:gd name="T4" fmla="*/ 58 w 93"/>
                <a:gd name="T5" fmla="*/ 52 h 65"/>
                <a:gd name="T6" fmla="*/ 93 w 93"/>
                <a:gd name="T7" fmla="*/ 6 h 65"/>
                <a:gd name="T8" fmla="*/ 35 w 93"/>
                <a:gd name="T9" fmla="*/ 13 h 65"/>
              </a:gdLst>
              <a:ahLst/>
              <a:cxnLst>
                <a:cxn ang="0">
                  <a:pos x="T0" y="T1"/>
                </a:cxn>
                <a:cxn ang="0">
                  <a:pos x="T2" y="T3"/>
                </a:cxn>
                <a:cxn ang="0">
                  <a:pos x="T4" y="T5"/>
                </a:cxn>
                <a:cxn ang="0">
                  <a:pos x="T6" y="T7"/>
                </a:cxn>
                <a:cxn ang="0">
                  <a:pos x="T8" y="T9"/>
                </a:cxn>
              </a:cxnLst>
              <a:rect l="0" t="0" r="r" b="b"/>
              <a:pathLst>
                <a:path w="93" h="65">
                  <a:moveTo>
                    <a:pt x="35" y="13"/>
                  </a:moveTo>
                  <a:cubicBezTo>
                    <a:pt x="17" y="23"/>
                    <a:pt x="5" y="40"/>
                    <a:pt x="0" y="59"/>
                  </a:cubicBezTo>
                  <a:cubicBezTo>
                    <a:pt x="19" y="65"/>
                    <a:pt x="39" y="63"/>
                    <a:pt x="58" y="52"/>
                  </a:cubicBezTo>
                  <a:cubicBezTo>
                    <a:pt x="76" y="42"/>
                    <a:pt x="88" y="25"/>
                    <a:pt x="93" y="6"/>
                  </a:cubicBezTo>
                  <a:cubicBezTo>
                    <a:pt x="74" y="0"/>
                    <a:pt x="53" y="2"/>
                    <a:pt x="35"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7" name="Freeform 197"/>
            <p:cNvSpPr/>
            <p:nvPr/>
          </p:nvSpPr>
          <p:spPr bwMode="auto">
            <a:xfrm>
              <a:off x="2908300" y="5060951"/>
              <a:ext cx="354013" cy="244475"/>
            </a:xfrm>
            <a:custGeom>
              <a:avLst/>
              <a:gdLst>
                <a:gd name="T0" fmla="*/ 36 w 94"/>
                <a:gd name="T1" fmla="*/ 13 h 65"/>
                <a:gd name="T2" fmla="*/ 0 w 94"/>
                <a:gd name="T3" fmla="*/ 59 h 65"/>
                <a:gd name="T4" fmla="*/ 58 w 94"/>
                <a:gd name="T5" fmla="*/ 52 h 65"/>
                <a:gd name="T6" fmla="*/ 94 w 94"/>
                <a:gd name="T7" fmla="*/ 6 h 65"/>
                <a:gd name="T8" fmla="*/ 36 w 94"/>
                <a:gd name="T9" fmla="*/ 13 h 65"/>
              </a:gdLst>
              <a:ahLst/>
              <a:cxnLst>
                <a:cxn ang="0">
                  <a:pos x="T0" y="T1"/>
                </a:cxn>
                <a:cxn ang="0">
                  <a:pos x="T2" y="T3"/>
                </a:cxn>
                <a:cxn ang="0">
                  <a:pos x="T4" y="T5"/>
                </a:cxn>
                <a:cxn ang="0">
                  <a:pos x="T6" y="T7"/>
                </a:cxn>
                <a:cxn ang="0">
                  <a:pos x="T8" y="T9"/>
                </a:cxn>
              </a:cxnLst>
              <a:rect l="0" t="0" r="r" b="b"/>
              <a:pathLst>
                <a:path w="94" h="65">
                  <a:moveTo>
                    <a:pt x="36" y="13"/>
                  </a:moveTo>
                  <a:cubicBezTo>
                    <a:pt x="17" y="23"/>
                    <a:pt x="5" y="40"/>
                    <a:pt x="0" y="59"/>
                  </a:cubicBezTo>
                  <a:cubicBezTo>
                    <a:pt x="19" y="65"/>
                    <a:pt x="40" y="63"/>
                    <a:pt x="58" y="52"/>
                  </a:cubicBezTo>
                  <a:cubicBezTo>
                    <a:pt x="77" y="42"/>
                    <a:pt x="89" y="25"/>
                    <a:pt x="94" y="6"/>
                  </a:cubicBezTo>
                  <a:cubicBezTo>
                    <a:pt x="75" y="0"/>
                    <a:pt x="54" y="2"/>
                    <a:pt x="36"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8" name="Freeform 198"/>
            <p:cNvSpPr/>
            <p:nvPr/>
          </p:nvSpPr>
          <p:spPr bwMode="auto">
            <a:xfrm>
              <a:off x="2968625" y="5703888"/>
              <a:ext cx="352425" cy="239713"/>
            </a:xfrm>
            <a:custGeom>
              <a:avLst/>
              <a:gdLst>
                <a:gd name="T0" fmla="*/ 35 w 94"/>
                <a:gd name="T1" fmla="*/ 12 h 64"/>
                <a:gd name="T2" fmla="*/ 0 w 94"/>
                <a:gd name="T3" fmla="*/ 59 h 64"/>
                <a:gd name="T4" fmla="*/ 58 w 94"/>
                <a:gd name="T5" fmla="*/ 52 h 64"/>
                <a:gd name="T6" fmla="*/ 94 w 94"/>
                <a:gd name="T7" fmla="*/ 5 h 64"/>
                <a:gd name="T8" fmla="*/ 35 w 94"/>
                <a:gd name="T9" fmla="*/ 12 h 64"/>
              </a:gdLst>
              <a:ahLst/>
              <a:cxnLst>
                <a:cxn ang="0">
                  <a:pos x="T0" y="T1"/>
                </a:cxn>
                <a:cxn ang="0">
                  <a:pos x="T2" y="T3"/>
                </a:cxn>
                <a:cxn ang="0">
                  <a:pos x="T4" y="T5"/>
                </a:cxn>
                <a:cxn ang="0">
                  <a:pos x="T6" y="T7"/>
                </a:cxn>
                <a:cxn ang="0">
                  <a:pos x="T8" y="T9"/>
                </a:cxn>
              </a:cxnLst>
              <a:rect l="0" t="0" r="r" b="b"/>
              <a:pathLst>
                <a:path w="94" h="64">
                  <a:moveTo>
                    <a:pt x="35" y="12"/>
                  </a:moveTo>
                  <a:cubicBezTo>
                    <a:pt x="17" y="23"/>
                    <a:pt x="5" y="40"/>
                    <a:pt x="0" y="59"/>
                  </a:cubicBezTo>
                  <a:cubicBezTo>
                    <a:pt x="19" y="64"/>
                    <a:pt x="40" y="63"/>
                    <a:pt x="58" y="52"/>
                  </a:cubicBezTo>
                  <a:cubicBezTo>
                    <a:pt x="77" y="41"/>
                    <a:pt x="89" y="24"/>
                    <a:pt x="94" y="5"/>
                  </a:cubicBezTo>
                  <a:cubicBezTo>
                    <a:pt x="75" y="0"/>
                    <a:pt x="54" y="2"/>
                    <a:pt x="35"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9" name="Freeform 199"/>
            <p:cNvSpPr/>
            <p:nvPr/>
          </p:nvSpPr>
          <p:spPr bwMode="auto">
            <a:xfrm>
              <a:off x="3430588" y="3514726"/>
              <a:ext cx="153988" cy="266700"/>
            </a:xfrm>
            <a:custGeom>
              <a:avLst/>
              <a:gdLst>
                <a:gd name="T0" fmla="*/ 5 w 41"/>
                <a:gd name="T1" fmla="*/ 30 h 71"/>
                <a:gd name="T2" fmla="*/ 7 w 41"/>
                <a:gd name="T3" fmla="*/ 71 h 71"/>
                <a:gd name="T4" fmla="*/ 35 w 41"/>
                <a:gd name="T5" fmla="*/ 41 h 71"/>
                <a:gd name="T6" fmla="*/ 34 w 41"/>
                <a:gd name="T7" fmla="*/ 0 h 71"/>
                <a:gd name="T8" fmla="*/ 5 w 41"/>
                <a:gd name="T9" fmla="*/ 30 h 71"/>
              </a:gdLst>
              <a:ahLst/>
              <a:cxnLst>
                <a:cxn ang="0">
                  <a:pos x="T0" y="T1"/>
                </a:cxn>
                <a:cxn ang="0">
                  <a:pos x="T2" y="T3"/>
                </a:cxn>
                <a:cxn ang="0">
                  <a:pos x="T4" y="T5"/>
                </a:cxn>
                <a:cxn ang="0">
                  <a:pos x="T6" y="T7"/>
                </a:cxn>
                <a:cxn ang="0">
                  <a:pos x="T8" y="T9"/>
                </a:cxn>
              </a:cxnLst>
              <a:rect l="0" t="0" r="r" b="b"/>
              <a:pathLst>
                <a:path w="41" h="71">
                  <a:moveTo>
                    <a:pt x="5" y="30"/>
                  </a:moveTo>
                  <a:cubicBezTo>
                    <a:pt x="0" y="44"/>
                    <a:pt x="1" y="59"/>
                    <a:pt x="7" y="71"/>
                  </a:cubicBezTo>
                  <a:cubicBezTo>
                    <a:pt x="20" y="66"/>
                    <a:pt x="30" y="55"/>
                    <a:pt x="35" y="41"/>
                  </a:cubicBezTo>
                  <a:cubicBezTo>
                    <a:pt x="41" y="27"/>
                    <a:pt x="40" y="12"/>
                    <a:pt x="34" y="0"/>
                  </a:cubicBezTo>
                  <a:cubicBezTo>
                    <a:pt x="21" y="5"/>
                    <a:pt x="10" y="16"/>
                    <a:pt x="5"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200"/>
            <p:cNvSpPr/>
            <p:nvPr/>
          </p:nvSpPr>
          <p:spPr bwMode="auto">
            <a:xfrm>
              <a:off x="4260850" y="4838701"/>
              <a:ext cx="157163" cy="153988"/>
            </a:xfrm>
            <a:custGeom>
              <a:avLst/>
              <a:gdLst>
                <a:gd name="T0" fmla="*/ 12 w 42"/>
                <a:gd name="T1" fmla="*/ 12 h 41"/>
                <a:gd name="T2" fmla="*/ 0 w 42"/>
                <a:gd name="T3" fmla="*/ 41 h 41"/>
                <a:gd name="T4" fmla="*/ 30 w 42"/>
                <a:gd name="T5" fmla="*/ 29 h 41"/>
                <a:gd name="T6" fmla="*/ 42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2" y="37"/>
                    <a:pt x="30" y="29"/>
                  </a:cubicBezTo>
                  <a:cubicBezTo>
                    <a:pt x="38" y="21"/>
                    <a:pt x="42" y="11"/>
                    <a:pt x="42" y="0"/>
                  </a:cubicBezTo>
                  <a:cubicBezTo>
                    <a:pt x="31" y="0"/>
                    <a:pt x="21"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201"/>
            <p:cNvSpPr/>
            <p:nvPr/>
          </p:nvSpPr>
          <p:spPr bwMode="auto">
            <a:xfrm>
              <a:off x="4522788" y="4391026"/>
              <a:ext cx="157163" cy="153988"/>
            </a:xfrm>
            <a:custGeom>
              <a:avLst/>
              <a:gdLst>
                <a:gd name="T0" fmla="*/ 12 w 42"/>
                <a:gd name="T1" fmla="*/ 12 h 41"/>
                <a:gd name="T2" fmla="*/ 0 w 42"/>
                <a:gd name="T3" fmla="*/ 41 h 41"/>
                <a:gd name="T4" fmla="*/ 30 w 42"/>
                <a:gd name="T5" fmla="*/ 29 h 41"/>
                <a:gd name="T6" fmla="*/ 41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1" y="37"/>
                    <a:pt x="30" y="29"/>
                  </a:cubicBezTo>
                  <a:cubicBezTo>
                    <a:pt x="38" y="21"/>
                    <a:pt x="42" y="11"/>
                    <a:pt x="41" y="0"/>
                  </a:cubicBezTo>
                  <a:cubicBezTo>
                    <a:pt x="31"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202"/>
            <p:cNvSpPr/>
            <p:nvPr/>
          </p:nvSpPr>
          <p:spPr bwMode="auto">
            <a:xfrm>
              <a:off x="3622675" y="4105276"/>
              <a:ext cx="352425" cy="244475"/>
            </a:xfrm>
            <a:custGeom>
              <a:avLst/>
              <a:gdLst>
                <a:gd name="T0" fmla="*/ 36 w 94"/>
                <a:gd name="T1" fmla="*/ 13 h 65"/>
                <a:gd name="T2" fmla="*/ 0 w 94"/>
                <a:gd name="T3" fmla="*/ 60 h 65"/>
                <a:gd name="T4" fmla="*/ 58 w 94"/>
                <a:gd name="T5" fmla="*/ 53 h 65"/>
                <a:gd name="T6" fmla="*/ 94 w 94"/>
                <a:gd name="T7" fmla="*/ 6 h 65"/>
                <a:gd name="T8" fmla="*/ 36 w 94"/>
                <a:gd name="T9" fmla="*/ 13 h 65"/>
              </a:gdLst>
              <a:ahLst/>
              <a:cxnLst>
                <a:cxn ang="0">
                  <a:pos x="T0" y="T1"/>
                </a:cxn>
                <a:cxn ang="0">
                  <a:pos x="T2" y="T3"/>
                </a:cxn>
                <a:cxn ang="0">
                  <a:pos x="T4" y="T5"/>
                </a:cxn>
                <a:cxn ang="0">
                  <a:pos x="T6" y="T7"/>
                </a:cxn>
                <a:cxn ang="0">
                  <a:pos x="T8" y="T9"/>
                </a:cxn>
              </a:cxnLst>
              <a:rect l="0" t="0" r="r" b="b"/>
              <a:pathLst>
                <a:path w="94" h="65">
                  <a:moveTo>
                    <a:pt x="36" y="13"/>
                  </a:moveTo>
                  <a:cubicBezTo>
                    <a:pt x="17" y="23"/>
                    <a:pt x="5" y="41"/>
                    <a:pt x="0" y="60"/>
                  </a:cubicBezTo>
                  <a:cubicBezTo>
                    <a:pt x="19" y="65"/>
                    <a:pt x="40" y="63"/>
                    <a:pt x="58" y="53"/>
                  </a:cubicBezTo>
                  <a:cubicBezTo>
                    <a:pt x="77" y="42"/>
                    <a:pt x="89" y="25"/>
                    <a:pt x="94" y="6"/>
                  </a:cubicBezTo>
                  <a:cubicBezTo>
                    <a:pt x="75" y="0"/>
                    <a:pt x="54" y="2"/>
                    <a:pt x="36"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203"/>
            <p:cNvSpPr/>
            <p:nvPr/>
          </p:nvSpPr>
          <p:spPr bwMode="auto">
            <a:xfrm>
              <a:off x="3524250" y="5338763"/>
              <a:ext cx="349250" cy="239713"/>
            </a:xfrm>
            <a:custGeom>
              <a:avLst/>
              <a:gdLst>
                <a:gd name="T0" fmla="*/ 35 w 93"/>
                <a:gd name="T1" fmla="*/ 12 h 64"/>
                <a:gd name="T2" fmla="*/ 0 w 93"/>
                <a:gd name="T3" fmla="*/ 59 h 64"/>
                <a:gd name="T4" fmla="*/ 58 w 93"/>
                <a:gd name="T5" fmla="*/ 52 h 64"/>
                <a:gd name="T6" fmla="*/ 93 w 93"/>
                <a:gd name="T7" fmla="*/ 5 h 64"/>
                <a:gd name="T8" fmla="*/ 35 w 93"/>
                <a:gd name="T9" fmla="*/ 12 h 64"/>
              </a:gdLst>
              <a:ahLst/>
              <a:cxnLst>
                <a:cxn ang="0">
                  <a:pos x="T0" y="T1"/>
                </a:cxn>
                <a:cxn ang="0">
                  <a:pos x="T2" y="T3"/>
                </a:cxn>
                <a:cxn ang="0">
                  <a:pos x="T4" y="T5"/>
                </a:cxn>
                <a:cxn ang="0">
                  <a:pos x="T6" y="T7"/>
                </a:cxn>
                <a:cxn ang="0">
                  <a:pos x="T8" y="T9"/>
                </a:cxn>
              </a:cxnLst>
              <a:rect l="0" t="0" r="r" b="b"/>
              <a:pathLst>
                <a:path w="93" h="64">
                  <a:moveTo>
                    <a:pt x="35" y="12"/>
                  </a:moveTo>
                  <a:cubicBezTo>
                    <a:pt x="17" y="23"/>
                    <a:pt x="4" y="40"/>
                    <a:pt x="0" y="59"/>
                  </a:cubicBezTo>
                  <a:cubicBezTo>
                    <a:pt x="19" y="64"/>
                    <a:pt x="39" y="62"/>
                    <a:pt x="58" y="52"/>
                  </a:cubicBezTo>
                  <a:cubicBezTo>
                    <a:pt x="76" y="41"/>
                    <a:pt x="88" y="24"/>
                    <a:pt x="93" y="5"/>
                  </a:cubicBezTo>
                  <a:cubicBezTo>
                    <a:pt x="74" y="0"/>
                    <a:pt x="53" y="2"/>
                    <a:pt x="35" y="1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204"/>
            <p:cNvSpPr/>
            <p:nvPr/>
          </p:nvSpPr>
          <p:spPr bwMode="auto">
            <a:xfrm>
              <a:off x="3738563" y="3965576"/>
              <a:ext cx="157163" cy="155575"/>
            </a:xfrm>
            <a:custGeom>
              <a:avLst/>
              <a:gdLst>
                <a:gd name="T0" fmla="*/ 12 w 42"/>
                <a:gd name="T1" fmla="*/ 12 h 41"/>
                <a:gd name="T2" fmla="*/ 0 w 42"/>
                <a:gd name="T3" fmla="*/ 41 h 41"/>
                <a:gd name="T4" fmla="*/ 30 w 42"/>
                <a:gd name="T5" fmla="*/ 29 h 41"/>
                <a:gd name="T6" fmla="*/ 42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2" y="37"/>
                    <a:pt x="30" y="29"/>
                  </a:cubicBezTo>
                  <a:cubicBezTo>
                    <a:pt x="38" y="21"/>
                    <a:pt x="42" y="11"/>
                    <a:pt x="42" y="0"/>
                  </a:cubicBezTo>
                  <a:cubicBezTo>
                    <a:pt x="31" y="0"/>
                    <a:pt x="21"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206"/>
            <p:cNvSpPr/>
            <p:nvPr/>
          </p:nvSpPr>
          <p:spPr bwMode="auto">
            <a:xfrm>
              <a:off x="3190875" y="5289550"/>
              <a:ext cx="157163" cy="153988"/>
            </a:xfrm>
            <a:custGeom>
              <a:avLst/>
              <a:gdLst>
                <a:gd name="T0" fmla="*/ 12 w 42"/>
                <a:gd name="T1" fmla="*/ 12 h 41"/>
                <a:gd name="T2" fmla="*/ 0 w 42"/>
                <a:gd name="T3" fmla="*/ 41 h 41"/>
                <a:gd name="T4" fmla="*/ 29 w 42"/>
                <a:gd name="T5" fmla="*/ 29 h 41"/>
                <a:gd name="T6" fmla="*/ 41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1" y="37"/>
                    <a:pt x="29" y="29"/>
                  </a:cubicBezTo>
                  <a:cubicBezTo>
                    <a:pt x="38" y="21"/>
                    <a:pt x="42" y="11"/>
                    <a:pt x="41" y="0"/>
                  </a:cubicBezTo>
                  <a:cubicBezTo>
                    <a:pt x="31" y="0"/>
                    <a:pt x="20" y="4"/>
                    <a:pt x="12" y="1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207"/>
            <p:cNvSpPr/>
            <p:nvPr/>
          </p:nvSpPr>
          <p:spPr bwMode="auto">
            <a:xfrm>
              <a:off x="2424113" y="5105400"/>
              <a:ext cx="153988" cy="153988"/>
            </a:xfrm>
            <a:custGeom>
              <a:avLst/>
              <a:gdLst>
                <a:gd name="T0" fmla="*/ 12 w 41"/>
                <a:gd name="T1" fmla="*/ 12 h 41"/>
                <a:gd name="T2" fmla="*/ 0 w 41"/>
                <a:gd name="T3" fmla="*/ 41 h 41"/>
                <a:gd name="T4" fmla="*/ 29 w 41"/>
                <a:gd name="T5" fmla="*/ 29 h 41"/>
                <a:gd name="T6" fmla="*/ 41 w 41"/>
                <a:gd name="T7" fmla="*/ 0 h 41"/>
                <a:gd name="T8" fmla="*/ 12 w 41"/>
                <a:gd name="T9" fmla="*/ 12 h 41"/>
              </a:gdLst>
              <a:ahLst/>
              <a:cxnLst>
                <a:cxn ang="0">
                  <a:pos x="T0" y="T1"/>
                </a:cxn>
                <a:cxn ang="0">
                  <a:pos x="T2" y="T3"/>
                </a:cxn>
                <a:cxn ang="0">
                  <a:pos x="T4" y="T5"/>
                </a:cxn>
                <a:cxn ang="0">
                  <a:pos x="T6" y="T7"/>
                </a:cxn>
                <a:cxn ang="0">
                  <a:pos x="T8" y="T9"/>
                </a:cxn>
              </a:cxnLst>
              <a:rect l="0" t="0" r="r" b="b"/>
              <a:pathLst>
                <a:path w="41" h="41">
                  <a:moveTo>
                    <a:pt x="12" y="12"/>
                  </a:moveTo>
                  <a:cubicBezTo>
                    <a:pt x="4" y="20"/>
                    <a:pt x="0" y="30"/>
                    <a:pt x="0" y="41"/>
                  </a:cubicBezTo>
                  <a:cubicBezTo>
                    <a:pt x="10" y="41"/>
                    <a:pt x="21" y="37"/>
                    <a:pt x="29" y="29"/>
                  </a:cubicBezTo>
                  <a:cubicBezTo>
                    <a:pt x="37" y="21"/>
                    <a:pt x="41" y="11"/>
                    <a:pt x="41" y="0"/>
                  </a:cubicBezTo>
                  <a:cubicBezTo>
                    <a:pt x="30"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208"/>
            <p:cNvSpPr/>
            <p:nvPr/>
          </p:nvSpPr>
          <p:spPr bwMode="auto">
            <a:xfrm>
              <a:off x="3254375" y="4157663"/>
              <a:ext cx="153988" cy="158750"/>
            </a:xfrm>
            <a:custGeom>
              <a:avLst/>
              <a:gdLst>
                <a:gd name="T0" fmla="*/ 12 w 41"/>
                <a:gd name="T1" fmla="*/ 12 h 42"/>
                <a:gd name="T2" fmla="*/ 0 w 41"/>
                <a:gd name="T3" fmla="*/ 41 h 42"/>
                <a:gd name="T4" fmla="*/ 29 w 41"/>
                <a:gd name="T5" fmla="*/ 30 h 42"/>
                <a:gd name="T6" fmla="*/ 41 w 41"/>
                <a:gd name="T7" fmla="*/ 1 h 42"/>
                <a:gd name="T8" fmla="*/ 12 w 41"/>
                <a:gd name="T9" fmla="*/ 12 h 42"/>
              </a:gdLst>
              <a:ahLst/>
              <a:cxnLst>
                <a:cxn ang="0">
                  <a:pos x="T0" y="T1"/>
                </a:cxn>
                <a:cxn ang="0">
                  <a:pos x="T2" y="T3"/>
                </a:cxn>
                <a:cxn ang="0">
                  <a:pos x="T4" y="T5"/>
                </a:cxn>
                <a:cxn ang="0">
                  <a:pos x="T6" y="T7"/>
                </a:cxn>
                <a:cxn ang="0">
                  <a:pos x="T8" y="T9"/>
                </a:cxn>
              </a:cxnLst>
              <a:rect l="0" t="0" r="r" b="b"/>
              <a:pathLst>
                <a:path w="41" h="42">
                  <a:moveTo>
                    <a:pt x="12" y="12"/>
                  </a:moveTo>
                  <a:cubicBezTo>
                    <a:pt x="4" y="20"/>
                    <a:pt x="0" y="31"/>
                    <a:pt x="0" y="41"/>
                  </a:cubicBezTo>
                  <a:cubicBezTo>
                    <a:pt x="10" y="42"/>
                    <a:pt x="21" y="38"/>
                    <a:pt x="29" y="30"/>
                  </a:cubicBezTo>
                  <a:cubicBezTo>
                    <a:pt x="37" y="22"/>
                    <a:pt x="41" y="11"/>
                    <a:pt x="41" y="1"/>
                  </a:cubicBezTo>
                  <a:cubicBezTo>
                    <a:pt x="31"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209"/>
            <p:cNvSpPr/>
            <p:nvPr/>
          </p:nvSpPr>
          <p:spPr bwMode="auto">
            <a:xfrm>
              <a:off x="3221038" y="3748088"/>
              <a:ext cx="152400" cy="153988"/>
            </a:xfrm>
            <a:custGeom>
              <a:avLst/>
              <a:gdLst>
                <a:gd name="T0" fmla="*/ 12 w 41"/>
                <a:gd name="T1" fmla="*/ 12 h 41"/>
                <a:gd name="T2" fmla="*/ 0 w 41"/>
                <a:gd name="T3" fmla="*/ 41 h 41"/>
                <a:gd name="T4" fmla="*/ 29 w 41"/>
                <a:gd name="T5" fmla="*/ 29 h 41"/>
                <a:gd name="T6" fmla="*/ 41 w 41"/>
                <a:gd name="T7" fmla="*/ 0 h 41"/>
                <a:gd name="T8" fmla="*/ 12 w 41"/>
                <a:gd name="T9" fmla="*/ 12 h 41"/>
              </a:gdLst>
              <a:ahLst/>
              <a:cxnLst>
                <a:cxn ang="0">
                  <a:pos x="T0" y="T1"/>
                </a:cxn>
                <a:cxn ang="0">
                  <a:pos x="T2" y="T3"/>
                </a:cxn>
                <a:cxn ang="0">
                  <a:pos x="T4" y="T5"/>
                </a:cxn>
                <a:cxn ang="0">
                  <a:pos x="T6" y="T7"/>
                </a:cxn>
                <a:cxn ang="0">
                  <a:pos x="T8" y="T9"/>
                </a:cxn>
              </a:cxnLst>
              <a:rect l="0" t="0" r="r" b="b"/>
              <a:pathLst>
                <a:path w="41" h="41">
                  <a:moveTo>
                    <a:pt x="12" y="12"/>
                  </a:moveTo>
                  <a:cubicBezTo>
                    <a:pt x="4" y="20"/>
                    <a:pt x="0" y="31"/>
                    <a:pt x="0" y="41"/>
                  </a:cubicBezTo>
                  <a:cubicBezTo>
                    <a:pt x="11" y="41"/>
                    <a:pt x="21" y="37"/>
                    <a:pt x="29" y="29"/>
                  </a:cubicBezTo>
                  <a:cubicBezTo>
                    <a:pt x="37" y="21"/>
                    <a:pt x="41" y="11"/>
                    <a:pt x="41" y="0"/>
                  </a:cubicBezTo>
                  <a:cubicBezTo>
                    <a:pt x="31"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210"/>
            <p:cNvSpPr/>
            <p:nvPr/>
          </p:nvSpPr>
          <p:spPr bwMode="auto">
            <a:xfrm>
              <a:off x="4391025" y="4237038"/>
              <a:ext cx="153988" cy="153988"/>
            </a:xfrm>
            <a:custGeom>
              <a:avLst/>
              <a:gdLst>
                <a:gd name="T0" fmla="*/ 12 w 41"/>
                <a:gd name="T1" fmla="*/ 12 h 41"/>
                <a:gd name="T2" fmla="*/ 0 w 41"/>
                <a:gd name="T3" fmla="*/ 41 h 41"/>
                <a:gd name="T4" fmla="*/ 29 w 41"/>
                <a:gd name="T5" fmla="*/ 29 h 41"/>
                <a:gd name="T6" fmla="*/ 41 w 41"/>
                <a:gd name="T7" fmla="*/ 0 h 41"/>
                <a:gd name="T8" fmla="*/ 12 w 41"/>
                <a:gd name="T9" fmla="*/ 12 h 41"/>
              </a:gdLst>
              <a:ahLst/>
              <a:cxnLst>
                <a:cxn ang="0">
                  <a:pos x="T0" y="T1"/>
                </a:cxn>
                <a:cxn ang="0">
                  <a:pos x="T2" y="T3"/>
                </a:cxn>
                <a:cxn ang="0">
                  <a:pos x="T4" y="T5"/>
                </a:cxn>
                <a:cxn ang="0">
                  <a:pos x="T6" y="T7"/>
                </a:cxn>
                <a:cxn ang="0">
                  <a:pos x="T8" y="T9"/>
                </a:cxn>
              </a:cxnLst>
              <a:rect l="0" t="0" r="r" b="b"/>
              <a:pathLst>
                <a:path w="41" h="41">
                  <a:moveTo>
                    <a:pt x="12" y="12"/>
                  </a:moveTo>
                  <a:cubicBezTo>
                    <a:pt x="3" y="20"/>
                    <a:pt x="0" y="30"/>
                    <a:pt x="0" y="41"/>
                  </a:cubicBezTo>
                  <a:cubicBezTo>
                    <a:pt x="10" y="41"/>
                    <a:pt x="21" y="37"/>
                    <a:pt x="29" y="29"/>
                  </a:cubicBezTo>
                  <a:cubicBezTo>
                    <a:pt x="37" y="21"/>
                    <a:pt x="41" y="11"/>
                    <a:pt x="41" y="0"/>
                  </a:cubicBezTo>
                  <a:cubicBezTo>
                    <a:pt x="30"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 name="Freeform 211"/>
            <p:cNvSpPr/>
            <p:nvPr/>
          </p:nvSpPr>
          <p:spPr bwMode="auto">
            <a:xfrm>
              <a:off x="4602163" y="4083050"/>
              <a:ext cx="195263" cy="123825"/>
            </a:xfrm>
            <a:custGeom>
              <a:avLst/>
              <a:gdLst>
                <a:gd name="T0" fmla="*/ 21 w 52"/>
                <a:gd name="T1" fmla="*/ 5 h 33"/>
                <a:gd name="T2" fmla="*/ 0 w 52"/>
                <a:gd name="T3" fmla="*/ 29 h 33"/>
                <a:gd name="T4" fmla="*/ 31 w 52"/>
                <a:gd name="T5" fmla="*/ 28 h 33"/>
                <a:gd name="T6" fmla="*/ 52 w 52"/>
                <a:gd name="T7" fmla="*/ 4 h 33"/>
                <a:gd name="T8" fmla="*/ 21 w 52"/>
                <a:gd name="T9" fmla="*/ 5 h 33"/>
              </a:gdLst>
              <a:ahLst/>
              <a:cxnLst>
                <a:cxn ang="0">
                  <a:pos x="T0" y="T1"/>
                </a:cxn>
                <a:cxn ang="0">
                  <a:pos x="T2" y="T3"/>
                </a:cxn>
                <a:cxn ang="0">
                  <a:pos x="T4" y="T5"/>
                </a:cxn>
                <a:cxn ang="0">
                  <a:pos x="T6" y="T7"/>
                </a:cxn>
                <a:cxn ang="0">
                  <a:pos x="T8" y="T9"/>
                </a:cxn>
              </a:cxnLst>
              <a:rect l="0" t="0" r="r" b="b"/>
              <a:pathLst>
                <a:path w="52" h="33">
                  <a:moveTo>
                    <a:pt x="21" y="5"/>
                  </a:moveTo>
                  <a:cubicBezTo>
                    <a:pt x="10" y="10"/>
                    <a:pt x="3" y="19"/>
                    <a:pt x="0" y="29"/>
                  </a:cubicBezTo>
                  <a:cubicBezTo>
                    <a:pt x="10" y="33"/>
                    <a:pt x="21" y="33"/>
                    <a:pt x="31" y="28"/>
                  </a:cubicBezTo>
                  <a:cubicBezTo>
                    <a:pt x="42" y="23"/>
                    <a:pt x="49" y="14"/>
                    <a:pt x="52" y="4"/>
                  </a:cubicBezTo>
                  <a:cubicBezTo>
                    <a:pt x="42" y="0"/>
                    <a:pt x="31" y="1"/>
                    <a:pt x="21"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 name="Freeform 212"/>
            <p:cNvSpPr/>
            <p:nvPr/>
          </p:nvSpPr>
          <p:spPr bwMode="auto">
            <a:xfrm>
              <a:off x="4219575" y="4094163"/>
              <a:ext cx="198438" cy="120650"/>
            </a:xfrm>
            <a:custGeom>
              <a:avLst/>
              <a:gdLst>
                <a:gd name="T0" fmla="*/ 21 w 53"/>
                <a:gd name="T1" fmla="*/ 5 h 32"/>
                <a:gd name="T2" fmla="*/ 0 w 53"/>
                <a:gd name="T3" fmla="*/ 28 h 32"/>
                <a:gd name="T4" fmla="*/ 32 w 53"/>
                <a:gd name="T5" fmla="*/ 27 h 32"/>
                <a:gd name="T6" fmla="*/ 53 w 53"/>
                <a:gd name="T7" fmla="*/ 3 h 32"/>
                <a:gd name="T8" fmla="*/ 21 w 53"/>
                <a:gd name="T9" fmla="*/ 5 h 32"/>
              </a:gdLst>
              <a:ahLst/>
              <a:cxnLst>
                <a:cxn ang="0">
                  <a:pos x="T0" y="T1"/>
                </a:cxn>
                <a:cxn ang="0">
                  <a:pos x="T2" y="T3"/>
                </a:cxn>
                <a:cxn ang="0">
                  <a:pos x="T4" y="T5"/>
                </a:cxn>
                <a:cxn ang="0">
                  <a:pos x="T6" y="T7"/>
                </a:cxn>
                <a:cxn ang="0">
                  <a:pos x="T8" y="T9"/>
                </a:cxn>
              </a:cxnLst>
              <a:rect l="0" t="0" r="r" b="b"/>
              <a:pathLst>
                <a:path w="53" h="32">
                  <a:moveTo>
                    <a:pt x="21" y="5"/>
                  </a:moveTo>
                  <a:cubicBezTo>
                    <a:pt x="11" y="10"/>
                    <a:pt x="4" y="18"/>
                    <a:pt x="0" y="28"/>
                  </a:cubicBezTo>
                  <a:cubicBezTo>
                    <a:pt x="10" y="32"/>
                    <a:pt x="22" y="32"/>
                    <a:pt x="32" y="27"/>
                  </a:cubicBezTo>
                  <a:cubicBezTo>
                    <a:pt x="42" y="22"/>
                    <a:pt x="49" y="13"/>
                    <a:pt x="53" y="3"/>
                  </a:cubicBezTo>
                  <a:cubicBezTo>
                    <a:pt x="43" y="0"/>
                    <a:pt x="32" y="0"/>
                    <a:pt x="21"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 name="Freeform 213"/>
            <p:cNvSpPr/>
            <p:nvPr/>
          </p:nvSpPr>
          <p:spPr bwMode="auto">
            <a:xfrm>
              <a:off x="4398963" y="5049838"/>
              <a:ext cx="157163" cy="157163"/>
            </a:xfrm>
            <a:custGeom>
              <a:avLst/>
              <a:gdLst>
                <a:gd name="T0" fmla="*/ 12 w 42"/>
                <a:gd name="T1" fmla="*/ 12 h 42"/>
                <a:gd name="T2" fmla="*/ 1 w 42"/>
                <a:gd name="T3" fmla="*/ 41 h 42"/>
                <a:gd name="T4" fmla="*/ 30 w 42"/>
                <a:gd name="T5" fmla="*/ 30 h 42"/>
                <a:gd name="T6" fmla="*/ 42 w 42"/>
                <a:gd name="T7" fmla="*/ 1 h 42"/>
                <a:gd name="T8" fmla="*/ 12 w 42"/>
                <a:gd name="T9" fmla="*/ 12 h 42"/>
              </a:gdLst>
              <a:ahLst/>
              <a:cxnLst>
                <a:cxn ang="0">
                  <a:pos x="T0" y="T1"/>
                </a:cxn>
                <a:cxn ang="0">
                  <a:pos x="T2" y="T3"/>
                </a:cxn>
                <a:cxn ang="0">
                  <a:pos x="T4" y="T5"/>
                </a:cxn>
                <a:cxn ang="0">
                  <a:pos x="T6" y="T7"/>
                </a:cxn>
                <a:cxn ang="0">
                  <a:pos x="T8" y="T9"/>
                </a:cxn>
              </a:cxnLst>
              <a:rect l="0" t="0" r="r" b="b"/>
              <a:pathLst>
                <a:path w="42" h="42">
                  <a:moveTo>
                    <a:pt x="12" y="12"/>
                  </a:moveTo>
                  <a:cubicBezTo>
                    <a:pt x="4" y="20"/>
                    <a:pt x="0" y="31"/>
                    <a:pt x="1" y="41"/>
                  </a:cubicBezTo>
                  <a:cubicBezTo>
                    <a:pt x="11" y="42"/>
                    <a:pt x="22" y="38"/>
                    <a:pt x="30" y="30"/>
                  </a:cubicBezTo>
                  <a:cubicBezTo>
                    <a:pt x="38" y="22"/>
                    <a:pt x="42" y="11"/>
                    <a:pt x="42" y="1"/>
                  </a:cubicBezTo>
                  <a:cubicBezTo>
                    <a:pt x="31" y="0"/>
                    <a:pt x="21"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 name="Freeform 214"/>
            <p:cNvSpPr/>
            <p:nvPr/>
          </p:nvSpPr>
          <p:spPr bwMode="auto">
            <a:xfrm>
              <a:off x="4621213" y="4819650"/>
              <a:ext cx="157163" cy="153988"/>
            </a:xfrm>
            <a:custGeom>
              <a:avLst/>
              <a:gdLst>
                <a:gd name="T0" fmla="*/ 12 w 42"/>
                <a:gd name="T1" fmla="*/ 12 h 41"/>
                <a:gd name="T2" fmla="*/ 0 w 42"/>
                <a:gd name="T3" fmla="*/ 41 h 41"/>
                <a:gd name="T4" fmla="*/ 30 w 42"/>
                <a:gd name="T5" fmla="*/ 29 h 41"/>
                <a:gd name="T6" fmla="*/ 42 w 42"/>
                <a:gd name="T7" fmla="*/ 0 h 41"/>
                <a:gd name="T8" fmla="*/ 12 w 42"/>
                <a:gd name="T9" fmla="*/ 12 h 41"/>
              </a:gdLst>
              <a:ahLst/>
              <a:cxnLst>
                <a:cxn ang="0">
                  <a:pos x="T0" y="T1"/>
                </a:cxn>
                <a:cxn ang="0">
                  <a:pos x="T2" y="T3"/>
                </a:cxn>
                <a:cxn ang="0">
                  <a:pos x="T4" y="T5"/>
                </a:cxn>
                <a:cxn ang="0">
                  <a:pos x="T6" y="T7"/>
                </a:cxn>
                <a:cxn ang="0">
                  <a:pos x="T8" y="T9"/>
                </a:cxn>
              </a:cxnLst>
              <a:rect l="0" t="0" r="r" b="b"/>
              <a:pathLst>
                <a:path w="42" h="41">
                  <a:moveTo>
                    <a:pt x="12" y="12"/>
                  </a:moveTo>
                  <a:cubicBezTo>
                    <a:pt x="4" y="20"/>
                    <a:pt x="0" y="30"/>
                    <a:pt x="0" y="41"/>
                  </a:cubicBezTo>
                  <a:cubicBezTo>
                    <a:pt x="11" y="41"/>
                    <a:pt x="22" y="37"/>
                    <a:pt x="30" y="29"/>
                  </a:cubicBezTo>
                  <a:cubicBezTo>
                    <a:pt x="38" y="21"/>
                    <a:pt x="42" y="11"/>
                    <a:pt x="42" y="0"/>
                  </a:cubicBezTo>
                  <a:cubicBezTo>
                    <a:pt x="31" y="0"/>
                    <a:pt x="20" y="4"/>
                    <a:pt x="12"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 name="Freeform 215"/>
            <p:cNvSpPr/>
            <p:nvPr/>
          </p:nvSpPr>
          <p:spPr bwMode="auto">
            <a:xfrm>
              <a:off x="4038600" y="3371850"/>
              <a:ext cx="192088" cy="128588"/>
            </a:xfrm>
            <a:custGeom>
              <a:avLst/>
              <a:gdLst>
                <a:gd name="T0" fmla="*/ 20 w 51"/>
                <a:gd name="T1" fmla="*/ 6 h 34"/>
                <a:gd name="T2" fmla="*/ 0 w 51"/>
                <a:gd name="T3" fmla="*/ 31 h 34"/>
                <a:gd name="T4" fmla="*/ 31 w 51"/>
                <a:gd name="T5" fmla="*/ 28 h 34"/>
                <a:gd name="T6" fmla="*/ 51 w 51"/>
                <a:gd name="T7" fmla="*/ 3 h 34"/>
                <a:gd name="T8" fmla="*/ 20 w 51"/>
                <a:gd name="T9" fmla="*/ 6 h 34"/>
              </a:gdLst>
              <a:ahLst/>
              <a:cxnLst>
                <a:cxn ang="0">
                  <a:pos x="T0" y="T1"/>
                </a:cxn>
                <a:cxn ang="0">
                  <a:pos x="T2" y="T3"/>
                </a:cxn>
                <a:cxn ang="0">
                  <a:pos x="T4" y="T5"/>
                </a:cxn>
                <a:cxn ang="0">
                  <a:pos x="T6" y="T7"/>
                </a:cxn>
                <a:cxn ang="0">
                  <a:pos x="T8" y="T9"/>
                </a:cxn>
              </a:cxnLst>
              <a:rect l="0" t="0" r="r" b="b"/>
              <a:pathLst>
                <a:path w="51" h="34">
                  <a:moveTo>
                    <a:pt x="20" y="6"/>
                  </a:moveTo>
                  <a:cubicBezTo>
                    <a:pt x="10" y="12"/>
                    <a:pt x="3" y="21"/>
                    <a:pt x="0" y="31"/>
                  </a:cubicBezTo>
                  <a:cubicBezTo>
                    <a:pt x="10" y="34"/>
                    <a:pt x="22" y="33"/>
                    <a:pt x="31" y="28"/>
                  </a:cubicBezTo>
                  <a:cubicBezTo>
                    <a:pt x="41" y="22"/>
                    <a:pt x="48" y="13"/>
                    <a:pt x="51" y="3"/>
                  </a:cubicBezTo>
                  <a:cubicBezTo>
                    <a:pt x="41" y="0"/>
                    <a:pt x="30" y="1"/>
                    <a:pt x="20"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5" name="Freeform 216"/>
            <p:cNvSpPr/>
            <p:nvPr/>
          </p:nvSpPr>
          <p:spPr bwMode="auto">
            <a:xfrm>
              <a:off x="4638675" y="3503613"/>
              <a:ext cx="188913" cy="128588"/>
            </a:xfrm>
            <a:custGeom>
              <a:avLst/>
              <a:gdLst>
                <a:gd name="T0" fmla="*/ 19 w 50"/>
                <a:gd name="T1" fmla="*/ 6 h 34"/>
                <a:gd name="T2" fmla="*/ 0 w 50"/>
                <a:gd name="T3" fmla="*/ 31 h 34"/>
                <a:gd name="T4" fmla="*/ 31 w 50"/>
                <a:gd name="T5" fmla="*/ 28 h 34"/>
                <a:gd name="T6" fmla="*/ 50 w 50"/>
                <a:gd name="T7" fmla="*/ 3 h 34"/>
                <a:gd name="T8" fmla="*/ 19 w 50"/>
                <a:gd name="T9" fmla="*/ 6 h 34"/>
              </a:gdLst>
              <a:ahLst/>
              <a:cxnLst>
                <a:cxn ang="0">
                  <a:pos x="T0" y="T1"/>
                </a:cxn>
                <a:cxn ang="0">
                  <a:pos x="T2" y="T3"/>
                </a:cxn>
                <a:cxn ang="0">
                  <a:pos x="T4" y="T5"/>
                </a:cxn>
                <a:cxn ang="0">
                  <a:pos x="T6" y="T7"/>
                </a:cxn>
                <a:cxn ang="0">
                  <a:pos x="T8" y="T9"/>
                </a:cxn>
              </a:cxnLst>
              <a:rect l="0" t="0" r="r" b="b"/>
              <a:pathLst>
                <a:path w="50" h="34">
                  <a:moveTo>
                    <a:pt x="19" y="6"/>
                  </a:moveTo>
                  <a:cubicBezTo>
                    <a:pt x="9" y="12"/>
                    <a:pt x="3" y="21"/>
                    <a:pt x="0" y="31"/>
                  </a:cubicBezTo>
                  <a:cubicBezTo>
                    <a:pt x="10" y="34"/>
                    <a:pt x="21" y="33"/>
                    <a:pt x="31" y="28"/>
                  </a:cubicBezTo>
                  <a:cubicBezTo>
                    <a:pt x="41" y="22"/>
                    <a:pt x="48" y="13"/>
                    <a:pt x="50" y="3"/>
                  </a:cubicBezTo>
                  <a:cubicBezTo>
                    <a:pt x="40" y="0"/>
                    <a:pt x="29" y="1"/>
                    <a:pt x="19"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6" name="Freeform 217"/>
            <p:cNvSpPr/>
            <p:nvPr/>
          </p:nvSpPr>
          <p:spPr bwMode="auto">
            <a:xfrm>
              <a:off x="4759325" y="4244975"/>
              <a:ext cx="192088" cy="127000"/>
            </a:xfrm>
            <a:custGeom>
              <a:avLst/>
              <a:gdLst>
                <a:gd name="T0" fmla="*/ 20 w 51"/>
                <a:gd name="T1" fmla="*/ 6 h 34"/>
                <a:gd name="T2" fmla="*/ 0 w 51"/>
                <a:gd name="T3" fmla="*/ 31 h 34"/>
                <a:gd name="T4" fmla="*/ 31 w 51"/>
                <a:gd name="T5" fmla="*/ 28 h 34"/>
                <a:gd name="T6" fmla="*/ 51 w 51"/>
                <a:gd name="T7" fmla="*/ 3 h 34"/>
                <a:gd name="T8" fmla="*/ 20 w 51"/>
                <a:gd name="T9" fmla="*/ 6 h 34"/>
              </a:gdLst>
              <a:ahLst/>
              <a:cxnLst>
                <a:cxn ang="0">
                  <a:pos x="T0" y="T1"/>
                </a:cxn>
                <a:cxn ang="0">
                  <a:pos x="T2" y="T3"/>
                </a:cxn>
                <a:cxn ang="0">
                  <a:pos x="T4" y="T5"/>
                </a:cxn>
                <a:cxn ang="0">
                  <a:pos x="T6" y="T7"/>
                </a:cxn>
                <a:cxn ang="0">
                  <a:pos x="T8" y="T9"/>
                </a:cxn>
              </a:cxnLst>
              <a:rect l="0" t="0" r="r" b="b"/>
              <a:pathLst>
                <a:path w="51" h="34">
                  <a:moveTo>
                    <a:pt x="20" y="6"/>
                  </a:moveTo>
                  <a:cubicBezTo>
                    <a:pt x="10" y="12"/>
                    <a:pt x="3" y="21"/>
                    <a:pt x="0" y="31"/>
                  </a:cubicBezTo>
                  <a:cubicBezTo>
                    <a:pt x="10" y="34"/>
                    <a:pt x="21" y="33"/>
                    <a:pt x="31" y="28"/>
                  </a:cubicBezTo>
                  <a:cubicBezTo>
                    <a:pt x="41" y="22"/>
                    <a:pt x="48" y="13"/>
                    <a:pt x="51" y="3"/>
                  </a:cubicBezTo>
                  <a:cubicBezTo>
                    <a:pt x="41" y="0"/>
                    <a:pt x="29" y="1"/>
                    <a:pt x="20"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218"/>
            <p:cNvSpPr/>
            <p:nvPr/>
          </p:nvSpPr>
          <p:spPr bwMode="auto">
            <a:xfrm>
              <a:off x="4710113" y="4097338"/>
              <a:ext cx="120650" cy="196850"/>
            </a:xfrm>
            <a:custGeom>
              <a:avLst/>
              <a:gdLst>
                <a:gd name="T0" fmla="*/ 5 w 32"/>
                <a:gd name="T1" fmla="*/ 21 h 52"/>
                <a:gd name="T2" fmla="*/ 4 w 32"/>
                <a:gd name="T3" fmla="*/ 52 h 52"/>
                <a:gd name="T4" fmla="*/ 27 w 32"/>
                <a:gd name="T5" fmla="*/ 31 h 52"/>
                <a:gd name="T6" fmla="*/ 28 w 32"/>
                <a:gd name="T7" fmla="*/ 0 h 52"/>
                <a:gd name="T8" fmla="*/ 5 w 32"/>
                <a:gd name="T9" fmla="*/ 21 h 52"/>
              </a:gdLst>
              <a:ahLst/>
              <a:cxnLst>
                <a:cxn ang="0">
                  <a:pos x="T0" y="T1"/>
                </a:cxn>
                <a:cxn ang="0">
                  <a:pos x="T2" y="T3"/>
                </a:cxn>
                <a:cxn ang="0">
                  <a:pos x="T4" y="T5"/>
                </a:cxn>
                <a:cxn ang="0">
                  <a:pos x="T6" y="T7"/>
                </a:cxn>
                <a:cxn ang="0">
                  <a:pos x="T8" y="T9"/>
                </a:cxn>
              </a:cxnLst>
              <a:rect l="0" t="0" r="r" b="b"/>
              <a:pathLst>
                <a:path w="32" h="52">
                  <a:moveTo>
                    <a:pt x="5" y="21"/>
                  </a:moveTo>
                  <a:cubicBezTo>
                    <a:pt x="0" y="31"/>
                    <a:pt x="0" y="42"/>
                    <a:pt x="4" y="52"/>
                  </a:cubicBezTo>
                  <a:cubicBezTo>
                    <a:pt x="14" y="49"/>
                    <a:pt x="22" y="42"/>
                    <a:pt x="27" y="31"/>
                  </a:cubicBezTo>
                  <a:cubicBezTo>
                    <a:pt x="32" y="21"/>
                    <a:pt x="32" y="10"/>
                    <a:pt x="28" y="0"/>
                  </a:cubicBezTo>
                  <a:cubicBezTo>
                    <a:pt x="18" y="3"/>
                    <a:pt x="10" y="11"/>
                    <a:pt x="5"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219"/>
            <p:cNvSpPr/>
            <p:nvPr/>
          </p:nvSpPr>
          <p:spPr bwMode="auto">
            <a:xfrm>
              <a:off x="3095625" y="6188075"/>
              <a:ext cx="184150" cy="401638"/>
            </a:xfrm>
            <a:custGeom>
              <a:avLst/>
              <a:gdLst>
                <a:gd name="T0" fmla="*/ 47 w 49"/>
                <a:gd name="T1" fmla="*/ 51 h 107"/>
                <a:gd name="T2" fmla="*/ 19 w 49"/>
                <a:gd name="T3" fmla="*/ 0 h 107"/>
                <a:gd name="T4" fmla="*/ 2 w 49"/>
                <a:gd name="T5" fmla="*/ 55 h 107"/>
                <a:gd name="T6" fmla="*/ 29 w 49"/>
                <a:gd name="T7" fmla="*/ 107 h 107"/>
                <a:gd name="T8" fmla="*/ 47 w 49"/>
                <a:gd name="T9" fmla="*/ 51 h 107"/>
              </a:gdLst>
              <a:ahLst/>
              <a:cxnLst>
                <a:cxn ang="0">
                  <a:pos x="T0" y="T1"/>
                </a:cxn>
                <a:cxn ang="0">
                  <a:pos x="T2" y="T3"/>
                </a:cxn>
                <a:cxn ang="0">
                  <a:pos x="T4" y="T5"/>
                </a:cxn>
                <a:cxn ang="0">
                  <a:pos x="T6" y="T7"/>
                </a:cxn>
                <a:cxn ang="0">
                  <a:pos x="T8" y="T9"/>
                </a:cxn>
              </a:cxnLst>
              <a:rect l="0" t="0" r="r" b="b"/>
              <a:pathLst>
                <a:path w="49" h="107">
                  <a:moveTo>
                    <a:pt x="47" y="51"/>
                  </a:moveTo>
                  <a:cubicBezTo>
                    <a:pt x="45" y="30"/>
                    <a:pt x="35" y="12"/>
                    <a:pt x="19" y="0"/>
                  </a:cubicBezTo>
                  <a:cubicBezTo>
                    <a:pt x="7" y="15"/>
                    <a:pt x="0" y="34"/>
                    <a:pt x="2" y="55"/>
                  </a:cubicBezTo>
                  <a:cubicBezTo>
                    <a:pt x="4" y="76"/>
                    <a:pt x="14" y="95"/>
                    <a:pt x="29" y="107"/>
                  </a:cubicBezTo>
                  <a:cubicBezTo>
                    <a:pt x="42" y="92"/>
                    <a:pt x="49" y="72"/>
                    <a:pt x="47" y="5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Freeform 220"/>
            <p:cNvSpPr/>
            <p:nvPr/>
          </p:nvSpPr>
          <p:spPr bwMode="auto">
            <a:xfrm>
              <a:off x="2984500" y="6311900"/>
              <a:ext cx="182563" cy="403225"/>
            </a:xfrm>
            <a:custGeom>
              <a:avLst/>
              <a:gdLst>
                <a:gd name="T0" fmla="*/ 47 w 49"/>
                <a:gd name="T1" fmla="*/ 51 h 107"/>
                <a:gd name="T2" fmla="*/ 19 w 49"/>
                <a:gd name="T3" fmla="*/ 0 h 107"/>
                <a:gd name="T4" fmla="*/ 2 w 49"/>
                <a:gd name="T5" fmla="*/ 55 h 107"/>
                <a:gd name="T6" fmla="*/ 29 w 49"/>
                <a:gd name="T7" fmla="*/ 107 h 107"/>
                <a:gd name="T8" fmla="*/ 47 w 49"/>
                <a:gd name="T9" fmla="*/ 51 h 107"/>
              </a:gdLst>
              <a:ahLst/>
              <a:cxnLst>
                <a:cxn ang="0">
                  <a:pos x="T0" y="T1"/>
                </a:cxn>
                <a:cxn ang="0">
                  <a:pos x="T2" y="T3"/>
                </a:cxn>
                <a:cxn ang="0">
                  <a:pos x="T4" y="T5"/>
                </a:cxn>
                <a:cxn ang="0">
                  <a:pos x="T6" y="T7"/>
                </a:cxn>
                <a:cxn ang="0">
                  <a:pos x="T8" y="T9"/>
                </a:cxn>
              </a:cxnLst>
              <a:rect l="0" t="0" r="r" b="b"/>
              <a:pathLst>
                <a:path w="49" h="107">
                  <a:moveTo>
                    <a:pt x="47" y="51"/>
                  </a:moveTo>
                  <a:cubicBezTo>
                    <a:pt x="45" y="30"/>
                    <a:pt x="35" y="12"/>
                    <a:pt x="19" y="0"/>
                  </a:cubicBezTo>
                  <a:cubicBezTo>
                    <a:pt x="7" y="15"/>
                    <a:pt x="0" y="34"/>
                    <a:pt x="2" y="55"/>
                  </a:cubicBezTo>
                  <a:cubicBezTo>
                    <a:pt x="4" y="77"/>
                    <a:pt x="14" y="95"/>
                    <a:pt x="29" y="107"/>
                  </a:cubicBezTo>
                  <a:cubicBezTo>
                    <a:pt x="42" y="92"/>
                    <a:pt x="49" y="72"/>
                    <a:pt x="47" y="5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 name="Freeform 221"/>
            <p:cNvSpPr/>
            <p:nvPr/>
          </p:nvSpPr>
          <p:spPr bwMode="auto">
            <a:xfrm>
              <a:off x="2913063" y="3970338"/>
              <a:ext cx="239713" cy="349250"/>
            </a:xfrm>
            <a:custGeom>
              <a:avLst/>
              <a:gdLst>
                <a:gd name="T0" fmla="*/ 52 w 64"/>
                <a:gd name="T1" fmla="*/ 35 h 93"/>
                <a:gd name="T2" fmla="*/ 6 w 64"/>
                <a:gd name="T3" fmla="*/ 0 h 93"/>
                <a:gd name="T4" fmla="*/ 12 w 64"/>
                <a:gd name="T5" fmla="*/ 58 h 93"/>
                <a:gd name="T6" fmla="*/ 59 w 64"/>
                <a:gd name="T7" fmla="*/ 93 h 93"/>
                <a:gd name="T8" fmla="*/ 52 w 64"/>
                <a:gd name="T9" fmla="*/ 35 h 93"/>
              </a:gdLst>
              <a:ahLst/>
              <a:cxnLst>
                <a:cxn ang="0">
                  <a:pos x="T0" y="T1"/>
                </a:cxn>
                <a:cxn ang="0">
                  <a:pos x="T2" y="T3"/>
                </a:cxn>
                <a:cxn ang="0">
                  <a:pos x="T4" y="T5"/>
                </a:cxn>
                <a:cxn ang="0">
                  <a:pos x="T6" y="T7"/>
                </a:cxn>
                <a:cxn ang="0">
                  <a:pos x="T8" y="T9"/>
                </a:cxn>
              </a:cxnLst>
              <a:rect l="0" t="0" r="r" b="b"/>
              <a:pathLst>
                <a:path w="64" h="93">
                  <a:moveTo>
                    <a:pt x="52" y="35"/>
                  </a:moveTo>
                  <a:cubicBezTo>
                    <a:pt x="42" y="17"/>
                    <a:pt x="25" y="5"/>
                    <a:pt x="6" y="0"/>
                  </a:cubicBezTo>
                  <a:cubicBezTo>
                    <a:pt x="0" y="19"/>
                    <a:pt x="2" y="40"/>
                    <a:pt x="12" y="58"/>
                  </a:cubicBezTo>
                  <a:cubicBezTo>
                    <a:pt x="23" y="76"/>
                    <a:pt x="40" y="88"/>
                    <a:pt x="59" y="93"/>
                  </a:cubicBezTo>
                  <a:cubicBezTo>
                    <a:pt x="64" y="75"/>
                    <a:pt x="63" y="54"/>
                    <a:pt x="52"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1" name="Freeform 222"/>
            <p:cNvSpPr/>
            <p:nvPr/>
          </p:nvSpPr>
          <p:spPr bwMode="auto">
            <a:xfrm>
              <a:off x="3186113" y="3970338"/>
              <a:ext cx="128588" cy="239713"/>
            </a:xfrm>
            <a:custGeom>
              <a:avLst/>
              <a:gdLst>
                <a:gd name="T0" fmla="*/ 30 w 34"/>
                <a:gd name="T1" fmla="*/ 35 h 64"/>
                <a:gd name="T2" fmla="*/ 25 w 34"/>
                <a:gd name="T3" fmla="*/ 0 h 64"/>
                <a:gd name="T4" fmla="*/ 3 w 34"/>
                <a:gd name="T5" fmla="*/ 28 h 64"/>
                <a:gd name="T6" fmla="*/ 8 w 34"/>
                <a:gd name="T7" fmla="*/ 64 h 64"/>
                <a:gd name="T8" fmla="*/ 30 w 34"/>
                <a:gd name="T9" fmla="*/ 35 h 64"/>
              </a:gdLst>
              <a:ahLst/>
              <a:cxnLst>
                <a:cxn ang="0">
                  <a:pos x="T0" y="T1"/>
                </a:cxn>
                <a:cxn ang="0">
                  <a:pos x="T2" y="T3"/>
                </a:cxn>
                <a:cxn ang="0">
                  <a:pos x="T4" y="T5"/>
                </a:cxn>
                <a:cxn ang="0">
                  <a:pos x="T6" y="T7"/>
                </a:cxn>
                <a:cxn ang="0">
                  <a:pos x="T8" y="T9"/>
                </a:cxn>
              </a:cxnLst>
              <a:rect l="0" t="0" r="r" b="b"/>
              <a:pathLst>
                <a:path w="34" h="64">
                  <a:moveTo>
                    <a:pt x="30" y="35"/>
                  </a:moveTo>
                  <a:cubicBezTo>
                    <a:pt x="34" y="23"/>
                    <a:pt x="32" y="10"/>
                    <a:pt x="25" y="0"/>
                  </a:cubicBezTo>
                  <a:cubicBezTo>
                    <a:pt x="15" y="5"/>
                    <a:pt x="6" y="15"/>
                    <a:pt x="3" y="28"/>
                  </a:cubicBezTo>
                  <a:cubicBezTo>
                    <a:pt x="0" y="40"/>
                    <a:pt x="2" y="53"/>
                    <a:pt x="8" y="64"/>
                  </a:cubicBezTo>
                  <a:cubicBezTo>
                    <a:pt x="18" y="58"/>
                    <a:pt x="27" y="48"/>
                    <a:pt x="30"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2" name="Freeform 223"/>
            <p:cNvSpPr/>
            <p:nvPr/>
          </p:nvSpPr>
          <p:spPr bwMode="auto">
            <a:xfrm>
              <a:off x="1978025" y="3052763"/>
              <a:ext cx="236538" cy="379413"/>
            </a:xfrm>
            <a:custGeom>
              <a:avLst/>
              <a:gdLst>
                <a:gd name="T0" fmla="*/ 53 w 63"/>
                <a:gd name="T1" fmla="*/ 40 h 101"/>
                <a:gd name="T2" fmla="*/ 56 w 63"/>
                <a:gd name="T3" fmla="*/ 101 h 101"/>
                <a:gd name="T4" fmla="*/ 10 w 63"/>
                <a:gd name="T5" fmla="*/ 61 h 101"/>
                <a:gd name="T6" fmla="*/ 7 w 63"/>
                <a:gd name="T7" fmla="*/ 0 h 101"/>
                <a:gd name="T8" fmla="*/ 53 w 63"/>
                <a:gd name="T9" fmla="*/ 40 h 101"/>
              </a:gdLst>
              <a:ahLst/>
              <a:cxnLst>
                <a:cxn ang="0">
                  <a:pos x="T0" y="T1"/>
                </a:cxn>
                <a:cxn ang="0">
                  <a:pos x="T2" y="T3"/>
                </a:cxn>
                <a:cxn ang="0">
                  <a:pos x="T4" y="T5"/>
                </a:cxn>
                <a:cxn ang="0">
                  <a:pos x="T6" y="T7"/>
                </a:cxn>
                <a:cxn ang="0">
                  <a:pos x="T8" y="T9"/>
                </a:cxn>
              </a:cxnLst>
              <a:rect l="0" t="0" r="r" b="b"/>
              <a:pathLst>
                <a:path w="63" h="101">
                  <a:moveTo>
                    <a:pt x="53" y="40"/>
                  </a:moveTo>
                  <a:cubicBezTo>
                    <a:pt x="62" y="60"/>
                    <a:pt x="63" y="81"/>
                    <a:pt x="56" y="101"/>
                  </a:cubicBezTo>
                  <a:cubicBezTo>
                    <a:pt x="36" y="94"/>
                    <a:pt x="20" y="80"/>
                    <a:pt x="10" y="61"/>
                  </a:cubicBezTo>
                  <a:cubicBezTo>
                    <a:pt x="0" y="41"/>
                    <a:pt x="0" y="19"/>
                    <a:pt x="7" y="0"/>
                  </a:cubicBezTo>
                  <a:cubicBezTo>
                    <a:pt x="26" y="6"/>
                    <a:pt x="43" y="20"/>
                    <a:pt x="53" y="4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3" name="Freeform 224"/>
            <p:cNvSpPr/>
            <p:nvPr/>
          </p:nvSpPr>
          <p:spPr bwMode="auto">
            <a:xfrm>
              <a:off x="1860550" y="4322763"/>
              <a:ext cx="349250" cy="244475"/>
            </a:xfrm>
            <a:custGeom>
              <a:avLst/>
              <a:gdLst>
                <a:gd name="T0" fmla="*/ 58 w 93"/>
                <a:gd name="T1" fmla="*/ 13 h 65"/>
                <a:gd name="T2" fmla="*/ 93 w 93"/>
                <a:gd name="T3" fmla="*/ 60 h 65"/>
                <a:gd name="T4" fmla="*/ 35 w 93"/>
                <a:gd name="T5" fmla="*/ 53 h 65"/>
                <a:gd name="T6" fmla="*/ 0 w 93"/>
                <a:gd name="T7" fmla="*/ 6 h 65"/>
                <a:gd name="T8" fmla="*/ 58 w 93"/>
                <a:gd name="T9" fmla="*/ 13 h 65"/>
              </a:gdLst>
              <a:ahLst/>
              <a:cxnLst>
                <a:cxn ang="0">
                  <a:pos x="T0" y="T1"/>
                </a:cxn>
                <a:cxn ang="0">
                  <a:pos x="T2" y="T3"/>
                </a:cxn>
                <a:cxn ang="0">
                  <a:pos x="T4" y="T5"/>
                </a:cxn>
                <a:cxn ang="0">
                  <a:pos x="T6" y="T7"/>
                </a:cxn>
                <a:cxn ang="0">
                  <a:pos x="T8" y="T9"/>
                </a:cxn>
              </a:cxnLst>
              <a:rect l="0" t="0" r="r" b="b"/>
              <a:pathLst>
                <a:path w="93" h="65">
                  <a:moveTo>
                    <a:pt x="58" y="13"/>
                  </a:moveTo>
                  <a:cubicBezTo>
                    <a:pt x="76" y="24"/>
                    <a:pt x="88" y="41"/>
                    <a:pt x="93" y="60"/>
                  </a:cubicBezTo>
                  <a:cubicBezTo>
                    <a:pt x="74" y="65"/>
                    <a:pt x="53" y="63"/>
                    <a:pt x="35" y="53"/>
                  </a:cubicBezTo>
                  <a:cubicBezTo>
                    <a:pt x="17" y="42"/>
                    <a:pt x="5" y="25"/>
                    <a:pt x="0" y="6"/>
                  </a:cubicBezTo>
                  <a:cubicBezTo>
                    <a:pt x="19" y="0"/>
                    <a:pt x="40"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4" name="Freeform 225"/>
            <p:cNvSpPr/>
            <p:nvPr/>
          </p:nvSpPr>
          <p:spPr bwMode="auto">
            <a:xfrm>
              <a:off x="1546225" y="4064000"/>
              <a:ext cx="349250" cy="244475"/>
            </a:xfrm>
            <a:custGeom>
              <a:avLst/>
              <a:gdLst>
                <a:gd name="T0" fmla="*/ 58 w 93"/>
                <a:gd name="T1" fmla="*/ 12 h 65"/>
                <a:gd name="T2" fmla="*/ 93 w 93"/>
                <a:gd name="T3" fmla="*/ 59 h 65"/>
                <a:gd name="T4" fmla="*/ 35 w 93"/>
                <a:gd name="T5" fmla="*/ 52 h 65"/>
                <a:gd name="T6" fmla="*/ 0 w 93"/>
                <a:gd name="T7" fmla="*/ 5 h 65"/>
                <a:gd name="T8" fmla="*/ 58 w 93"/>
                <a:gd name="T9" fmla="*/ 12 h 65"/>
              </a:gdLst>
              <a:ahLst/>
              <a:cxnLst>
                <a:cxn ang="0">
                  <a:pos x="T0" y="T1"/>
                </a:cxn>
                <a:cxn ang="0">
                  <a:pos x="T2" y="T3"/>
                </a:cxn>
                <a:cxn ang="0">
                  <a:pos x="T4" y="T5"/>
                </a:cxn>
                <a:cxn ang="0">
                  <a:pos x="T6" y="T7"/>
                </a:cxn>
                <a:cxn ang="0">
                  <a:pos x="T8" y="T9"/>
                </a:cxn>
              </a:cxnLst>
              <a:rect l="0" t="0" r="r" b="b"/>
              <a:pathLst>
                <a:path w="93" h="65">
                  <a:moveTo>
                    <a:pt x="58" y="12"/>
                  </a:moveTo>
                  <a:cubicBezTo>
                    <a:pt x="76" y="23"/>
                    <a:pt x="88" y="40"/>
                    <a:pt x="93" y="59"/>
                  </a:cubicBezTo>
                  <a:cubicBezTo>
                    <a:pt x="74" y="65"/>
                    <a:pt x="53" y="63"/>
                    <a:pt x="35" y="52"/>
                  </a:cubicBezTo>
                  <a:cubicBezTo>
                    <a:pt x="17" y="41"/>
                    <a:pt x="5" y="24"/>
                    <a:pt x="0" y="5"/>
                  </a:cubicBezTo>
                  <a:cubicBezTo>
                    <a:pt x="19" y="0"/>
                    <a:pt x="40" y="2"/>
                    <a:pt x="58"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5" name="Freeform 226"/>
            <p:cNvSpPr/>
            <p:nvPr/>
          </p:nvSpPr>
          <p:spPr bwMode="auto">
            <a:xfrm>
              <a:off x="1973263" y="4662488"/>
              <a:ext cx="349250" cy="239713"/>
            </a:xfrm>
            <a:custGeom>
              <a:avLst/>
              <a:gdLst>
                <a:gd name="T0" fmla="*/ 58 w 93"/>
                <a:gd name="T1" fmla="*/ 12 h 64"/>
                <a:gd name="T2" fmla="*/ 93 w 93"/>
                <a:gd name="T3" fmla="*/ 59 h 64"/>
                <a:gd name="T4" fmla="*/ 35 w 93"/>
                <a:gd name="T5" fmla="*/ 52 h 64"/>
                <a:gd name="T6" fmla="*/ 0 w 93"/>
                <a:gd name="T7" fmla="*/ 5 h 64"/>
                <a:gd name="T8" fmla="*/ 58 w 93"/>
                <a:gd name="T9" fmla="*/ 12 h 64"/>
              </a:gdLst>
              <a:ahLst/>
              <a:cxnLst>
                <a:cxn ang="0">
                  <a:pos x="T0" y="T1"/>
                </a:cxn>
                <a:cxn ang="0">
                  <a:pos x="T2" y="T3"/>
                </a:cxn>
                <a:cxn ang="0">
                  <a:pos x="T4" y="T5"/>
                </a:cxn>
                <a:cxn ang="0">
                  <a:pos x="T6" y="T7"/>
                </a:cxn>
                <a:cxn ang="0">
                  <a:pos x="T8" y="T9"/>
                </a:cxn>
              </a:cxnLst>
              <a:rect l="0" t="0" r="r" b="b"/>
              <a:pathLst>
                <a:path w="93" h="64">
                  <a:moveTo>
                    <a:pt x="58" y="12"/>
                  </a:moveTo>
                  <a:cubicBezTo>
                    <a:pt x="76" y="23"/>
                    <a:pt x="88" y="40"/>
                    <a:pt x="93" y="59"/>
                  </a:cubicBezTo>
                  <a:cubicBezTo>
                    <a:pt x="74" y="64"/>
                    <a:pt x="53" y="62"/>
                    <a:pt x="35" y="52"/>
                  </a:cubicBezTo>
                  <a:cubicBezTo>
                    <a:pt x="17" y="41"/>
                    <a:pt x="5" y="24"/>
                    <a:pt x="0" y="5"/>
                  </a:cubicBezTo>
                  <a:cubicBezTo>
                    <a:pt x="19" y="0"/>
                    <a:pt x="40" y="2"/>
                    <a:pt x="58"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6" name="Freeform 227"/>
            <p:cNvSpPr/>
            <p:nvPr/>
          </p:nvSpPr>
          <p:spPr bwMode="auto">
            <a:xfrm>
              <a:off x="1860550" y="3744913"/>
              <a:ext cx="349250" cy="239713"/>
            </a:xfrm>
            <a:custGeom>
              <a:avLst/>
              <a:gdLst>
                <a:gd name="T0" fmla="*/ 58 w 93"/>
                <a:gd name="T1" fmla="*/ 12 h 64"/>
                <a:gd name="T2" fmla="*/ 93 w 93"/>
                <a:gd name="T3" fmla="*/ 59 h 64"/>
                <a:gd name="T4" fmla="*/ 35 w 93"/>
                <a:gd name="T5" fmla="*/ 52 h 64"/>
                <a:gd name="T6" fmla="*/ 0 w 93"/>
                <a:gd name="T7" fmla="*/ 5 h 64"/>
                <a:gd name="T8" fmla="*/ 58 w 93"/>
                <a:gd name="T9" fmla="*/ 12 h 64"/>
              </a:gdLst>
              <a:ahLst/>
              <a:cxnLst>
                <a:cxn ang="0">
                  <a:pos x="T0" y="T1"/>
                </a:cxn>
                <a:cxn ang="0">
                  <a:pos x="T2" y="T3"/>
                </a:cxn>
                <a:cxn ang="0">
                  <a:pos x="T4" y="T5"/>
                </a:cxn>
                <a:cxn ang="0">
                  <a:pos x="T6" y="T7"/>
                </a:cxn>
                <a:cxn ang="0">
                  <a:pos x="T8" y="T9"/>
                </a:cxn>
              </a:cxnLst>
              <a:rect l="0" t="0" r="r" b="b"/>
              <a:pathLst>
                <a:path w="93" h="64">
                  <a:moveTo>
                    <a:pt x="58" y="12"/>
                  </a:moveTo>
                  <a:cubicBezTo>
                    <a:pt x="76" y="23"/>
                    <a:pt x="88" y="40"/>
                    <a:pt x="93" y="59"/>
                  </a:cubicBezTo>
                  <a:cubicBezTo>
                    <a:pt x="74" y="64"/>
                    <a:pt x="53" y="62"/>
                    <a:pt x="35" y="52"/>
                  </a:cubicBezTo>
                  <a:cubicBezTo>
                    <a:pt x="17" y="41"/>
                    <a:pt x="5" y="24"/>
                    <a:pt x="0" y="5"/>
                  </a:cubicBezTo>
                  <a:cubicBezTo>
                    <a:pt x="19" y="0"/>
                    <a:pt x="40" y="2"/>
                    <a:pt x="58"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7" name="Freeform 228"/>
            <p:cNvSpPr/>
            <p:nvPr/>
          </p:nvSpPr>
          <p:spPr bwMode="auto">
            <a:xfrm>
              <a:off x="1414463" y="4530725"/>
              <a:ext cx="349250" cy="244475"/>
            </a:xfrm>
            <a:custGeom>
              <a:avLst/>
              <a:gdLst>
                <a:gd name="T0" fmla="*/ 58 w 93"/>
                <a:gd name="T1" fmla="*/ 13 h 65"/>
                <a:gd name="T2" fmla="*/ 93 w 93"/>
                <a:gd name="T3" fmla="*/ 59 h 65"/>
                <a:gd name="T4" fmla="*/ 35 w 93"/>
                <a:gd name="T5" fmla="*/ 52 h 65"/>
                <a:gd name="T6" fmla="*/ 0 w 93"/>
                <a:gd name="T7" fmla="*/ 6 h 65"/>
                <a:gd name="T8" fmla="*/ 58 w 93"/>
                <a:gd name="T9" fmla="*/ 13 h 65"/>
              </a:gdLst>
              <a:ahLst/>
              <a:cxnLst>
                <a:cxn ang="0">
                  <a:pos x="T0" y="T1"/>
                </a:cxn>
                <a:cxn ang="0">
                  <a:pos x="T2" y="T3"/>
                </a:cxn>
                <a:cxn ang="0">
                  <a:pos x="T4" y="T5"/>
                </a:cxn>
                <a:cxn ang="0">
                  <a:pos x="T6" y="T7"/>
                </a:cxn>
                <a:cxn ang="0">
                  <a:pos x="T8" y="T9"/>
                </a:cxn>
              </a:cxnLst>
              <a:rect l="0" t="0" r="r" b="b"/>
              <a:pathLst>
                <a:path w="93" h="65">
                  <a:moveTo>
                    <a:pt x="58" y="13"/>
                  </a:moveTo>
                  <a:cubicBezTo>
                    <a:pt x="76" y="23"/>
                    <a:pt x="88" y="40"/>
                    <a:pt x="93" y="59"/>
                  </a:cubicBezTo>
                  <a:cubicBezTo>
                    <a:pt x="74" y="65"/>
                    <a:pt x="53" y="63"/>
                    <a:pt x="35" y="52"/>
                  </a:cubicBezTo>
                  <a:cubicBezTo>
                    <a:pt x="16" y="42"/>
                    <a:pt x="4" y="25"/>
                    <a:pt x="0" y="6"/>
                  </a:cubicBezTo>
                  <a:cubicBezTo>
                    <a:pt x="18" y="0"/>
                    <a:pt x="39"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8" name="Freeform 229"/>
            <p:cNvSpPr/>
            <p:nvPr/>
          </p:nvSpPr>
          <p:spPr bwMode="auto">
            <a:xfrm>
              <a:off x="1587500" y="3470275"/>
              <a:ext cx="280988" cy="195263"/>
            </a:xfrm>
            <a:custGeom>
              <a:avLst/>
              <a:gdLst>
                <a:gd name="T0" fmla="*/ 47 w 75"/>
                <a:gd name="T1" fmla="*/ 10 h 52"/>
                <a:gd name="T2" fmla="*/ 75 w 75"/>
                <a:gd name="T3" fmla="*/ 48 h 52"/>
                <a:gd name="T4" fmla="*/ 28 w 75"/>
                <a:gd name="T5" fmla="*/ 42 h 52"/>
                <a:gd name="T6" fmla="*/ 0 w 75"/>
                <a:gd name="T7" fmla="*/ 4 h 52"/>
                <a:gd name="T8" fmla="*/ 47 w 75"/>
                <a:gd name="T9" fmla="*/ 10 h 52"/>
              </a:gdLst>
              <a:ahLst/>
              <a:cxnLst>
                <a:cxn ang="0">
                  <a:pos x="T0" y="T1"/>
                </a:cxn>
                <a:cxn ang="0">
                  <a:pos x="T2" y="T3"/>
                </a:cxn>
                <a:cxn ang="0">
                  <a:pos x="T4" y="T5"/>
                </a:cxn>
                <a:cxn ang="0">
                  <a:pos x="T6" y="T7"/>
                </a:cxn>
                <a:cxn ang="0">
                  <a:pos x="T8" y="T9"/>
                </a:cxn>
              </a:cxnLst>
              <a:rect l="0" t="0" r="r" b="b"/>
              <a:pathLst>
                <a:path w="75" h="52">
                  <a:moveTo>
                    <a:pt x="47" y="10"/>
                  </a:moveTo>
                  <a:cubicBezTo>
                    <a:pt x="61" y="19"/>
                    <a:pt x="71" y="32"/>
                    <a:pt x="75" y="48"/>
                  </a:cubicBezTo>
                  <a:cubicBezTo>
                    <a:pt x="60" y="52"/>
                    <a:pt x="43" y="50"/>
                    <a:pt x="28" y="42"/>
                  </a:cubicBezTo>
                  <a:cubicBezTo>
                    <a:pt x="14" y="33"/>
                    <a:pt x="4" y="20"/>
                    <a:pt x="0" y="4"/>
                  </a:cubicBezTo>
                  <a:cubicBezTo>
                    <a:pt x="15" y="0"/>
                    <a:pt x="32" y="2"/>
                    <a:pt x="47" y="1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9" name="Freeform 230"/>
            <p:cNvSpPr/>
            <p:nvPr/>
          </p:nvSpPr>
          <p:spPr bwMode="auto">
            <a:xfrm>
              <a:off x="1582738" y="3616325"/>
              <a:ext cx="293688" cy="180975"/>
            </a:xfrm>
            <a:custGeom>
              <a:avLst/>
              <a:gdLst>
                <a:gd name="T0" fmla="*/ 31 w 78"/>
                <a:gd name="T1" fmla="*/ 8 h 48"/>
                <a:gd name="T2" fmla="*/ 78 w 78"/>
                <a:gd name="T3" fmla="*/ 6 h 48"/>
                <a:gd name="T4" fmla="*/ 47 w 78"/>
                <a:gd name="T5" fmla="*/ 41 h 48"/>
                <a:gd name="T6" fmla="*/ 0 w 78"/>
                <a:gd name="T7" fmla="*/ 43 h 48"/>
                <a:gd name="T8" fmla="*/ 31 w 78"/>
                <a:gd name="T9" fmla="*/ 8 h 48"/>
              </a:gdLst>
              <a:ahLst/>
              <a:cxnLst>
                <a:cxn ang="0">
                  <a:pos x="T0" y="T1"/>
                </a:cxn>
                <a:cxn ang="0">
                  <a:pos x="T2" y="T3"/>
                </a:cxn>
                <a:cxn ang="0">
                  <a:pos x="T4" y="T5"/>
                </a:cxn>
                <a:cxn ang="0">
                  <a:pos x="T6" y="T7"/>
                </a:cxn>
                <a:cxn ang="0">
                  <a:pos x="T8" y="T9"/>
                </a:cxn>
              </a:cxnLst>
              <a:rect l="0" t="0" r="r" b="b"/>
              <a:pathLst>
                <a:path w="78" h="48">
                  <a:moveTo>
                    <a:pt x="31" y="8"/>
                  </a:moveTo>
                  <a:cubicBezTo>
                    <a:pt x="46" y="0"/>
                    <a:pt x="63" y="0"/>
                    <a:pt x="78" y="6"/>
                  </a:cubicBezTo>
                  <a:cubicBezTo>
                    <a:pt x="73" y="20"/>
                    <a:pt x="62" y="33"/>
                    <a:pt x="47" y="41"/>
                  </a:cubicBezTo>
                  <a:cubicBezTo>
                    <a:pt x="31" y="48"/>
                    <a:pt x="14" y="48"/>
                    <a:pt x="0" y="43"/>
                  </a:cubicBezTo>
                  <a:cubicBezTo>
                    <a:pt x="5" y="28"/>
                    <a:pt x="15" y="15"/>
                    <a:pt x="31"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0" name="Freeform 231"/>
            <p:cNvSpPr/>
            <p:nvPr/>
          </p:nvSpPr>
          <p:spPr bwMode="auto">
            <a:xfrm>
              <a:off x="1376363" y="5121275"/>
              <a:ext cx="398463" cy="195263"/>
            </a:xfrm>
            <a:custGeom>
              <a:avLst/>
              <a:gdLst>
                <a:gd name="T0" fmla="*/ 49 w 106"/>
                <a:gd name="T1" fmla="*/ 3 h 52"/>
                <a:gd name="T2" fmla="*/ 106 w 106"/>
                <a:gd name="T3" fmla="*/ 17 h 52"/>
                <a:gd name="T4" fmla="*/ 57 w 106"/>
                <a:gd name="T5" fmla="*/ 48 h 52"/>
                <a:gd name="T6" fmla="*/ 0 w 106"/>
                <a:gd name="T7" fmla="*/ 35 h 52"/>
                <a:gd name="T8" fmla="*/ 49 w 106"/>
                <a:gd name="T9" fmla="*/ 3 h 52"/>
              </a:gdLst>
              <a:ahLst/>
              <a:cxnLst>
                <a:cxn ang="0">
                  <a:pos x="T0" y="T1"/>
                </a:cxn>
                <a:cxn ang="0">
                  <a:pos x="T2" y="T3"/>
                </a:cxn>
                <a:cxn ang="0">
                  <a:pos x="T4" y="T5"/>
                </a:cxn>
                <a:cxn ang="0">
                  <a:pos x="T6" y="T7"/>
                </a:cxn>
                <a:cxn ang="0">
                  <a:pos x="T8" y="T9"/>
                </a:cxn>
              </a:cxnLst>
              <a:rect l="0" t="0" r="r" b="b"/>
              <a:pathLst>
                <a:path w="106" h="52">
                  <a:moveTo>
                    <a:pt x="49" y="3"/>
                  </a:moveTo>
                  <a:cubicBezTo>
                    <a:pt x="70" y="0"/>
                    <a:pt x="90" y="5"/>
                    <a:pt x="106" y="17"/>
                  </a:cubicBezTo>
                  <a:cubicBezTo>
                    <a:pt x="95" y="33"/>
                    <a:pt x="78" y="45"/>
                    <a:pt x="57" y="48"/>
                  </a:cubicBezTo>
                  <a:cubicBezTo>
                    <a:pt x="36" y="52"/>
                    <a:pt x="16" y="46"/>
                    <a:pt x="0" y="35"/>
                  </a:cubicBezTo>
                  <a:cubicBezTo>
                    <a:pt x="11" y="19"/>
                    <a:pt x="28" y="7"/>
                    <a:pt x="49"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1" name="Freeform 232"/>
            <p:cNvSpPr/>
            <p:nvPr/>
          </p:nvSpPr>
          <p:spPr bwMode="auto">
            <a:xfrm>
              <a:off x="990600" y="4722813"/>
              <a:ext cx="398463" cy="195263"/>
            </a:xfrm>
            <a:custGeom>
              <a:avLst/>
              <a:gdLst>
                <a:gd name="T0" fmla="*/ 49 w 106"/>
                <a:gd name="T1" fmla="*/ 3 h 52"/>
                <a:gd name="T2" fmla="*/ 106 w 106"/>
                <a:gd name="T3" fmla="*/ 17 h 52"/>
                <a:gd name="T4" fmla="*/ 57 w 106"/>
                <a:gd name="T5" fmla="*/ 49 h 52"/>
                <a:gd name="T6" fmla="*/ 0 w 106"/>
                <a:gd name="T7" fmla="*/ 35 h 52"/>
                <a:gd name="T8" fmla="*/ 49 w 106"/>
                <a:gd name="T9" fmla="*/ 3 h 52"/>
              </a:gdLst>
              <a:ahLst/>
              <a:cxnLst>
                <a:cxn ang="0">
                  <a:pos x="T0" y="T1"/>
                </a:cxn>
                <a:cxn ang="0">
                  <a:pos x="T2" y="T3"/>
                </a:cxn>
                <a:cxn ang="0">
                  <a:pos x="T4" y="T5"/>
                </a:cxn>
                <a:cxn ang="0">
                  <a:pos x="T6" y="T7"/>
                </a:cxn>
                <a:cxn ang="0">
                  <a:pos x="T8" y="T9"/>
                </a:cxn>
              </a:cxnLst>
              <a:rect l="0" t="0" r="r" b="b"/>
              <a:pathLst>
                <a:path w="106" h="52">
                  <a:moveTo>
                    <a:pt x="49" y="3"/>
                  </a:moveTo>
                  <a:cubicBezTo>
                    <a:pt x="70" y="0"/>
                    <a:pt x="90" y="5"/>
                    <a:pt x="106" y="17"/>
                  </a:cubicBezTo>
                  <a:cubicBezTo>
                    <a:pt x="95" y="33"/>
                    <a:pt x="78" y="45"/>
                    <a:pt x="57" y="49"/>
                  </a:cubicBezTo>
                  <a:cubicBezTo>
                    <a:pt x="36" y="52"/>
                    <a:pt x="16" y="47"/>
                    <a:pt x="0" y="35"/>
                  </a:cubicBezTo>
                  <a:cubicBezTo>
                    <a:pt x="11" y="19"/>
                    <a:pt x="28" y="7"/>
                    <a:pt x="49"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2" name="Freeform 233"/>
            <p:cNvSpPr/>
            <p:nvPr/>
          </p:nvSpPr>
          <p:spPr bwMode="auto">
            <a:xfrm>
              <a:off x="1689100" y="5435600"/>
              <a:ext cx="412750" cy="323850"/>
            </a:xfrm>
            <a:custGeom>
              <a:avLst/>
              <a:gdLst>
                <a:gd name="T0" fmla="*/ 39 w 110"/>
                <a:gd name="T1" fmla="*/ 20 h 86"/>
                <a:gd name="T2" fmla="*/ 110 w 110"/>
                <a:gd name="T3" fmla="*/ 4 h 86"/>
                <a:gd name="T4" fmla="*/ 72 w 110"/>
                <a:gd name="T5" fmla="*/ 66 h 86"/>
                <a:gd name="T6" fmla="*/ 0 w 110"/>
                <a:gd name="T7" fmla="*/ 81 h 86"/>
                <a:gd name="T8" fmla="*/ 39 w 110"/>
                <a:gd name="T9" fmla="*/ 20 h 86"/>
              </a:gdLst>
              <a:ahLst/>
              <a:cxnLst>
                <a:cxn ang="0">
                  <a:pos x="T0" y="T1"/>
                </a:cxn>
                <a:cxn ang="0">
                  <a:pos x="T2" y="T3"/>
                </a:cxn>
                <a:cxn ang="0">
                  <a:pos x="T4" y="T5"/>
                </a:cxn>
                <a:cxn ang="0">
                  <a:pos x="T6" y="T7"/>
                </a:cxn>
                <a:cxn ang="0">
                  <a:pos x="T8" y="T9"/>
                </a:cxn>
              </a:cxnLst>
              <a:rect l="0" t="0" r="r" b="b"/>
              <a:pathLst>
                <a:path w="110" h="86">
                  <a:moveTo>
                    <a:pt x="39" y="20"/>
                  </a:moveTo>
                  <a:cubicBezTo>
                    <a:pt x="60" y="4"/>
                    <a:pt x="86" y="0"/>
                    <a:pt x="110" y="4"/>
                  </a:cubicBezTo>
                  <a:cubicBezTo>
                    <a:pt x="106" y="29"/>
                    <a:pt x="93" y="51"/>
                    <a:pt x="72" y="66"/>
                  </a:cubicBezTo>
                  <a:cubicBezTo>
                    <a:pt x="50" y="82"/>
                    <a:pt x="24" y="86"/>
                    <a:pt x="0" y="81"/>
                  </a:cubicBezTo>
                  <a:cubicBezTo>
                    <a:pt x="4" y="57"/>
                    <a:pt x="17" y="35"/>
                    <a:pt x="39" y="20"/>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3" name="Freeform 234"/>
            <p:cNvSpPr/>
            <p:nvPr/>
          </p:nvSpPr>
          <p:spPr bwMode="auto">
            <a:xfrm>
              <a:off x="1849438" y="4978400"/>
              <a:ext cx="417513" cy="322263"/>
            </a:xfrm>
            <a:custGeom>
              <a:avLst/>
              <a:gdLst>
                <a:gd name="T0" fmla="*/ 39 w 111"/>
                <a:gd name="T1" fmla="*/ 20 h 86"/>
                <a:gd name="T2" fmla="*/ 111 w 111"/>
                <a:gd name="T3" fmla="*/ 5 h 86"/>
                <a:gd name="T4" fmla="*/ 72 w 111"/>
                <a:gd name="T5" fmla="*/ 67 h 86"/>
                <a:gd name="T6" fmla="*/ 0 w 111"/>
                <a:gd name="T7" fmla="*/ 82 h 86"/>
                <a:gd name="T8" fmla="*/ 39 w 111"/>
                <a:gd name="T9" fmla="*/ 20 h 86"/>
              </a:gdLst>
              <a:ahLst/>
              <a:cxnLst>
                <a:cxn ang="0">
                  <a:pos x="T0" y="T1"/>
                </a:cxn>
                <a:cxn ang="0">
                  <a:pos x="T2" y="T3"/>
                </a:cxn>
                <a:cxn ang="0">
                  <a:pos x="T4" y="T5"/>
                </a:cxn>
                <a:cxn ang="0">
                  <a:pos x="T6" y="T7"/>
                </a:cxn>
                <a:cxn ang="0">
                  <a:pos x="T8" y="T9"/>
                </a:cxn>
              </a:cxnLst>
              <a:rect l="0" t="0" r="r" b="b"/>
              <a:pathLst>
                <a:path w="111" h="86">
                  <a:moveTo>
                    <a:pt x="39" y="20"/>
                  </a:moveTo>
                  <a:cubicBezTo>
                    <a:pt x="61" y="4"/>
                    <a:pt x="87" y="0"/>
                    <a:pt x="111" y="5"/>
                  </a:cubicBezTo>
                  <a:cubicBezTo>
                    <a:pt x="107" y="29"/>
                    <a:pt x="94" y="51"/>
                    <a:pt x="72" y="67"/>
                  </a:cubicBezTo>
                  <a:cubicBezTo>
                    <a:pt x="50" y="82"/>
                    <a:pt x="24" y="86"/>
                    <a:pt x="0" y="82"/>
                  </a:cubicBezTo>
                  <a:cubicBezTo>
                    <a:pt x="4" y="57"/>
                    <a:pt x="18" y="35"/>
                    <a:pt x="39"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4" name="Freeform 235"/>
            <p:cNvSpPr/>
            <p:nvPr/>
          </p:nvSpPr>
          <p:spPr bwMode="auto">
            <a:xfrm>
              <a:off x="1970088" y="5454650"/>
              <a:ext cx="165100" cy="307975"/>
            </a:xfrm>
            <a:custGeom>
              <a:avLst/>
              <a:gdLst>
                <a:gd name="T0" fmla="*/ 5 w 44"/>
                <a:gd name="T1" fmla="*/ 36 h 82"/>
                <a:gd name="T2" fmla="*/ 34 w 44"/>
                <a:gd name="T3" fmla="*/ 0 h 82"/>
                <a:gd name="T4" fmla="*/ 39 w 44"/>
                <a:gd name="T5" fmla="*/ 46 h 82"/>
                <a:gd name="T6" fmla="*/ 10 w 44"/>
                <a:gd name="T7" fmla="*/ 82 h 82"/>
                <a:gd name="T8" fmla="*/ 5 w 44"/>
                <a:gd name="T9" fmla="*/ 36 h 82"/>
              </a:gdLst>
              <a:ahLst/>
              <a:cxnLst>
                <a:cxn ang="0">
                  <a:pos x="T0" y="T1"/>
                </a:cxn>
                <a:cxn ang="0">
                  <a:pos x="T2" y="T3"/>
                </a:cxn>
                <a:cxn ang="0">
                  <a:pos x="T4" y="T5"/>
                </a:cxn>
                <a:cxn ang="0">
                  <a:pos x="T6" y="T7"/>
                </a:cxn>
                <a:cxn ang="0">
                  <a:pos x="T8" y="T9"/>
                </a:cxn>
              </a:cxnLst>
              <a:rect l="0" t="0" r="r" b="b"/>
              <a:pathLst>
                <a:path w="44" h="82">
                  <a:moveTo>
                    <a:pt x="5" y="36"/>
                  </a:moveTo>
                  <a:cubicBezTo>
                    <a:pt x="10" y="20"/>
                    <a:pt x="21" y="7"/>
                    <a:pt x="34" y="0"/>
                  </a:cubicBezTo>
                  <a:cubicBezTo>
                    <a:pt x="42" y="14"/>
                    <a:pt x="44" y="30"/>
                    <a:pt x="39" y="46"/>
                  </a:cubicBezTo>
                  <a:cubicBezTo>
                    <a:pt x="35" y="62"/>
                    <a:pt x="24" y="75"/>
                    <a:pt x="10" y="82"/>
                  </a:cubicBezTo>
                  <a:cubicBezTo>
                    <a:pt x="2" y="68"/>
                    <a:pt x="0" y="52"/>
                    <a:pt x="5" y="36"/>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5" name="Freeform 236"/>
            <p:cNvSpPr/>
            <p:nvPr/>
          </p:nvSpPr>
          <p:spPr bwMode="auto">
            <a:xfrm>
              <a:off x="2151063" y="5229225"/>
              <a:ext cx="149225" cy="79375"/>
            </a:xfrm>
            <a:custGeom>
              <a:avLst/>
              <a:gdLst>
                <a:gd name="T0" fmla="*/ 22 w 40"/>
                <a:gd name="T1" fmla="*/ 2 h 21"/>
                <a:gd name="T2" fmla="*/ 40 w 40"/>
                <a:gd name="T3" fmla="*/ 16 h 21"/>
                <a:gd name="T4" fmla="*/ 17 w 40"/>
                <a:gd name="T5" fmla="*/ 19 h 21"/>
                <a:gd name="T6" fmla="*/ 0 w 40"/>
                <a:gd name="T7" fmla="*/ 4 h 21"/>
                <a:gd name="T8" fmla="*/ 22 w 40"/>
                <a:gd name="T9" fmla="*/ 2 h 21"/>
              </a:gdLst>
              <a:ahLst/>
              <a:cxnLst>
                <a:cxn ang="0">
                  <a:pos x="T0" y="T1"/>
                </a:cxn>
                <a:cxn ang="0">
                  <a:pos x="T2" y="T3"/>
                </a:cxn>
                <a:cxn ang="0">
                  <a:pos x="T4" y="T5"/>
                </a:cxn>
                <a:cxn ang="0">
                  <a:pos x="T6" y="T7"/>
                </a:cxn>
                <a:cxn ang="0">
                  <a:pos x="T8" y="T9"/>
                </a:cxn>
              </a:cxnLst>
              <a:rect l="0" t="0" r="r" b="b"/>
              <a:pathLst>
                <a:path w="40" h="21">
                  <a:moveTo>
                    <a:pt x="22" y="2"/>
                  </a:moveTo>
                  <a:cubicBezTo>
                    <a:pt x="30" y="4"/>
                    <a:pt x="36" y="10"/>
                    <a:pt x="40" y="16"/>
                  </a:cubicBezTo>
                  <a:cubicBezTo>
                    <a:pt x="33" y="20"/>
                    <a:pt x="25" y="21"/>
                    <a:pt x="17" y="19"/>
                  </a:cubicBezTo>
                  <a:cubicBezTo>
                    <a:pt x="9" y="17"/>
                    <a:pt x="3" y="11"/>
                    <a:pt x="0" y="4"/>
                  </a:cubicBezTo>
                  <a:cubicBezTo>
                    <a:pt x="6" y="1"/>
                    <a:pt x="14" y="0"/>
                    <a:pt x="22"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6" name="Freeform 237"/>
            <p:cNvSpPr/>
            <p:nvPr/>
          </p:nvSpPr>
          <p:spPr bwMode="auto">
            <a:xfrm>
              <a:off x="2679700" y="5605463"/>
              <a:ext cx="150813" cy="82550"/>
            </a:xfrm>
            <a:custGeom>
              <a:avLst/>
              <a:gdLst>
                <a:gd name="T0" fmla="*/ 23 w 40"/>
                <a:gd name="T1" fmla="*/ 3 h 22"/>
                <a:gd name="T2" fmla="*/ 40 w 40"/>
                <a:gd name="T3" fmla="*/ 17 h 22"/>
                <a:gd name="T4" fmla="*/ 18 w 40"/>
                <a:gd name="T5" fmla="*/ 20 h 22"/>
                <a:gd name="T6" fmla="*/ 0 w 40"/>
                <a:gd name="T7" fmla="*/ 5 h 22"/>
                <a:gd name="T8" fmla="*/ 23 w 40"/>
                <a:gd name="T9" fmla="*/ 3 h 22"/>
              </a:gdLst>
              <a:ahLst/>
              <a:cxnLst>
                <a:cxn ang="0">
                  <a:pos x="T0" y="T1"/>
                </a:cxn>
                <a:cxn ang="0">
                  <a:pos x="T2" y="T3"/>
                </a:cxn>
                <a:cxn ang="0">
                  <a:pos x="T4" y="T5"/>
                </a:cxn>
                <a:cxn ang="0">
                  <a:pos x="T6" y="T7"/>
                </a:cxn>
                <a:cxn ang="0">
                  <a:pos x="T8" y="T9"/>
                </a:cxn>
              </a:cxnLst>
              <a:rect l="0" t="0" r="r" b="b"/>
              <a:pathLst>
                <a:path w="40" h="22">
                  <a:moveTo>
                    <a:pt x="23" y="3"/>
                  </a:moveTo>
                  <a:cubicBezTo>
                    <a:pt x="31" y="5"/>
                    <a:pt x="37" y="10"/>
                    <a:pt x="40" y="17"/>
                  </a:cubicBezTo>
                  <a:cubicBezTo>
                    <a:pt x="34" y="21"/>
                    <a:pt x="26" y="22"/>
                    <a:pt x="18" y="20"/>
                  </a:cubicBezTo>
                  <a:cubicBezTo>
                    <a:pt x="10" y="17"/>
                    <a:pt x="4" y="12"/>
                    <a:pt x="0" y="5"/>
                  </a:cubicBezTo>
                  <a:cubicBezTo>
                    <a:pt x="7" y="1"/>
                    <a:pt x="15" y="0"/>
                    <a:pt x="23" y="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7" name="Freeform 238"/>
            <p:cNvSpPr/>
            <p:nvPr/>
          </p:nvSpPr>
          <p:spPr bwMode="auto">
            <a:xfrm>
              <a:off x="2517775" y="4981575"/>
              <a:ext cx="150813" cy="82550"/>
            </a:xfrm>
            <a:custGeom>
              <a:avLst/>
              <a:gdLst>
                <a:gd name="T0" fmla="*/ 23 w 40"/>
                <a:gd name="T1" fmla="*/ 3 h 22"/>
                <a:gd name="T2" fmla="*/ 40 w 40"/>
                <a:gd name="T3" fmla="*/ 17 h 22"/>
                <a:gd name="T4" fmla="*/ 18 w 40"/>
                <a:gd name="T5" fmla="*/ 20 h 22"/>
                <a:gd name="T6" fmla="*/ 0 w 40"/>
                <a:gd name="T7" fmla="*/ 5 h 22"/>
                <a:gd name="T8" fmla="*/ 23 w 40"/>
                <a:gd name="T9" fmla="*/ 3 h 22"/>
              </a:gdLst>
              <a:ahLst/>
              <a:cxnLst>
                <a:cxn ang="0">
                  <a:pos x="T0" y="T1"/>
                </a:cxn>
                <a:cxn ang="0">
                  <a:pos x="T2" y="T3"/>
                </a:cxn>
                <a:cxn ang="0">
                  <a:pos x="T4" y="T5"/>
                </a:cxn>
                <a:cxn ang="0">
                  <a:pos x="T6" y="T7"/>
                </a:cxn>
                <a:cxn ang="0">
                  <a:pos x="T8" y="T9"/>
                </a:cxn>
              </a:cxnLst>
              <a:rect l="0" t="0" r="r" b="b"/>
              <a:pathLst>
                <a:path w="40" h="22">
                  <a:moveTo>
                    <a:pt x="23" y="3"/>
                  </a:moveTo>
                  <a:cubicBezTo>
                    <a:pt x="31" y="5"/>
                    <a:pt x="37" y="10"/>
                    <a:pt x="40" y="17"/>
                  </a:cubicBezTo>
                  <a:cubicBezTo>
                    <a:pt x="34" y="21"/>
                    <a:pt x="26" y="22"/>
                    <a:pt x="18" y="20"/>
                  </a:cubicBezTo>
                  <a:cubicBezTo>
                    <a:pt x="10" y="17"/>
                    <a:pt x="4" y="12"/>
                    <a:pt x="0" y="5"/>
                  </a:cubicBezTo>
                  <a:cubicBezTo>
                    <a:pt x="7" y="1"/>
                    <a:pt x="15" y="0"/>
                    <a:pt x="23"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8" name="Freeform 239"/>
            <p:cNvSpPr/>
            <p:nvPr/>
          </p:nvSpPr>
          <p:spPr bwMode="auto">
            <a:xfrm>
              <a:off x="2398713" y="5827713"/>
              <a:ext cx="149225" cy="82550"/>
            </a:xfrm>
            <a:custGeom>
              <a:avLst/>
              <a:gdLst>
                <a:gd name="T0" fmla="*/ 22 w 40"/>
                <a:gd name="T1" fmla="*/ 3 h 22"/>
                <a:gd name="T2" fmla="*/ 40 w 40"/>
                <a:gd name="T3" fmla="*/ 17 h 22"/>
                <a:gd name="T4" fmla="*/ 17 w 40"/>
                <a:gd name="T5" fmla="*/ 20 h 22"/>
                <a:gd name="T6" fmla="*/ 0 w 40"/>
                <a:gd name="T7" fmla="*/ 5 h 22"/>
                <a:gd name="T8" fmla="*/ 22 w 40"/>
                <a:gd name="T9" fmla="*/ 3 h 22"/>
              </a:gdLst>
              <a:ahLst/>
              <a:cxnLst>
                <a:cxn ang="0">
                  <a:pos x="T0" y="T1"/>
                </a:cxn>
                <a:cxn ang="0">
                  <a:pos x="T2" y="T3"/>
                </a:cxn>
                <a:cxn ang="0">
                  <a:pos x="T4" y="T5"/>
                </a:cxn>
                <a:cxn ang="0">
                  <a:pos x="T6" y="T7"/>
                </a:cxn>
                <a:cxn ang="0">
                  <a:pos x="T8" y="T9"/>
                </a:cxn>
              </a:cxnLst>
              <a:rect l="0" t="0" r="r" b="b"/>
              <a:pathLst>
                <a:path w="40" h="22">
                  <a:moveTo>
                    <a:pt x="22" y="3"/>
                  </a:moveTo>
                  <a:cubicBezTo>
                    <a:pt x="30" y="5"/>
                    <a:pt x="36" y="11"/>
                    <a:pt x="40" y="17"/>
                  </a:cubicBezTo>
                  <a:cubicBezTo>
                    <a:pt x="33" y="21"/>
                    <a:pt x="25" y="22"/>
                    <a:pt x="17" y="20"/>
                  </a:cubicBezTo>
                  <a:cubicBezTo>
                    <a:pt x="9" y="17"/>
                    <a:pt x="3" y="12"/>
                    <a:pt x="0" y="5"/>
                  </a:cubicBezTo>
                  <a:cubicBezTo>
                    <a:pt x="6" y="2"/>
                    <a:pt x="14" y="0"/>
                    <a:pt x="22"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9" name="Freeform 240"/>
            <p:cNvSpPr/>
            <p:nvPr/>
          </p:nvSpPr>
          <p:spPr bwMode="auto">
            <a:xfrm>
              <a:off x="2289175" y="5699125"/>
              <a:ext cx="150813" cy="82550"/>
            </a:xfrm>
            <a:custGeom>
              <a:avLst/>
              <a:gdLst>
                <a:gd name="T0" fmla="*/ 22 w 40"/>
                <a:gd name="T1" fmla="*/ 2 h 22"/>
                <a:gd name="T2" fmla="*/ 40 w 40"/>
                <a:gd name="T3" fmla="*/ 17 h 22"/>
                <a:gd name="T4" fmla="*/ 17 w 40"/>
                <a:gd name="T5" fmla="*/ 19 h 22"/>
                <a:gd name="T6" fmla="*/ 0 w 40"/>
                <a:gd name="T7" fmla="*/ 5 h 22"/>
                <a:gd name="T8" fmla="*/ 22 w 40"/>
                <a:gd name="T9" fmla="*/ 2 h 22"/>
              </a:gdLst>
              <a:ahLst/>
              <a:cxnLst>
                <a:cxn ang="0">
                  <a:pos x="T0" y="T1"/>
                </a:cxn>
                <a:cxn ang="0">
                  <a:pos x="T2" y="T3"/>
                </a:cxn>
                <a:cxn ang="0">
                  <a:pos x="T4" y="T5"/>
                </a:cxn>
                <a:cxn ang="0">
                  <a:pos x="T6" y="T7"/>
                </a:cxn>
                <a:cxn ang="0">
                  <a:pos x="T8" y="T9"/>
                </a:cxn>
              </a:cxnLst>
              <a:rect l="0" t="0" r="r" b="b"/>
              <a:pathLst>
                <a:path w="40" h="22">
                  <a:moveTo>
                    <a:pt x="22" y="2"/>
                  </a:moveTo>
                  <a:cubicBezTo>
                    <a:pt x="30" y="5"/>
                    <a:pt x="36" y="10"/>
                    <a:pt x="40" y="17"/>
                  </a:cubicBezTo>
                  <a:cubicBezTo>
                    <a:pt x="33" y="21"/>
                    <a:pt x="25" y="22"/>
                    <a:pt x="17" y="19"/>
                  </a:cubicBezTo>
                  <a:cubicBezTo>
                    <a:pt x="9" y="17"/>
                    <a:pt x="3" y="12"/>
                    <a:pt x="0" y="5"/>
                  </a:cubicBezTo>
                  <a:cubicBezTo>
                    <a:pt x="6" y="1"/>
                    <a:pt x="14" y="0"/>
                    <a:pt x="22"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0" name="Freeform 241"/>
            <p:cNvSpPr/>
            <p:nvPr/>
          </p:nvSpPr>
          <p:spPr bwMode="auto">
            <a:xfrm>
              <a:off x="1835150" y="5346700"/>
              <a:ext cx="150813" cy="82550"/>
            </a:xfrm>
            <a:custGeom>
              <a:avLst/>
              <a:gdLst>
                <a:gd name="T0" fmla="*/ 22 w 40"/>
                <a:gd name="T1" fmla="*/ 2 h 22"/>
                <a:gd name="T2" fmla="*/ 40 w 40"/>
                <a:gd name="T3" fmla="*/ 17 h 22"/>
                <a:gd name="T4" fmla="*/ 17 w 40"/>
                <a:gd name="T5" fmla="*/ 19 h 22"/>
                <a:gd name="T6" fmla="*/ 0 w 40"/>
                <a:gd name="T7" fmla="*/ 5 h 22"/>
                <a:gd name="T8" fmla="*/ 22 w 40"/>
                <a:gd name="T9" fmla="*/ 2 h 22"/>
              </a:gdLst>
              <a:ahLst/>
              <a:cxnLst>
                <a:cxn ang="0">
                  <a:pos x="T0" y="T1"/>
                </a:cxn>
                <a:cxn ang="0">
                  <a:pos x="T2" y="T3"/>
                </a:cxn>
                <a:cxn ang="0">
                  <a:pos x="T4" y="T5"/>
                </a:cxn>
                <a:cxn ang="0">
                  <a:pos x="T6" y="T7"/>
                </a:cxn>
                <a:cxn ang="0">
                  <a:pos x="T8" y="T9"/>
                </a:cxn>
              </a:cxnLst>
              <a:rect l="0" t="0" r="r" b="b"/>
              <a:pathLst>
                <a:path w="40" h="22">
                  <a:moveTo>
                    <a:pt x="22" y="2"/>
                  </a:moveTo>
                  <a:cubicBezTo>
                    <a:pt x="30" y="5"/>
                    <a:pt x="36" y="10"/>
                    <a:pt x="40" y="17"/>
                  </a:cubicBezTo>
                  <a:cubicBezTo>
                    <a:pt x="33" y="21"/>
                    <a:pt x="25" y="22"/>
                    <a:pt x="17" y="19"/>
                  </a:cubicBezTo>
                  <a:cubicBezTo>
                    <a:pt x="9" y="17"/>
                    <a:pt x="3" y="12"/>
                    <a:pt x="0" y="5"/>
                  </a:cubicBezTo>
                  <a:cubicBezTo>
                    <a:pt x="6" y="1"/>
                    <a:pt x="14" y="0"/>
                    <a:pt x="22" y="2"/>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1" name="Freeform 242"/>
            <p:cNvSpPr/>
            <p:nvPr/>
          </p:nvSpPr>
          <p:spPr bwMode="auto">
            <a:xfrm>
              <a:off x="1189038" y="4665663"/>
              <a:ext cx="150813" cy="82550"/>
            </a:xfrm>
            <a:custGeom>
              <a:avLst/>
              <a:gdLst>
                <a:gd name="T0" fmla="*/ 23 w 40"/>
                <a:gd name="T1" fmla="*/ 2 h 22"/>
                <a:gd name="T2" fmla="*/ 40 w 40"/>
                <a:gd name="T3" fmla="*/ 17 h 22"/>
                <a:gd name="T4" fmla="*/ 18 w 40"/>
                <a:gd name="T5" fmla="*/ 19 h 22"/>
                <a:gd name="T6" fmla="*/ 0 w 40"/>
                <a:gd name="T7" fmla="*/ 5 h 22"/>
                <a:gd name="T8" fmla="*/ 23 w 40"/>
                <a:gd name="T9" fmla="*/ 2 h 22"/>
              </a:gdLst>
              <a:ahLst/>
              <a:cxnLst>
                <a:cxn ang="0">
                  <a:pos x="T0" y="T1"/>
                </a:cxn>
                <a:cxn ang="0">
                  <a:pos x="T2" y="T3"/>
                </a:cxn>
                <a:cxn ang="0">
                  <a:pos x="T4" y="T5"/>
                </a:cxn>
                <a:cxn ang="0">
                  <a:pos x="T6" y="T7"/>
                </a:cxn>
                <a:cxn ang="0">
                  <a:pos x="T8" y="T9"/>
                </a:cxn>
              </a:cxnLst>
              <a:rect l="0" t="0" r="r" b="b"/>
              <a:pathLst>
                <a:path w="40" h="22">
                  <a:moveTo>
                    <a:pt x="23" y="2"/>
                  </a:moveTo>
                  <a:cubicBezTo>
                    <a:pt x="31" y="5"/>
                    <a:pt x="37" y="10"/>
                    <a:pt x="40" y="17"/>
                  </a:cubicBezTo>
                  <a:cubicBezTo>
                    <a:pt x="34" y="21"/>
                    <a:pt x="26" y="22"/>
                    <a:pt x="18" y="19"/>
                  </a:cubicBezTo>
                  <a:cubicBezTo>
                    <a:pt x="10" y="17"/>
                    <a:pt x="4" y="12"/>
                    <a:pt x="0" y="5"/>
                  </a:cubicBezTo>
                  <a:cubicBezTo>
                    <a:pt x="7" y="1"/>
                    <a:pt x="15" y="0"/>
                    <a:pt x="23"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2" name="Freeform 243"/>
            <p:cNvSpPr/>
            <p:nvPr/>
          </p:nvSpPr>
          <p:spPr bwMode="auto">
            <a:xfrm>
              <a:off x="1854200" y="5827713"/>
              <a:ext cx="250825" cy="127000"/>
            </a:xfrm>
            <a:custGeom>
              <a:avLst/>
              <a:gdLst>
                <a:gd name="T0" fmla="*/ 30 w 67"/>
                <a:gd name="T1" fmla="*/ 3 h 34"/>
                <a:gd name="T2" fmla="*/ 67 w 67"/>
                <a:gd name="T3" fmla="*/ 10 h 34"/>
                <a:gd name="T4" fmla="*/ 36 w 67"/>
                <a:gd name="T5" fmla="*/ 31 h 34"/>
                <a:gd name="T6" fmla="*/ 0 w 67"/>
                <a:gd name="T7" fmla="*/ 24 h 34"/>
                <a:gd name="T8" fmla="*/ 30 w 67"/>
                <a:gd name="T9" fmla="*/ 3 h 34"/>
              </a:gdLst>
              <a:ahLst/>
              <a:cxnLst>
                <a:cxn ang="0">
                  <a:pos x="T0" y="T1"/>
                </a:cxn>
                <a:cxn ang="0">
                  <a:pos x="T2" y="T3"/>
                </a:cxn>
                <a:cxn ang="0">
                  <a:pos x="T4" y="T5"/>
                </a:cxn>
                <a:cxn ang="0">
                  <a:pos x="T6" y="T7"/>
                </a:cxn>
                <a:cxn ang="0">
                  <a:pos x="T8" y="T9"/>
                </a:cxn>
              </a:cxnLst>
              <a:rect l="0" t="0" r="r" b="b"/>
              <a:pathLst>
                <a:path w="67" h="34">
                  <a:moveTo>
                    <a:pt x="30" y="3"/>
                  </a:moveTo>
                  <a:cubicBezTo>
                    <a:pt x="43" y="0"/>
                    <a:pt x="56" y="3"/>
                    <a:pt x="67" y="10"/>
                  </a:cubicBezTo>
                  <a:cubicBezTo>
                    <a:pt x="60" y="20"/>
                    <a:pt x="49" y="28"/>
                    <a:pt x="36" y="31"/>
                  </a:cubicBezTo>
                  <a:cubicBezTo>
                    <a:pt x="23" y="34"/>
                    <a:pt x="10" y="31"/>
                    <a:pt x="0" y="24"/>
                  </a:cubicBezTo>
                  <a:cubicBezTo>
                    <a:pt x="6" y="13"/>
                    <a:pt x="17" y="5"/>
                    <a:pt x="30"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3" name="Freeform 244"/>
            <p:cNvSpPr/>
            <p:nvPr/>
          </p:nvSpPr>
          <p:spPr bwMode="auto">
            <a:xfrm>
              <a:off x="2124075" y="5549900"/>
              <a:ext cx="239713" cy="195263"/>
            </a:xfrm>
            <a:custGeom>
              <a:avLst/>
              <a:gdLst>
                <a:gd name="T0" fmla="*/ 22 w 64"/>
                <a:gd name="T1" fmla="*/ 13 h 52"/>
                <a:gd name="T2" fmla="*/ 64 w 64"/>
                <a:gd name="T3" fmla="*/ 2 h 52"/>
                <a:gd name="T4" fmla="*/ 42 w 64"/>
                <a:gd name="T5" fmla="*/ 40 h 52"/>
                <a:gd name="T6" fmla="*/ 0 w 64"/>
                <a:gd name="T7" fmla="*/ 50 h 52"/>
                <a:gd name="T8" fmla="*/ 22 w 64"/>
                <a:gd name="T9" fmla="*/ 13 h 52"/>
              </a:gdLst>
              <a:ahLst/>
              <a:cxnLst>
                <a:cxn ang="0">
                  <a:pos x="T0" y="T1"/>
                </a:cxn>
                <a:cxn ang="0">
                  <a:pos x="T2" y="T3"/>
                </a:cxn>
                <a:cxn ang="0">
                  <a:pos x="T4" y="T5"/>
                </a:cxn>
                <a:cxn ang="0">
                  <a:pos x="T6" y="T7"/>
                </a:cxn>
                <a:cxn ang="0">
                  <a:pos x="T8" y="T9"/>
                </a:cxn>
              </a:cxnLst>
              <a:rect l="0" t="0" r="r" b="b"/>
              <a:pathLst>
                <a:path w="64" h="52">
                  <a:moveTo>
                    <a:pt x="22" y="13"/>
                  </a:moveTo>
                  <a:cubicBezTo>
                    <a:pt x="34" y="3"/>
                    <a:pt x="49" y="0"/>
                    <a:pt x="64" y="2"/>
                  </a:cubicBezTo>
                  <a:cubicBezTo>
                    <a:pt x="62" y="16"/>
                    <a:pt x="55" y="30"/>
                    <a:pt x="42" y="40"/>
                  </a:cubicBezTo>
                  <a:cubicBezTo>
                    <a:pt x="30" y="49"/>
                    <a:pt x="15" y="52"/>
                    <a:pt x="0" y="50"/>
                  </a:cubicBezTo>
                  <a:cubicBezTo>
                    <a:pt x="2" y="36"/>
                    <a:pt x="9" y="22"/>
                    <a:pt x="22" y="1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Freeform 245"/>
            <p:cNvSpPr/>
            <p:nvPr/>
          </p:nvSpPr>
          <p:spPr bwMode="auto">
            <a:xfrm>
              <a:off x="2605088" y="5726113"/>
              <a:ext cx="236538" cy="195263"/>
            </a:xfrm>
            <a:custGeom>
              <a:avLst/>
              <a:gdLst>
                <a:gd name="T0" fmla="*/ 21 w 63"/>
                <a:gd name="T1" fmla="*/ 13 h 52"/>
                <a:gd name="T2" fmla="*/ 63 w 63"/>
                <a:gd name="T3" fmla="*/ 2 h 52"/>
                <a:gd name="T4" fmla="*/ 41 w 63"/>
                <a:gd name="T5" fmla="*/ 39 h 52"/>
                <a:gd name="T6" fmla="*/ 0 w 63"/>
                <a:gd name="T7" fmla="*/ 50 h 52"/>
                <a:gd name="T8" fmla="*/ 21 w 63"/>
                <a:gd name="T9" fmla="*/ 13 h 52"/>
              </a:gdLst>
              <a:ahLst/>
              <a:cxnLst>
                <a:cxn ang="0">
                  <a:pos x="T0" y="T1"/>
                </a:cxn>
                <a:cxn ang="0">
                  <a:pos x="T2" y="T3"/>
                </a:cxn>
                <a:cxn ang="0">
                  <a:pos x="T4" y="T5"/>
                </a:cxn>
                <a:cxn ang="0">
                  <a:pos x="T6" y="T7"/>
                </a:cxn>
                <a:cxn ang="0">
                  <a:pos x="T8" y="T9"/>
                </a:cxn>
              </a:cxnLst>
              <a:rect l="0" t="0" r="r" b="b"/>
              <a:pathLst>
                <a:path w="63" h="52">
                  <a:moveTo>
                    <a:pt x="21" y="13"/>
                  </a:moveTo>
                  <a:cubicBezTo>
                    <a:pt x="33" y="3"/>
                    <a:pt x="49" y="0"/>
                    <a:pt x="63" y="2"/>
                  </a:cubicBezTo>
                  <a:cubicBezTo>
                    <a:pt x="61" y="16"/>
                    <a:pt x="54" y="30"/>
                    <a:pt x="41" y="39"/>
                  </a:cubicBezTo>
                  <a:cubicBezTo>
                    <a:pt x="29" y="49"/>
                    <a:pt x="14" y="52"/>
                    <a:pt x="0" y="50"/>
                  </a:cubicBezTo>
                  <a:cubicBezTo>
                    <a:pt x="1" y="36"/>
                    <a:pt x="9" y="22"/>
                    <a:pt x="21"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246"/>
            <p:cNvSpPr/>
            <p:nvPr/>
          </p:nvSpPr>
          <p:spPr bwMode="auto">
            <a:xfrm>
              <a:off x="2363788" y="4794250"/>
              <a:ext cx="293688" cy="157163"/>
            </a:xfrm>
            <a:custGeom>
              <a:avLst/>
              <a:gdLst>
                <a:gd name="T0" fmla="*/ 44 w 78"/>
                <a:gd name="T1" fmla="*/ 4 h 42"/>
                <a:gd name="T2" fmla="*/ 78 w 78"/>
                <a:gd name="T3" fmla="*/ 32 h 42"/>
                <a:gd name="T4" fmla="*/ 34 w 78"/>
                <a:gd name="T5" fmla="*/ 37 h 42"/>
                <a:gd name="T6" fmla="*/ 0 w 78"/>
                <a:gd name="T7" fmla="*/ 9 h 42"/>
                <a:gd name="T8" fmla="*/ 44 w 78"/>
                <a:gd name="T9" fmla="*/ 4 h 42"/>
              </a:gdLst>
              <a:ahLst/>
              <a:cxnLst>
                <a:cxn ang="0">
                  <a:pos x="T0" y="T1"/>
                </a:cxn>
                <a:cxn ang="0">
                  <a:pos x="T2" y="T3"/>
                </a:cxn>
                <a:cxn ang="0">
                  <a:pos x="T4" y="T5"/>
                </a:cxn>
                <a:cxn ang="0">
                  <a:pos x="T6" y="T7"/>
                </a:cxn>
                <a:cxn ang="0">
                  <a:pos x="T8" y="T9"/>
                </a:cxn>
              </a:cxnLst>
              <a:rect l="0" t="0" r="r" b="b"/>
              <a:pathLst>
                <a:path w="78" h="42">
                  <a:moveTo>
                    <a:pt x="44" y="4"/>
                  </a:moveTo>
                  <a:cubicBezTo>
                    <a:pt x="60" y="9"/>
                    <a:pt x="71" y="19"/>
                    <a:pt x="78" y="32"/>
                  </a:cubicBezTo>
                  <a:cubicBezTo>
                    <a:pt x="65" y="39"/>
                    <a:pt x="50" y="42"/>
                    <a:pt x="34" y="37"/>
                  </a:cubicBezTo>
                  <a:cubicBezTo>
                    <a:pt x="19" y="33"/>
                    <a:pt x="7" y="22"/>
                    <a:pt x="0" y="9"/>
                  </a:cubicBezTo>
                  <a:cubicBezTo>
                    <a:pt x="13" y="2"/>
                    <a:pt x="29" y="0"/>
                    <a:pt x="44" y="4"/>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247"/>
            <p:cNvSpPr/>
            <p:nvPr/>
          </p:nvSpPr>
          <p:spPr bwMode="auto">
            <a:xfrm>
              <a:off x="2278063" y="4387850"/>
              <a:ext cx="292100" cy="161925"/>
            </a:xfrm>
            <a:custGeom>
              <a:avLst/>
              <a:gdLst>
                <a:gd name="T0" fmla="*/ 44 w 78"/>
                <a:gd name="T1" fmla="*/ 5 h 43"/>
                <a:gd name="T2" fmla="*/ 78 w 78"/>
                <a:gd name="T3" fmla="*/ 33 h 43"/>
                <a:gd name="T4" fmla="*/ 34 w 78"/>
                <a:gd name="T5" fmla="*/ 38 h 43"/>
                <a:gd name="T6" fmla="*/ 0 w 78"/>
                <a:gd name="T7" fmla="*/ 10 h 43"/>
                <a:gd name="T8" fmla="*/ 44 w 78"/>
                <a:gd name="T9" fmla="*/ 5 h 43"/>
              </a:gdLst>
              <a:ahLst/>
              <a:cxnLst>
                <a:cxn ang="0">
                  <a:pos x="T0" y="T1"/>
                </a:cxn>
                <a:cxn ang="0">
                  <a:pos x="T2" y="T3"/>
                </a:cxn>
                <a:cxn ang="0">
                  <a:pos x="T4" y="T5"/>
                </a:cxn>
                <a:cxn ang="0">
                  <a:pos x="T6" y="T7"/>
                </a:cxn>
                <a:cxn ang="0">
                  <a:pos x="T8" y="T9"/>
                </a:cxn>
              </a:cxnLst>
              <a:rect l="0" t="0" r="r" b="b"/>
              <a:pathLst>
                <a:path w="78" h="43">
                  <a:moveTo>
                    <a:pt x="44" y="5"/>
                  </a:moveTo>
                  <a:cubicBezTo>
                    <a:pt x="59" y="9"/>
                    <a:pt x="71" y="20"/>
                    <a:pt x="78" y="33"/>
                  </a:cubicBezTo>
                  <a:cubicBezTo>
                    <a:pt x="65" y="40"/>
                    <a:pt x="49" y="43"/>
                    <a:pt x="34" y="38"/>
                  </a:cubicBezTo>
                  <a:cubicBezTo>
                    <a:pt x="19" y="33"/>
                    <a:pt x="7" y="23"/>
                    <a:pt x="0" y="10"/>
                  </a:cubicBezTo>
                  <a:cubicBezTo>
                    <a:pt x="13" y="3"/>
                    <a:pt x="28" y="0"/>
                    <a:pt x="44"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248"/>
            <p:cNvSpPr/>
            <p:nvPr/>
          </p:nvSpPr>
          <p:spPr bwMode="auto">
            <a:xfrm>
              <a:off x="1966913" y="4891088"/>
              <a:ext cx="187325" cy="101600"/>
            </a:xfrm>
            <a:custGeom>
              <a:avLst/>
              <a:gdLst>
                <a:gd name="T0" fmla="*/ 28 w 50"/>
                <a:gd name="T1" fmla="*/ 3 h 27"/>
                <a:gd name="T2" fmla="*/ 50 w 50"/>
                <a:gd name="T3" fmla="*/ 21 h 27"/>
                <a:gd name="T4" fmla="*/ 21 w 50"/>
                <a:gd name="T5" fmla="*/ 24 h 27"/>
                <a:gd name="T6" fmla="*/ 0 w 50"/>
                <a:gd name="T7" fmla="*/ 6 h 27"/>
                <a:gd name="T8" fmla="*/ 28 w 50"/>
                <a:gd name="T9" fmla="*/ 3 h 27"/>
              </a:gdLst>
              <a:ahLst/>
              <a:cxnLst>
                <a:cxn ang="0">
                  <a:pos x="T0" y="T1"/>
                </a:cxn>
                <a:cxn ang="0">
                  <a:pos x="T2" y="T3"/>
                </a:cxn>
                <a:cxn ang="0">
                  <a:pos x="T4" y="T5"/>
                </a:cxn>
                <a:cxn ang="0">
                  <a:pos x="T6" y="T7"/>
                </a:cxn>
                <a:cxn ang="0">
                  <a:pos x="T8" y="T9"/>
                </a:cxn>
              </a:cxnLst>
              <a:rect l="0" t="0" r="r" b="b"/>
              <a:pathLst>
                <a:path w="50" h="27">
                  <a:moveTo>
                    <a:pt x="28" y="3"/>
                  </a:moveTo>
                  <a:cubicBezTo>
                    <a:pt x="38" y="6"/>
                    <a:pt x="45" y="13"/>
                    <a:pt x="50" y="21"/>
                  </a:cubicBezTo>
                  <a:cubicBezTo>
                    <a:pt x="41" y="26"/>
                    <a:pt x="31" y="27"/>
                    <a:pt x="21" y="24"/>
                  </a:cubicBezTo>
                  <a:cubicBezTo>
                    <a:pt x="12" y="21"/>
                    <a:pt x="4" y="14"/>
                    <a:pt x="0" y="6"/>
                  </a:cubicBezTo>
                  <a:cubicBezTo>
                    <a:pt x="8" y="1"/>
                    <a:pt x="18"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8" name="Freeform 249"/>
            <p:cNvSpPr/>
            <p:nvPr/>
          </p:nvSpPr>
          <p:spPr bwMode="auto">
            <a:xfrm>
              <a:off x="2132013" y="4838700"/>
              <a:ext cx="195263" cy="93663"/>
            </a:xfrm>
            <a:custGeom>
              <a:avLst/>
              <a:gdLst>
                <a:gd name="T0" fmla="*/ 24 w 52"/>
                <a:gd name="T1" fmla="*/ 1 h 25"/>
                <a:gd name="T2" fmla="*/ 52 w 52"/>
                <a:gd name="T3" fmla="*/ 8 h 25"/>
                <a:gd name="T4" fmla="*/ 28 w 52"/>
                <a:gd name="T5" fmla="*/ 23 h 25"/>
                <a:gd name="T6" fmla="*/ 0 w 52"/>
                <a:gd name="T7" fmla="*/ 16 h 25"/>
                <a:gd name="T8" fmla="*/ 24 w 52"/>
                <a:gd name="T9" fmla="*/ 1 h 25"/>
              </a:gdLst>
              <a:ahLst/>
              <a:cxnLst>
                <a:cxn ang="0">
                  <a:pos x="T0" y="T1"/>
                </a:cxn>
                <a:cxn ang="0">
                  <a:pos x="T2" y="T3"/>
                </a:cxn>
                <a:cxn ang="0">
                  <a:pos x="T4" y="T5"/>
                </a:cxn>
                <a:cxn ang="0">
                  <a:pos x="T6" y="T7"/>
                </a:cxn>
                <a:cxn ang="0">
                  <a:pos x="T8" y="T9"/>
                </a:cxn>
              </a:cxnLst>
              <a:rect l="0" t="0" r="r" b="b"/>
              <a:pathLst>
                <a:path w="52" h="25">
                  <a:moveTo>
                    <a:pt x="24" y="1"/>
                  </a:moveTo>
                  <a:cubicBezTo>
                    <a:pt x="34" y="0"/>
                    <a:pt x="44" y="2"/>
                    <a:pt x="52" y="8"/>
                  </a:cubicBezTo>
                  <a:cubicBezTo>
                    <a:pt x="46" y="16"/>
                    <a:pt x="38" y="22"/>
                    <a:pt x="28" y="23"/>
                  </a:cubicBezTo>
                  <a:cubicBezTo>
                    <a:pt x="18" y="25"/>
                    <a:pt x="8" y="22"/>
                    <a:pt x="0" y="16"/>
                  </a:cubicBezTo>
                  <a:cubicBezTo>
                    <a:pt x="6" y="9"/>
                    <a:pt x="14" y="3"/>
                    <a:pt x="24" y="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9" name="Freeform 250"/>
            <p:cNvSpPr/>
            <p:nvPr/>
          </p:nvSpPr>
          <p:spPr bwMode="auto">
            <a:xfrm>
              <a:off x="2552700" y="4643438"/>
              <a:ext cx="349250" cy="244475"/>
            </a:xfrm>
            <a:custGeom>
              <a:avLst/>
              <a:gdLst>
                <a:gd name="T0" fmla="*/ 58 w 93"/>
                <a:gd name="T1" fmla="*/ 13 h 65"/>
                <a:gd name="T2" fmla="*/ 93 w 93"/>
                <a:gd name="T3" fmla="*/ 59 h 65"/>
                <a:gd name="T4" fmla="*/ 35 w 93"/>
                <a:gd name="T5" fmla="*/ 52 h 65"/>
                <a:gd name="T6" fmla="*/ 0 w 93"/>
                <a:gd name="T7" fmla="*/ 6 h 65"/>
                <a:gd name="T8" fmla="*/ 58 w 93"/>
                <a:gd name="T9" fmla="*/ 13 h 65"/>
              </a:gdLst>
              <a:ahLst/>
              <a:cxnLst>
                <a:cxn ang="0">
                  <a:pos x="T0" y="T1"/>
                </a:cxn>
                <a:cxn ang="0">
                  <a:pos x="T2" y="T3"/>
                </a:cxn>
                <a:cxn ang="0">
                  <a:pos x="T4" y="T5"/>
                </a:cxn>
                <a:cxn ang="0">
                  <a:pos x="T6" y="T7"/>
                </a:cxn>
                <a:cxn ang="0">
                  <a:pos x="T8" y="T9"/>
                </a:cxn>
              </a:cxnLst>
              <a:rect l="0" t="0" r="r" b="b"/>
              <a:pathLst>
                <a:path w="93" h="65">
                  <a:moveTo>
                    <a:pt x="58" y="13"/>
                  </a:moveTo>
                  <a:cubicBezTo>
                    <a:pt x="76" y="23"/>
                    <a:pt x="88" y="40"/>
                    <a:pt x="93" y="59"/>
                  </a:cubicBezTo>
                  <a:cubicBezTo>
                    <a:pt x="74" y="65"/>
                    <a:pt x="53" y="63"/>
                    <a:pt x="35" y="52"/>
                  </a:cubicBezTo>
                  <a:cubicBezTo>
                    <a:pt x="17" y="42"/>
                    <a:pt x="5" y="25"/>
                    <a:pt x="0" y="6"/>
                  </a:cubicBezTo>
                  <a:cubicBezTo>
                    <a:pt x="19" y="0"/>
                    <a:pt x="40"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0" name="Freeform 251"/>
            <p:cNvSpPr/>
            <p:nvPr/>
          </p:nvSpPr>
          <p:spPr bwMode="auto">
            <a:xfrm>
              <a:off x="2709863" y="4819650"/>
              <a:ext cx="195263" cy="93663"/>
            </a:xfrm>
            <a:custGeom>
              <a:avLst/>
              <a:gdLst>
                <a:gd name="T0" fmla="*/ 24 w 52"/>
                <a:gd name="T1" fmla="*/ 2 h 25"/>
                <a:gd name="T2" fmla="*/ 52 w 52"/>
                <a:gd name="T3" fmla="*/ 9 h 25"/>
                <a:gd name="T4" fmla="*/ 28 w 52"/>
                <a:gd name="T5" fmla="*/ 24 h 25"/>
                <a:gd name="T6" fmla="*/ 0 w 52"/>
                <a:gd name="T7" fmla="*/ 17 h 25"/>
                <a:gd name="T8" fmla="*/ 24 w 52"/>
                <a:gd name="T9" fmla="*/ 2 h 25"/>
              </a:gdLst>
              <a:ahLst/>
              <a:cxnLst>
                <a:cxn ang="0">
                  <a:pos x="T0" y="T1"/>
                </a:cxn>
                <a:cxn ang="0">
                  <a:pos x="T2" y="T3"/>
                </a:cxn>
                <a:cxn ang="0">
                  <a:pos x="T4" y="T5"/>
                </a:cxn>
                <a:cxn ang="0">
                  <a:pos x="T6" y="T7"/>
                </a:cxn>
                <a:cxn ang="0">
                  <a:pos x="T8" y="T9"/>
                </a:cxn>
              </a:cxnLst>
              <a:rect l="0" t="0" r="r" b="b"/>
              <a:pathLst>
                <a:path w="52" h="25">
                  <a:moveTo>
                    <a:pt x="24" y="2"/>
                  </a:moveTo>
                  <a:cubicBezTo>
                    <a:pt x="34" y="0"/>
                    <a:pt x="44" y="3"/>
                    <a:pt x="52" y="9"/>
                  </a:cubicBezTo>
                  <a:cubicBezTo>
                    <a:pt x="46" y="17"/>
                    <a:pt x="38" y="22"/>
                    <a:pt x="28" y="24"/>
                  </a:cubicBezTo>
                  <a:cubicBezTo>
                    <a:pt x="18" y="25"/>
                    <a:pt x="8" y="23"/>
                    <a:pt x="0" y="17"/>
                  </a:cubicBezTo>
                  <a:cubicBezTo>
                    <a:pt x="6" y="9"/>
                    <a:pt x="14" y="3"/>
                    <a:pt x="24" y="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252"/>
            <p:cNvSpPr/>
            <p:nvPr/>
          </p:nvSpPr>
          <p:spPr bwMode="auto">
            <a:xfrm>
              <a:off x="2671763" y="5989638"/>
              <a:ext cx="188913" cy="104775"/>
            </a:xfrm>
            <a:custGeom>
              <a:avLst/>
              <a:gdLst>
                <a:gd name="T0" fmla="*/ 28 w 50"/>
                <a:gd name="T1" fmla="*/ 3 h 28"/>
                <a:gd name="T2" fmla="*/ 50 w 50"/>
                <a:gd name="T3" fmla="*/ 21 h 28"/>
                <a:gd name="T4" fmla="*/ 22 w 50"/>
                <a:gd name="T5" fmla="*/ 25 h 28"/>
                <a:gd name="T6" fmla="*/ 0 w 50"/>
                <a:gd name="T7" fmla="*/ 6 h 28"/>
                <a:gd name="T8" fmla="*/ 28 w 50"/>
                <a:gd name="T9" fmla="*/ 3 h 28"/>
              </a:gdLst>
              <a:ahLst/>
              <a:cxnLst>
                <a:cxn ang="0">
                  <a:pos x="T0" y="T1"/>
                </a:cxn>
                <a:cxn ang="0">
                  <a:pos x="T2" y="T3"/>
                </a:cxn>
                <a:cxn ang="0">
                  <a:pos x="T4" y="T5"/>
                </a:cxn>
                <a:cxn ang="0">
                  <a:pos x="T6" y="T7"/>
                </a:cxn>
                <a:cxn ang="0">
                  <a:pos x="T8" y="T9"/>
                </a:cxn>
              </a:cxnLst>
              <a:rect l="0" t="0" r="r" b="b"/>
              <a:pathLst>
                <a:path w="50" h="28">
                  <a:moveTo>
                    <a:pt x="28" y="3"/>
                  </a:moveTo>
                  <a:cubicBezTo>
                    <a:pt x="38" y="6"/>
                    <a:pt x="46" y="13"/>
                    <a:pt x="50" y="21"/>
                  </a:cubicBezTo>
                  <a:cubicBezTo>
                    <a:pt x="42" y="26"/>
                    <a:pt x="32" y="28"/>
                    <a:pt x="22" y="25"/>
                  </a:cubicBezTo>
                  <a:cubicBezTo>
                    <a:pt x="12" y="22"/>
                    <a:pt x="5" y="15"/>
                    <a:pt x="0" y="6"/>
                  </a:cubicBezTo>
                  <a:cubicBezTo>
                    <a:pt x="8" y="2"/>
                    <a:pt x="19"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253"/>
            <p:cNvSpPr/>
            <p:nvPr/>
          </p:nvSpPr>
          <p:spPr bwMode="auto">
            <a:xfrm>
              <a:off x="1831975" y="4556125"/>
              <a:ext cx="187325" cy="101600"/>
            </a:xfrm>
            <a:custGeom>
              <a:avLst/>
              <a:gdLst>
                <a:gd name="T0" fmla="*/ 28 w 50"/>
                <a:gd name="T1" fmla="*/ 3 h 27"/>
                <a:gd name="T2" fmla="*/ 50 w 50"/>
                <a:gd name="T3" fmla="*/ 21 h 27"/>
                <a:gd name="T4" fmla="*/ 22 w 50"/>
                <a:gd name="T5" fmla="*/ 24 h 27"/>
                <a:gd name="T6" fmla="*/ 0 w 50"/>
                <a:gd name="T7" fmla="*/ 6 h 27"/>
                <a:gd name="T8" fmla="*/ 28 w 50"/>
                <a:gd name="T9" fmla="*/ 3 h 27"/>
              </a:gdLst>
              <a:ahLst/>
              <a:cxnLst>
                <a:cxn ang="0">
                  <a:pos x="T0" y="T1"/>
                </a:cxn>
                <a:cxn ang="0">
                  <a:pos x="T2" y="T3"/>
                </a:cxn>
                <a:cxn ang="0">
                  <a:pos x="T4" y="T5"/>
                </a:cxn>
                <a:cxn ang="0">
                  <a:pos x="T6" y="T7"/>
                </a:cxn>
                <a:cxn ang="0">
                  <a:pos x="T8" y="T9"/>
                </a:cxn>
              </a:cxnLst>
              <a:rect l="0" t="0" r="r" b="b"/>
              <a:pathLst>
                <a:path w="50" h="27">
                  <a:moveTo>
                    <a:pt x="28" y="3"/>
                  </a:moveTo>
                  <a:cubicBezTo>
                    <a:pt x="38" y="6"/>
                    <a:pt x="46" y="12"/>
                    <a:pt x="50" y="21"/>
                  </a:cubicBezTo>
                  <a:cubicBezTo>
                    <a:pt x="42" y="26"/>
                    <a:pt x="32" y="27"/>
                    <a:pt x="22" y="24"/>
                  </a:cubicBezTo>
                  <a:cubicBezTo>
                    <a:pt x="12" y="21"/>
                    <a:pt x="4" y="14"/>
                    <a:pt x="0" y="6"/>
                  </a:cubicBezTo>
                  <a:cubicBezTo>
                    <a:pt x="8" y="1"/>
                    <a:pt x="18"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3" name="Freeform 254"/>
            <p:cNvSpPr/>
            <p:nvPr/>
          </p:nvSpPr>
          <p:spPr bwMode="auto">
            <a:xfrm>
              <a:off x="1538288" y="3857625"/>
              <a:ext cx="192088" cy="104775"/>
            </a:xfrm>
            <a:custGeom>
              <a:avLst/>
              <a:gdLst>
                <a:gd name="T0" fmla="*/ 29 w 51"/>
                <a:gd name="T1" fmla="*/ 3 h 28"/>
                <a:gd name="T2" fmla="*/ 51 w 51"/>
                <a:gd name="T3" fmla="*/ 22 h 28"/>
                <a:gd name="T4" fmla="*/ 22 w 51"/>
                <a:gd name="T5" fmla="*/ 25 h 28"/>
                <a:gd name="T6" fmla="*/ 0 w 51"/>
                <a:gd name="T7" fmla="*/ 7 h 28"/>
                <a:gd name="T8" fmla="*/ 29 w 51"/>
                <a:gd name="T9" fmla="*/ 3 h 28"/>
              </a:gdLst>
              <a:ahLst/>
              <a:cxnLst>
                <a:cxn ang="0">
                  <a:pos x="T0" y="T1"/>
                </a:cxn>
                <a:cxn ang="0">
                  <a:pos x="T2" y="T3"/>
                </a:cxn>
                <a:cxn ang="0">
                  <a:pos x="T4" y="T5"/>
                </a:cxn>
                <a:cxn ang="0">
                  <a:pos x="T6" y="T7"/>
                </a:cxn>
                <a:cxn ang="0">
                  <a:pos x="T8" y="T9"/>
                </a:cxn>
              </a:cxnLst>
              <a:rect l="0" t="0" r="r" b="b"/>
              <a:pathLst>
                <a:path w="51" h="28">
                  <a:moveTo>
                    <a:pt x="29" y="3"/>
                  </a:moveTo>
                  <a:cubicBezTo>
                    <a:pt x="39" y="6"/>
                    <a:pt x="46" y="13"/>
                    <a:pt x="51" y="22"/>
                  </a:cubicBezTo>
                  <a:cubicBezTo>
                    <a:pt x="42" y="26"/>
                    <a:pt x="32" y="28"/>
                    <a:pt x="22" y="25"/>
                  </a:cubicBezTo>
                  <a:cubicBezTo>
                    <a:pt x="13" y="22"/>
                    <a:pt x="5" y="15"/>
                    <a:pt x="0" y="7"/>
                  </a:cubicBezTo>
                  <a:cubicBezTo>
                    <a:pt x="9" y="2"/>
                    <a:pt x="19" y="0"/>
                    <a:pt x="29"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4" name="Freeform 255"/>
            <p:cNvSpPr/>
            <p:nvPr/>
          </p:nvSpPr>
          <p:spPr bwMode="auto">
            <a:xfrm>
              <a:off x="1106488" y="4429125"/>
              <a:ext cx="288925" cy="179388"/>
            </a:xfrm>
            <a:custGeom>
              <a:avLst/>
              <a:gdLst>
                <a:gd name="T0" fmla="*/ 30 w 77"/>
                <a:gd name="T1" fmla="*/ 8 h 48"/>
                <a:gd name="T2" fmla="*/ 77 w 77"/>
                <a:gd name="T3" fmla="*/ 5 h 48"/>
                <a:gd name="T4" fmla="*/ 47 w 77"/>
                <a:gd name="T5" fmla="*/ 40 h 48"/>
                <a:gd name="T6" fmla="*/ 0 w 77"/>
                <a:gd name="T7" fmla="*/ 43 h 48"/>
                <a:gd name="T8" fmla="*/ 30 w 77"/>
                <a:gd name="T9" fmla="*/ 8 h 48"/>
              </a:gdLst>
              <a:ahLst/>
              <a:cxnLst>
                <a:cxn ang="0">
                  <a:pos x="T0" y="T1"/>
                </a:cxn>
                <a:cxn ang="0">
                  <a:pos x="T2" y="T3"/>
                </a:cxn>
                <a:cxn ang="0">
                  <a:pos x="T4" y="T5"/>
                </a:cxn>
                <a:cxn ang="0">
                  <a:pos x="T6" y="T7"/>
                </a:cxn>
                <a:cxn ang="0">
                  <a:pos x="T8" y="T9"/>
                </a:cxn>
              </a:cxnLst>
              <a:rect l="0" t="0" r="r" b="b"/>
              <a:pathLst>
                <a:path w="77" h="48">
                  <a:moveTo>
                    <a:pt x="30" y="8"/>
                  </a:moveTo>
                  <a:cubicBezTo>
                    <a:pt x="45" y="1"/>
                    <a:pt x="62" y="0"/>
                    <a:pt x="77" y="5"/>
                  </a:cubicBezTo>
                  <a:cubicBezTo>
                    <a:pt x="72" y="20"/>
                    <a:pt x="62" y="33"/>
                    <a:pt x="47" y="40"/>
                  </a:cubicBezTo>
                  <a:cubicBezTo>
                    <a:pt x="32" y="48"/>
                    <a:pt x="15" y="48"/>
                    <a:pt x="0" y="43"/>
                  </a:cubicBezTo>
                  <a:cubicBezTo>
                    <a:pt x="5" y="29"/>
                    <a:pt x="15" y="16"/>
                    <a:pt x="30"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5" name="Freeform 256"/>
            <p:cNvSpPr/>
            <p:nvPr/>
          </p:nvSpPr>
          <p:spPr bwMode="auto">
            <a:xfrm>
              <a:off x="1246188" y="4984750"/>
              <a:ext cx="284163" cy="184150"/>
            </a:xfrm>
            <a:custGeom>
              <a:avLst/>
              <a:gdLst>
                <a:gd name="T0" fmla="*/ 30 w 76"/>
                <a:gd name="T1" fmla="*/ 8 h 49"/>
                <a:gd name="T2" fmla="*/ 76 w 76"/>
                <a:gd name="T3" fmla="*/ 5 h 49"/>
                <a:gd name="T4" fmla="*/ 46 w 76"/>
                <a:gd name="T5" fmla="*/ 41 h 49"/>
                <a:gd name="T6" fmla="*/ 0 w 76"/>
                <a:gd name="T7" fmla="*/ 44 h 49"/>
                <a:gd name="T8" fmla="*/ 30 w 76"/>
                <a:gd name="T9" fmla="*/ 8 h 49"/>
              </a:gdLst>
              <a:ahLst/>
              <a:cxnLst>
                <a:cxn ang="0">
                  <a:pos x="T0" y="T1"/>
                </a:cxn>
                <a:cxn ang="0">
                  <a:pos x="T2" y="T3"/>
                </a:cxn>
                <a:cxn ang="0">
                  <a:pos x="T4" y="T5"/>
                </a:cxn>
                <a:cxn ang="0">
                  <a:pos x="T6" y="T7"/>
                </a:cxn>
                <a:cxn ang="0">
                  <a:pos x="T8" y="T9"/>
                </a:cxn>
              </a:cxnLst>
              <a:rect l="0" t="0" r="r" b="b"/>
              <a:pathLst>
                <a:path w="76" h="49">
                  <a:moveTo>
                    <a:pt x="30" y="8"/>
                  </a:moveTo>
                  <a:cubicBezTo>
                    <a:pt x="45" y="1"/>
                    <a:pt x="62" y="0"/>
                    <a:pt x="76" y="5"/>
                  </a:cubicBezTo>
                  <a:cubicBezTo>
                    <a:pt x="72" y="20"/>
                    <a:pt x="61" y="33"/>
                    <a:pt x="46" y="41"/>
                  </a:cubicBezTo>
                  <a:cubicBezTo>
                    <a:pt x="31" y="48"/>
                    <a:pt x="15" y="49"/>
                    <a:pt x="0" y="44"/>
                  </a:cubicBezTo>
                  <a:cubicBezTo>
                    <a:pt x="5" y="29"/>
                    <a:pt x="15" y="16"/>
                    <a:pt x="30" y="8"/>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6" name="Freeform 257"/>
            <p:cNvSpPr/>
            <p:nvPr/>
          </p:nvSpPr>
          <p:spPr bwMode="auto">
            <a:xfrm>
              <a:off x="1317625" y="3906838"/>
              <a:ext cx="187325" cy="101600"/>
            </a:xfrm>
            <a:custGeom>
              <a:avLst/>
              <a:gdLst>
                <a:gd name="T0" fmla="*/ 28 w 50"/>
                <a:gd name="T1" fmla="*/ 3 h 27"/>
                <a:gd name="T2" fmla="*/ 50 w 50"/>
                <a:gd name="T3" fmla="*/ 21 h 27"/>
                <a:gd name="T4" fmla="*/ 22 w 50"/>
                <a:gd name="T5" fmla="*/ 24 h 27"/>
                <a:gd name="T6" fmla="*/ 0 w 50"/>
                <a:gd name="T7" fmla="*/ 6 h 27"/>
                <a:gd name="T8" fmla="*/ 28 w 50"/>
                <a:gd name="T9" fmla="*/ 3 h 27"/>
              </a:gdLst>
              <a:ahLst/>
              <a:cxnLst>
                <a:cxn ang="0">
                  <a:pos x="T0" y="T1"/>
                </a:cxn>
                <a:cxn ang="0">
                  <a:pos x="T2" y="T3"/>
                </a:cxn>
                <a:cxn ang="0">
                  <a:pos x="T4" y="T5"/>
                </a:cxn>
                <a:cxn ang="0">
                  <a:pos x="T6" y="T7"/>
                </a:cxn>
                <a:cxn ang="0">
                  <a:pos x="T8" y="T9"/>
                </a:cxn>
              </a:cxnLst>
              <a:rect l="0" t="0" r="r" b="b"/>
              <a:pathLst>
                <a:path w="50" h="27">
                  <a:moveTo>
                    <a:pt x="28" y="3"/>
                  </a:moveTo>
                  <a:cubicBezTo>
                    <a:pt x="38" y="6"/>
                    <a:pt x="46" y="12"/>
                    <a:pt x="50" y="21"/>
                  </a:cubicBezTo>
                  <a:cubicBezTo>
                    <a:pt x="42" y="25"/>
                    <a:pt x="32" y="27"/>
                    <a:pt x="22" y="24"/>
                  </a:cubicBezTo>
                  <a:cubicBezTo>
                    <a:pt x="12" y="21"/>
                    <a:pt x="4" y="14"/>
                    <a:pt x="0" y="6"/>
                  </a:cubicBezTo>
                  <a:cubicBezTo>
                    <a:pt x="8" y="1"/>
                    <a:pt x="18"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7" name="Freeform 258"/>
            <p:cNvSpPr/>
            <p:nvPr/>
          </p:nvSpPr>
          <p:spPr bwMode="auto">
            <a:xfrm>
              <a:off x="1139825" y="3978275"/>
              <a:ext cx="188913" cy="101600"/>
            </a:xfrm>
            <a:custGeom>
              <a:avLst/>
              <a:gdLst>
                <a:gd name="T0" fmla="*/ 28 w 50"/>
                <a:gd name="T1" fmla="*/ 3 h 27"/>
                <a:gd name="T2" fmla="*/ 50 w 50"/>
                <a:gd name="T3" fmla="*/ 21 h 27"/>
                <a:gd name="T4" fmla="*/ 22 w 50"/>
                <a:gd name="T5" fmla="*/ 24 h 27"/>
                <a:gd name="T6" fmla="*/ 0 w 50"/>
                <a:gd name="T7" fmla="*/ 6 h 27"/>
                <a:gd name="T8" fmla="*/ 28 w 50"/>
                <a:gd name="T9" fmla="*/ 3 h 27"/>
              </a:gdLst>
              <a:ahLst/>
              <a:cxnLst>
                <a:cxn ang="0">
                  <a:pos x="T0" y="T1"/>
                </a:cxn>
                <a:cxn ang="0">
                  <a:pos x="T2" y="T3"/>
                </a:cxn>
                <a:cxn ang="0">
                  <a:pos x="T4" y="T5"/>
                </a:cxn>
                <a:cxn ang="0">
                  <a:pos x="T6" y="T7"/>
                </a:cxn>
                <a:cxn ang="0">
                  <a:pos x="T8" y="T9"/>
                </a:cxn>
              </a:cxnLst>
              <a:rect l="0" t="0" r="r" b="b"/>
              <a:pathLst>
                <a:path w="50" h="27">
                  <a:moveTo>
                    <a:pt x="28" y="3"/>
                  </a:moveTo>
                  <a:cubicBezTo>
                    <a:pt x="38" y="6"/>
                    <a:pt x="46" y="12"/>
                    <a:pt x="50" y="21"/>
                  </a:cubicBezTo>
                  <a:cubicBezTo>
                    <a:pt x="42" y="25"/>
                    <a:pt x="32" y="27"/>
                    <a:pt x="22" y="24"/>
                  </a:cubicBezTo>
                  <a:cubicBezTo>
                    <a:pt x="12" y="21"/>
                    <a:pt x="4" y="14"/>
                    <a:pt x="0" y="6"/>
                  </a:cubicBezTo>
                  <a:cubicBezTo>
                    <a:pt x="8" y="1"/>
                    <a:pt x="18" y="0"/>
                    <a:pt x="28" y="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8" name="Freeform 259"/>
            <p:cNvSpPr/>
            <p:nvPr/>
          </p:nvSpPr>
          <p:spPr bwMode="auto">
            <a:xfrm>
              <a:off x="1389063" y="3681413"/>
              <a:ext cx="134938" cy="146050"/>
            </a:xfrm>
            <a:custGeom>
              <a:avLst/>
              <a:gdLst>
                <a:gd name="T0" fmla="*/ 26 w 36"/>
                <a:gd name="T1" fmla="*/ 12 h 39"/>
                <a:gd name="T2" fmla="*/ 35 w 36"/>
                <a:gd name="T3" fmla="*/ 39 h 39"/>
                <a:gd name="T4" fmla="*/ 10 w 36"/>
                <a:gd name="T5" fmla="*/ 27 h 39"/>
                <a:gd name="T6" fmla="*/ 0 w 36"/>
                <a:gd name="T7" fmla="*/ 0 h 39"/>
                <a:gd name="T8" fmla="*/ 26 w 36"/>
                <a:gd name="T9" fmla="*/ 12 h 39"/>
              </a:gdLst>
              <a:ahLst/>
              <a:cxnLst>
                <a:cxn ang="0">
                  <a:pos x="T0" y="T1"/>
                </a:cxn>
                <a:cxn ang="0">
                  <a:pos x="T2" y="T3"/>
                </a:cxn>
                <a:cxn ang="0">
                  <a:pos x="T4" y="T5"/>
                </a:cxn>
                <a:cxn ang="0">
                  <a:pos x="T6" y="T7"/>
                </a:cxn>
                <a:cxn ang="0">
                  <a:pos x="T8" y="T9"/>
                </a:cxn>
              </a:cxnLst>
              <a:rect l="0" t="0" r="r" b="b"/>
              <a:pathLst>
                <a:path w="36" h="39">
                  <a:moveTo>
                    <a:pt x="26" y="12"/>
                  </a:moveTo>
                  <a:cubicBezTo>
                    <a:pt x="33" y="19"/>
                    <a:pt x="36" y="29"/>
                    <a:pt x="35" y="39"/>
                  </a:cubicBezTo>
                  <a:cubicBezTo>
                    <a:pt x="26" y="38"/>
                    <a:pt x="17" y="34"/>
                    <a:pt x="10" y="27"/>
                  </a:cubicBezTo>
                  <a:cubicBezTo>
                    <a:pt x="3" y="19"/>
                    <a:pt x="0" y="10"/>
                    <a:pt x="0" y="0"/>
                  </a:cubicBezTo>
                  <a:cubicBezTo>
                    <a:pt x="10" y="0"/>
                    <a:pt x="19" y="4"/>
                    <a:pt x="26"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9" name="Freeform 260"/>
            <p:cNvSpPr/>
            <p:nvPr/>
          </p:nvSpPr>
          <p:spPr bwMode="auto">
            <a:xfrm>
              <a:off x="1951038" y="3571875"/>
              <a:ext cx="134938" cy="146050"/>
            </a:xfrm>
            <a:custGeom>
              <a:avLst/>
              <a:gdLst>
                <a:gd name="T0" fmla="*/ 26 w 36"/>
                <a:gd name="T1" fmla="*/ 12 h 39"/>
                <a:gd name="T2" fmla="*/ 36 w 36"/>
                <a:gd name="T3" fmla="*/ 39 h 39"/>
                <a:gd name="T4" fmla="*/ 10 w 36"/>
                <a:gd name="T5" fmla="*/ 27 h 39"/>
                <a:gd name="T6" fmla="*/ 0 w 36"/>
                <a:gd name="T7" fmla="*/ 0 h 39"/>
                <a:gd name="T8" fmla="*/ 26 w 36"/>
                <a:gd name="T9" fmla="*/ 12 h 39"/>
              </a:gdLst>
              <a:ahLst/>
              <a:cxnLst>
                <a:cxn ang="0">
                  <a:pos x="T0" y="T1"/>
                </a:cxn>
                <a:cxn ang="0">
                  <a:pos x="T2" y="T3"/>
                </a:cxn>
                <a:cxn ang="0">
                  <a:pos x="T4" y="T5"/>
                </a:cxn>
                <a:cxn ang="0">
                  <a:pos x="T6" y="T7"/>
                </a:cxn>
                <a:cxn ang="0">
                  <a:pos x="T8" y="T9"/>
                </a:cxn>
              </a:cxnLst>
              <a:rect l="0" t="0" r="r" b="b"/>
              <a:pathLst>
                <a:path w="36" h="39">
                  <a:moveTo>
                    <a:pt x="26" y="12"/>
                  </a:moveTo>
                  <a:cubicBezTo>
                    <a:pt x="33" y="20"/>
                    <a:pt x="36" y="30"/>
                    <a:pt x="36" y="39"/>
                  </a:cubicBezTo>
                  <a:cubicBezTo>
                    <a:pt x="26" y="39"/>
                    <a:pt x="17" y="35"/>
                    <a:pt x="10" y="27"/>
                  </a:cubicBezTo>
                  <a:cubicBezTo>
                    <a:pt x="3" y="20"/>
                    <a:pt x="0" y="10"/>
                    <a:pt x="0" y="0"/>
                  </a:cubicBezTo>
                  <a:cubicBezTo>
                    <a:pt x="10" y="1"/>
                    <a:pt x="19" y="5"/>
                    <a:pt x="26"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0" name="Freeform 261"/>
            <p:cNvSpPr/>
            <p:nvPr/>
          </p:nvSpPr>
          <p:spPr bwMode="auto">
            <a:xfrm>
              <a:off x="2559050" y="4086225"/>
              <a:ext cx="139700" cy="147638"/>
            </a:xfrm>
            <a:custGeom>
              <a:avLst/>
              <a:gdLst>
                <a:gd name="T0" fmla="*/ 27 w 37"/>
                <a:gd name="T1" fmla="*/ 12 h 39"/>
                <a:gd name="T2" fmla="*/ 36 w 37"/>
                <a:gd name="T3" fmla="*/ 39 h 39"/>
                <a:gd name="T4" fmla="*/ 10 w 37"/>
                <a:gd name="T5" fmla="*/ 27 h 39"/>
                <a:gd name="T6" fmla="*/ 1 w 37"/>
                <a:gd name="T7" fmla="*/ 0 h 39"/>
                <a:gd name="T8" fmla="*/ 27 w 37"/>
                <a:gd name="T9" fmla="*/ 12 h 39"/>
              </a:gdLst>
              <a:ahLst/>
              <a:cxnLst>
                <a:cxn ang="0">
                  <a:pos x="T0" y="T1"/>
                </a:cxn>
                <a:cxn ang="0">
                  <a:pos x="T2" y="T3"/>
                </a:cxn>
                <a:cxn ang="0">
                  <a:pos x="T4" y="T5"/>
                </a:cxn>
                <a:cxn ang="0">
                  <a:pos x="T6" y="T7"/>
                </a:cxn>
                <a:cxn ang="0">
                  <a:pos x="T8" y="T9"/>
                </a:cxn>
              </a:cxnLst>
              <a:rect l="0" t="0" r="r" b="b"/>
              <a:pathLst>
                <a:path w="37" h="39">
                  <a:moveTo>
                    <a:pt x="27" y="12"/>
                  </a:moveTo>
                  <a:cubicBezTo>
                    <a:pt x="34" y="20"/>
                    <a:pt x="37" y="29"/>
                    <a:pt x="36" y="39"/>
                  </a:cubicBezTo>
                  <a:cubicBezTo>
                    <a:pt x="27" y="39"/>
                    <a:pt x="17" y="35"/>
                    <a:pt x="10" y="27"/>
                  </a:cubicBezTo>
                  <a:cubicBezTo>
                    <a:pt x="3" y="20"/>
                    <a:pt x="0" y="10"/>
                    <a:pt x="1" y="0"/>
                  </a:cubicBezTo>
                  <a:cubicBezTo>
                    <a:pt x="10" y="1"/>
                    <a:pt x="20" y="5"/>
                    <a:pt x="27"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1" name="Freeform 262"/>
            <p:cNvSpPr/>
            <p:nvPr/>
          </p:nvSpPr>
          <p:spPr bwMode="auto">
            <a:xfrm>
              <a:off x="1654175" y="4424363"/>
              <a:ext cx="98425" cy="192088"/>
            </a:xfrm>
            <a:custGeom>
              <a:avLst/>
              <a:gdLst>
                <a:gd name="T0" fmla="*/ 24 w 26"/>
                <a:gd name="T1" fmla="*/ 23 h 51"/>
                <a:gd name="T2" fmla="*/ 19 w 26"/>
                <a:gd name="T3" fmla="*/ 51 h 51"/>
                <a:gd name="T4" fmla="*/ 2 w 26"/>
                <a:gd name="T5" fmla="*/ 28 h 51"/>
                <a:gd name="T6" fmla="*/ 7 w 26"/>
                <a:gd name="T7" fmla="*/ 0 h 51"/>
                <a:gd name="T8" fmla="*/ 24 w 26"/>
                <a:gd name="T9" fmla="*/ 23 h 51"/>
              </a:gdLst>
              <a:ahLst/>
              <a:cxnLst>
                <a:cxn ang="0">
                  <a:pos x="T0" y="T1"/>
                </a:cxn>
                <a:cxn ang="0">
                  <a:pos x="T2" y="T3"/>
                </a:cxn>
                <a:cxn ang="0">
                  <a:pos x="T4" y="T5"/>
                </a:cxn>
                <a:cxn ang="0">
                  <a:pos x="T6" y="T7"/>
                </a:cxn>
                <a:cxn ang="0">
                  <a:pos x="T8" y="T9"/>
                </a:cxn>
              </a:cxnLst>
              <a:rect l="0" t="0" r="r" b="b"/>
              <a:pathLst>
                <a:path w="26" h="51">
                  <a:moveTo>
                    <a:pt x="24" y="23"/>
                  </a:moveTo>
                  <a:cubicBezTo>
                    <a:pt x="26" y="33"/>
                    <a:pt x="24" y="43"/>
                    <a:pt x="19" y="51"/>
                  </a:cubicBezTo>
                  <a:cubicBezTo>
                    <a:pt x="11" y="46"/>
                    <a:pt x="4" y="38"/>
                    <a:pt x="2" y="28"/>
                  </a:cubicBezTo>
                  <a:cubicBezTo>
                    <a:pt x="0" y="18"/>
                    <a:pt x="2" y="8"/>
                    <a:pt x="7" y="0"/>
                  </a:cubicBezTo>
                  <a:cubicBezTo>
                    <a:pt x="15" y="5"/>
                    <a:pt x="21" y="13"/>
                    <a:pt x="24"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2" name="Freeform 263"/>
            <p:cNvSpPr/>
            <p:nvPr/>
          </p:nvSpPr>
          <p:spPr bwMode="auto">
            <a:xfrm>
              <a:off x="1620838" y="3286125"/>
              <a:ext cx="134938" cy="146050"/>
            </a:xfrm>
            <a:custGeom>
              <a:avLst/>
              <a:gdLst>
                <a:gd name="T0" fmla="*/ 26 w 36"/>
                <a:gd name="T1" fmla="*/ 12 h 39"/>
                <a:gd name="T2" fmla="*/ 36 w 36"/>
                <a:gd name="T3" fmla="*/ 39 h 39"/>
                <a:gd name="T4" fmla="*/ 10 w 36"/>
                <a:gd name="T5" fmla="*/ 27 h 39"/>
                <a:gd name="T6" fmla="*/ 0 w 36"/>
                <a:gd name="T7" fmla="*/ 0 h 39"/>
                <a:gd name="T8" fmla="*/ 26 w 36"/>
                <a:gd name="T9" fmla="*/ 12 h 39"/>
              </a:gdLst>
              <a:ahLst/>
              <a:cxnLst>
                <a:cxn ang="0">
                  <a:pos x="T0" y="T1"/>
                </a:cxn>
                <a:cxn ang="0">
                  <a:pos x="T2" y="T3"/>
                </a:cxn>
                <a:cxn ang="0">
                  <a:pos x="T4" y="T5"/>
                </a:cxn>
                <a:cxn ang="0">
                  <a:pos x="T6" y="T7"/>
                </a:cxn>
                <a:cxn ang="0">
                  <a:pos x="T8" y="T9"/>
                </a:cxn>
              </a:cxnLst>
              <a:rect l="0" t="0" r="r" b="b"/>
              <a:pathLst>
                <a:path w="36" h="39">
                  <a:moveTo>
                    <a:pt x="26" y="12"/>
                  </a:moveTo>
                  <a:cubicBezTo>
                    <a:pt x="33" y="20"/>
                    <a:pt x="36" y="29"/>
                    <a:pt x="36" y="39"/>
                  </a:cubicBezTo>
                  <a:cubicBezTo>
                    <a:pt x="26" y="39"/>
                    <a:pt x="17" y="35"/>
                    <a:pt x="10" y="27"/>
                  </a:cubicBezTo>
                  <a:cubicBezTo>
                    <a:pt x="3" y="20"/>
                    <a:pt x="0" y="10"/>
                    <a:pt x="0" y="0"/>
                  </a:cubicBezTo>
                  <a:cubicBezTo>
                    <a:pt x="10" y="1"/>
                    <a:pt x="19" y="5"/>
                    <a:pt x="26"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Freeform 264"/>
            <p:cNvSpPr/>
            <p:nvPr/>
          </p:nvSpPr>
          <p:spPr bwMode="auto">
            <a:xfrm>
              <a:off x="2286000" y="3127375"/>
              <a:ext cx="119063" cy="166688"/>
            </a:xfrm>
            <a:custGeom>
              <a:avLst/>
              <a:gdLst>
                <a:gd name="T0" fmla="*/ 6 w 32"/>
                <a:gd name="T1" fmla="*/ 16 h 44"/>
                <a:gd name="T2" fmla="*/ 2 w 32"/>
                <a:gd name="T3" fmla="*/ 44 h 44"/>
                <a:gd name="T4" fmla="*/ 25 w 32"/>
                <a:gd name="T5" fmla="*/ 28 h 44"/>
                <a:gd name="T6" fmla="*/ 30 w 32"/>
                <a:gd name="T7" fmla="*/ 0 h 44"/>
                <a:gd name="T8" fmla="*/ 6 w 32"/>
                <a:gd name="T9" fmla="*/ 16 h 44"/>
              </a:gdLst>
              <a:ahLst/>
              <a:cxnLst>
                <a:cxn ang="0">
                  <a:pos x="T0" y="T1"/>
                </a:cxn>
                <a:cxn ang="0">
                  <a:pos x="T2" y="T3"/>
                </a:cxn>
                <a:cxn ang="0">
                  <a:pos x="T4" y="T5"/>
                </a:cxn>
                <a:cxn ang="0">
                  <a:pos x="T6" y="T7"/>
                </a:cxn>
                <a:cxn ang="0">
                  <a:pos x="T8" y="T9"/>
                </a:cxn>
              </a:cxnLst>
              <a:rect l="0" t="0" r="r" b="b"/>
              <a:pathLst>
                <a:path w="32" h="44">
                  <a:moveTo>
                    <a:pt x="6" y="16"/>
                  </a:moveTo>
                  <a:cubicBezTo>
                    <a:pt x="1" y="25"/>
                    <a:pt x="0" y="35"/>
                    <a:pt x="2" y="44"/>
                  </a:cubicBezTo>
                  <a:cubicBezTo>
                    <a:pt x="11" y="42"/>
                    <a:pt x="20" y="37"/>
                    <a:pt x="25" y="28"/>
                  </a:cubicBezTo>
                  <a:cubicBezTo>
                    <a:pt x="31" y="19"/>
                    <a:pt x="32" y="9"/>
                    <a:pt x="30" y="0"/>
                  </a:cubicBezTo>
                  <a:cubicBezTo>
                    <a:pt x="21" y="2"/>
                    <a:pt x="12" y="7"/>
                    <a:pt x="6" y="1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Freeform 265"/>
            <p:cNvSpPr/>
            <p:nvPr/>
          </p:nvSpPr>
          <p:spPr bwMode="auto">
            <a:xfrm>
              <a:off x="2327275" y="3233738"/>
              <a:ext cx="168275" cy="195263"/>
            </a:xfrm>
            <a:custGeom>
              <a:avLst/>
              <a:gdLst>
                <a:gd name="T0" fmla="*/ 34 w 45"/>
                <a:gd name="T1" fmla="*/ 35 h 52"/>
                <a:gd name="T2" fmla="*/ 1 w 45"/>
                <a:gd name="T3" fmla="*/ 52 h 52"/>
                <a:gd name="T4" fmla="*/ 11 w 45"/>
                <a:gd name="T5" fmla="*/ 17 h 52"/>
                <a:gd name="T6" fmla="*/ 43 w 45"/>
                <a:gd name="T7" fmla="*/ 0 h 52"/>
                <a:gd name="T8" fmla="*/ 34 w 45"/>
                <a:gd name="T9" fmla="*/ 35 h 52"/>
              </a:gdLst>
              <a:ahLst/>
              <a:cxnLst>
                <a:cxn ang="0">
                  <a:pos x="T0" y="T1"/>
                </a:cxn>
                <a:cxn ang="0">
                  <a:pos x="T2" y="T3"/>
                </a:cxn>
                <a:cxn ang="0">
                  <a:pos x="T4" y="T5"/>
                </a:cxn>
                <a:cxn ang="0">
                  <a:pos x="T6" y="T7"/>
                </a:cxn>
                <a:cxn ang="0">
                  <a:pos x="T8" y="T9"/>
                </a:cxn>
              </a:cxnLst>
              <a:rect l="0" t="0" r="r" b="b"/>
              <a:pathLst>
                <a:path w="45" h="52">
                  <a:moveTo>
                    <a:pt x="34" y="35"/>
                  </a:moveTo>
                  <a:cubicBezTo>
                    <a:pt x="25" y="45"/>
                    <a:pt x="14" y="51"/>
                    <a:pt x="1" y="52"/>
                  </a:cubicBezTo>
                  <a:cubicBezTo>
                    <a:pt x="0" y="40"/>
                    <a:pt x="3" y="28"/>
                    <a:pt x="11" y="17"/>
                  </a:cubicBezTo>
                  <a:cubicBezTo>
                    <a:pt x="20" y="7"/>
                    <a:pt x="31" y="1"/>
                    <a:pt x="43" y="0"/>
                  </a:cubicBezTo>
                  <a:cubicBezTo>
                    <a:pt x="45" y="12"/>
                    <a:pt x="42" y="25"/>
                    <a:pt x="34"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Freeform 266"/>
            <p:cNvSpPr/>
            <p:nvPr/>
          </p:nvSpPr>
          <p:spPr bwMode="auto">
            <a:xfrm>
              <a:off x="2151063" y="3094038"/>
              <a:ext cx="168275" cy="195263"/>
            </a:xfrm>
            <a:custGeom>
              <a:avLst/>
              <a:gdLst>
                <a:gd name="T0" fmla="*/ 11 w 45"/>
                <a:gd name="T1" fmla="*/ 35 h 52"/>
                <a:gd name="T2" fmla="*/ 44 w 45"/>
                <a:gd name="T3" fmla="*/ 52 h 52"/>
                <a:gd name="T4" fmla="*/ 34 w 45"/>
                <a:gd name="T5" fmla="*/ 17 h 52"/>
                <a:gd name="T6" fmla="*/ 2 w 45"/>
                <a:gd name="T7" fmla="*/ 0 h 52"/>
                <a:gd name="T8" fmla="*/ 11 w 45"/>
                <a:gd name="T9" fmla="*/ 35 h 52"/>
              </a:gdLst>
              <a:ahLst/>
              <a:cxnLst>
                <a:cxn ang="0">
                  <a:pos x="T0" y="T1"/>
                </a:cxn>
                <a:cxn ang="0">
                  <a:pos x="T2" y="T3"/>
                </a:cxn>
                <a:cxn ang="0">
                  <a:pos x="T4" y="T5"/>
                </a:cxn>
                <a:cxn ang="0">
                  <a:pos x="T6" y="T7"/>
                </a:cxn>
                <a:cxn ang="0">
                  <a:pos x="T8" y="T9"/>
                </a:cxn>
              </a:cxnLst>
              <a:rect l="0" t="0" r="r" b="b"/>
              <a:pathLst>
                <a:path w="45" h="52">
                  <a:moveTo>
                    <a:pt x="11" y="35"/>
                  </a:moveTo>
                  <a:cubicBezTo>
                    <a:pt x="20" y="46"/>
                    <a:pt x="31" y="51"/>
                    <a:pt x="44" y="52"/>
                  </a:cubicBezTo>
                  <a:cubicBezTo>
                    <a:pt x="45" y="40"/>
                    <a:pt x="42" y="28"/>
                    <a:pt x="34" y="17"/>
                  </a:cubicBezTo>
                  <a:cubicBezTo>
                    <a:pt x="25" y="7"/>
                    <a:pt x="14" y="1"/>
                    <a:pt x="2" y="0"/>
                  </a:cubicBezTo>
                  <a:cubicBezTo>
                    <a:pt x="0" y="12"/>
                    <a:pt x="3" y="25"/>
                    <a:pt x="11" y="3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Freeform 267"/>
            <p:cNvSpPr/>
            <p:nvPr/>
          </p:nvSpPr>
          <p:spPr bwMode="auto">
            <a:xfrm>
              <a:off x="2435225" y="3338513"/>
              <a:ext cx="176213" cy="115888"/>
            </a:xfrm>
            <a:custGeom>
              <a:avLst/>
              <a:gdLst>
                <a:gd name="T0" fmla="*/ 29 w 47"/>
                <a:gd name="T1" fmla="*/ 26 h 31"/>
                <a:gd name="T2" fmla="*/ 0 w 47"/>
                <a:gd name="T3" fmla="*/ 28 h 31"/>
                <a:gd name="T4" fmla="*/ 18 w 47"/>
                <a:gd name="T5" fmla="*/ 6 h 31"/>
                <a:gd name="T6" fmla="*/ 47 w 47"/>
                <a:gd name="T7" fmla="*/ 3 h 31"/>
                <a:gd name="T8" fmla="*/ 29 w 47"/>
                <a:gd name="T9" fmla="*/ 26 h 31"/>
              </a:gdLst>
              <a:ahLst/>
              <a:cxnLst>
                <a:cxn ang="0">
                  <a:pos x="T0" y="T1"/>
                </a:cxn>
                <a:cxn ang="0">
                  <a:pos x="T2" y="T3"/>
                </a:cxn>
                <a:cxn ang="0">
                  <a:pos x="T4" y="T5"/>
                </a:cxn>
                <a:cxn ang="0">
                  <a:pos x="T6" y="T7"/>
                </a:cxn>
                <a:cxn ang="0">
                  <a:pos x="T8" y="T9"/>
                </a:cxn>
              </a:cxnLst>
              <a:rect l="0" t="0" r="r" b="b"/>
              <a:pathLst>
                <a:path w="47" h="31">
                  <a:moveTo>
                    <a:pt x="29" y="26"/>
                  </a:moveTo>
                  <a:cubicBezTo>
                    <a:pt x="19" y="31"/>
                    <a:pt x="9" y="31"/>
                    <a:pt x="0" y="28"/>
                  </a:cubicBezTo>
                  <a:cubicBezTo>
                    <a:pt x="2" y="19"/>
                    <a:pt x="9" y="11"/>
                    <a:pt x="18" y="6"/>
                  </a:cubicBezTo>
                  <a:cubicBezTo>
                    <a:pt x="27" y="1"/>
                    <a:pt x="37" y="0"/>
                    <a:pt x="47" y="3"/>
                  </a:cubicBezTo>
                  <a:cubicBezTo>
                    <a:pt x="44" y="12"/>
                    <a:pt x="38" y="21"/>
                    <a:pt x="29" y="2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Freeform 268"/>
            <p:cNvSpPr/>
            <p:nvPr/>
          </p:nvSpPr>
          <p:spPr bwMode="auto">
            <a:xfrm>
              <a:off x="2871788" y="3459163"/>
              <a:ext cx="100013" cy="228600"/>
            </a:xfrm>
            <a:custGeom>
              <a:avLst/>
              <a:gdLst>
                <a:gd name="T0" fmla="*/ 26 w 27"/>
                <a:gd name="T1" fmla="*/ 30 h 61"/>
                <a:gd name="T2" fmla="*/ 14 w 27"/>
                <a:gd name="T3" fmla="*/ 61 h 61"/>
                <a:gd name="T4" fmla="*/ 0 w 27"/>
                <a:gd name="T5" fmla="*/ 31 h 61"/>
                <a:gd name="T6" fmla="*/ 12 w 27"/>
                <a:gd name="T7" fmla="*/ 0 h 61"/>
                <a:gd name="T8" fmla="*/ 26 w 27"/>
                <a:gd name="T9" fmla="*/ 30 h 61"/>
              </a:gdLst>
              <a:ahLst/>
              <a:cxnLst>
                <a:cxn ang="0">
                  <a:pos x="T0" y="T1"/>
                </a:cxn>
                <a:cxn ang="0">
                  <a:pos x="T2" y="T3"/>
                </a:cxn>
                <a:cxn ang="0">
                  <a:pos x="T4" y="T5"/>
                </a:cxn>
                <a:cxn ang="0">
                  <a:pos x="T6" y="T7"/>
                </a:cxn>
                <a:cxn ang="0">
                  <a:pos x="T8" y="T9"/>
                </a:cxn>
              </a:cxnLst>
              <a:rect l="0" t="0" r="r" b="b"/>
              <a:pathLst>
                <a:path w="27" h="61">
                  <a:moveTo>
                    <a:pt x="26" y="30"/>
                  </a:moveTo>
                  <a:cubicBezTo>
                    <a:pt x="27" y="42"/>
                    <a:pt x="22" y="53"/>
                    <a:pt x="14" y="61"/>
                  </a:cubicBezTo>
                  <a:cubicBezTo>
                    <a:pt x="6" y="54"/>
                    <a:pt x="1" y="43"/>
                    <a:pt x="0" y="31"/>
                  </a:cubicBezTo>
                  <a:cubicBezTo>
                    <a:pt x="0" y="19"/>
                    <a:pt x="5" y="8"/>
                    <a:pt x="12" y="0"/>
                  </a:cubicBezTo>
                  <a:cubicBezTo>
                    <a:pt x="21" y="7"/>
                    <a:pt x="26" y="18"/>
                    <a:pt x="26"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8" name="Freeform 269"/>
            <p:cNvSpPr/>
            <p:nvPr/>
          </p:nvSpPr>
          <p:spPr bwMode="auto">
            <a:xfrm>
              <a:off x="2795588" y="3448050"/>
              <a:ext cx="68263" cy="153988"/>
            </a:xfrm>
            <a:custGeom>
              <a:avLst/>
              <a:gdLst>
                <a:gd name="T0" fmla="*/ 18 w 18"/>
                <a:gd name="T1" fmla="*/ 20 h 41"/>
                <a:gd name="T2" fmla="*/ 10 w 18"/>
                <a:gd name="T3" fmla="*/ 41 h 41"/>
                <a:gd name="T4" fmla="*/ 0 w 18"/>
                <a:gd name="T5" fmla="*/ 21 h 41"/>
                <a:gd name="T6" fmla="*/ 8 w 18"/>
                <a:gd name="T7" fmla="*/ 0 h 41"/>
                <a:gd name="T8" fmla="*/ 18 w 18"/>
                <a:gd name="T9" fmla="*/ 20 h 41"/>
              </a:gdLst>
              <a:ahLst/>
              <a:cxnLst>
                <a:cxn ang="0">
                  <a:pos x="T0" y="T1"/>
                </a:cxn>
                <a:cxn ang="0">
                  <a:pos x="T2" y="T3"/>
                </a:cxn>
                <a:cxn ang="0">
                  <a:pos x="T4" y="T5"/>
                </a:cxn>
                <a:cxn ang="0">
                  <a:pos x="T6" y="T7"/>
                </a:cxn>
                <a:cxn ang="0">
                  <a:pos x="T8" y="T9"/>
                </a:cxn>
              </a:cxnLst>
              <a:rect l="0" t="0" r="r" b="b"/>
              <a:pathLst>
                <a:path w="18" h="41">
                  <a:moveTo>
                    <a:pt x="18" y="20"/>
                  </a:moveTo>
                  <a:cubicBezTo>
                    <a:pt x="18" y="28"/>
                    <a:pt x="15" y="36"/>
                    <a:pt x="10" y="41"/>
                  </a:cubicBezTo>
                  <a:cubicBezTo>
                    <a:pt x="4" y="36"/>
                    <a:pt x="1" y="29"/>
                    <a:pt x="0" y="21"/>
                  </a:cubicBezTo>
                  <a:cubicBezTo>
                    <a:pt x="0" y="13"/>
                    <a:pt x="3" y="5"/>
                    <a:pt x="8" y="0"/>
                  </a:cubicBezTo>
                  <a:cubicBezTo>
                    <a:pt x="14" y="5"/>
                    <a:pt x="18" y="12"/>
                    <a:pt x="18"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Freeform 270"/>
            <p:cNvSpPr/>
            <p:nvPr/>
          </p:nvSpPr>
          <p:spPr bwMode="auto">
            <a:xfrm>
              <a:off x="2657475" y="3263900"/>
              <a:ext cx="66675" cy="157163"/>
            </a:xfrm>
            <a:custGeom>
              <a:avLst/>
              <a:gdLst>
                <a:gd name="T0" fmla="*/ 18 w 18"/>
                <a:gd name="T1" fmla="*/ 21 h 42"/>
                <a:gd name="T2" fmla="*/ 10 w 18"/>
                <a:gd name="T3" fmla="*/ 42 h 42"/>
                <a:gd name="T4" fmla="*/ 0 w 18"/>
                <a:gd name="T5" fmla="*/ 21 h 42"/>
                <a:gd name="T6" fmla="*/ 8 w 18"/>
                <a:gd name="T7" fmla="*/ 0 h 42"/>
                <a:gd name="T8" fmla="*/ 18 w 18"/>
                <a:gd name="T9" fmla="*/ 21 h 42"/>
              </a:gdLst>
              <a:ahLst/>
              <a:cxnLst>
                <a:cxn ang="0">
                  <a:pos x="T0" y="T1"/>
                </a:cxn>
                <a:cxn ang="0">
                  <a:pos x="T2" y="T3"/>
                </a:cxn>
                <a:cxn ang="0">
                  <a:pos x="T4" y="T5"/>
                </a:cxn>
                <a:cxn ang="0">
                  <a:pos x="T6" y="T7"/>
                </a:cxn>
                <a:cxn ang="0">
                  <a:pos x="T8" y="T9"/>
                </a:cxn>
              </a:cxnLst>
              <a:rect l="0" t="0" r="r" b="b"/>
              <a:pathLst>
                <a:path w="18" h="42">
                  <a:moveTo>
                    <a:pt x="18" y="21"/>
                  </a:moveTo>
                  <a:cubicBezTo>
                    <a:pt x="18" y="29"/>
                    <a:pt x="15" y="36"/>
                    <a:pt x="10" y="42"/>
                  </a:cubicBezTo>
                  <a:cubicBezTo>
                    <a:pt x="4" y="37"/>
                    <a:pt x="0" y="30"/>
                    <a:pt x="0" y="21"/>
                  </a:cubicBezTo>
                  <a:cubicBezTo>
                    <a:pt x="0" y="13"/>
                    <a:pt x="3" y="6"/>
                    <a:pt x="8" y="0"/>
                  </a:cubicBezTo>
                  <a:cubicBezTo>
                    <a:pt x="14" y="5"/>
                    <a:pt x="17" y="13"/>
                    <a:pt x="18"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Freeform 271"/>
            <p:cNvSpPr/>
            <p:nvPr/>
          </p:nvSpPr>
          <p:spPr bwMode="auto">
            <a:xfrm>
              <a:off x="2120900" y="3579813"/>
              <a:ext cx="66675" cy="157163"/>
            </a:xfrm>
            <a:custGeom>
              <a:avLst/>
              <a:gdLst>
                <a:gd name="T0" fmla="*/ 17 w 18"/>
                <a:gd name="T1" fmla="*/ 21 h 42"/>
                <a:gd name="T2" fmla="*/ 9 w 18"/>
                <a:gd name="T3" fmla="*/ 42 h 42"/>
                <a:gd name="T4" fmla="*/ 0 w 18"/>
                <a:gd name="T5" fmla="*/ 21 h 42"/>
                <a:gd name="T6" fmla="*/ 8 w 18"/>
                <a:gd name="T7" fmla="*/ 0 h 42"/>
                <a:gd name="T8" fmla="*/ 17 w 18"/>
                <a:gd name="T9" fmla="*/ 21 h 42"/>
              </a:gdLst>
              <a:ahLst/>
              <a:cxnLst>
                <a:cxn ang="0">
                  <a:pos x="T0" y="T1"/>
                </a:cxn>
                <a:cxn ang="0">
                  <a:pos x="T2" y="T3"/>
                </a:cxn>
                <a:cxn ang="0">
                  <a:pos x="T4" y="T5"/>
                </a:cxn>
                <a:cxn ang="0">
                  <a:pos x="T6" y="T7"/>
                </a:cxn>
                <a:cxn ang="0">
                  <a:pos x="T8" y="T9"/>
                </a:cxn>
              </a:cxnLst>
              <a:rect l="0" t="0" r="r" b="b"/>
              <a:pathLst>
                <a:path w="18" h="42">
                  <a:moveTo>
                    <a:pt x="17" y="21"/>
                  </a:moveTo>
                  <a:cubicBezTo>
                    <a:pt x="18" y="29"/>
                    <a:pt x="15" y="36"/>
                    <a:pt x="9" y="42"/>
                  </a:cubicBezTo>
                  <a:cubicBezTo>
                    <a:pt x="4" y="37"/>
                    <a:pt x="0" y="29"/>
                    <a:pt x="0" y="21"/>
                  </a:cubicBezTo>
                  <a:cubicBezTo>
                    <a:pt x="0" y="13"/>
                    <a:pt x="3" y="6"/>
                    <a:pt x="8" y="0"/>
                  </a:cubicBezTo>
                  <a:cubicBezTo>
                    <a:pt x="14" y="5"/>
                    <a:pt x="17" y="12"/>
                    <a:pt x="17"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Freeform 272"/>
            <p:cNvSpPr/>
            <p:nvPr/>
          </p:nvSpPr>
          <p:spPr bwMode="auto">
            <a:xfrm>
              <a:off x="2671763" y="3995738"/>
              <a:ext cx="68263" cy="155575"/>
            </a:xfrm>
            <a:custGeom>
              <a:avLst/>
              <a:gdLst>
                <a:gd name="T0" fmla="*/ 18 w 18"/>
                <a:gd name="T1" fmla="*/ 20 h 41"/>
                <a:gd name="T2" fmla="*/ 9 w 18"/>
                <a:gd name="T3" fmla="*/ 41 h 41"/>
                <a:gd name="T4" fmla="*/ 0 w 18"/>
                <a:gd name="T5" fmla="*/ 21 h 41"/>
                <a:gd name="T6" fmla="*/ 8 w 18"/>
                <a:gd name="T7" fmla="*/ 0 h 41"/>
                <a:gd name="T8" fmla="*/ 18 w 18"/>
                <a:gd name="T9" fmla="*/ 20 h 41"/>
              </a:gdLst>
              <a:ahLst/>
              <a:cxnLst>
                <a:cxn ang="0">
                  <a:pos x="T0" y="T1"/>
                </a:cxn>
                <a:cxn ang="0">
                  <a:pos x="T2" y="T3"/>
                </a:cxn>
                <a:cxn ang="0">
                  <a:pos x="T4" y="T5"/>
                </a:cxn>
                <a:cxn ang="0">
                  <a:pos x="T6" y="T7"/>
                </a:cxn>
                <a:cxn ang="0">
                  <a:pos x="T8" y="T9"/>
                </a:cxn>
              </a:cxnLst>
              <a:rect l="0" t="0" r="r" b="b"/>
              <a:pathLst>
                <a:path w="18" h="41">
                  <a:moveTo>
                    <a:pt x="18" y="20"/>
                  </a:moveTo>
                  <a:cubicBezTo>
                    <a:pt x="18" y="28"/>
                    <a:pt x="15" y="36"/>
                    <a:pt x="9" y="41"/>
                  </a:cubicBezTo>
                  <a:cubicBezTo>
                    <a:pt x="4" y="36"/>
                    <a:pt x="0" y="29"/>
                    <a:pt x="0" y="21"/>
                  </a:cubicBezTo>
                  <a:cubicBezTo>
                    <a:pt x="0" y="13"/>
                    <a:pt x="3" y="5"/>
                    <a:pt x="8" y="0"/>
                  </a:cubicBezTo>
                  <a:cubicBezTo>
                    <a:pt x="14" y="5"/>
                    <a:pt x="17" y="12"/>
                    <a:pt x="18"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Freeform 273"/>
            <p:cNvSpPr/>
            <p:nvPr/>
          </p:nvSpPr>
          <p:spPr bwMode="auto">
            <a:xfrm>
              <a:off x="2270125" y="3673475"/>
              <a:ext cx="68263" cy="153988"/>
            </a:xfrm>
            <a:custGeom>
              <a:avLst/>
              <a:gdLst>
                <a:gd name="T0" fmla="*/ 18 w 18"/>
                <a:gd name="T1" fmla="*/ 20 h 41"/>
                <a:gd name="T2" fmla="*/ 10 w 18"/>
                <a:gd name="T3" fmla="*/ 41 h 41"/>
                <a:gd name="T4" fmla="*/ 0 w 18"/>
                <a:gd name="T5" fmla="*/ 21 h 41"/>
                <a:gd name="T6" fmla="*/ 9 w 18"/>
                <a:gd name="T7" fmla="*/ 0 h 41"/>
                <a:gd name="T8" fmla="*/ 18 w 18"/>
                <a:gd name="T9" fmla="*/ 20 h 41"/>
              </a:gdLst>
              <a:ahLst/>
              <a:cxnLst>
                <a:cxn ang="0">
                  <a:pos x="T0" y="T1"/>
                </a:cxn>
                <a:cxn ang="0">
                  <a:pos x="T2" y="T3"/>
                </a:cxn>
                <a:cxn ang="0">
                  <a:pos x="T4" y="T5"/>
                </a:cxn>
                <a:cxn ang="0">
                  <a:pos x="T6" y="T7"/>
                </a:cxn>
                <a:cxn ang="0">
                  <a:pos x="T8" y="T9"/>
                </a:cxn>
              </a:cxnLst>
              <a:rect l="0" t="0" r="r" b="b"/>
              <a:pathLst>
                <a:path w="18" h="41">
                  <a:moveTo>
                    <a:pt x="18" y="20"/>
                  </a:moveTo>
                  <a:cubicBezTo>
                    <a:pt x="18" y="28"/>
                    <a:pt x="15" y="36"/>
                    <a:pt x="10" y="41"/>
                  </a:cubicBezTo>
                  <a:cubicBezTo>
                    <a:pt x="4" y="36"/>
                    <a:pt x="1" y="29"/>
                    <a:pt x="0" y="21"/>
                  </a:cubicBezTo>
                  <a:cubicBezTo>
                    <a:pt x="0" y="12"/>
                    <a:pt x="3" y="5"/>
                    <a:pt x="9" y="0"/>
                  </a:cubicBezTo>
                  <a:cubicBezTo>
                    <a:pt x="14" y="5"/>
                    <a:pt x="18" y="12"/>
                    <a:pt x="18"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Freeform 274"/>
            <p:cNvSpPr/>
            <p:nvPr/>
          </p:nvSpPr>
          <p:spPr bwMode="auto">
            <a:xfrm>
              <a:off x="2319338" y="5049838"/>
              <a:ext cx="68263" cy="157163"/>
            </a:xfrm>
            <a:custGeom>
              <a:avLst/>
              <a:gdLst>
                <a:gd name="T0" fmla="*/ 18 w 18"/>
                <a:gd name="T1" fmla="*/ 21 h 42"/>
                <a:gd name="T2" fmla="*/ 10 w 18"/>
                <a:gd name="T3" fmla="*/ 42 h 42"/>
                <a:gd name="T4" fmla="*/ 0 w 18"/>
                <a:gd name="T5" fmla="*/ 21 h 42"/>
                <a:gd name="T6" fmla="*/ 8 w 18"/>
                <a:gd name="T7" fmla="*/ 0 h 42"/>
                <a:gd name="T8" fmla="*/ 18 w 18"/>
                <a:gd name="T9" fmla="*/ 21 h 42"/>
              </a:gdLst>
              <a:ahLst/>
              <a:cxnLst>
                <a:cxn ang="0">
                  <a:pos x="T0" y="T1"/>
                </a:cxn>
                <a:cxn ang="0">
                  <a:pos x="T2" y="T3"/>
                </a:cxn>
                <a:cxn ang="0">
                  <a:pos x="T4" y="T5"/>
                </a:cxn>
                <a:cxn ang="0">
                  <a:pos x="T6" y="T7"/>
                </a:cxn>
                <a:cxn ang="0">
                  <a:pos x="T8" y="T9"/>
                </a:cxn>
              </a:cxnLst>
              <a:rect l="0" t="0" r="r" b="b"/>
              <a:pathLst>
                <a:path w="18" h="42">
                  <a:moveTo>
                    <a:pt x="18" y="21"/>
                  </a:moveTo>
                  <a:cubicBezTo>
                    <a:pt x="18" y="29"/>
                    <a:pt x="15" y="36"/>
                    <a:pt x="10" y="42"/>
                  </a:cubicBezTo>
                  <a:cubicBezTo>
                    <a:pt x="4" y="37"/>
                    <a:pt x="0" y="30"/>
                    <a:pt x="0" y="21"/>
                  </a:cubicBezTo>
                  <a:cubicBezTo>
                    <a:pt x="0" y="13"/>
                    <a:pt x="3" y="6"/>
                    <a:pt x="8" y="0"/>
                  </a:cubicBezTo>
                  <a:cubicBezTo>
                    <a:pt x="14" y="5"/>
                    <a:pt x="18" y="13"/>
                    <a:pt x="18"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Freeform 275"/>
            <p:cNvSpPr/>
            <p:nvPr/>
          </p:nvSpPr>
          <p:spPr bwMode="auto">
            <a:xfrm>
              <a:off x="2511425" y="6022975"/>
              <a:ext cx="71438" cy="153988"/>
            </a:xfrm>
            <a:custGeom>
              <a:avLst/>
              <a:gdLst>
                <a:gd name="T0" fmla="*/ 18 w 19"/>
                <a:gd name="T1" fmla="*/ 20 h 41"/>
                <a:gd name="T2" fmla="*/ 10 w 19"/>
                <a:gd name="T3" fmla="*/ 41 h 41"/>
                <a:gd name="T4" fmla="*/ 1 w 19"/>
                <a:gd name="T5" fmla="*/ 21 h 41"/>
                <a:gd name="T6" fmla="*/ 9 w 19"/>
                <a:gd name="T7" fmla="*/ 0 h 41"/>
                <a:gd name="T8" fmla="*/ 18 w 19"/>
                <a:gd name="T9" fmla="*/ 20 h 41"/>
              </a:gdLst>
              <a:ahLst/>
              <a:cxnLst>
                <a:cxn ang="0">
                  <a:pos x="T0" y="T1"/>
                </a:cxn>
                <a:cxn ang="0">
                  <a:pos x="T2" y="T3"/>
                </a:cxn>
                <a:cxn ang="0">
                  <a:pos x="T4" y="T5"/>
                </a:cxn>
                <a:cxn ang="0">
                  <a:pos x="T6" y="T7"/>
                </a:cxn>
                <a:cxn ang="0">
                  <a:pos x="T8" y="T9"/>
                </a:cxn>
              </a:cxnLst>
              <a:rect l="0" t="0" r="r" b="b"/>
              <a:pathLst>
                <a:path w="19" h="41">
                  <a:moveTo>
                    <a:pt x="18" y="20"/>
                  </a:moveTo>
                  <a:cubicBezTo>
                    <a:pt x="19" y="29"/>
                    <a:pt x="16" y="36"/>
                    <a:pt x="10" y="41"/>
                  </a:cubicBezTo>
                  <a:cubicBezTo>
                    <a:pt x="5" y="36"/>
                    <a:pt x="1" y="29"/>
                    <a:pt x="1" y="21"/>
                  </a:cubicBezTo>
                  <a:cubicBezTo>
                    <a:pt x="0" y="13"/>
                    <a:pt x="4" y="5"/>
                    <a:pt x="9" y="0"/>
                  </a:cubicBezTo>
                  <a:cubicBezTo>
                    <a:pt x="15" y="5"/>
                    <a:pt x="18" y="12"/>
                    <a:pt x="18" y="2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Freeform 276"/>
            <p:cNvSpPr/>
            <p:nvPr/>
          </p:nvSpPr>
          <p:spPr bwMode="auto">
            <a:xfrm>
              <a:off x="1763713" y="3252788"/>
              <a:ext cx="68263" cy="157163"/>
            </a:xfrm>
            <a:custGeom>
              <a:avLst/>
              <a:gdLst>
                <a:gd name="T0" fmla="*/ 18 w 18"/>
                <a:gd name="T1" fmla="*/ 21 h 42"/>
                <a:gd name="T2" fmla="*/ 10 w 18"/>
                <a:gd name="T3" fmla="*/ 42 h 42"/>
                <a:gd name="T4" fmla="*/ 0 w 18"/>
                <a:gd name="T5" fmla="*/ 21 h 42"/>
                <a:gd name="T6" fmla="*/ 8 w 18"/>
                <a:gd name="T7" fmla="*/ 0 h 42"/>
                <a:gd name="T8" fmla="*/ 18 w 18"/>
                <a:gd name="T9" fmla="*/ 21 h 42"/>
              </a:gdLst>
              <a:ahLst/>
              <a:cxnLst>
                <a:cxn ang="0">
                  <a:pos x="T0" y="T1"/>
                </a:cxn>
                <a:cxn ang="0">
                  <a:pos x="T2" y="T3"/>
                </a:cxn>
                <a:cxn ang="0">
                  <a:pos x="T4" y="T5"/>
                </a:cxn>
                <a:cxn ang="0">
                  <a:pos x="T6" y="T7"/>
                </a:cxn>
                <a:cxn ang="0">
                  <a:pos x="T8" y="T9"/>
                </a:cxn>
              </a:cxnLst>
              <a:rect l="0" t="0" r="r" b="b"/>
              <a:pathLst>
                <a:path w="18" h="42">
                  <a:moveTo>
                    <a:pt x="18" y="21"/>
                  </a:moveTo>
                  <a:cubicBezTo>
                    <a:pt x="18" y="29"/>
                    <a:pt x="15" y="37"/>
                    <a:pt x="10" y="42"/>
                  </a:cubicBezTo>
                  <a:cubicBezTo>
                    <a:pt x="4" y="37"/>
                    <a:pt x="1" y="30"/>
                    <a:pt x="0" y="21"/>
                  </a:cubicBezTo>
                  <a:cubicBezTo>
                    <a:pt x="0" y="13"/>
                    <a:pt x="3" y="6"/>
                    <a:pt x="8" y="0"/>
                  </a:cubicBezTo>
                  <a:cubicBezTo>
                    <a:pt x="14" y="6"/>
                    <a:pt x="18" y="13"/>
                    <a:pt x="18"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6" name="Freeform 277"/>
            <p:cNvSpPr/>
            <p:nvPr/>
          </p:nvSpPr>
          <p:spPr bwMode="auto">
            <a:xfrm>
              <a:off x="2971800" y="3586163"/>
              <a:ext cx="87313" cy="139700"/>
            </a:xfrm>
            <a:custGeom>
              <a:avLst/>
              <a:gdLst>
                <a:gd name="T0" fmla="*/ 20 w 23"/>
                <a:gd name="T1" fmla="*/ 23 h 37"/>
                <a:gd name="T2" fmla="*/ 2 w 23"/>
                <a:gd name="T3" fmla="*/ 37 h 37"/>
                <a:gd name="T4" fmla="*/ 4 w 23"/>
                <a:gd name="T5" fmla="*/ 15 h 37"/>
                <a:gd name="T6" fmla="*/ 21 w 23"/>
                <a:gd name="T7" fmla="*/ 0 h 37"/>
                <a:gd name="T8" fmla="*/ 20 w 23"/>
                <a:gd name="T9" fmla="*/ 23 h 37"/>
              </a:gdLst>
              <a:ahLst/>
              <a:cxnLst>
                <a:cxn ang="0">
                  <a:pos x="T0" y="T1"/>
                </a:cxn>
                <a:cxn ang="0">
                  <a:pos x="T2" y="T3"/>
                </a:cxn>
                <a:cxn ang="0">
                  <a:pos x="T4" y="T5"/>
                </a:cxn>
                <a:cxn ang="0">
                  <a:pos x="T6" y="T7"/>
                </a:cxn>
                <a:cxn ang="0">
                  <a:pos x="T8" y="T9"/>
                </a:cxn>
              </a:cxnLst>
              <a:rect l="0" t="0" r="r" b="b"/>
              <a:pathLst>
                <a:path w="23" h="37">
                  <a:moveTo>
                    <a:pt x="20" y="23"/>
                  </a:moveTo>
                  <a:cubicBezTo>
                    <a:pt x="16" y="30"/>
                    <a:pt x="10" y="35"/>
                    <a:pt x="2" y="37"/>
                  </a:cubicBezTo>
                  <a:cubicBezTo>
                    <a:pt x="0" y="30"/>
                    <a:pt x="0" y="22"/>
                    <a:pt x="4" y="15"/>
                  </a:cubicBezTo>
                  <a:cubicBezTo>
                    <a:pt x="7" y="8"/>
                    <a:pt x="14" y="3"/>
                    <a:pt x="21" y="0"/>
                  </a:cubicBezTo>
                  <a:cubicBezTo>
                    <a:pt x="23" y="7"/>
                    <a:pt x="23" y="16"/>
                    <a:pt x="20" y="2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Freeform 278"/>
            <p:cNvSpPr/>
            <p:nvPr/>
          </p:nvSpPr>
          <p:spPr bwMode="auto">
            <a:xfrm>
              <a:off x="2127250" y="5819775"/>
              <a:ext cx="293688" cy="285750"/>
            </a:xfrm>
            <a:custGeom>
              <a:avLst/>
              <a:gdLst>
                <a:gd name="T0" fmla="*/ 24 w 78"/>
                <a:gd name="T1" fmla="*/ 21 h 76"/>
                <a:gd name="T2" fmla="*/ 78 w 78"/>
                <a:gd name="T3" fmla="*/ 1 h 76"/>
                <a:gd name="T4" fmla="*/ 55 w 78"/>
                <a:gd name="T5" fmla="*/ 55 h 76"/>
                <a:gd name="T6" fmla="*/ 0 w 78"/>
                <a:gd name="T7" fmla="*/ 75 h 76"/>
                <a:gd name="T8" fmla="*/ 24 w 78"/>
                <a:gd name="T9" fmla="*/ 21 h 76"/>
              </a:gdLst>
              <a:ahLst/>
              <a:cxnLst>
                <a:cxn ang="0">
                  <a:pos x="T0" y="T1"/>
                </a:cxn>
                <a:cxn ang="0">
                  <a:pos x="T2" y="T3"/>
                </a:cxn>
                <a:cxn ang="0">
                  <a:pos x="T4" y="T5"/>
                </a:cxn>
                <a:cxn ang="0">
                  <a:pos x="T6" y="T7"/>
                </a:cxn>
                <a:cxn ang="0">
                  <a:pos x="T8" y="T9"/>
                </a:cxn>
              </a:cxnLst>
              <a:rect l="0" t="0" r="r" b="b"/>
              <a:pathLst>
                <a:path w="78" h="76">
                  <a:moveTo>
                    <a:pt x="24" y="21"/>
                  </a:moveTo>
                  <a:cubicBezTo>
                    <a:pt x="39" y="7"/>
                    <a:pt x="59" y="0"/>
                    <a:pt x="78" y="1"/>
                  </a:cubicBezTo>
                  <a:cubicBezTo>
                    <a:pt x="78" y="21"/>
                    <a:pt x="70" y="40"/>
                    <a:pt x="55" y="55"/>
                  </a:cubicBezTo>
                  <a:cubicBezTo>
                    <a:pt x="39" y="69"/>
                    <a:pt x="20" y="76"/>
                    <a:pt x="0" y="75"/>
                  </a:cubicBezTo>
                  <a:cubicBezTo>
                    <a:pt x="0" y="55"/>
                    <a:pt x="8" y="36"/>
                    <a:pt x="24"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8" name="Freeform 279"/>
            <p:cNvSpPr/>
            <p:nvPr/>
          </p:nvSpPr>
          <p:spPr bwMode="auto">
            <a:xfrm>
              <a:off x="2582863" y="6061075"/>
              <a:ext cx="280988" cy="296863"/>
            </a:xfrm>
            <a:custGeom>
              <a:avLst/>
              <a:gdLst>
                <a:gd name="T0" fmla="*/ 21 w 75"/>
                <a:gd name="T1" fmla="*/ 24 h 79"/>
                <a:gd name="T2" fmla="*/ 74 w 75"/>
                <a:gd name="T3" fmla="*/ 0 h 79"/>
                <a:gd name="T4" fmla="*/ 54 w 75"/>
                <a:gd name="T5" fmla="*/ 55 h 79"/>
                <a:gd name="T6" fmla="*/ 1 w 75"/>
                <a:gd name="T7" fmla="*/ 79 h 79"/>
                <a:gd name="T8" fmla="*/ 21 w 75"/>
                <a:gd name="T9" fmla="*/ 24 h 79"/>
              </a:gdLst>
              <a:ahLst/>
              <a:cxnLst>
                <a:cxn ang="0">
                  <a:pos x="T0" y="T1"/>
                </a:cxn>
                <a:cxn ang="0">
                  <a:pos x="T2" y="T3"/>
                </a:cxn>
                <a:cxn ang="0">
                  <a:pos x="T4" y="T5"/>
                </a:cxn>
                <a:cxn ang="0">
                  <a:pos x="T6" y="T7"/>
                </a:cxn>
                <a:cxn ang="0">
                  <a:pos x="T8" y="T9"/>
                </a:cxn>
              </a:cxnLst>
              <a:rect l="0" t="0" r="r" b="b"/>
              <a:pathLst>
                <a:path w="75" h="79">
                  <a:moveTo>
                    <a:pt x="21" y="24"/>
                  </a:moveTo>
                  <a:cubicBezTo>
                    <a:pt x="35" y="9"/>
                    <a:pt x="55" y="1"/>
                    <a:pt x="74" y="0"/>
                  </a:cubicBezTo>
                  <a:cubicBezTo>
                    <a:pt x="75" y="20"/>
                    <a:pt x="69" y="40"/>
                    <a:pt x="54" y="55"/>
                  </a:cubicBezTo>
                  <a:cubicBezTo>
                    <a:pt x="40" y="71"/>
                    <a:pt x="20" y="79"/>
                    <a:pt x="1" y="79"/>
                  </a:cubicBezTo>
                  <a:cubicBezTo>
                    <a:pt x="0" y="59"/>
                    <a:pt x="6" y="40"/>
                    <a:pt x="21" y="24"/>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9" name="Freeform 280"/>
            <p:cNvSpPr/>
            <p:nvPr/>
          </p:nvSpPr>
          <p:spPr bwMode="auto">
            <a:xfrm>
              <a:off x="2720975" y="6207125"/>
              <a:ext cx="146050" cy="274638"/>
            </a:xfrm>
            <a:custGeom>
              <a:avLst/>
              <a:gdLst>
                <a:gd name="T0" fmla="*/ 4 w 39"/>
                <a:gd name="T1" fmla="*/ 33 h 73"/>
                <a:gd name="T2" fmla="*/ 29 w 39"/>
                <a:gd name="T3" fmla="*/ 0 h 73"/>
                <a:gd name="T4" fmla="*/ 35 w 39"/>
                <a:gd name="T5" fmla="*/ 41 h 73"/>
                <a:gd name="T6" fmla="*/ 9 w 39"/>
                <a:gd name="T7" fmla="*/ 73 h 73"/>
                <a:gd name="T8" fmla="*/ 4 w 39"/>
                <a:gd name="T9" fmla="*/ 33 h 73"/>
              </a:gdLst>
              <a:ahLst/>
              <a:cxnLst>
                <a:cxn ang="0">
                  <a:pos x="T0" y="T1"/>
                </a:cxn>
                <a:cxn ang="0">
                  <a:pos x="T2" y="T3"/>
                </a:cxn>
                <a:cxn ang="0">
                  <a:pos x="T4" y="T5"/>
                </a:cxn>
                <a:cxn ang="0">
                  <a:pos x="T6" y="T7"/>
                </a:cxn>
                <a:cxn ang="0">
                  <a:pos x="T8" y="T9"/>
                </a:cxn>
              </a:cxnLst>
              <a:rect l="0" t="0" r="r" b="b"/>
              <a:pathLst>
                <a:path w="39" h="73">
                  <a:moveTo>
                    <a:pt x="4" y="33"/>
                  </a:moveTo>
                  <a:cubicBezTo>
                    <a:pt x="7" y="18"/>
                    <a:pt x="17" y="7"/>
                    <a:pt x="29" y="0"/>
                  </a:cubicBezTo>
                  <a:cubicBezTo>
                    <a:pt x="36" y="12"/>
                    <a:pt x="39" y="26"/>
                    <a:pt x="35" y="41"/>
                  </a:cubicBezTo>
                  <a:cubicBezTo>
                    <a:pt x="31" y="55"/>
                    <a:pt x="22" y="67"/>
                    <a:pt x="9" y="73"/>
                  </a:cubicBezTo>
                  <a:cubicBezTo>
                    <a:pt x="2" y="62"/>
                    <a:pt x="0" y="47"/>
                    <a:pt x="4" y="3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Freeform 281"/>
            <p:cNvSpPr/>
            <p:nvPr/>
          </p:nvSpPr>
          <p:spPr bwMode="auto">
            <a:xfrm>
              <a:off x="2305050" y="5822950"/>
              <a:ext cx="146050" cy="279400"/>
            </a:xfrm>
            <a:custGeom>
              <a:avLst/>
              <a:gdLst>
                <a:gd name="T0" fmla="*/ 4 w 39"/>
                <a:gd name="T1" fmla="*/ 33 h 74"/>
                <a:gd name="T2" fmla="*/ 30 w 39"/>
                <a:gd name="T3" fmla="*/ 0 h 74"/>
                <a:gd name="T4" fmla="*/ 35 w 39"/>
                <a:gd name="T5" fmla="*/ 41 h 74"/>
                <a:gd name="T6" fmla="*/ 10 w 39"/>
                <a:gd name="T7" fmla="*/ 74 h 74"/>
                <a:gd name="T8" fmla="*/ 4 w 39"/>
                <a:gd name="T9" fmla="*/ 33 h 74"/>
              </a:gdLst>
              <a:ahLst/>
              <a:cxnLst>
                <a:cxn ang="0">
                  <a:pos x="T0" y="T1"/>
                </a:cxn>
                <a:cxn ang="0">
                  <a:pos x="T2" y="T3"/>
                </a:cxn>
                <a:cxn ang="0">
                  <a:pos x="T4" y="T5"/>
                </a:cxn>
                <a:cxn ang="0">
                  <a:pos x="T6" y="T7"/>
                </a:cxn>
                <a:cxn ang="0">
                  <a:pos x="T8" y="T9"/>
                </a:cxn>
              </a:cxnLst>
              <a:rect l="0" t="0" r="r" b="b"/>
              <a:pathLst>
                <a:path w="39" h="74">
                  <a:moveTo>
                    <a:pt x="4" y="33"/>
                  </a:moveTo>
                  <a:cubicBezTo>
                    <a:pt x="8" y="18"/>
                    <a:pt x="17" y="7"/>
                    <a:pt x="30" y="0"/>
                  </a:cubicBezTo>
                  <a:cubicBezTo>
                    <a:pt x="37" y="12"/>
                    <a:pt x="39" y="27"/>
                    <a:pt x="35" y="41"/>
                  </a:cubicBezTo>
                  <a:cubicBezTo>
                    <a:pt x="32" y="56"/>
                    <a:pt x="22" y="67"/>
                    <a:pt x="10" y="74"/>
                  </a:cubicBezTo>
                  <a:cubicBezTo>
                    <a:pt x="3" y="62"/>
                    <a:pt x="0" y="47"/>
                    <a:pt x="4" y="3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Freeform 282"/>
            <p:cNvSpPr/>
            <p:nvPr/>
          </p:nvSpPr>
          <p:spPr bwMode="auto">
            <a:xfrm>
              <a:off x="1658938" y="5180013"/>
              <a:ext cx="146050" cy="279400"/>
            </a:xfrm>
            <a:custGeom>
              <a:avLst/>
              <a:gdLst>
                <a:gd name="T0" fmla="*/ 4 w 39"/>
                <a:gd name="T1" fmla="*/ 33 h 74"/>
                <a:gd name="T2" fmla="*/ 30 w 39"/>
                <a:gd name="T3" fmla="*/ 0 h 74"/>
                <a:gd name="T4" fmla="*/ 35 w 39"/>
                <a:gd name="T5" fmla="*/ 41 h 74"/>
                <a:gd name="T6" fmla="*/ 10 w 39"/>
                <a:gd name="T7" fmla="*/ 74 h 74"/>
                <a:gd name="T8" fmla="*/ 4 w 39"/>
                <a:gd name="T9" fmla="*/ 33 h 74"/>
              </a:gdLst>
              <a:ahLst/>
              <a:cxnLst>
                <a:cxn ang="0">
                  <a:pos x="T0" y="T1"/>
                </a:cxn>
                <a:cxn ang="0">
                  <a:pos x="T2" y="T3"/>
                </a:cxn>
                <a:cxn ang="0">
                  <a:pos x="T4" y="T5"/>
                </a:cxn>
                <a:cxn ang="0">
                  <a:pos x="T6" y="T7"/>
                </a:cxn>
                <a:cxn ang="0">
                  <a:pos x="T8" y="T9"/>
                </a:cxn>
              </a:cxnLst>
              <a:rect l="0" t="0" r="r" b="b"/>
              <a:pathLst>
                <a:path w="39" h="74">
                  <a:moveTo>
                    <a:pt x="4" y="33"/>
                  </a:moveTo>
                  <a:cubicBezTo>
                    <a:pt x="8" y="19"/>
                    <a:pt x="18" y="7"/>
                    <a:pt x="30" y="0"/>
                  </a:cubicBezTo>
                  <a:cubicBezTo>
                    <a:pt x="37" y="12"/>
                    <a:pt x="39" y="27"/>
                    <a:pt x="35" y="41"/>
                  </a:cubicBezTo>
                  <a:cubicBezTo>
                    <a:pt x="32" y="56"/>
                    <a:pt x="22" y="67"/>
                    <a:pt x="10" y="74"/>
                  </a:cubicBezTo>
                  <a:cubicBezTo>
                    <a:pt x="3" y="62"/>
                    <a:pt x="0" y="48"/>
                    <a:pt x="4" y="33"/>
                  </a:cubicBezTo>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Freeform 283"/>
            <p:cNvSpPr/>
            <p:nvPr/>
          </p:nvSpPr>
          <p:spPr bwMode="auto">
            <a:xfrm>
              <a:off x="2074863" y="4270375"/>
              <a:ext cx="153988" cy="271463"/>
            </a:xfrm>
            <a:custGeom>
              <a:avLst/>
              <a:gdLst>
                <a:gd name="T0" fmla="*/ 36 w 41"/>
                <a:gd name="T1" fmla="*/ 30 h 72"/>
                <a:gd name="T2" fmla="*/ 34 w 41"/>
                <a:gd name="T3" fmla="*/ 72 h 72"/>
                <a:gd name="T4" fmla="*/ 5 w 41"/>
                <a:gd name="T5" fmla="*/ 42 h 72"/>
                <a:gd name="T6" fmla="*/ 7 w 41"/>
                <a:gd name="T7" fmla="*/ 0 h 72"/>
                <a:gd name="T8" fmla="*/ 36 w 41"/>
                <a:gd name="T9" fmla="*/ 30 h 72"/>
              </a:gdLst>
              <a:ahLst/>
              <a:cxnLst>
                <a:cxn ang="0">
                  <a:pos x="T0" y="T1"/>
                </a:cxn>
                <a:cxn ang="0">
                  <a:pos x="T2" y="T3"/>
                </a:cxn>
                <a:cxn ang="0">
                  <a:pos x="T4" y="T5"/>
                </a:cxn>
                <a:cxn ang="0">
                  <a:pos x="T6" y="T7"/>
                </a:cxn>
                <a:cxn ang="0">
                  <a:pos x="T8" y="T9"/>
                </a:cxn>
              </a:cxnLst>
              <a:rect l="0" t="0" r="r" b="b"/>
              <a:pathLst>
                <a:path w="41" h="72">
                  <a:moveTo>
                    <a:pt x="36" y="30"/>
                  </a:moveTo>
                  <a:cubicBezTo>
                    <a:pt x="41" y="44"/>
                    <a:pt x="40" y="59"/>
                    <a:pt x="34" y="72"/>
                  </a:cubicBezTo>
                  <a:cubicBezTo>
                    <a:pt x="21" y="66"/>
                    <a:pt x="11" y="56"/>
                    <a:pt x="5" y="42"/>
                  </a:cubicBezTo>
                  <a:cubicBezTo>
                    <a:pt x="0" y="28"/>
                    <a:pt x="1" y="13"/>
                    <a:pt x="7" y="0"/>
                  </a:cubicBezTo>
                  <a:cubicBezTo>
                    <a:pt x="20" y="6"/>
                    <a:pt x="31" y="16"/>
                    <a:pt x="36"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Freeform 284"/>
            <p:cNvSpPr/>
            <p:nvPr/>
          </p:nvSpPr>
          <p:spPr bwMode="auto">
            <a:xfrm>
              <a:off x="2371725" y="3567113"/>
              <a:ext cx="349250" cy="241300"/>
            </a:xfrm>
            <a:custGeom>
              <a:avLst/>
              <a:gdLst>
                <a:gd name="T0" fmla="*/ 58 w 93"/>
                <a:gd name="T1" fmla="*/ 12 h 64"/>
                <a:gd name="T2" fmla="*/ 93 w 93"/>
                <a:gd name="T3" fmla="*/ 59 h 64"/>
                <a:gd name="T4" fmla="*/ 35 w 93"/>
                <a:gd name="T5" fmla="*/ 52 h 64"/>
                <a:gd name="T6" fmla="*/ 0 w 93"/>
                <a:gd name="T7" fmla="*/ 5 h 64"/>
                <a:gd name="T8" fmla="*/ 58 w 93"/>
                <a:gd name="T9" fmla="*/ 12 h 64"/>
              </a:gdLst>
              <a:ahLst/>
              <a:cxnLst>
                <a:cxn ang="0">
                  <a:pos x="T0" y="T1"/>
                </a:cxn>
                <a:cxn ang="0">
                  <a:pos x="T2" y="T3"/>
                </a:cxn>
                <a:cxn ang="0">
                  <a:pos x="T4" y="T5"/>
                </a:cxn>
                <a:cxn ang="0">
                  <a:pos x="T6" y="T7"/>
                </a:cxn>
                <a:cxn ang="0">
                  <a:pos x="T8" y="T9"/>
                </a:cxn>
              </a:cxnLst>
              <a:rect l="0" t="0" r="r" b="b"/>
              <a:pathLst>
                <a:path w="93" h="64">
                  <a:moveTo>
                    <a:pt x="58" y="12"/>
                  </a:moveTo>
                  <a:cubicBezTo>
                    <a:pt x="76" y="23"/>
                    <a:pt x="88" y="40"/>
                    <a:pt x="93" y="59"/>
                  </a:cubicBezTo>
                  <a:cubicBezTo>
                    <a:pt x="74" y="64"/>
                    <a:pt x="53" y="62"/>
                    <a:pt x="35" y="52"/>
                  </a:cubicBezTo>
                  <a:cubicBezTo>
                    <a:pt x="17" y="41"/>
                    <a:pt x="5" y="24"/>
                    <a:pt x="0" y="5"/>
                  </a:cubicBezTo>
                  <a:cubicBezTo>
                    <a:pt x="19" y="0"/>
                    <a:pt x="40" y="2"/>
                    <a:pt x="58"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Freeform 285"/>
            <p:cNvSpPr/>
            <p:nvPr/>
          </p:nvSpPr>
          <p:spPr bwMode="auto">
            <a:xfrm>
              <a:off x="2682875" y="4346575"/>
              <a:ext cx="349250" cy="244475"/>
            </a:xfrm>
            <a:custGeom>
              <a:avLst/>
              <a:gdLst>
                <a:gd name="T0" fmla="*/ 58 w 93"/>
                <a:gd name="T1" fmla="*/ 13 h 65"/>
                <a:gd name="T2" fmla="*/ 93 w 93"/>
                <a:gd name="T3" fmla="*/ 59 h 65"/>
                <a:gd name="T4" fmla="*/ 35 w 93"/>
                <a:gd name="T5" fmla="*/ 52 h 65"/>
                <a:gd name="T6" fmla="*/ 0 w 93"/>
                <a:gd name="T7" fmla="*/ 6 h 65"/>
                <a:gd name="T8" fmla="*/ 58 w 93"/>
                <a:gd name="T9" fmla="*/ 13 h 65"/>
              </a:gdLst>
              <a:ahLst/>
              <a:cxnLst>
                <a:cxn ang="0">
                  <a:pos x="T0" y="T1"/>
                </a:cxn>
                <a:cxn ang="0">
                  <a:pos x="T2" y="T3"/>
                </a:cxn>
                <a:cxn ang="0">
                  <a:pos x="T4" y="T5"/>
                </a:cxn>
                <a:cxn ang="0">
                  <a:pos x="T6" y="T7"/>
                </a:cxn>
                <a:cxn ang="0">
                  <a:pos x="T8" y="T9"/>
                </a:cxn>
              </a:cxnLst>
              <a:rect l="0" t="0" r="r" b="b"/>
              <a:pathLst>
                <a:path w="93" h="65">
                  <a:moveTo>
                    <a:pt x="58" y="13"/>
                  </a:moveTo>
                  <a:cubicBezTo>
                    <a:pt x="76" y="23"/>
                    <a:pt x="89" y="40"/>
                    <a:pt x="93" y="59"/>
                  </a:cubicBezTo>
                  <a:cubicBezTo>
                    <a:pt x="74" y="65"/>
                    <a:pt x="54" y="63"/>
                    <a:pt x="35" y="52"/>
                  </a:cubicBezTo>
                  <a:cubicBezTo>
                    <a:pt x="17" y="42"/>
                    <a:pt x="5" y="25"/>
                    <a:pt x="0" y="6"/>
                  </a:cubicBezTo>
                  <a:cubicBezTo>
                    <a:pt x="19" y="0"/>
                    <a:pt x="40"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5" name="Freeform 286"/>
            <p:cNvSpPr/>
            <p:nvPr/>
          </p:nvSpPr>
          <p:spPr bwMode="auto">
            <a:xfrm>
              <a:off x="2586038" y="3514725"/>
              <a:ext cx="153988" cy="266700"/>
            </a:xfrm>
            <a:custGeom>
              <a:avLst/>
              <a:gdLst>
                <a:gd name="T0" fmla="*/ 36 w 41"/>
                <a:gd name="T1" fmla="*/ 30 h 71"/>
                <a:gd name="T2" fmla="*/ 34 w 41"/>
                <a:gd name="T3" fmla="*/ 71 h 71"/>
                <a:gd name="T4" fmla="*/ 6 w 41"/>
                <a:gd name="T5" fmla="*/ 41 h 71"/>
                <a:gd name="T6" fmla="*/ 7 w 41"/>
                <a:gd name="T7" fmla="*/ 0 h 71"/>
                <a:gd name="T8" fmla="*/ 36 w 41"/>
                <a:gd name="T9" fmla="*/ 30 h 71"/>
              </a:gdLst>
              <a:ahLst/>
              <a:cxnLst>
                <a:cxn ang="0">
                  <a:pos x="T0" y="T1"/>
                </a:cxn>
                <a:cxn ang="0">
                  <a:pos x="T2" y="T3"/>
                </a:cxn>
                <a:cxn ang="0">
                  <a:pos x="T4" y="T5"/>
                </a:cxn>
                <a:cxn ang="0">
                  <a:pos x="T6" y="T7"/>
                </a:cxn>
                <a:cxn ang="0">
                  <a:pos x="T8" y="T9"/>
                </a:cxn>
              </a:cxnLst>
              <a:rect l="0" t="0" r="r" b="b"/>
              <a:pathLst>
                <a:path w="41" h="71">
                  <a:moveTo>
                    <a:pt x="36" y="30"/>
                  </a:moveTo>
                  <a:cubicBezTo>
                    <a:pt x="41" y="44"/>
                    <a:pt x="40" y="59"/>
                    <a:pt x="34" y="71"/>
                  </a:cubicBezTo>
                  <a:cubicBezTo>
                    <a:pt x="21" y="66"/>
                    <a:pt x="11" y="55"/>
                    <a:pt x="6" y="41"/>
                  </a:cubicBezTo>
                  <a:cubicBezTo>
                    <a:pt x="0" y="27"/>
                    <a:pt x="1" y="12"/>
                    <a:pt x="7" y="0"/>
                  </a:cubicBezTo>
                  <a:cubicBezTo>
                    <a:pt x="20" y="5"/>
                    <a:pt x="31" y="16"/>
                    <a:pt x="36" y="30"/>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6" name="Freeform 287"/>
            <p:cNvSpPr/>
            <p:nvPr/>
          </p:nvSpPr>
          <p:spPr bwMode="auto">
            <a:xfrm>
              <a:off x="1752600" y="4838700"/>
              <a:ext cx="157163" cy="153988"/>
            </a:xfrm>
            <a:custGeom>
              <a:avLst/>
              <a:gdLst>
                <a:gd name="T0" fmla="*/ 30 w 42"/>
                <a:gd name="T1" fmla="*/ 12 h 41"/>
                <a:gd name="T2" fmla="*/ 42 w 42"/>
                <a:gd name="T3" fmla="*/ 41 h 41"/>
                <a:gd name="T4" fmla="*/ 12 w 42"/>
                <a:gd name="T5" fmla="*/ 29 h 41"/>
                <a:gd name="T6" fmla="*/ 0 w 42"/>
                <a:gd name="T7" fmla="*/ 0 h 41"/>
                <a:gd name="T8" fmla="*/ 30 w 42"/>
                <a:gd name="T9" fmla="*/ 12 h 41"/>
              </a:gdLst>
              <a:ahLst/>
              <a:cxnLst>
                <a:cxn ang="0">
                  <a:pos x="T0" y="T1"/>
                </a:cxn>
                <a:cxn ang="0">
                  <a:pos x="T2" y="T3"/>
                </a:cxn>
                <a:cxn ang="0">
                  <a:pos x="T4" y="T5"/>
                </a:cxn>
                <a:cxn ang="0">
                  <a:pos x="T6" y="T7"/>
                </a:cxn>
                <a:cxn ang="0">
                  <a:pos x="T8" y="T9"/>
                </a:cxn>
              </a:cxnLst>
              <a:rect l="0" t="0" r="r" b="b"/>
              <a:pathLst>
                <a:path w="42" h="41">
                  <a:moveTo>
                    <a:pt x="30" y="12"/>
                  </a:moveTo>
                  <a:cubicBezTo>
                    <a:pt x="38" y="20"/>
                    <a:pt x="42" y="30"/>
                    <a:pt x="42" y="41"/>
                  </a:cubicBezTo>
                  <a:cubicBezTo>
                    <a:pt x="31" y="41"/>
                    <a:pt x="20" y="37"/>
                    <a:pt x="12" y="29"/>
                  </a:cubicBezTo>
                  <a:cubicBezTo>
                    <a:pt x="4" y="21"/>
                    <a:pt x="0" y="11"/>
                    <a:pt x="0" y="0"/>
                  </a:cubicBezTo>
                  <a:cubicBezTo>
                    <a:pt x="11" y="0"/>
                    <a:pt x="22"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Freeform 288"/>
            <p:cNvSpPr/>
            <p:nvPr/>
          </p:nvSpPr>
          <p:spPr bwMode="auto">
            <a:xfrm>
              <a:off x="1489075" y="4391025"/>
              <a:ext cx="158750" cy="153988"/>
            </a:xfrm>
            <a:custGeom>
              <a:avLst/>
              <a:gdLst>
                <a:gd name="T0" fmla="*/ 30 w 42"/>
                <a:gd name="T1" fmla="*/ 12 h 41"/>
                <a:gd name="T2" fmla="*/ 42 w 42"/>
                <a:gd name="T3" fmla="*/ 41 h 41"/>
                <a:gd name="T4" fmla="*/ 12 w 42"/>
                <a:gd name="T5" fmla="*/ 29 h 41"/>
                <a:gd name="T6" fmla="*/ 1 w 42"/>
                <a:gd name="T7" fmla="*/ 0 h 41"/>
                <a:gd name="T8" fmla="*/ 30 w 42"/>
                <a:gd name="T9" fmla="*/ 12 h 41"/>
              </a:gdLst>
              <a:ahLst/>
              <a:cxnLst>
                <a:cxn ang="0">
                  <a:pos x="T0" y="T1"/>
                </a:cxn>
                <a:cxn ang="0">
                  <a:pos x="T2" y="T3"/>
                </a:cxn>
                <a:cxn ang="0">
                  <a:pos x="T4" y="T5"/>
                </a:cxn>
                <a:cxn ang="0">
                  <a:pos x="T6" y="T7"/>
                </a:cxn>
                <a:cxn ang="0">
                  <a:pos x="T8" y="T9"/>
                </a:cxn>
              </a:cxnLst>
              <a:rect l="0" t="0" r="r" b="b"/>
              <a:pathLst>
                <a:path w="42" h="41">
                  <a:moveTo>
                    <a:pt x="30" y="12"/>
                  </a:moveTo>
                  <a:cubicBezTo>
                    <a:pt x="38" y="20"/>
                    <a:pt x="42" y="30"/>
                    <a:pt x="42" y="41"/>
                  </a:cubicBezTo>
                  <a:cubicBezTo>
                    <a:pt x="31" y="41"/>
                    <a:pt x="21" y="37"/>
                    <a:pt x="12" y="29"/>
                  </a:cubicBezTo>
                  <a:cubicBezTo>
                    <a:pt x="4" y="21"/>
                    <a:pt x="0" y="11"/>
                    <a:pt x="1" y="0"/>
                  </a:cubicBezTo>
                  <a:cubicBezTo>
                    <a:pt x="11" y="0"/>
                    <a:pt x="22"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Freeform 289"/>
            <p:cNvSpPr/>
            <p:nvPr/>
          </p:nvSpPr>
          <p:spPr bwMode="auto">
            <a:xfrm>
              <a:off x="2195513" y="4105275"/>
              <a:ext cx="352425" cy="244475"/>
            </a:xfrm>
            <a:custGeom>
              <a:avLst/>
              <a:gdLst>
                <a:gd name="T0" fmla="*/ 58 w 94"/>
                <a:gd name="T1" fmla="*/ 13 h 65"/>
                <a:gd name="T2" fmla="*/ 94 w 94"/>
                <a:gd name="T3" fmla="*/ 60 h 65"/>
                <a:gd name="T4" fmla="*/ 36 w 94"/>
                <a:gd name="T5" fmla="*/ 53 h 65"/>
                <a:gd name="T6" fmla="*/ 0 w 94"/>
                <a:gd name="T7" fmla="*/ 6 h 65"/>
                <a:gd name="T8" fmla="*/ 58 w 94"/>
                <a:gd name="T9" fmla="*/ 13 h 65"/>
              </a:gdLst>
              <a:ahLst/>
              <a:cxnLst>
                <a:cxn ang="0">
                  <a:pos x="T0" y="T1"/>
                </a:cxn>
                <a:cxn ang="0">
                  <a:pos x="T2" y="T3"/>
                </a:cxn>
                <a:cxn ang="0">
                  <a:pos x="T4" y="T5"/>
                </a:cxn>
                <a:cxn ang="0">
                  <a:pos x="T6" y="T7"/>
                </a:cxn>
                <a:cxn ang="0">
                  <a:pos x="T8" y="T9"/>
                </a:cxn>
              </a:cxnLst>
              <a:rect l="0" t="0" r="r" b="b"/>
              <a:pathLst>
                <a:path w="94" h="65">
                  <a:moveTo>
                    <a:pt x="58" y="13"/>
                  </a:moveTo>
                  <a:cubicBezTo>
                    <a:pt x="77" y="23"/>
                    <a:pt x="89" y="41"/>
                    <a:pt x="94" y="60"/>
                  </a:cubicBezTo>
                  <a:cubicBezTo>
                    <a:pt x="75" y="65"/>
                    <a:pt x="54" y="63"/>
                    <a:pt x="36" y="53"/>
                  </a:cubicBezTo>
                  <a:cubicBezTo>
                    <a:pt x="17" y="42"/>
                    <a:pt x="5" y="25"/>
                    <a:pt x="0" y="6"/>
                  </a:cubicBezTo>
                  <a:cubicBezTo>
                    <a:pt x="19" y="0"/>
                    <a:pt x="40" y="2"/>
                    <a:pt x="58" y="13"/>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9" name="Freeform 290"/>
            <p:cNvSpPr/>
            <p:nvPr/>
          </p:nvSpPr>
          <p:spPr bwMode="auto">
            <a:xfrm>
              <a:off x="2274888" y="3965575"/>
              <a:ext cx="157163" cy="155575"/>
            </a:xfrm>
            <a:custGeom>
              <a:avLst/>
              <a:gdLst>
                <a:gd name="T0" fmla="*/ 30 w 42"/>
                <a:gd name="T1" fmla="*/ 12 h 41"/>
                <a:gd name="T2" fmla="*/ 42 w 42"/>
                <a:gd name="T3" fmla="*/ 41 h 41"/>
                <a:gd name="T4" fmla="*/ 12 w 42"/>
                <a:gd name="T5" fmla="*/ 29 h 41"/>
                <a:gd name="T6" fmla="*/ 0 w 42"/>
                <a:gd name="T7" fmla="*/ 0 h 41"/>
                <a:gd name="T8" fmla="*/ 30 w 42"/>
                <a:gd name="T9" fmla="*/ 12 h 41"/>
              </a:gdLst>
              <a:ahLst/>
              <a:cxnLst>
                <a:cxn ang="0">
                  <a:pos x="T0" y="T1"/>
                </a:cxn>
                <a:cxn ang="0">
                  <a:pos x="T2" y="T3"/>
                </a:cxn>
                <a:cxn ang="0">
                  <a:pos x="T4" y="T5"/>
                </a:cxn>
                <a:cxn ang="0">
                  <a:pos x="T6" y="T7"/>
                </a:cxn>
                <a:cxn ang="0">
                  <a:pos x="T8" y="T9"/>
                </a:cxn>
              </a:cxnLst>
              <a:rect l="0" t="0" r="r" b="b"/>
              <a:pathLst>
                <a:path w="42" h="41">
                  <a:moveTo>
                    <a:pt x="30" y="12"/>
                  </a:moveTo>
                  <a:cubicBezTo>
                    <a:pt x="38" y="20"/>
                    <a:pt x="42" y="30"/>
                    <a:pt x="42" y="41"/>
                  </a:cubicBezTo>
                  <a:cubicBezTo>
                    <a:pt x="31" y="41"/>
                    <a:pt x="20" y="37"/>
                    <a:pt x="12" y="29"/>
                  </a:cubicBezTo>
                  <a:cubicBezTo>
                    <a:pt x="4" y="21"/>
                    <a:pt x="0" y="11"/>
                    <a:pt x="0" y="0"/>
                  </a:cubicBezTo>
                  <a:cubicBezTo>
                    <a:pt x="11" y="0"/>
                    <a:pt x="22"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0" name="Freeform 291"/>
            <p:cNvSpPr/>
            <p:nvPr/>
          </p:nvSpPr>
          <p:spPr bwMode="auto">
            <a:xfrm>
              <a:off x="2762250" y="4157663"/>
              <a:ext cx="153988" cy="158750"/>
            </a:xfrm>
            <a:custGeom>
              <a:avLst/>
              <a:gdLst>
                <a:gd name="T0" fmla="*/ 29 w 41"/>
                <a:gd name="T1" fmla="*/ 12 h 42"/>
                <a:gd name="T2" fmla="*/ 41 w 41"/>
                <a:gd name="T3" fmla="*/ 41 h 42"/>
                <a:gd name="T4" fmla="*/ 12 w 41"/>
                <a:gd name="T5" fmla="*/ 30 h 42"/>
                <a:gd name="T6" fmla="*/ 0 w 41"/>
                <a:gd name="T7" fmla="*/ 1 h 42"/>
                <a:gd name="T8" fmla="*/ 29 w 41"/>
                <a:gd name="T9" fmla="*/ 12 h 42"/>
              </a:gdLst>
              <a:ahLst/>
              <a:cxnLst>
                <a:cxn ang="0">
                  <a:pos x="T0" y="T1"/>
                </a:cxn>
                <a:cxn ang="0">
                  <a:pos x="T2" y="T3"/>
                </a:cxn>
                <a:cxn ang="0">
                  <a:pos x="T4" y="T5"/>
                </a:cxn>
                <a:cxn ang="0">
                  <a:pos x="T6" y="T7"/>
                </a:cxn>
                <a:cxn ang="0">
                  <a:pos x="T8" y="T9"/>
                </a:cxn>
              </a:cxnLst>
              <a:rect l="0" t="0" r="r" b="b"/>
              <a:pathLst>
                <a:path w="41" h="42">
                  <a:moveTo>
                    <a:pt x="29" y="12"/>
                  </a:moveTo>
                  <a:cubicBezTo>
                    <a:pt x="37" y="20"/>
                    <a:pt x="41" y="31"/>
                    <a:pt x="41" y="41"/>
                  </a:cubicBezTo>
                  <a:cubicBezTo>
                    <a:pt x="31" y="42"/>
                    <a:pt x="20" y="38"/>
                    <a:pt x="12" y="30"/>
                  </a:cubicBezTo>
                  <a:cubicBezTo>
                    <a:pt x="4" y="22"/>
                    <a:pt x="0" y="11"/>
                    <a:pt x="0" y="1"/>
                  </a:cubicBezTo>
                  <a:cubicBezTo>
                    <a:pt x="11" y="0"/>
                    <a:pt x="21" y="4"/>
                    <a:pt x="29"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Freeform 292"/>
            <p:cNvSpPr/>
            <p:nvPr/>
          </p:nvSpPr>
          <p:spPr bwMode="auto">
            <a:xfrm>
              <a:off x="2795588" y="3748088"/>
              <a:ext cx="153988" cy="153988"/>
            </a:xfrm>
            <a:custGeom>
              <a:avLst/>
              <a:gdLst>
                <a:gd name="T0" fmla="*/ 29 w 41"/>
                <a:gd name="T1" fmla="*/ 12 h 41"/>
                <a:gd name="T2" fmla="*/ 41 w 41"/>
                <a:gd name="T3" fmla="*/ 41 h 41"/>
                <a:gd name="T4" fmla="*/ 12 w 41"/>
                <a:gd name="T5" fmla="*/ 29 h 41"/>
                <a:gd name="T6" fmla="*/ 0 w 41"/>
                <a:gd name="T7" fmla="*/ 0 h 41"/>
                <a:gd name="T8" fmla="*/ 29 w 41"/>
                <a:gd name="T9" fmla="*/ 12 h 41"/>
              </a:gdLst>
              <a:ahLst/>
              <a:cxnLst>
                <a:cxn ang="0">
                  <a:pos x="T0" y="T1"/>
                </a:cxn>
                <a:cxn ang="0">
                  <a:pos x="T2" y="T3"/>
                </a:cxn>
                <a:cxn ang="0">
                  <a:pos x="T4" y="T5"/>
                </a:cxn>
                <a:cxn ang="0">
                  <a:pos x="T6" y="T7"/>
                </a:cxn>
                <a:cxn ang="0">
                  <a:pos x="T8" y="T9"/>
                </a:cxn>
              </a:cxnLst>
              <a:rect l="0" t="0" r="r" b="b"/>
              <a:pathLst>
                <a:path w="41" h="41">
                  <a:moveTo>
                    <a:pt x="29" y="12"/>
                  </a:moveTo>
                  <a:cubicBezTo>
                    <a:pt x="37" y="20"/>
                    <a:pt x="41" y="31"/>
                    <a:pt x="41" y="41"/>
                  </a:cubicBezTo>
                  <a:cubicBezTo>
                    <a:pt x="31" y="41"/>
                    <a:pt x="20" y="37"/>
                    <a:pt x="12" y="29"/>
                  </a:cubicBezTo>
                  <a:cubicBezTo>
                    <a:pt x="4" y="21"/>
                    <a:pt x="0" y="11"/>
                    <a:pt x="0" y="0"/>
                  </a:cubicBezTo>
                  <a:cubicBezTo>
                    <a:pt x="10" y="0"/>
                    <a:pt x="21" y="4"/>
                    <a:pt x="29"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Freeform 293"/>
            <p:cNvSpPr/>
            <p:nvPr/>
          </p:nvSpPr>
          <p:spPr bwMode="auto">
            <a:xfrm>
              <a:off x="1625600" y="4237038"/>
              <a:ext cx="157163" cy="153988"/>
            </a:xfrm>
            <a:custGeom>
              <a:avLst/>
              <a:gdLst>
                <a:gd name="T0" fmla="*/ 29 w 42"/>
                <a:gd name="T1" fmla="*/ 12 h 41"/>
                <a:gd name="T2" fmla="*/ 41 w 42"/>
                <a:gd name="T3" fmla="*/ 41 h 41"/>
                <a:gd name="T4" fmla="*/ 12 w 42"/>
                <a:gd name="T5" fmla="*/ 29 h 41"/>
                <a:gd name="T6" fmla="*/ 0 w 42"/>
                <a:gd name="T7" fmla="*/ 0 h 41"/>
                <a:gd name="T8" fmla="*/ 29 w 42"/>
                <a:gd name="T9" fmla="*/ 12 h 41"/>
              </a:gdLst>
              <a:ahLst/>
              <a:cxnLst>
                <a:cxn ang="0">
                  <a:pos x="T0" y="T1"/>
                </a:cxn>
                <a:cxn ang="0">
                  <a:pos x="T2" y="T3"/>
                </a:cxn>
                <a:cxn ang="0">
                  <a:pos x="T4" y="T5"/>
                </a:cxn>
                <a:cxn ang="0">
                  <a:pos x="T6" y="T7"/>
                </a:cxn>
                <a:cxn ang="0">
                  <a:pos x="T8" y="T9"/>
                </a:cxn>
              </a:cxnLst>
              <a:rect l="0" t="0" r="r" b="b"/>
              <a:pathLst>
                <a:path w="42" h="41">
                  <a:moveTo>
                    <a:pt x="29" y="12"/>
                  </a:moveTo>
                  <a:cubicBezTo>
                    <a:pt x="38" y="20"/>
                    <a:pt x="42" y="30"/>
                    <a:pt x="41" y="41"/>
                  </a:cubicBezTo>
                  <a:cubicBezTo>
                    <a:pt x="31" y="41"/>
                    <a:pt x="20" y="37"/>
                    <a:pt x="12" y="29"/>
                  </a:cubicBezTo>
                  <a:cubicBezTo>
                    <a:pt x="4" y="21"/>
                    <a:pt x="0" y="11"/>
                    <a:pt x="0" y="0"/>
                  </a:cubicBezTo>
                  <a:cubicBezTo>
                    <a:pt x="11" y="0"/>
                    <a:pt x="21" y="4"/>
                    <a:pt x="29"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Freeform 294"/>
            <p:cNvSpPr/>
            <p:nvPr/>
          </p:nvSpPr>
          <p:spPr bwMode="auto">
            <a:xfrm>
              <a:off x="1373188" y="4083050"/>
              <a:ext cx="195263" cy="123825"/>
            </a:xfrm>
            <a:custGeom>
              <a:avLst/>
              <a:gdLst>
                <a:gd name="T0" fmla="*/ 31 w 52"/>
                <a:gd name="T1" fmla="*/ 5 h 33"/>
                <a:gd name="T2" fmla="*/ 52 w 52"/>
                <a:gd name="T3" fmla="*/ 29 h 33"/>
                <a:gd name="T4" fmla="*/ 21 w 52"/>
                <a:gd name="T5" fmla="*/ 28 h 33"/>
                <a:gd name="T6" fmla="*/ 0 w 52"/>
                <a:gd name="T7" fmla="*/ 4 h 33"/>
                <a:gd name="T8" fmla="*/ 31 w 52"/>
                <a:gd name="T9" fmla="*/ 5 h 33"/>
              </a:gdLst>
              <a:ahLst/>
              <a:cxnLst>
                <a:cxn ang="0">
                  <a:pos x="T0" y="T1"/>
                </a:cxn>
                <a:cxn ang="0">
                  <a:pos x="T2" y="T3"/>
                </a:cxn>
                <a:cxn ang="0">
                  <a:pos x="T4" y="T5"/>
                </a:cxn>
                <a:cxn ang="0">
                  <a:pos x="T6" y="T7"/>
                </a:cxn>
                <a:cxn ang="0">
                  <a:pos x="T8" y="T9"/>
                </a:cxn>
              </a:cxnLst>
              <a:rect l="0" t="0" r="r" b="b"/>
              <a:pathLst>
                <a:path w="52" h="33">
                  <a:moveTo>
                    <a:pt x="31" y="5"/>
                  </a:moveTo>
                  <a:cubicBezTo>
                    <a:pt x="42" y="10"/>
                    <a:pt x="49" y="19"/>
                    <a:pt x="52" y="29"/>
                  </a:cubicBezTo>
                  <a:cubicBezTo>
                    <a:pt x="42" y="33"/>
                    <a:pt x="31" y="33"/>
                    <a:pt x="21" y="28"/>
                  </a:cubicBezTo>
                  <a:cubicBezTo>
                    <a:pt x="10" y="23"/>
                    <a:pt x="3" y="14"/>
                    <a:pt x="0" y="4"/>
                  </a:cubicBezTo>
                  <a:cubicBezTo>
                    <a:pt x="10" y="0"/>
                    <a:pt x="21" y="1"/>
                    <a:pt x="31"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4" name="Freeform 295"/>
            <p:cNvSpPr/>
            <p:nvPr/>
          </p:nvSpPr>
          <p:spPr bwMode="auto">
            <a:xfrm>
              <a:off x="1752600" y="4094163"/>
              <a:ext cx="198438" cy="120650"/>
            </a:xfrm>
            <a:custGeom>
              <a:avLst/>
              <a:gdLst>
                <a:gd name="T0" fmla="*/ 32 w 53"/>
                <a:gd name="T1" fmla="*/ 5 h 32"/>
                <a:gd name="T2" fmla="*/ 53 w 53"/>
                <a:gd name="T3" fmla="*/ 28 h 32"/>
                <a:gd name="T4" fmla="*/ 21 w 53"/>
                <a:gd name="T5" fmla="*/ 27 h 32"/>
                <a:gd name="T6" fmla="*/ 0 w 53"/>
                <a:gd name="T7" fmla="*/ 3 h 32"/>
                <a:gd name="T8" fmla="*/ 32 w 53"/>
                <a:gd name="T9" fmla="*/ 5 h 32"/>
              </a:gdLst>
              <a:ahLst/>
              <a:cxnLst>
                <a:cxn ang="0">
                  <a:pos x="T0" y="T1"/>
                </a:cxn>
                <a:cxn ang="0">
                  <a:pos x="T2" y="T3"/>
                </a:cxn>
                <a:cxn ang="0">
                  <a:pos x="T4" y="T5"/>
                </a:cxn>
                <a:cxn ang="0">
                  <a:pos x="T6" y="T7"/>
                </a:cxn>
                <a:cxn ang="0">
                  <a:pos x="T8" y="T9"/>
                </a:cxn>
              </a:cxnLst>
              <a:rect l="0" t="0" r="r" b="b"/>
              <a:pathLst>
                <a:path w="53" h="32">
                  <a:moveTo>
                    <a:pt x="32" y="5"/>
                  </a:moveTo>
                  <a:cubicBezTo>
                    <a:pt x="42" y="10"/>
                    <a:pt x="49" y="18"/>
                    <a:pt x="53" y="28"/>
                  </a:cubicBezTo>
                  <a:cubicBezTo>
                    <a:pt x="43" y="32"/>
                    <a:pt x="31" y="32"/>
                    <a:pt x="21" y="27"/>
                  </a:cubicBezTo>
                  <a:cubicBezTo>
                    <a:pt x="11" y="22"/>
                    <a:pt x="4" y="13"/>
                    <a:pt x="0" y="3"/>
                  </a:cubicBezTo>
                  <a:cubicBezTo>
                    <a:pt x="10" y="0"/>
                    <a:pt x="21" y="0"/>
                    <a:pt x="32" y="5"/>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Freeform 296"/>
            <p:cNvSpPr/>
            <p:nvPr/>
          </p:nvSpPr>
          <p:spPr bwMode="auto">
            <a:xfrm>
              <a:off x="1612900" y="5049838"/>
              <a:ext cx="158750" cy="157163"/>
            </a:xfrm>
            <a:custGeom>
              <a:avLst/>
              <a:gdLst>
                <a:gd name="T0" fmla="*/ 30 w 42"/>
                <a:gd name="T1" fmla="*/ 12 h 42"/>
                <a:gd name="T2" fmla="*/ 41 w 42"/>
                <a:gd name="T3" fmla="*/ 41 h 42"/>
                <a:gd name="T4" fmla="*/ 12 w 42"/>
                <a:gd name="T5" fmla="*/ 30 h 42"/>
                <a:gd name="T6" fmla="*/ 0 w 42"/>
                <a:gd name="T7" fmla="*/ 1 h 42"/>
                <a:gd name="T8" fmla="*/ 30 w 42"/>
                <a:gd name="T9" fmla="*/ 12 h 42"/>
              </a:gdLst>
              <a:ahLst/>
              <a:cxnLst>
                <a:cxn ang="0">
                  <a:pos x="T0" y="T1"/>
                </a:cxn>
                <a:cxn ang="0">
                  <a:pos x="T2" y="T3"/>
                </a:cxn>
                <a:cxn ang="0">
                  <a:pos x="T4" y="T5"/>
                </a:cxn>
                <a:cxn ang="0">
                  <a:pos x="T6" y="T7"/>
                </a:cxn>
                <a:cxn ang="0">
                  <a:pos x="T8" y="T9"/>
                </a:cxn>
              </a:cxnLst>
              <a:rect l="0" t="0" r="r" b="b"/>
              <a:pathLst>
                <a:path w="42" h="42">
                  <a:moveTo>
                    <a:pt x="30" y="12"/>
                  </a:moveTo>
                  <a:cubicBezTo>
                    <a:pt x="38" y="20"/>
                    <a:pt x="42" y="31"/>
                    <a:pt x="41" y="41"/>
                  </a:cubicBezTo>
                  <a:cubicBezTo>
                    <a:pt x="31" y="42"/>
                    <a:pt x="20" y="38"/>
                    <a:pt x="12" y="30"/>
                  </a:cubicBezTo>
                  <a:cubicBezTo>
                    <a:pt x="4" y="22"/>
                    <a:pt x="0" y="11"/>
                    <a:pt x="0" y="1"/>
                  </a:cubicBezTo>
                  <a:cubicBezTo>
                    <a:pt x="11" y="0"/>
                    <a:pt x="21"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Freeform 297"/>
            <p:cNvSpPr/>
            <p:nvPr/>
          </p:nvSpPr>
          <p:spPr bwMode="auto">
            <a:xfrm>
              <a:off x="1392238" y="4819650"/>
              <a:ext cx="157163" cy="153988"/>
            </a:xfrm>
            <a:custGeom>
              <a:avLst/>
              <a:gdLst>
                <a:gd name="T0" fmla="*/ 30 w 42"/>
                <a:gd name="T1" fmla="*/ 12 h 41"/>
                <a:gd name="T2" fmla="*/ 42 w 42"/>
                <a:gd name="T3" fmla="*/ 41 h 41"/>
                <a:gd name="T4" fmla="*/ 12 w 42"/>
                <a:gd name="T5" fmla="*/ 29 h 41"/>
                <a:gd name="T6" fmla="*/ 0 w 42"/>
                <a:gd name="T7" fmla="*/ 0 h 41"/>
                <a:gd name="T8" fmla="*/ 30 w 42"/>
                <a:gd name="T9" fmla="*/ 12 h 41"/>
              </a:gdLst>
              <a:ahLst/>
              <a:cxnLst>
                <a:cxn ang="0">
                  <a:pos x="T0" y="T1"/>
                </a:cxn>
                <a:cxn ang="0">
                  <a:pos x="T2" y="T3"/>
                </a:cxn>
                <a:cxn ang="0">
                  <a:pos x="T4" y="T5"/>
                </a:cxn>
                <a:cxn ang="0">
                  <a:pos x="T6" y="T7"/>
                </a:cxn>
                <a:cxn ang="0">
                  <a:pos x="T8" y="T9"/>
                </a:cxn>
              </a:cxnLst>
              <a:rect l="0" t="0" r="r" b="b"/>
              <a:pathLst>
                <a:path w="42" h="41">
                  <a:moveTo>
                    <a:pt x="30" y="12"/>
                  </a:moveTo>
                  <a:cubicBezTo>
                    <a:pt x="38" y="20"/>
                    <a:pt x="42" y="30"/>
                    <a:pt x="42" y="41"/>
                  </a:cubicBezTo>
                  <a:cubicBezTo>
                    <a:pt x="31" y="41"/>
                    <a:pt x="20" y="37"/>
                    <a:pt x="12" y="29"/>
                  </a:cubicBezTo>
                  <a:cubicBezTo>
                    <a:pt x="4" y="21"/>
                    <a:pt x="0" y="11"/>
                    <a:pt x="0" y="0"/>
                  </a:cubicBezTo>
                  <a:cubicBezTo>
                    <a:pt x="11" y="0"/>
                    <a:pt x="22" y="4"/>
                    <a:pt x="30" y="12"/>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Freeform 298"/>
            <p:cNvSpPr/>
            <p:nvPr/>
          </p:nvSpPr>
          <p:spPr bwMode="auto">
            <a:xfrm>
              <a:off x="1939925" y="3371850"/>
              <a:ext cx="192088" cy="128588"/>
            </a:xfrm>
            <a:custGeom>
              <a:avLst/>
              <a:gdLst>
                <a:gd name="T0" fmla="*/ 31 w 51"/>
                <a:gd name="T1" fmla="*/ 6 h 34"/>
                <a:gd name="T2" fmla="*/ 51 w 51"/>
                <a:gd name="T3" fmla="*/ 31 h 34"/>
                <a:gd name="T4" fmla="*/ 20 w 51"/>
                <a:gd name="T5" fmla="*/ 28 h 34"/>
                <a:gd name="T6" fmla="*/ 0 w 51"/>
                <a:gd name="T7" fmla="*/ 3 h 34"/>
                <a:gd name="T8" fmla="*/ 31 w 51"/>
                <a:gd name="T9" fmla="*/ 6 h 34"/>
              </a:gdLst>
              <a:ahLst/>
              <a:cxnLst>
                <a:cxn ang="0">
                  <a:pos x="T0" y="T1"/>
                </a:cxn>
                <a:cxn ang="0">
                  <a:pos x="T2" y="T3"/>
                </a:cxn>
                <a:cxn ang="0">
                  <a:pos x="T4" y="T5"/>
                </a:cxn>
                <a:cxn ang="0">
                  <a:pos x="T6" y="T7"/>
                </a:cxn>
                <a:cxn ang="0">
                  <a:pos x="T8" y="T9"/>
                </a:cxn>
              </a:cxnLst>
              <a:rect l="0" t="0" r="r" b="b"/>
              <a:pathLst>
                <a:path w="51" h="34">
                  <a:moveTo>
                    <a:pt x="31" y="6"/>
                  </a:moveTo>
                  <a:cubicBezTo>
                    <a:pt x="41" y="12"/>
                    <a:pt x="48" y="21"/>
                    <a:pt x="51" y="31"/>
                  </a:cubicBezTo>
                  <a:cubicBezTo>
                    <a:pt x="41" y="34"/>
                    <a:pt x="30" y="33"/>
                    <a:pt x="20" y="28"/>
                  </a:cubicBezTo>
                  <a:cubicBezTo>
                    <a:pt x="10" y="22"/>
                    <a:pt x="3" y="13"/>
                    <a:pt x="0" y="3"/>
                  </a:cubicBezTo>
                  <a:cubicBezTo>
                    <a:pt x="10" y="0"/>
                    <a:pt x="22" y="1"/>
                    <a:pt x="31"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8" name="Freeform 299"/>
            <p:cNvSpPr/>
            <p:nvPr/>
          </p:nvSpPr>
          <p:spPr bwMode="auto">
            <a:xfrm>
              <a:off x="1343025" y="3503613"/>
              <a:ext cx="187325" cy="128588"/>
            </a:xfrm>
            <a:custGeom>
              <a:avLst/>
              <a:gdLst>
                <a:gd name="T0" fmla="*/ 31 w 50"/>
                <a:gd name="T1" fmla="*/ 6 h 34"/>
                <a:gd name="T2" fmla="*/ 50 w 50"/>
                <a:gd name="T3" fmla="*/ 31 h 34"/>
                <a:gd name="T4" fmla="*/ 19 w 50"/>
                <a:gd name="T5" fmla="*/ 28 h 34"/>
                <a:gd name="T6" fmla="*/ 0 w 50"/>
                <a:gd name="T7" fmla="*/ 3 h 34"/>
                <a:gd name="T8" fmla="*/ 31 w 50"/>
                <a:gd name="T9" fmla="*/ 6 h 34"/>
              </a:gdLst>
              <a:ahLst/>
              <a:cxnLst>
                <a:cxn ang="0">
                  <a:pos x="T0" y="T1"/>
                </a:cxn>
                <a:cxn ang="0">
                  <a:pos x="T2" y="T3"/>
                </a:cxn>
                <a:cxn ang="0">
                  <a:pos x="T4" y="T5"/>
                </a:cxn>
                <a:cxn ang="0">
                  <a:pos x="T6" y="T7"/>
                </a:cxn>
                <a:cxn ang="0">
                  <a:pos x="T8" y="T9"/>
                </a:cxn>
              </a:cxnLst>
              <a:rect l="0" t="0" r="r" b="b"/>
              <a:pathLst>
                <a:path w="50" h="34">
                  <a:moveTo>
                    <a:pt x="31" y="6"/>
                  </a:moveTo>
                  <a:cubicBezTo>
                    <a:pt x="41" y="12"/>
                    <a:pt x="47" y="21"/>
                    <a:pt x="50" y="31"/>
                  </a:cubicBezTo>
                  <a:cubicBezTo>
                    <a:pt x="40" y="34"/>
                    <a:pt x="29" y="33"/>
                    <a:pt x="19" y="28"/>
                  </a:cubicBezTo>
                  <a:cubicBezTo>
                    <a:pt x="9" y="22"/>
                    <a:pt x="2" y="13"/>
                    <a:pt x="0" y="3"/>
                  </a:cubicBezTo>
                  <a:cubicBezTo>
                    <a:pt x="10" y="0"/>
                    <a:pt x="21" y="1"/>
                    <a:pt x="31"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Freeform 300"/>
            <p:cNvSpPr/>
            <p:nvPr/>
          </p:nvSpPr>
          <p:spPr bwMode="auto">
            <a:xfrm>
              <a:off x="1219200" y="4244975"/>
              <a:ext cx="192088" cy="127000"/>
            </a:xfrm>
            <a:custGeom>
              <a:avLst/>
              <a:gdLst>
                <a:gd name="T0" fmla="*/ 32 w 51"/>
                <a:gd name="T1" fmla="*/ 6 h 34"/>
                <a:gd name="T2" fmla="*/ 51 w 51"/>
                <a:gd name="T3" fmla="*/ 31 h 34"/>
                <a:gd name="T4" fmla="*/ 20 w 51"/>
                <a:gd name="T5" fmla="*/ 28 h 34"/>
                <a:gd name="T6" fmla="*/ 0 w 51"/>
                <a:gd name="T7" fmla="*/ 3 h 34"/>
                <a:gd name="T8" fmla="*/ 32 w 51"/>
                <a:gd name="T9" fmla="*/ 6 h 34"/>
              </a:gdLst>
              <a:ahLst/>
              <a:cxnLst>
                <a:cxn ang="0">
                  <a:pos x="T0" y="T1"/>
                </a:cxn>
                <a:cxn ang="0">
                  <a:pos x="T2" y="T3"/>
                </a:cxn>
                <a:cxn ang="0">
                  <a:pos x="T4" y="T5"/>
                </a:cxn>
                <a:cxn ang="0">
                  <a:pos x="T6" y="T7"/>
                </a:cxn>
                <a:cxn ang="0">
                  <a:pos x="T8" y="T9"/>
                </a:cxn>
              </a:cxnLst>
              <a:rect l="0" t="0" r="r" b="b"/>
              <a:pathLst>
                <a:path w="51" h="34">
                  <a:moveTo>
                    <a:pt x="32" y="6"/>
                  </a:moveTo>
                  <a:cubicBezTo>
                    <a:pt x="41" y="12"/>
                    <a:pt x="48" y="21"/>
                    <a:pt x="51" y="31"/>
                  </a:cubicBezTo>
                  <a:cubicBezTo>
                    <a:pt x="41" y="34"/>
                    <a:pt x="30" y="33"/>
                    <a:pt x="20" y="28"/>
                  </a:cubicBezTo>
                  <a:cubicBezTo>
                    <a:pt x="10" y="22"/>
                    <a:pt x="3" y="13"/>
                    <a:pt x="0" y="3"/>
                  </a:cubicBezTo>
                  <a:cubicBezTo>
                    <a:pt x="10" y="0"/>
                    <a:pt x="22" y="1"/>
                    <a:pt x="32" y="6"/>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0" name="Freeform 301"/>
            <p:cNvSpPr/>
            <p:nvPr/>
          </p:nvSpPr>
          <p:spPr bwMode="auto">
            <a:xfrm>
              <a:off x="1339850" y="4097338"/>
              <a:ext cx="119063" cy="196850"/>
            </a:xfrm>
            <a:custGeom>
              <a:avLst/>
              <a:gdLst>
                <a:gd name="T0" fmla="*/ 27 w 32"/>
                <a:gd name="T1" fmla="*/ 21 h 52"/>
                <a:gd name="T2" fmla="*/ 28 w 32"/>
                <a:gd name="T3" fmla="*/ 52 h 52"/>
                <a:gd name="T4" fmla="*/ 5 w 32"/>
                <a:gd name="T5" fmla="*/ 31 h 52"/>
                <a:gd name="T6" fmla="*/ 4 w 32"/>
                <a:gd name="T7" fmla="*/ 0 h 52"/>
                <a:gd name="T8" fmla="*/ 27 w 32"/>
                <a:gd name="T9" fmla="*/ 21 h 52"/>
              </a:gdLst>
              <a:ahLst/>
              <a:cxnLst>
                <a:cxn ang="0">
                  <a:pos x="T0" y="T1"/>
                </a:cxn>
                <a:cxn ang="0">
                  <a:pos x="T2" y="T3"/>
                </a:cxn>
                <a:cxn ang="0">
                  <a:pos x="T4" y="T5"/>
                </a:cxn>
                <a:cxn ang="0">
                  <a:pos x="T6" y="T7"/>
                </a:cxn>
                <a:cxn ang="0">
                  <a:pos x="T8" y="T9"/>
                </a:cxn>
              </a:cxnLst>
              <a:rect l="0" t="0" r="r" b="b"/>
              <a:pathLst>
                <a:path w="32" h="52">
                  <a:moveTo>
                    <a:pt x="27" y="21"/>
                  </a:moveTo>
                  <a:cubicBezTo>
                    <a:pt x="32" y="31"/>
                    <a:pt x="32" y="42"/>
                    <a:pt x="28" y="52"/>
                  </a:cubicBezTo>
                  <a:cubicBezTo>
                    <a:pt x="18" y="49"/>
                    <a:pt x="10" y="42"/>
                    <a:pt x="5" y="31"/>
                  </a:cubicBezTo>
                  <a:cubicBezTo>
                    <a:pt x="0" y="21"/>
                    <a:pt x="0" y="10"/>
                    <a:pt x="4" y="0"/>
                  </a:cubicBezTo>
                  <a:cubicBezTo>
                    <a:pt x="14" y="3"/>
                    <a:pt x="22" y="11"/>
                    <a:pt x="27" y="2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1" name="Freeform 302"/>
            <p:cNvSpPr/>
            <p:nvPr/>
          </p:nvSpPr>
          <p:spPr bwMode="auto">
            <a:xfrm>
              <a:off x="2889250" y="6188075"/>
              <a:ext cx="184150" cy="401638"/>
            </a:xfrm>
            <a:custGeom>
              <a:avLst/>
              <a:gdLst>
                <a:gd name="T0" fmla="*/ 2 w 49"/>
                <a:gd name="T1" fmla="*/ 51 h 107"/>
                <a:gd name="T2" fmla="*/ 30 w 49"/>
                <a:gd name="T3" fmla="*/ 0 h 107"/>
                <a:gd name="T4" fmla="*/ 47 w 49"/>
                <a:gd name="T5" fmla="*/ 55 h 107"/>
                <a:gd name="T6" fmla="*/ 20 w 49"/>
                <a:gd name="T7" fmla="*/ 107 h 107"/>
                <a:gd name="T8" fmla="*/ 2 w 49"/>
                <a:gd name="T9" fmla="*/ 51 h 107"/>
              </a:gdLst>
              <a:ahLst/>
              <a:cxnLst>
                <a:cxn ang="0">
                  <a:pos x="T0" y="T1"/>
                </a:cxn>
                <a:cxn ang="0">
                  <a:pos x="T2" y="T3"/>
                </a:cxn>
                <a:cxn ang="0">
                  <a:pos x="T4" y="T5"/>
                </a:cxn>
                <a:cxn ang="0">
                  <a:pos x="T6" y="T7"/>
                </a:cxn>
                <a:cxn ang="0">
                  <a:pos x="T8" y="T9"/>
                </a:cxn>
              </a:cxnLst>
              <a:rect l="0" t="0" r="r" b="b"/>
              <a:pathLst>
                <a:path w="49" h="107">
                  <a:moveTo>
                    <a:pt x="2" y="51"/>
                  </a:moveTo>
                  <a:cubicBezTo>
                    <a:pt x="4" y="30"/>
                    <a:pt x="14" y="12"/>
                    <a:pt x="30" y="0"/>
                  </a:cubicBezTo>
                  <a:cubicBezTo>
                    <a:pt x="42" y="15"/>
                    <a:pt x="49" y="34"/>
                    <a:pt x="47" y="55"/>
                  </a:cubicBezTo>
                  <a:cubicBezTo>
                    <a:pt x="45" y="76"/>
                    <a:pt x="35" y="95"/>
                    <a:pt x="20" y="107"/>
                  </a:cubicBezTo>
                  <a:cubicBezTo>
                    <a:pt x="7" y="92"/>
                    <a:pt x="0" y="72"/>
                    <a:pt x="2" y="51"/>
                  </a:cubicBezTo>
                  <a:close/>
                </a:path>
              </a:pathLst>
            </a:custGeom>
            <a:solidFill>
              <a:srgbClr val="287D7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2" name="Freeform 303"/>
            <p:cNvSpPr/>
            <p:nvPr/>
          </p:nvSpPr>
          <p:spPr bwMode="auto">
            <a:xfrm>
              <a:off x="4241800" y="3767138"/>
              <a:ext cx="176213" cy="300038"/>
            </a:xfrm>
            <a:custGeom>
              <a:avLst/>
              <a:gdLst>
                <a:gd name="T0" fmla="*/ 7 w 47"/>
                <a:gd name="T1" fmla="*/ 33 h 80"/>
                <a:gd name="T2" fmla="*/ 7 w 47"/>
                <a:gd name="T3" fmla="*/ 80 h 80"/>
                <a:gd name="T4" fmla="*/ 41 w 47"/>
                <a:gd name="T5" fmla="*/ 47 h 80"/>
                <a:gd name="T6" fmla="*/ 41 w 47"/>
                <a:gd name="T7" fmla="*/ 0 h 80"/>
                <a:gd name="T8" fmla="*/ 7 w 47"/>
                <a:gd name="T9" fmla="*/ 33 h 80"/>
              </a:gdLst>
              <a:ahLst/>
              <a:cxnLst>
                <a:cxn ang="0">
                  <a:pos x="T0" y="T1"/>
                </a:cxn>
                <a:cxn ang="0">
                  <a:pos x="T2" y="T3"/>
                </a:cxn>
                <a:cxn ang="0">
                  <a:pos x="T4" y="T5"/>
                </a:cxn>
                <a:cxn ang="0">
                  <a:pos x="T6" y="T7"/>
                </a:cxn>
                <a:cxn ang="0">
                  <a:pos x="T8" y="T9"/>
                </a:cxn>
              </a:cxnLst>
              <a:rect l="0" t="0" r="r" b="b"/>
              <a:pathLst>
                <a:path w="47" h="80">
                  <a:moveTo>
                    <a:pt x="7" y="33"/>
                  </a:moveTo>
                  <a:cubicBezTo>
                    <a:pt x="0" y="48"/>
                    <a:pt x="1" y="65"/>
                    <a:pt x="7" y="80"/>
                  </a:cubicBezTo>
                  <a:cubicBezTo>
                    <a:pt x="22" y="74"/>
                    <a:pt x="34" y="63"/>
                    <a:pt x="41" y="47"/>
                  </a:cubicBezTo>
                  <a:cubicBezTo>
                    <a:pt x="47" y="31"/>
                    <a:pt x="47" y="15"/>
                    <a:pt x="41" y="0"/>
                  </a:cubicBezTo>
                  <a:cubicBezTo>
                    <a:pt x="26" y="6"/>
                    <a:pt x="14" y="17"/>
                    <a:pt x="7" y="3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3" name="Freeform 304"/>
            <p:cNvSpPr/>
            <p:nvPr/>
          </p:nvSpPr>
          <p:spPr bwMode="auto">
            <a:xfrm>
              <a:off x="3636963" y="3687763"/>
              <a:ext cx="176213" cy="301625"/>
            </a:xfrm>
            <a:custGeom>
              <a:avLst/>
              <a:gdLst>
                <a:gd name="T0" fmla="*/ 7 w 47"/>
                <a:gd name="T1" fmla="*/ 33 h 80"/>
                <a:gd name="T2" fmla="*/ 7 w 47"/>
                <a:gd name="T3" fmla="*/ 80 h 80"/>
                <a:gd name="T4" fmla="*/ 41 w 47"/>
                <a:gd name="T5" fmla="*/ 47 h 80"/>
                <a:gd name="T6" fmla="*/ 41 w 47"/>
                <a:gd name="T7" fmla="*/ 0 h 80"/>
                <a:gd name="T8" fmla="*/ 7 w 47"/>
                <a:gd name="T9" fmla="*/ 33 h 80"/>
              </a:gdLst>
              <a:ahLst/>
              <a:cxnLst>
                <a:cxn ang="0">
                  <a:pos x="T0" y="T1"/>
                </a:cxn>
                <a:cxn ang="0">
                  <a:pos x="T2" y="T3"/>
                </a:cxn>
                <a:cxn ang="0">
                  <a:pos x="T4" y="T5"/>
                </a:cxn>
                <a:cxn ang="0">
                  <a:pos x="T6" y="T7"/>
                </a:cxn>
                <a:cxn ang="0">
                  <a:pos x="T8" y="T9"/>
                </a:cxn>
              </a:cxnLst>
              <a:rect l="0" t="0" r="r" b="b"/>
              <a:pathLst>
                <a:path w="47" h="80">
                  <a:moveTo>
                    <a:pt x="7" y="33"/>
                  </a:moveTo>
                  <a:cubicBezTo>
                    <a:pt x="0" y="49"/>
                    <a:pt x="1" y="66"/>
                    <a:pt x="7" y="80"/>
                  </a:cubicBezTo>
                  <a:cubicBezTo>
                    <a:pt x="22" y="74"/>
                    <a:pt x="34" y="63"/>
                    <a:pt x="41" y="47"/>
                  </a:cubicBezTo>
                  <a:cubicBezTo>
                    <a:pt x="47" y="32"/>
                    <a:pt x="47" y="15"/>
                    <a:pt x="41" y="0"/>
                  </a:cubicBezTo>
                  <a:cubicBezTo>
                    <a:pt x="26" y="6"/>
                    <a:pt x="14" y="17"/>
                    <a:pt x="7" y="3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4" name="Freeform 305"/>
            <p:cNvSpPr/>
            <p:nvPr/>
          </p:nvSpPr>
          <p:spPr bwMode="auto">
            <a:xfrm>
              <a:off x="3463925" y="5083175"/>
              <a:ext cx="274638" cy="198438"/>
            </a:xfrm>
            <a:custGeom>
              <a:avLst/>
              <a:gdLst>
                <a:gd name="T0" fmla="*/ 27 w 73"/>
                <a:gd name="T1" fmla="*/ 11 h 53"/>
                <a:gd name="T2" fmla="*/ 0 w 73"/>
                <a:gd name="T3" fmla="*/ 49 h 53"/>
                <a:gd name="T4" fmla="*/ 46 w 73"/>
                <a:gd name="T5" fmla="*/ 42 h 53"/>
                <a:gd name="T6" fmla="*/ 73 w 73"/>
                <a:gd name="T7" fmla="*/ 3 h 53"/>
                <a:gd name="T8" fmla="*/ 27 w 73"/>
                <a:gd name="T9" fmla="*/ 11 h 53"/>
              </a:gdLst>
              <a:ahLst/>
              <a:cxnLst>
                <a:cxn ang="0">
                  <a:pos x="T0" y="T1"/>
                </a:cxn>
                <a:cxn ang="0">
                  <a:pos x="T2" y="T3"/>
                </a:cxn>
                <a:cxn ang="0">
                  <a:pos x="T4" y="T5"/>
                </a:cxn>
                <a:cxn ang="0">
                  <a:pos x="T6" y="T7"/>
                </a:cxn>
                <a:cxn ang="0">
                  <a:pos x="T8" y="T9"/>
                </a:cxn>
              </a:cxnLst>
              <a:rect l="0" t="0" r="r" b="b"/>
              <a:pathLst>
                <a:path w="73" h="53">
                  <a:moveTo>
                    <a:pt x="27" y="11"/>
                  </a:moveTo>
                  <a:cubicBezTo>
                    <a:pt x="12" y="20"/>
                    <a:pt x="3" y="34"/>
                    <a:pt x="0" y="49"/>
                  </a:cubicBezTo>
                  <a:cubicBezTo>
                    <a:pt x="15" y="53"/>
                    <a:pt x="32" y="51"/>
                    <a:pt x="46" y="42"/>
                  </a:cubicBezTo>
                  <a:cubicBezTo>
                    <a:pt x="61" y="33"/>
                    <a:pt x="70" y="19"/>
                    <a:pt x="73" y="3"/>
                  </a:cubicBezTo>
                  <a:cubicBezTo>
                    <a:pt x="58" y="0"/>
                    <a:pt x="41" y="2"/>
                    <a:pt x="27" y="1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5" name="Freeform 306"/>
            <p:cNvSpPr/>
            <p:nvPr/>
          </p:nvSpPr>
          <p:spPr bwMode="auto">
            <a:xfrm>
              <a:off x="3509963" y="5597525"/>
              <a:ext cx="273050" cy="203200"/>
            </a:xfrm>
            <a:custGeom>
              <a:avLst/>
              <a:gdLst>
                <a:gd name="T0" fmla="*/ 26 w 73"/>
                <a:gd name="T1" fmla="*/ 12 h 54"/>
                <a:gd name="T2" fmla="*/ 0 w 73"/>
                <a:gd name="T3" fmla="*/ 50 h 54"/>
                <a:gd name="T4" fmla="*/ 46 w 73"/>
                <a:gd name="T5" fmla="*/ 43 h 54"/>
                <a:gd name="T6" fmla="*/ 73 w 73"/>
                <a:gd name="T7" fmla="*/ 4 h 54"/>
                <a:gd name="T8" fmla="*/ 26 w 73"/>
                <a:gd name="T9" fmla="*/ 12 h 54"/>
              </a:gdLst>
              <a:ahLst/>
              <a:cxnLst>
                <a:cxn ang="0">
                  <a:pos x="T0" y="T1"/>
                </a:cxn>
                <a:cxn ang="0">
                  <a:pos x="T2" y="T3"/>
                </a:cxn>
                <a:cxn ang="0">
                  <a:pos x="T4" y="T5"/>
                </a:cxn>
                <a:cxn ang="0">
                  <a:pos x="T6" y="T7"/>
                </a:cxn>
                <a:cxn ang="0">
                  <a:pos x="T8" y="T9"/>
                </a:cxn>
              </a:cxnLst>
              <a:rect l="0" t="0" r="r" b="b"/>
              <a:pathLst>
                <a:path w="73" h="54">
                  <a:moveTo>
                    <a:pt x="26" y="12"/>
                  </a:moveTo>
                  <a:cubicBezTo>
                    <a:pt x="12" y="21"/>
                    <a:pt x="3" y="35"/>
                    <a:pt x="0" y="50"/>
                  </a:cubicBezTo>
                  <a:cubicBezTo>
                    <a:pt x="15" y="54"/>
                    <a:pt x="32" y="52"/>
                    <a:pt x="46" y="43"/>
                  </a:cubicBezTo>
                  <a:cubicBezTo>
                    <a:pt x="60" y="34"/>
                    <a:pt x="70" y="20"/>
                    <a:pt x="73" y="4"/>
                  </a:cubicBezTo>
                  <a:cubicBezTo>
                    <a:pt x="58" y="0"/>
                    <a:pt x="41" y="3"/>
                    <a:pt x="26" y="12"/>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6" name="Freeform 307"/>
            <p:cNvSpPr/>
            <p:nvPr/>
          </p:nvSpPr>
          <p:spPr bwMode="auto">
            <a:xfrm>
              <a:off x="3238500" y="5522913"/>
              <a:ext cx="147638" cy="150813"/>
            </a:xfrm>
            <a:custGeom>
              <a:avLst/>
              <a:gdLst>
                <a:gd name="T0" fmla="*/ 11 w 39"/>
                <a:gd name="T1" fmla="*/ 12 h 40"/>
                <a:gd name="T2" fmla="*/ 0 w 39"/>
                <a:gd name="T3" fmla="*/ 40 h 40"/>
                <a:gd name="T4" fmla="*/ 28 w 39"/>
                <a:gd name="T5" fmla="*/ 28 h 40"/>
                <a:gd name="T6" fmla="*/ 38 w 39"/>
                <a:gd name="T7" fmla="*/ 0 h 40"/>
                <a:gd name="T8" fmla="*/ 11 w 39"/>
                <a:gd name="T9" fmla="*/ 12 h 40"/>
              </a:gdLst>
              <a:ahLst/>
              <a:cxnLst>
                <a:cxn ang="0">
                  <a:pos x="T0" y="T1"/>
                </a:cxn>
                <a:cxn ang="0">
                  <a:pos x="T2" y="T3"/>
                </a:cxn>
                <a:cxn ang="0">
                  <a:pos x="T4" y="T5"/>
                </a:cxn>
                <a:cxn ang="0">
                  <a:pos x="T6" y="T7"/>
                </a:cxn>
                <a:cxn ang="0">
                  <a:pos x="T8" y="T9"/>
                </a:cxn>
              </a:cxnLst>
              <a:rect l="0" t="0" r="r" b="b"/>
              <a:pathLst>
                <a:path w="39" h="40">
                  <a:moveTo>
                    <a:pt x="11" y="12"/>
                  </a:moveTo>
                  <a:cubicBezTo>
                    <a:pt x="4" y="20"/>
                    <a:pt x="0" y="30"/>
                    <a:pt x="0" y="40"/>
                  </a:cubicBezTo>
                  <a:cubicBezTo>
                    <a:pt x="10" y="40"/>
                    <a:pt x="20" y="36"/>
                    <a:pt x="28" y="28"/>
                  </a:cubicBezTo>
                  <a:cubicBezTo>
                    <a:pt x="35" y="20"/>
                    <a:pt x="39" y="10"/>
                    <a:pt x="38" y="0"/>
                  </a:cubicBezTo>
                  <a:cubicBezTo>
                    <a:pt x="28" y="0"/>
                    <a:pt x="18" y="4"/>
                    <a:pt x="11" y="12"/>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7" name="Freeform 308"/>
            <p:cNvSpPr/>
            <p:nvPr/>
          </p:nvSpPr>
          <p:spPr bwMode="auto">
            <a:xfrm>
              <a:off x="3321050" y="3819525"/>
              <a:ext cx="195263" cy="195263"/>
            </a:xfrm>
            <a:custGeom>
              <a:avLst/>
              <a:gdLst>
                <a:gd name="T0" fmla="*/ 15 w 52"/>
                <a:gd name="T1" fmla="*/ 15 h 52"/>
                <a:gd name="T2" fmla="*/ 1 w 52"/>
                <a:gd name="T3" fmla="*/ 52 h 52"/>
                <a:gd name="T4" fmla="*/ 37 w 52"/>
                <a:gd name="T5" fmla="*/ 37 h 52"/>
                <a:gd name="T6" fmla="*/ 52 w 52"/>
                <a:gd name="T7" fmla="*/ 0 h 52"/>
                <a:gd name="T8" fmla="*/ 15 w 52"/>
                <a:gd name="T9" fmla="*/ 15 h 52"/>
              </a:gdLst>
              <a:ahLst/>
              <a:cxnLst>
                <a:cxn ang="0">
                  <a:pos x="T0" y="T1"/>
                </a:cxn>
                <a:cxn ang="0">
                  <a:pos x="T2" y="T3"/>
                </a:cxn>
                <a:cxn ang="0">
                  <a:pos x="T4" y="T5"/>
                </a:cxn>
                <a:cxn ang="0">
                  <a:pos x="T6" y="T7"/>
                </a:cxn>
                <a:cxn ang="0">
                  <a:pos x="T8" y="T9"/>
                </a:cxn>
              </a:cxnLst>
              <a:rect l="0" t="0" r="r" b="b"/>
              <a:pathLst>
                <a:path w="52" h="52">
                  <a:moveTo>
                    <a:pt x="15" y="15"/>
                  </a:moveTo>
                  <a:cubicBezTo>
                    <a:pt x="5" y="25"/>
                    <a:pt x="0" y="39"/>
                    <a:pt x="1" y="52"/>
                  </a:cubicBezTo>
                  <a:cubicBezTo>
                    <a:pt x="14" y="52"/>
                    <a:pt x="27" y="47"/>
                    <a:pt x="37" y="37"/>
                  </a:cubicBezTo>
                  <a:cubicBezTo>
                    <a:pt x="47" y="26"/>
                    <a:pt x="52" y="13"/>
                    <a:pt x="52" y="0"/>
                  </a:cubicBezTo>
                  <a:cubicBezTo>
                    <a:pt x="38" y="0"/>
                    <a:pt x="25" y="5"/>
                    <a:pt x="15"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8" name="Freeform 309"/>
            <p:cNvSpPr/>
            <p:nvPr/>
          </p:nvSpPr>
          <p:spPr bwMode="auto">
            <a:xfrm>
              <a:off x="3201988" y="4225925"/>
              <a:ext cx="190500" cy="198438"/>
            </a:xfrm>
            <a:custGeom>
              <a:avLst/>
              <a:gdLst>
                <a:gd name="T0" fmla="*/ 14 w 51"/>
                <a:gd name="T1" fmla="*/ 15 h 53"/>
                <a:gd name="T2" fmla="*/ 0 w 51"/>
                <a:gd name="T3" fmla="*/ 53 h 53"/>
                <a:gd name="T4" fmla="*/ 37 w 51"/>
                <a:gd name="T5" fmla="*/ 37 h 53"/>
                <a:gd name="T6" fmla="*/ 51 w 51"/>
                <a:gd name="T7" fmla="*/ 0 h 53"/>
                <a:gd name="T8" fmla="*/ 14 w 51"/>
                <a:gd name="T9" fmla="*/ 15 h 53"/>
              </a:gdLst>
              <a:ahLst/>
              <a:cxnLst>
                <a:cxn ang="0">
                  <a:pos x="T0" y="T1"/>
                </a:cxn>
                <a:cxn ang="0">
                  <a:pos x="T2" y="T3"/>
                </a:cxn>
                <a:cxn ang="0">
                  <a:pos x="T4" y="T5"/>
                </a:cxn>
                <a:cxn ang="0">
                  <a:pos x="T6" y="T7"/>
                </a:cxn>
                <a:cxn ang="0">
                  <a:pos x="T8" y="T9"/>
                </a:cxn>
              </a:cxnLst>
              <a:rect l="0" t="0" r="r" b="b"/>
              <a:pathLst>
                <a:path w="51" h="53">
                  <a:moveTo>
                    <a:pt x="14" y="15"/>
                  </a:moveTo>
                  <a:cubicBezTo>
                    <a:pt x="4" y="26"/>
                    <a:pt x="0" y="39"/>
                    <a:pt x="0" y="53"/>
                  </a:cubicBezTo>
                  <a:cubicBezTo>
                    <a:pt x="13" y="53"/>
                    <a:pt x="27" y="47"/>
                    <a:pt x="37" y="37"/>
                  </a:cubicBezTo>
                  <a:cubicBezTo>
                    <a:pt x="47" y="27"/>
                    <a:pt x="51" y="13"/>
                    <a:pt x="51" y="0"/>
                  </a:cubicBezTo>
                  <a:cubicBezTo>
                    <a:pt x="38" y="0"/>
                    <a:pt x="24" y="5"/>
                    <a:pt x="14"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9" name="Freeform 310"/>
            <p:cNvSpPr/>
            <p:nvPr/>
          </p:nvSpPr>
          <p:spPr bwMode="auto">
            <a:xfrm>
              <a:off x="4148138" y="3395663"/>
              <a:ext cx="195263" cy="198438"/>
            </a:xfrm>
            <a:custGeom>
              <a:avLst/>
              <a:gdLst>
                <a:gd name="T0" fmla="*/ 15 w 52"/>
                <a:gd name="T1" fmla="*/ 16 h 53"/>
                <a:gd name="T2" fmla="*/ 1 w 52"/>
                <a:gd name="T3" fmla="*/ 53 h 53"/>
                <a:gd name="T4" fmla="*/ 37 w 52"/>
                <a:gd name="T5" fmla="*/ 37 h 53"/>
                <a:gd name="T6" fmla="*/ 51 w 52"/>
                <a:gd name="T7" fmla="*/ 0 h 53"/>
                <a:gd name="T8" fmla="*/ 15 w 52"/>
                <a:gd name="T9" fmla="*/ 16 h 53"/>
              </a:gdLst>
              <a:ahLst/>
              <a:cxnLst>
                <a:cxn ang="0">
                  <a:pos x="T0" y="T1"/>
                </a:cxn>
                <a:cxn ang="0">
                  <a:pos x="T2" y="T3"/>
                </a:cxn>
                <a:cxn ang="0">
                  <a:pos x="T4" y="T5"/>
                </a:cxn>
                <a:cxn ang="0">
                  <a:pos x="T6" y="T7"/>
                </a:cxn>
                <a:cxn ang="0">
                  <a:pos x="T8" y="T9"/>
                </a:cxn>
              </a:cxnLst>
              <a:rect l="0" t="0" r="r" b="b"/>
              <a:pathLst>
                <a:path w="52" h="53">
                  <a:moveTo>
                    <a:pt x="15" y="16"/>
                  </a:moveTo>
                  <a:cubicBezTo>
                    <a:pt x="5" y="26"/>
                    <a:pt x="0" y="40"/>
                    <a:pt x="1" y="53"/>
                  </a:cubicBezTo>
                  <a:cubicBezTo>
                    <a:pt x="14" y="53"/>
                    <a:pt x="27" y="48"/>
                    <a:pt x="37" y="37"/>
                  </a:cubicBezTo>
                  <a:cubicBezTo>
                    <a:pt x="47" y="27"/>
                    <a:pt x="52" y="14"/>
                    <a:pt x="51" y="0"/>
                  </a:cubicBezTo>
                  <a:cubicBezTo>
                    <a:pt x="38" y="0"/>
                    <a:pt x="25" y="5"/>
                    <a:pt x="15"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0" name="Freeform 311"/>
            <p:cNvSpPr/>
            <p:nvPr/>
          </p:nvSpPr>
          <p:spPr bwMode="auto">
            <a:xfrm>
              <a:off x="3595688" y="3038475"/>
              <a:ext cx="146050" cy="285750"/>
            </a:xfrm>
            <a:custGeom>
              <a:avLst/>
              <a:gdLst>
                <a:gd name="T0" fmla="*/ 4 w 39"/>
                <a:gd name="T1" fmla="*/ 42 h 76"/>
                <a:gd name="T2" fmla="*/ 28 w 39"/>
                <a:gd name="T3" fmla="*/ 76 h 76"/>
                <a:gd name="T4" fmla="*/ 36 w 39"/>
                <a:gd name="T5" fmla="*/ 35 h 76"/>
                <a:gd name="T6" fmla="*/ 12 w 39"/>
                <a:gd name="T7" fmla="*/ 0 h 76"/>
                <a:gd name="T8" fmla="*/ 4 w 39"/>
                <a:gd name="T9" fmla="*/ 42 h 76"/>
              </a:gdLst>
              <a:ahLst/>
              <a:cxnLst>
                <a:cxn ang="0">
                  <a:pos x="T0" y="T1"/>
                </a:cxn>
                <a:cxn ang="0">
                  <a:pos x="T2" y="T3"/>
                </a:cxn>
                <a:cxn ang="0">
                  <a:pos x="T4" y="T5"/>
                </a:cxn>
                <a:cxn ang="0">
                  <a:pos x="T6" y="T7"/>
                </a:cxn>
                <a:cxn ang="0">
                  <a:pos x="T8" y="T9"/>
                </a:cxn>
              </a:cxnLst>
              <a:rect l="0" t="0" r="r" b="b"/>
              <a:pathLst>
                <a:path w="39" h="76">
                  <a:moveTo>
                    <a:pt x="4" y="42"/>
                  </a:moveTo>
                  <a:cubicBezTo>
                    <a:pt x="7" y="57"/>
                    <a:pt x="16" y="69"/>
                    <a:pt x="28" y="76"/>
                  </a:cubicBezTo>
                  <a:cubicBezTo>
                    <a:pt x="36" y="65"/>
                    <a:pt x="39" y="50"/>
                    <a:pt x="36" y="35"/>
                  </a:cubicBezTo>
                  <a:cubicBezTo>
                    <a:pt x="33" y="20"/>
                    <a:pt x="24" y="8"/>
                    <a:pt x="12" y="0"/>
                  </a:cubicBezTo>
                  <a:cubicBezTo>
                    <a:pt x="4" y="12"/>
                    <a:pt x="0" y="27"/>
                    <a:pt x="4" y="42"/>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1" name="Freeform 312"/>
            <p:cNvSpPr/>
            <p:nvPr/>
          </p:nvSpPr>
          <p:spPr bwMode="auto">
            <a:xfrm>
              <a:off x="3805238" y="3357563"/>
              <a:ext cx="195263" cy="198438"/>
            </a:xfrm>
            <a:custGeom>
              <a:avLst/>
              <a:gdLst>
                <a:gd name="T0" fmla="*/ 15 w 52"/>
                <a:gd name="T1" fmla="*/ 16 h 53"/>
                <a:gd name="T2" fmla="*/ 1 w 52"/>
                <a:gd name="T3" fmla="*/ 53 h 53"/>
                <a:gd name="T4" fmla="*/ 37 w 52"/>
                <a:gd name="T5" fmla="*/ 37 h 53"/>
                <a:gd name="T6" fmla="*/ 52 w 52"/>
                <a:gd name="T7" fmla="*/ 0 h 53"/>
                <a:gd name="T8" fmla="*/ 15 w 52"/>
                <a:gd name="T9" fmla="*/ 16 h 53"/>
              </a:gdLst>
              <a:ahLst/>
              <a:cxnLst>
                <a:cxn ang="0">
                  <a:pos x="T0" y="T1"/>
                </a:cxn>
                <a:cxn ang="0">
                  <a:pos x="T2" y="T3"/>
                </a:cxn>
                <a:cxn ang="0">
                  <a:pos x="T4" y="T5"/>
                </a:cxn>
                <a:cxn ang="0">
                  <a:pos x="T6" y="T7"/>
                </a:cxn>
                <a:cxn ang="0">
                  <a:pos x="T8" y="T9"/>
                </a:cxn>
              </a:cxnLst>
              <a:rect l="0" t="0" r="r" b="b"/>
              <a:pathLst>
                <a:path w="52" h="53">
                  <a:moveTo>
                    <a:pt x="15" y="16"/>
                  </a:moveTo>
                  <a:cubicBezTo>
                    <a:pt x="5" y="26"/>
                    <a:pt x="0" y="40"/>
                    <a:pt x="1" y="53"/>
                  </a:cubicBezTo>
                  <a:cubicBezTo>
                    <a:pt x="14" y="53"/>
                    <a:pt x="27" y="48"/>
                    <a:pt x="37" y="37"/>
                  </a:cubicBezTo>
                  <a:cubicBezTo>
                    <a:pt x="47" y="27"/>
                    <a:pt x="52" y="14"/>
                    <a:pt x="52" y="0"/>
                  </a:cubicBezTo>
                  <a:cubicBezTo>
                    <a:pt x="38" y="0"/>
                    <a:pt x="25" y="6"/>
                    <a:pt x="15"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2" name="Freeform 313"/>
            <p:cNvSpPr/>
            <p:nvPr/>
          </p:nvSpPr>
          <p:spPr bwMode="auto">
            <a:xfrm>
              <a:off x="4406900" y="4852988"/>
              <a:ext cx="190500" cy="200025"/>
            </a:xfrm>
            <a:custGeom>
              <a:avLst/>
              <a:gdLst>
                <a:gd name="T0" fmla="*/ 14 w 51"/>
                <a:gd name="T1" fmla="*/ 16 h 53"/>
                <a:gd name="T2" fmla="*/ 0 w 51"/>
                <a:gd name="T3" fmla="*/ 53 h 53"/>
                <a:gd name="T4" fmla="*/ 37 w 51"/>
                <a:gd name="T5" fmla="*/ 37 h 53"/>
                <a:gd name="T6" fmla="*/ 51 w 51"/>
                <a:gd name="T7" fmla="*/ 0 h 53"/>
                <a:gd name="T8" fmla="*/ 14 w 51"/>
                <a:gd name="T9" fmla="*/ 16 h 53"/>
              </a:gdLst>
              <a:ahLst/>
              <a:cxnLst>
                <a:cxn ang="0">
                  <a:pos x="T0" y="T1"/>
                </a:cxn>
                <a:cxn ang="0">
                  <a:pos x="T2" y="T3"/>
                </a:cxn>
                <a:cxn ang="0">
                  <a:pos x="T4" y="T5"/>
                </a:cxn>
                <a:cxn ang="0">
                  <a:pos x="T6" y="T7"/>
                </a:cxn>
                <a:cxn ang="0">
                  <a:pos x="T8" y="T9"/>
                </a:cxn>
              </a:cxnLst>
              <a:rect l="0" t="0" r="r" b="b"/>
              <a:pathLst>
                <a:path w="51" h="53">
                  <a:moveTo>
                    <a:pt x="14" y="16"/>
                  </a:moveTo>
                  <a:cubicBezTo>
                    <a:pt x="4" y="26"/>
                    <a:pt x="0" y="40"/>
                    <a:pt x="0" y="53"/>
                  </a:cubicBezTo>
                  <a:cubicBezTo>
                    <a:pt x="13" y="53"/>
                    <a:pt x="27" y="48"/>
                    <a:pt x="37" y="37"/>
                  </a:cubicBezTo>
                  <a:cubicBezTo>
                    <a:pt x="47" y="27"/>
                    <a:pt x="51" y="14"/>
                    <a:pt x="51" y="0"/>
                  </a:cubicBezTo>
                  <a:cubicBezTo>
                    <a:pt x="38" y="0"/>
                    <a:pt x="24" y="5"/>
                    <a:pt x="14"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3" name="Freeform 314"/>
            <p:cNvSpPr/>
            <p:nvPr/>
          </p:nvSpPr>
          <p:spPr bwMode="auto">
            <a:xfrm>
              <a:off x="4710113" y="4621213"/>
              <a:ext cx="123825" cy="123825"/>
            </a:xfrm>
            <a:custGeom>
              <a:avLst/>
              <a:gdLst>
                <a:gd name="T0" fmla="*/ 10 w 33"/>
                <a:gd name="T1" fmla="*/ 10 h 33"/>
                <a:gd name="T2" fmla="*/ 1 w 33"/>
                <a:gd name="T3" fmla="*/ 33 h 33"/>
                <a:gd name="T4" fmla="*/ 24 w 33"/>
                <a:gd name="T5" fmla="*/ 23 h 33"/>
                <a:gd name="T6" fmla="*/ 33 w 33"/>
                <a:gd name="T7" fmla="*/ 0 h 33"/>
                <a:gd name="T8" fmla="*/ 10 w 33"/>
                <a:gd name="T9" fmla="*/ 10 h 33"/>
              </a:gdLst>
              <a:ahLst/>
              <a:cxnLst>
                <a:cxn ang="0">
                  <a:pos x="T0" y="T1"/>
                </a:cxn>
                <a:cxn ang="0">
                  <a:pos x="T2" y="T3"/>
                </a:cxn>
                <a:cxn ang="0">
                  <a:pos x="T4" y="T5"/>
                </a:cxn>
                <a:cxn ang="0">
                  <a:pos x="T6" y="T7"/>
                </a:cxn>
                <a:cxn ang="0">
                  <a:pos x="T8" y="T9"/>
                </a:cxn>
              </a:cxnLst>
              <a:rect l="0" t="0" r="r" b="b"/>
              <a:pathLst>
                <a:path w="33" h="33">
                  <a:moveTo>
                    <a:pt x="10" y="10"/>
                  </a:moveTo>
                  <a:cubicBezTo>
                    <a:pt x="3" y="16"/>
                    <a:pt x="0" y="25"/>
                    <a:pt x="1" y="33"/>
                  </a:cubicBezTo>
                  <a:cubicBezTo>
                    <a:pt x="9" y="33"/>
                    <a:pt x="17" y="30"/>
                    <a:pt x="24" y="23"/>
                  </a:cubicBezTo>
                  <a:cubicBezTo>
                    <a:pt x="30" y="17"/>
                    <a:pt x="33" y="8"/>
                    <a:pt x="33" y="0"/>
                  </a:cubicBezTo>
                  <a:cubicBezTo>
                    <a:pt x="24" y="0"/>
                    <a:pt x="16" y="3"/>
                    <a:pt x="10" y="1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4" name="Freeform 315"/>
            <p:cNvSpPr/>
            <p:nvPr/>
          </p:nvSpPr>
          <p:spPr bwMode="auto">
            <a:xfrm>
              <a:off x="4564063" y="4251325"/>
              <a:ext cx="120650" cy="125413"/>
            </a:xfrm>
            <a:custGeom>
              <a:avLst/>
              <a:gdLst>
                <a:gd name="T0" fmla="*/ 9 w 32"/>
                <a:gd name="T1" fmla="*/ 10 h 33"/>
                <a:gd name="T2" fmla="*/ 0 w 32"/>
                <a:gd name="T3" fmla="*/ 33 h 33"/>
                <a:gd name="T4" fmla="*/ 23 w 32"/>
                <a:gd name="T5" fmla="*/ 23 h 33"/>
                <a:gd name="T6" fmla="*/ 32 w 32"/>
                <a:gd name="T7" fmla="*/ 0 h 33"/>
                <a:gd name="T8" fmla="*/ 9 w 32"/>
                <a:gd name="T9" fmla="*/ 10 h 33"/>
              </a:gdLst>
              <a:ahLst/>
              <a:cxnLst>
                <a:cxn ang="0">
                  <a:pos x="T0" y="T1"/>
                </a:cxn>
                <a:cxn ang="0">
                  <a:pos x="T2" y="T3"/>
                </a:cxn>
                <a:cxn ang="0">
                  <a:pos x="T4" y="T5"/>
                </a:cxn>
                <a:cxn ang="0">
                  <a:pos x="T6" y="T7"/>
                </a:cxn>
                <a:cxn ang="0">
                  <a:pos x="T8" y="T9"/>
                </a:cxn>
              </a:cxnLst>
              <a:rect l="0" t="0" r="r" b="b"/>
              <a:pathLst>
                <a:path w="32" h="33">
                  <a:moveTo>
                    <a:pt x="9" y="10"/>
                  </a:moveTo>
                  <a:cubicBezTo>
                    <a:pt x="3" y="16"/>
                    <a:pt x="0" y="25"/>
                    <a:pt x="0" y="33"/>
                  </a:cubicBezTo>
                  <a:cubicBezTo>
                    <a:pt x="8" y="33"/>
                    <a:pt x="17" y="30"/>
                    <a:pt x="23" y="23"/>
                  </a:cubicBezTo>
                  <a:cubicBezTo>
                    <a:pt x="29" y="17"/>
                    <a:pt x="32" y="8"/>
                    <a:pt x="32" y="0"/>
                  </a:cubicBezTo>
                  <a:cubicBezTo>
                    <a:pt x="24" y="0"/>
                    <a:pt x="15" y="3"/>
                    <a:pt x="9" y="1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5" name="Freeform 316"/>
            <p:cNvSpPr/>
            <p:nvPr/>
          </p:nvSpPr>
          <p:spPr bwMode="auto">
            <a:xfrm>
              <a:off x="4902200" y="4294188"/>
              <a:ext cx="214313" cy="123825"/>
            </a:xfrm>
            <a:custGeom>
              <a:avLst/>
              <a:gdLst>
                <a:gd name="T0" fmla="*/ 24 w 57"/>
                <a:gd name="T1" fmla="*/ 5 h 33"/>
                <a:gd name="T2" fmla="*/ 0 w 57"/>
                <a:gd name="T3" fmla="*/ 28 h 33"/>
                <a:gd name="T4" fmla="*/ 33 w 57"/>
                <a:gd name="T5" fmla="*/ 29 h 33"/>
                <a:gd name="T6" fmla="*/ 57 w 57"/>
                <a:gd name="T7" fmla="*/ 6 h 33"/>
                <a:gd name="T8" fmla="*/ 24 w 57"/>
                <a:gd name="T9" fmla="*/ 5 h 33"/>
              </a:gdLst>
              <a:ahLst/>
              <a:cxnLst>
                <a:cxn ang="0">
                  <a:pos x="T0" y="T1"/>
                </a:cxn>
                <a:cxn ang="0">
                  <a:pos x="T2" y="T3"/>
                </a:cxn>
                <a:cxn ang="0">
                  <a:pos x="T4" y="T5"/>
                </a:cxn>
                <a:cxn ang="0">
                  <a:pos x="T6" y="T7"/>
                </a:cxn>
                <a:cxn ang="0">
                  <a:pos x="T8" y="T9"/>
                </a:cxn>
              </a:cxnLst>
              <a:rect l="0" t="0" r="r" b="b"/>
              <a:pathLst>
                <a:path w="57" h="33">
                  <a:moveTo>
                    <a:pt x="24" y="5"/>
                  </a:moveTo>
                  <a:cubicBezTo>
                    <a:pt x="12" y="9"/>
                    <a:pt x="4" y="18"/>
                    <a:pt x="0" y="28"/>
                  </a:cubicBezTo>
                  <a:cubicBezTo>
                    <a:pt x="10" y="33"/>
                    <a:pt x="22" y="33"/>
                    <a:pt x="33" y="29"/>
                  </a:cubicBezTo>
                  <a:cubicBezTo>
                    <a:pt x="44" y="25"/>
                    <a:pt x="53" y="16"/>
                    <a:pt x="57" y="6"/>
                  </a:cubicBezTo>
                  <a:cubicBezTo>
                    <a:pt x="47" y="1"/>
                    <a:pt x="35" y="0"/>
                    <a:pt x="24" y="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6" name="Freeform 317"/>
            <p:cNvSpPr/>
            <p:nvPr/>
          </p:nvSpPr>
          <p:spPr bwMode="auto">
            <a:xfrm>
              <a:off x="4608513" y="5091113"/>
              <a:ext cx="214313" cy="119063"/>
            </a:xfrm>
            <a:custGeom>
              <a:avLst/>
              <a:gdLst>
                <a:gd name="T0" fmla="*/ 33 w 57"/>
                <a:gd name="T1" fmla="*/ 4 h 32"/>
                <a:gd name="T2" fmla="*/ 0 w 57"/>
                <a:gd name="T3" fmla="*/ 5 h 32"/>
                <a:gd name="T4" fmla="*/ 24 w 57"/>
                <a:gd name="T5" fmla="*/ 28 h 32"/>
                <a:gd name="T6" fmla="*/ 57 w 57"/>
                <a:gd name="T7" fmla="*/ 27 h 32"/>
                <a:gd name="T8" fmla="*/ 33 w 57"/>
                <a:gd name="T9" fmla="*/ 4 h 32"/>
              </a:gdLst>
              <a:ahLst/>
              <a:cxnLst>
                <a:cxn ang="0">
                  <a:pos x="T0" y="T1"/>
                </a:cxn>
                <a:cxn ang="0">
                  <a:pos x="T2" y="T3"/>
                </a:cxn>
                <a:cxn ang="0">
                  <a:pos x="T4" y="T5"/>
                </a:cxn>
                <a:cxn ang="0">
                  <a:pos x="T6" y="T7"/>
                </a:cxn>
                <a:cxn ang="0">
                  <a:pos x="T8" y="T9"/>
                </a:cxn>
              </a:cxnLst>
              <a:rect l="0" t="0" r="r" b="b"/>
              <a:pathLst>
                <a:path w="57" h="32">
                  <a:moveTo>
                    <a:pt x="33" y="4"/>
                  </a:moveTo>
                  <a:cubicBezTo>
                    <a:pt x="21" y="0"/>
                    <a:pt x="10" y="0"/>
                    <a:pt x="0" y="5"/>
                  </a:cubicBezTo>
                  <a:cubicBezTo>
                    <a:pt x="4" y="15"/>
                    <a:pt x="12" y="24"/>
                    <a:pt x="24" y="28"/>
                  </a:cubicBezTo>
                  <a:cubicBezTo>
                    <a:pt x="35" y="32"/>
                    <a:pt x="47" y="31"/>
                    <a:pt x="57" y="27"/>
                  </a:cubicBezTo>
                  <a:cubicBezTo>
                    <a:pt x="52" y="16"/>
                    <a:pt x="44" y="8"/>
                    <a:pt x="33"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7" name="Freeform 318"/>
            <p:cNvSpPr/>
            <p:nvPr/>
          </p:nvSpPr>
          <p:spPr bwMode="auto">
            <a:xfrm>
              <a:off x="3776663" y="4537075"/>
              <a:ext cx="193675" cy="200025"/>
            </a:xfrm>
            <a:custGeom>
              <a:avLst/>
              <a:gdLst>
                <a:gd name="T0" fmla="*/ 15 w 52"/>
                <a:gd name="T1" fmla="*/ 16 h 53"/>
                <a:gd name="T2" fmla="*/ 1 w 52"/>
                <a:gd name="T3" fmla="*/ 53 h 53"/>
                <a:gd name="T4" fmla="*/ 37 w 52"/>
                <a:gd name="T5" fmla="*/ 37 h 53"/>
                <a:gd name="T6" fmla="*/ 51 w 52"/>
                <a:gd name="T7" fmla="*/ 0 h 53"/>
                <a:gd name="T8" fmla="*/ 15 w 52"/>
                <a:gd name="T9" fmla="*/ 16 h 53"/>
              </a:gdLst>
              <a:ahLst/>
              <a:cxnLst>
                <a:cxn ang="0">
                  <a:pos x="T0" y="T1"/>
                </a:cxn>
                <a:cxn ang="0">
                  <a:pos x="T2" y="T3"/>
                </a:cxn>
                <a:cxn ang="0">
                  <a:pos x="T4" y="T5"/>
                </a:cxn>
                <a:cxn ang="0">
                  <a:pos x="T6" y="T7"/>
                </a:cxn>
                <a:cxn ang="0">
                  <a:pos x="T8" y="T9"/>
                </a:cxn>
              </a:cxnLst>
              <a:rect l="0" t="0" r="r" b="b"/>
              <a:pathLst>
                <a:path w="52" h="53">
                  <a:moveTo>
                    <a:pt x="15" y="16"/>
                  </a:moveTo>
                  <a:cubicBezTo>
                    <a:pt x="5" y="26"/>
                    <a:pt x="0" y="40"/>
                    <a:pt x="1" y="53"/>
                  </a:cubicBezTo>
                  <a:cubicBezTo>
                    <a:pt x="14" y="53"/>
                    <a:pt x="27" y="48"/>
                    <a:pt x="37" y="37"/>
                  </a:cubicBezTo>
                  <a:cubicBezTo>
                    <a:pt x="47" y="27"/>
                    <a:pt x="52" y="14"/>
                    <a:pt x="51" y="0"/>
                  </a:cubicBezTo>
                  <a:cubicBezTo>
                    <a:pt x="38" y="0"/>
                    <a:pt x="25" y="5"/>
                    <a:pt x="15"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8" name="Freeform 319"/>
            <p:cNvSpPr/>
            <p:nvPr/>
          </p:nvSpPr>
          <p:spPr bwMode="auto">
            <a:xfrm>
              <a:off x="3403600" y="4421188"/>
              <a:ext cx="195263" cy="195263"/>
            </a:xfrm>
            <a:custGeom>
              <a:avLst/>
              <a:gdLst>
                <a:gd name="T0" fmla="*/ 15 w 52"/>
                <a:gd name="T1" fmla="*/ 15 h 52"/>
                <a:gd name="T2" fmla="*/ 0 w 52"/>
                <a:gd name="T3" fmla="*/ 52 h 52"/>
                <a:gd name="T4" fmla="*/ 37 w 52"/>
                <a:gd name="T5" fmla="*/ 37 h 52"/>
                <a:gd name="T6" fmla="*/ 51 w 52"/>
                <a:gd name="T7" fmla="*/ 0 h 52"/>
                <a:gd name="T8" fmla="*/ 15 w 52"/>
                <a:gd name="T9" fmla="*/ 15 h 52"/>
              </a:gdLst>
              <a:ahLst/>
              <a:cxnLst>
                <a:cxn ang="0">
                  <a:pos x="T0" y="T1"/>
                </a:cxn>
                <a:cxn ang="0">
                  <a:pos x="T2" y="T3"/>
                </a:cxn>
                <a:cxn ang="0">
                  <a:pos x="T4" y="T5"/>
                </a:cxn>
                <a:cxn ang="0">
                  <a:pos x="T6" y="T7"/>
                </a:cxn>
                <a:cxn ang="0">
                  <a:pos x="T8" y="T9"/>
                </a:cxn>
              </a:cxnLst>
              <a:rect l="0" t="0" r="r" b="b"/>
              <a:pathLst>
                <a:path w="52" h="52">
                  <a:moveTo>
                    <a:pt x="15" y="15"/>
                  </a:moveTo>
                  <a:cubicBezTo>
                    <a:pt x="5" y="26"/>
                    <a:pt x="0" y="39"/>
                    <a:pt x="0" y="52"/>
                  </a:cubicBezTo>
                  <a:cubicBezTo>
                    <a:pt x="14" y="52"/>
                    <a:pt x="27" y="47"/>
                    <a:pt x="37" y="37"/>
                  </a:cubicBezTo>
                  <a:cubicBezTo>
                    <a:pt x="47" y="27"/>
                    <a:pt x="52" y="13"/>
                    <a:pt x="51" y="0"/>
                  </a:cubicBezTo>
                  <a:cubicBezTo>
                    <a:pt x="38" y="0"/>
                    <a:pt x="25" y="5"/>
                    <a:pt x="15"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9" name="Freeform 320"/>
            <p:cNvSpPr/>
            <p:nvPr/>
          </p:nvSpPr>
          <p:spPr bwMode="auto">
            <a:xfrm>
              <a:off x="3513138" y="4545013"/>
              <a:ext cx="168275" cy="101600"/>
            </a:xfrm>
            <a:custGeom>
              <a:avLst/>
              <a:gdLst>
                <a:gd name="T0" fmla="*/ 19 w 45"/>
                <a:gd name="T1" fmla="*/ 4 h 27"/>
                <a:gd name="T2" fmla="*/ 0 w 45"/>
                <a:gd name="T3" fmla="*/ 22 h 27"/>
                <a:gd name="T4" fmla="*/ 26 w 45"/>
                <a:gd name="T5" fmla="*/ 23 h 27"/>
                <a:gd name="T6" fmla="*/ 45 w 45"/>
                <a:gd name="T7" fmla="*/ 5 h 27"/>
                <a:gd name="T8" fmla="*/ 19 w 45"/>
                <a:gd name="T9" fmla="*/ 4 h 27"/>
              </a:gdLst>
              <a:ahLst/>
              <a:cxnLst>
                <a:cxn ang="0">
                  <a:pos x="T0" y="T1"/>
                </a:cxn>
                <a:cxn ang="0">
                  <a:pos x="T2" y="T3"/>
                </a:cxn>
                <a:cxn ang="0">
                  <a:pos x="T4" y="T5"/>
                </a:cxn>
                <a:cxn ang="0">
                  <a:pos x="T6" y="T7"/>
                </a:cxn>
                <a:cxn ang="0">
                  <a:pos x="T8" y="T9"/>
                </a:cxn>
              </a:cxnLst>
              <a:rect l="0" t="0" r="r" b="b"/>
              <a:pathLst>
                <a:path w="45" h="27">
                  <a:moveTo>
                    <a:pt x="19" y="4"/>
                  </a:moveTo>
                  <a:cubicBezTo>
                    <a:pt x="10" y="7"/>
                    <a:pt x="3" y="14"/>
                    <a:pt x="0" y="22"/>
                  </a:cubicBezTo>
                  <a:cubicBezTo>
                    <a:pt x="8" y="26"/>
                    <a:pt x="18" y="27"/>
                    <a:pt x="26" y="23"/>
                  </a:cubicBezTo>
                  <a:cubicBezTo>
                    <a:pt x="35" y="20"/>
                    <a:pt x="42" y="13"/>
                    <a:pt x="45" y="5"/>
                  </a:cubicBezTo>
                  <a:cubicBezTo>
                    <a:pt x="37" y="1"/>
                    <a:pt x="28" y="0"/>
                    <a:pt x="19"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0" name="Freeform 321"/>
            <p:cNvSpPr/>
            <p:nvPr/>
          </p:nvSpPr>
          <p:spPr bwMode="auto">
            <a:xfrm>
              <a:off x="3914775" y="4083050"/>
              <a:ext cx="247650" cy="255588"/>
            </a:xfrm>
            <a:custGeom>
              <a:avLst/>
              <a:gdLst>
                <a:gd name="T0" fmla="*/ 18 w 66"/>
                <a:gd name="T1" fmla="*/ 20 h 68"/>
                <a:gd name="T2" fmla="*/ 0 w 66"/>
                <a:gd name="T3" fmla="*/ 68 h 68"/>
                <a:gd name="T4" fmla="*/ 47 w 66"/>
                <a:gd name="T5" fmla="*/ 48 h 68"/>
                <a:gd name="T6" fmla="*/ 65 w 66"/>
                <a:gd name="T7" fmla="*/ 0 h 68"/>
                <a:gd name="T8" fmla="*/ 18 w 66"/>
                <a:gd name="T9" fmla="*/ 20 h 68"/>
              </a:gdLst>
              <a:ahLst/>
              <a:cxnLst>
                <a:cxn ang="0">
                  <a:pos x="T0" y="T1"/>
                </a:cxn>
                <a:cxn ang="0">
                  <a:pos x="T2" y="T3"/>
                </a:cxn>
                <a:cxn ang="0">
                  <a:pos x="T4" y="T5"/>
                </a:cxn>
                <a:cxn ang="0">
                  <a:pos x="T6" y="T7"/>
                </a:cxn>
                <a:cxn ang="0">
                  <a:pos x="T8" y="T9"/>
                </a:cxn>
              </a:cxnLst>
              <a:rect l="0" t="0" r="r" b="b"/>
              <a:pathLst>
                <a:path w="66" h="68">
                  <a:moveTo>
                    <a:pt x="18" y="20"/>
                  </a:moveTo>
                  <a:cubicBezTo>
                    <a:pt x="6" y="33"/>
                    <a:pt x="0" y="51"/>
                    <a:pt x="0" y="68"/>
                  </a:cubicBezTo>
                  <a:cubicBezTo>
                    <a:pt x="17" y="68"/>
                    <a:pt x="34" y="61"/>
                    <a:pt x="47" y="48"/>
                  </a:cubicBezTo>
                  <a:cubicBezTo>
                    <a:pt x="60" y="35"/>
                    <a:pt x="66" y="17"/>
                    <a:pt x="65" y="0"/>
                  </a:cubicBezTo>
                  <a:cubicBezTo>
                    <a:pt x="48" y="0"/>
                    <a:pt x="31" y="7"/>
                    <a:pt x="18" y="2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1" name="Freeform 322"/>
            <p:cNvSpPr/>
            <p:nvPr/>
          </p:nvSpPr>
          <p:spPr bwMode="auto">
            <a:xfrm>
              <a:off x="3914775" y="4225925"/>
              <a:ext cx="250825" cy="134938"/>
            </a:xfrm>
            <a:custGeom>
              <a:avLst/>
              <a:gdLst>
                <a:gd name="T0" fmla="*/ 29 w 67"/>
                <a:gd name="T1" fmla="*/ 4 h 36"/>
                <a:gd name="T2" fmla="*/ 0 w 67"/>
                <a:gd name="T3" fmla="*/ 28 h 36"/>
                <a:gd name="T4" fmla="*/ 37 w 67"/>
                <a:gd name="T5" fmla="*/ 32 h 36"/>
                <a:gd name="T6" fmla="*/ 67 w 67"/>
                <a:gd name="T7" fmla="*/ 9 h 36"/>
                <a:gd name="T8" fmla="*/ 29 w 67"/>
                <a:gd name="T9" fmla="*/ 4 h 36"/>
              </a:gdLst>
              <a:ahLst/>
              <a:cxnLst>
                <a:cxn ang="0">
                  <a:pos x="T0" y="T1"/>
                </a:cxn>
                <a:cxn ang="0">
                  <a:pos x="T2" y="T3"/>
                </a:cxn>
                <a:cxn ang="0">
                  <a:pos x="T4" y="T5"/>
                </a:cxn>
                <a:cxn ang="0">
                  <a:pos x="T6" y="T7"/>
                </a:cxn>
                <a:cxn ang="0">
                  <a:pos x="T8" y="T9"/>
                </a:cxn>
              </a:cxnLst>
              <a:rect l="0" t="0" r="r" b="b"/>
              <a:pathLst>
                <a:path w="67" h="36">
                  <a:moveTo>
                    <a:pt x="29" y="4"/>
                  </a:moveTo>
                  <a:cubicBezTo>
                    <a:pt x="16" y="8"/>
                    <a:pt x="6" y="17"/>
                    <a:pt x="0" y="28"/>
                  </a:cubicBezTo>
                  <a:cubicBezTo>
                    <a:pt x="11" y="34"/>
                    <a:pt x="24" y="36"/>
                    <a:pt x="37" y="32"/>
                  </a:cubicBezTo>
                  <a:cubicBezTo>
                    <a:pt x="50" y="29"/>
                    <a:pt x="61" y="20"/>
                    <a:pt x="67" y="9"/>
                  </a:cubicBezTo>
                  <a:cubicBezTo>
                    <a:pt x="56" y="3"/>
                    <a:pt x="42" y="0"/>
                    <a:pt x="29"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2" name="Freeform 323"/>
            <p:cNvSpPr/>
            <p:nvPr/>
          </p:nvSpPr>
          <p:spPr bwMode="auto">
            <a:xfrm>
              <a:off x="3719513" y="4902200"/>
              <a:ext cx="142875" cy="142875"/>
            </a:xfrm>
            <a:custGeom>
              <a:avLst/>
              <a:gdLst>
                <a:gd name="T0" fmla="*/ 11 w 38"/>
                <a:gd name="T1" fmla="*/ 11 h 38"/>
                <a:gd name="T2" fmla="*/ 1 w 38"/>
                <a:gd name="T3" fmla="*/ 38 h 38"/>
                <a:gd name="T4" fmla="*/ 27 w 38"/>
                <a:gd name="T5" fmla="*/ 27 h 38"/>
                <a:gd name="T6" fmla="*/ 38 w 38"/>
                <a:gd name="T7" fmla="*/ 0 h 38"/>
                <a:gd name="T8" fmla="*/ 11 w 38"/>
                <a:gd name="T9" fmla="*/ 11 h 38"/>
              </a:gdLst>
              <a:ahLst/>
              <a:cxnLst>
                <a:cxn ang="0">
                  <a:pos x="T0" y="T1"/>
                </a:cxn>
                <a:cxn ang="0">
                  <a:pos x="T2" y="T3"/>
                </a:cxn>
                <a:cxn ang="0">
                  <a:pos x="T4" y="T5"/>
                </a:cxn>
                <a:cxn ang="0">
                  <a:pos x="T6" y="T7"/>
                </a:cxn>
                <a:cxn ang="0">
                  <a:pos x="T8" y="T9"/>
                </a:cxn>
              </a:cxnLst>
              <a:rect l="0" t="0" r="r" b="b"/>
              <a:pathLst>
                <a:path w="38" h="38">
                  <a:moveTo>
                    <a:pt x="11" y="11"/>
                  </a:moveTo>
                  <a:cubicBezTo>
                    <a:pt x="4" y="18"/>
                    <a:pt x="0" y="28"/>
                    <a:pt x="1" y="38"/>
                  </a:cubicBezTo>
                  <a:cubicBezTo>
                    <a:pt x="10" y="38"/>
                    <a:pt x="20" y="34"/>
                    <a:pt x="27" y="27"/>
                  </a:cubicBezTo>
                  <a:cubicBezTo>
                    <a:pt x="35" y="19"/>
                    <a:pt x="38" y="9"/>
                    <a:pt x="38" y="0"/>
                  </a:cubicBezTo>
                  <a:cubicBezTo>
                    <a:pt x="28" y="0"/>
                    <a:pt x="18" y="3"/>
                    <a:pt x="11" y="1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3" name="Freeform 324"/>
            <p:cNvSpPr/>
            <p:nvPr/>
          </p:nvSpPr>
          <p:spPr bwMode="auto">
            <a:xfrm>
              <a:off x="3663950" y="3871913"/>
              <a:ext cx="198438" cy="147638"/>
            </a:xfrm>
            <a:custGeom>
              <a:avLst/>
              <a:gdLst>
                <a:gd name="T0" fmla="*/ 19 w 53"/>
                <a:gd name="T1" fmla="*/ 9 h 39"/>
                <a:gd name="T2" fmla="*/ 0 w 53"/>
                <a:gd name="T3" fmla="*/ 36 h 39"/>
                <a:gd name="T4" fmla="*/ 33 w 53"/>
                <a:gd name="T5" fmla="*/ 31 h 39"/>
                <a:gd name="T6" fmla="*/ 53 w 53"/>
                <a:gd name="T7" fmla="*/ 3 h 39"/>
                <a:gd name="T8" fmla="*/ 19 w 53"/>
                <a:gd name="T9" fmla="*/ 9 h 39"/>
              </a:gdLst>
              <a:ahLst/>
              <a:cxnLst>
                <a:cxn ang="0">
                  <a:pos x="T0" y="T1"/>
                </a:cxn>
                <a:cxn ang="0">
                  <a:pos x="T2" y="T3"/>
                </a:cxn>
                <a:cxn ang="0">
                  <a:pos x="T4" y="T5"/>
                </a:cxn>
                <a:cxn ang="0">
                  <a:pos x="T6" y="T7"/>
                </a:cxn>
                <a:cxn ang="0">
                  <a:pos x="T8" y="T9"/>
                </a:cxn>
              </a:cxnLst>
              <a:rect l="0" t="0" r="r" b="b"/>
              <a:pathLst>
                <a:path w="53" h="39">
                  <a:moveTo>
                    <a:pt x="19" y="9"/>
                  </a:moveTo>
                  <a:cubicBezTo>
                    <a:pt x="9" y="15"/>
                    <a:pt x="2" y="25"/>
                    <a:pt x="0" y="36"/>
                  </a:cubicBezTo>
                  <a:cubicBezTo>
                    <a:pt x="11" y="39"/>
                    <a:pt x="23" y="38"/>
                    <a:pt x="33" y="31"/>
                  </a:cubicBezTo>
                  <a:cubicBezTo>
                    <a:pt x="44" y="25"/>
                    <a:pt x="50" y="14"/>
                    <a:pt x="53" y="3"/>
                  </a:cubicBezTo>
                  <a:cubicBezTo>
                    <a:pt x="42" y="0"/>
                    <a:pt x="29" y="2"/>
                    <a:pt x="19" y="9"/>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4" name="Freeform 325"/>
            <p:cNvSpPr/>
            <p:nvPr/>
          </p:nvSpPr>
          <p:spPr bwMode="auto">
            <a:xfrm>
              <a:off x="3975100" y="5286375"/>
              <a:ext cx="247650" cy="127000"/>
            </a:xfrm>
            <a:custGeom>
              <a:avLst/>
              <a:gdLst>
                <a:gd name="T0" fmla="*/ 30 w 66"/>
                <a:gd name="T1" fmla="*/ 3 h 34"/>
                <a:gd name="T2" fmla="*/ 0 w 66"/>
                <a:gd name="T3" fmla="*/ 25 h 34"/>
                <a:gd name="T4" fmla="*/ 36 w 66"/>
                <a:gd name="T5" fmla="*/ 31 h 34"/>
                <a:gd name="T6" fmla="*/ 66 w 66"/>
                <a:gd name="T7" fmla="*/ 9 h 34"/>
                <a:gd name="T8" fmla="*/ 30 w 66"/>
                <a:gd name="T9" fmla="*/ 3 h 34"/>
              </a:gdLst>
              <a:ahLst/>
              <a:cxnLst>
                <a:cxn ang="0">
                  <a:pos x="T0" y="T1"/>
                </a:cxn>
                <a:cxn ang="0">
                  <a:pos x="T2" y="T3"/>
                </a:cxn>
                <a:cxn ang="0">
                  <a:pos x="T4" y="T5"/>
                </a:cxn>
                <a:cxn ang="0">
                  <a:pos x="T6" y="T7"/>
                </a:cxn>
                <a:cxn ang="0">
                  <a:pos x="T8" y="T9"/>
                </a:cxn>
              </a:cxnLst>
              <a:rect l="0" t="0" r="r" b="b"/>
              <a:pathLst>
                <a:path w="66" h="34">
                  <a:moveTo>
                    <a:pt x="30" y="3"/>
                  </a:moveTo>
                  <a:cubicBezTo>
                    <a:pt x="17" y="6"/>
                    <a:pt x="6" y="14"/>
                    <a:pt x="0" y="25"/>
                  </a:cubicBezTo>
                  <a:cubicBezTo>
                    <a:pt x="10" y="31"/>
                    <a:pt x="23" y="34"/>
                    <a:pt x="36" y="31"/>
                  </a:cubicBezTo>
                  <a:cubicBezTo>
                    <a:pt x="49" y="28"/>
                    <a:pt x="60" y="20"/>
                    <a:pt x="66" y="9"/>
                  </a:cubicBezTo>
                  <a:cubicBezTo>
                    <a:pt x="56" y="3"/>
                    <a:pt x="43" y="0"/>
                    <a:pt x="30" y="3"/>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5" name="Freeform 326"/>
            <p:cNvSpPr/>
            <p:nvPr/>
          </p:nvSpPr>
          <p:spPr bwMode="auto">
            <a:xfrm>
              <a:off x="3906838" y="5399088"/>
              <a:ext cx="123825" cy="93663"/>
            </a:xfrm>
            <a:custGeom>
              <a:avLst/>
              <a:gdLst>
                <a:gd name="T0" fmla="*/ 21 w 33"/>
                <a:gd name="T1" fmla="*/ 5 h 25"/>
                <a:gd name="T2" fmla="*/ 0 w 33"/>
                <a:gd name="T3" fmla="*/ 2 h 25"/>
                <a:gd name="T4" fmla="*/ 12 w 33"/>
                <a:gd name="T5" fmla="*/ 20 h 25"/>
                <a:gd name="T6" fmla="*/ 33 w 33"/>
                <a:gd name="T7" fmla="*/ 24 h 25"/>
                <a:gd name="T8" fmla="*/ 21 w 33"/>
                <a:gd name="T9" fmla="*/ 5 h 25"/>
              </a:gdLst>
              <a:ahLst/>
              <a:cxnLst>
                <a:cxn ang="0">
                  <a:pos x="T0" y="T1"/>
                </a:cxn>
                <a:cxn ang="0">
                  <a:pos x="T2" y="T3"/>
                </a:cxn>
                <a:cxn ang="0">
                  <a:pos x="T4" y="T5"/>
                </a:cxn>
                <a:cxn ang="0">
                  <a:pos x="T6" y="T7"/>
                </a:cxn>
                <a:cxn ang="0">
                  <a:pos x="T8" y="T9"/>
                </a:cxn>
              </a:cxnLst>
              <a:rect l="0" t="0" r="r" b="b"/>
              <a:pathLst>
                <a:path w="33" h="25">
                  <a:moveTo>
                    <a:pt x="21" y="5"/>
                  </a:moveTo>
                  <a:cubicBezTo>
                    <a:pt x="14" y="1"/>
                    <a:pt x="7" y="0"/>
                    <a:pt x="0" y="2"/>
                  </a:cubicBezTo>
                  <a:cubicBezTo>
                    <a:pt x="1" y="9"/>
                    <a:pt x="5" y="16"/>
                    <a:pt x="12" y="20"/>
                  </a:cubicBezTo>
                  <a:cubicBezTo>
                    <a:pt x="18" y="24"/>
                    <a:pt x="26" y="25"/>
                    <a:pt x="33" y="24"/>
                  </a:cubicBezTo>
                  <a:cubicBezTo>
                    <a:pt x="32" y="16"/>
                    <a:pt x="28" y="10"/>
                    <a:pt x="21" y="5"/>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6" name="Freeform 327"/>
            <p:cNvSpPr/>
            <p:nvPr/>
          </p:nvSpPr>
          <p:spPr bwMode="auto">
            <a:xfrm>
              <a:off x="4387850" y="5503863"/>
              <a:ext cx="123825" cy="93663"/>
            </a:xfrm>
            <a:custGeom>
              <a:avLst/>
              <a:gdLst>
                <a:gd name="T0" fmla="*/ 21 w 33"/>
                <a:gd name="T1" fmla="*/ 5 h 25"/>
                <a:gd name="T2" fmla="*/ 0 w 33"/>
                <a:gd name="T3" fmla="*/ 1 h 25"/>
                <a:gd name="T4" fmla="*/ 12 w 33"/>
                <a:gd name="T5" fmla="*/ 20 h 25"/>
                <a:gd name="T6" fmla="*/ 33 w 33"/>
                <a:gd name="T7" fmla="*/ 23 h 25"/>
                <a:gd name="T8" fmla="*/ 21 w 33"/>
                <a:gd name="T9" fmla="*/ 5 h 25"/>
              </a:gdLst>
              <a:ahLst/>
              <a:cxnLst>
                <a:cxn ang="0">
                  <a:pos x="T0" y="T1"/>
                </a:cxn>
                <a:cxn ang="0">
                  <a:pos x="T2" y="T3"/>
                </a:cxn>
                <a:cxn ang="0">
                  <a:pos x="T4" y="T5"/>
                </a:cxn>
                <a:cxn ang="0">
                  <a:pos x="T6" y="T7"/>
                </a:cxn>
                <a:cxn ang="0">
                  <a:pos x="T8" y="T9"/>
                </a:cxn>
              </a:cxnLst>
              <a:rect l="0" t="0" r="r" b="b"/>
              <a:pathLst>
                <a:path w="33" h="25">
                  <a:moveTo>
                    <a:pt x="21" y="5"/>
                  </a:moveTo>
                  <a:cubicBezTo>
                    <a:pt x="14" y="1"/>
                    <a:pt x="7" y="0"/>
                    <a:pt x="0" y="1"/>
                  </a:cubicBezTo>
                  <a:cubicBezTo>
                    <a:pt x="1" y="9"/>
                    <a:pt x="5" y="15"/>
                    <a:pt x="12" y="20"/>
                  </a:cubicBezTo>
                  <a:cubicBezTo>
                    <a:pt x="18" y="24"/>
                    <a:pt x="26" y="25"/>
                    <a:pt x="33" y="23"/>
                  </a:cubicBezTo>
                  <a:cubicBezTo>
                    <a:pt x="32" y="16"/>
                    <a:pt x="28" y="9"/>
                    <a:pt x="21" y="5"/>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7" name="Freeform 328"/>
            <p:cNvSpPr/>
            <p:nvPr/>
          </p:nvSpPr>
          <p:spPr bwMode="auto">
            <a:xfrm>
              <a:off x="4011613" y="5880100"/>
              <a:ext cx="109538" cy="187325"/>
            </a:xfrm>
            <a:custGeom>
              <a:avLst/>
              <a:gdLst>
                <a:gd name="T0" fmla="*/ 25 w 29"/>
                <a:gd name="T1" fmla="*/ 21 h 50"/>
                <a:gd name="T2" fmla="*/ 4 w 29"/>
                <a:gd name="T3" fmla="*/ 0 h 50"/>
                <a:gd name="T4" fmla="*/ 4 w 29"/>
                <a:gd name="T5" fmla="*/ 29 h 50"/>
                <a:gd name="T6" fmla="*/ 24 w 29"/>
                <a:gd name="T7" fmla="*/ 50 h 50"/>
                <a:gd name="T8" fmla="*/ 25 w 29"/>
                <a:gd name="T9" fmla="*/ 21 h 50"/>
              </a:gdLst>
              <a:ahLst/>
              <a:cxnLst>
                <a:cxn ang="0">
                  <a:pos x="T0" y="T1"/>
                </a:cxn>
                <a:cxn ang="0">
                  <a:pos x="T2" y="T3"/>
                </a:cxn>
                <a:cxn ang="0">
                  <a:pos x="T4" y="T5"/>
                </a:cxn>
                <a:cxn ang="0">
                  <a:pos x="T6" y="T7"/>
                </a:cxn>
                <a:cxn ang="0">
                  <a:pos x="T8" y="T9"/>
                </a:cxn>
              </a:cxnLst>
              <a:rect l="0" t="0" r="r" b="b"/>
              <a:pathLst>
                <a:path w="29" h="50">
                  <a:moveTo>
                    <a:pt x="25" y="21"/>
                  </a:moveTo>
                  <a:cubicBezTo>
                    <a:pt x="21" y="11"/>
                    <a:pt x="13" y="4"/>
                    <a:pt x="4" y="0"/>
                  </a:cubicBezTo>
                  <a:cubicBezTo>
                    <a:pt x="0" y="9"/>
                    <a:pt x="0" y="19"/>
                    <a:pt x="4" y="29"/>
                  </a:cubicBezTo>
                  <a:cubicBezTo>
                    <a:pt x="8" y="39"/>
                    <a:pt x="15" y="46"/>
                    <a:pt x="24" y="50"/>
                  </a:cubicBezTo>
                  <a:cubicBezTo>
                    <a:pt x="28" y="41"/>
                    <a:pt x="29" y="30"/>
                    <a:pt x="25" y="2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8" name="Freeform 329"/>
            <p:cNvSpPr/>
            <p:nvPr/>
          </p:nvSpPr>
          <p:spPr bwMode="auto">
            <a:xfrm>
              <a:off x="3686175" y="6056313"/>
              <a:ext cx="107950" cy="184150"/>
            </a:xfrm>
            <a:custGeom>
              <a:avLst/>
              <a:gdLst>
                <a:gd name="T0" fmla="*/ 25 w 29"/>
                <a:gd name="T1" fmla="*/ 20 h 49"/>
                <a:gd name="T2" fmla="*/ 5 w 29"/>
                <a:gd name="T3" fmla="*/ 0 h 49"/>
                <a:gd name="T4" fmla="*/ 4 w 29"/>
                <a:gd name="T5" fmla="*/ 29 h 49"/>
                <a:gd name="T6" fmla="*/ 24 w 29"/>
                <a:gd name="T7" fmla="*/ 49 h 49"/>
                <a:gd name="T8" fmla="*/ 25 w 29"/>
                <a:gd name="T9" fmla="*/ 20 h 49"/>
              </a:gdLst>
              <a:ahLst/>
              <a:cxnLst>
                <a:cxn ang="0">
                  <a:pos x="T0" y="T1"/>
                </a:cxn>
                <a:cxn ang="0">
                  <a:pos x="T2" y="T3"/>
                </a:cxn>
                <a:cxn ang="0">
                  <a:pos x="T4" y="T5"/>
                </a:cxn>
                <a:cxn ang="0">
                  <a:pos x="T6" y="T7"/>
                </a:cxn>
                <a:cxn ang="0">
                  <a:pos x="T8" y="T9"/>
                </a:cxn>
              </a:cxnLst>
              <a:rect l="0" t="0" r="r" b="b"/>
              <a:pathLst>
                <a:path w="29" h="49">
                  <a:moveTo>
                    <a:pt x="25" y="20"/>
                  </a:moveTo>
                  <a:cubicBezTo>
                    <a:pt x="21" y="10"/>
                    <a:pt x="14" y="3"/>
                    <a:pt x="5" y="0"/>
                  </a:cubicBezTo>
                  <a:cubicBezTo>
                    <a:pt x="1" y="8"/>
                    <a:pt x="0" y="19"/>
                    <a:pt x="4" y="29"/>
                  </a:cubicBezTo>
                  <a:cubicBezTo>
                    <a:pt x="8" y="38"/>
                    <a:pt x="15" y="45"/>
                    <a:pt x="24" y="49"/>
                  </a:cubicBezTo>
                  <a:cubicBezTo>
                    <a:pt x="28" y="40"/>
                    <a:pt x="29" y="30"/>
                    <a:pt x="25" y="2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9" name="Freeform 330"/>
            <p:cNvSpPr/>
            <p:nvPr/>
          </p:nvSpPr>
          <p:spPr bwMode="auto">
            <a:xfrm>
              <a:off x="3509963" y="5948363"/>
              <a:ext cx="71438" cy="123825"/>
            </a:xfrm>
            <a:custGeom>
              <a:avLst/>
              <a:gdLst>
                <a:gd name="T0" fmla="*/ 16 w 19"/>
                <a:gd name="T1" fmla="*/ 14 h 33"/>
                <a:gd name="T2" fmla="*/ 3 w 19"/>
                <a:gd name="T3" fmla="*/ 0 h 33"/>
                <a:gd name="T4" fmla="*/ 3 w 19"/>
                <a:gd name="T5" fmla="*/ 19 h 33"/>
                <a:gd name="T6" fmla="*/ 16 w 19"/>
                <a:gd name="T7" fmla="*/ 33 h 33"/>
                <a:gd name="T8" fmla="*/ 16 w 19"/>
                <a:gd name="T9" fmla="*/ 14 h 33"/>
              </a:gdLst>
              <a:ahLst/>
              <a:cxnLst>
                <a:cxn ang="0">
                  <a:pos x="T0" y="T1"/>
                </a:cxn>
                <a:cxn ang="0">
                  <a:pos x="T2" y="T3"/>
                </a:cxn>
                <a:cxn ang="0">
                  <a:pos x="T4" y="T5"/>
                </a:cxn>
                <a:cxn ang="0">
                  <a:pos x="T6" y="T7"/>
                </a:cxn>
                <a:cxn ang="0">
                  <a:pos x="T8" y="T9"/>
                </a:cxn>
              </a:cxnLst>
              <a:rect l="0" t="0" r="r" b="b"/>
              <a:pathLst>
                <a:path w="19" h="33">
                  <a:moveTo>
                    <a:pt x="16" y="14"/>
                  </a:moveTo>
                  <a:cubicBezTo>
                    <a:pt x="14" y="7"/>
                    <a:pt x="9" y="3"/>
                    <a:pt x="3" y="0"/>
                  </a:cubicBezTo>
                  <a:cubicBezTo>
                    <a:pt x="0" y="6"/>
                    <a:pt x="0" y="13"/>
                    <a:pt x="3" y="19"/>
                  </a:cubicBezTo>
                  <a:cubicBezTo>
                    <a:pt x="5" y="26"/>
                    <a:pt x="10" y="30"/>
                    <a:pt x="16" y="33"/>
                  </a:cubicBezTo>
                  <a:cubicBezTo>
                    <a:pt x="19" y="27"/>
                    <a:pt x="19" y="20"/>
                    <a:pt x="16" y="1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0" name="Freeform 331"/>
            <p:cNvSpPr/>
            <p:nvPr/>
          </p:nvSpPr>
          <p:spPr bwMode="auto">
            <a:xfrm>
              <a:off x="3309938" y="5861050"/>
              <a:ext cx="71438" cy="120650"/>
            </a:xfrm>
            <a:custGeom>
              <a:avLst/>
              <a:gdLst>
                <a:gd name="T0" fmla="*/ 16 w 19"/>
                <a:gd name="T1" fmla="*/ 13 h 32"/>
                <a:gd name="T2" fmla="*/ 3 w 19"/>
                <a:gd name="T3" fmla="*/ 0 h 32"/>
                <a:gd name="T4" fmla="*/ 3 w 19"/>
                <a:gd name="T5" fmla="*/ 19 h 32"/>
                <a:gd name="T6" fmla="*/ 16 w 19"/>
                <a:gd name="T7" fmla="*/ 32 h 32"/>
                <a:gd name="T8" fmla="*/ 16 w 19"/>
                <a:gd name="T9" fmla="*/ 13 h 32"/>
              </a:gdLst>
              <a:ahLst/>
              <a:cxnLst>
                <a:cxn ang="0">
                  <a:pos x="T0" y="T1"/>
                </a:cxn>
                <a:cxn ang="0">
                  <a:pos x="T2" y="T3"/>
                </a:cxn>
                <a:cxn ang="0">
                  <a:pos x="T4" y="T5"/>
                </a:cxn>
                <a:cxn ang="0">
                  <a:pos x="T6" y="T7"/>
                </a:cxn>
                <a:cxn ang="0">
                  <a:pos x="T8" y="T9"/>
                </a:cxn>
              </a:cxnLst>
              <a:rect l="0" t="0" r="r" b="b"/>
              <a:pathLst>
                <a:path w="19" h="32">
                  <a:moveTo>
                    <a:pt x="16" y="13"/>
                  </a:moveTo>
                  <a:cubicBezTo>
                    <a:pt x="14" y="7"/>
                    <a:pt x="9" y="2"/>
                    <a:pt x="3" y="0"/>
                  </a:cubicBezTo>
                  <a:cubicBezTo>
                    <a:pt x="0" y="6"/>
                    <a:pt x="0" y="13"/>
                    <a:pt x="3" y="19"/>
                  </a:cubicBezTo>
                  <a:cubicBezTo>
                    <a:pt x="5" y="25"/>
                    <a:pt x="10" y="30"/>
                    <a:pt x="16" y="32"/>
                  </a:cubicBezTo>
                  <a:cubicBezTo>
                    <a:pt x="18" y="26"/>
                    <a:pt x="19" y="20"/>
                    <a:pt x="16" y="1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1" name="Freeform 332"/>
            <p:cNvSpPr/>
            <p:nvPr/>
          </p:nvSpPr>
          <p:spPr bwMode="auto">
            <a:xfrm>
              <a:off x="3527425" y="6188075"/>
              <a:ext cx="142875" cy="244475"/>
            </a:xfrm>
            <a:custGeom>
              <a:avLst/>
              <a:gdLst>
                <a:gd name="T0" fmla="*/ 33 w 38"/>
                <a:gd name="T1" fmla="*/ 27 h 65"/>
                <a:gd name="T2" fmla="*/ 6 w 38"/>
                <a:gd name="T3" fmla="*/ 0 h 65"/>
                <a:gd name="T4" fmla="*/ 5 w 38"/>
                <a:gd name="T5" fmla="*/ 38 h 65"/>
                <a:gd name="T6" fmla="*/ 33 w 38"/>
                <a:gd name="T7" fmla="*/ 65 h 65"/>
                <a:gd name="T8" fmla="*/ 33 w 38"/>
                <a:gd name="T9" fmla="*/ 27 h 65"/>
              </a:gdLst>
              <a:ahLst/>
              <a:cxnLst>
                <a:cxn ang="0">
                  <a:pos x="T0" y="T1"/>
                </a:cxn>
                <a:cxn ang="0">
                  <a:pos x="T2" y="T3"/>
                </a:cxn>
                <a:cxn ang="0">
                  <a:pos x="T4" y="T5"/>
                </a:cxn>
                <a:cxn ang="0">
                  <a:pos x="T6" y="T7"/>
                </a:cxn>
                <a:cxn ang="0">
                  <a:pos x="T8" y="T9"/>
                </a:cxn>
              </a:cxnLst>
              <a:rect l="0" t="0" r="r" b="b"/>
              <a:pathLst>
                <a:path w="38" h="65">
                  <a:moveTo>
                    <a:pt x="33" y="27"/>
                  </a:moveTo>
                  <a:cubicBezTo>
                    <a:pt x="28" y="14"/>
                    <a:pt x="18" y="5"/>
                    <a:pt x="6" y="0"/>
                  </a:cubicBezTo>
                  <a:cubicBezTo>
                    <a:pt x="1" y="12"/>
                    <a:pt x="0" y="26"/>
                    <a:pt x="5" y="38"/>
                  </a:cubicBezTo>
                  <a:cubicBezTo>
                    <a:pt x="11" y="51"/>
                    <a:pt x="21" y="61"/>
                    <a:pt x="33" y="65"/>
                  </a:cubicBezTo>
                  <a:cubicBezTo>
                    <a:pt x="38" y="54"/>
                    <a:pt x="38" y="40"/>
                    <a:pt x="33" y="2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2" name="Freeform 333"/>
            <p:cNvSpPr/>
            <p:nvPr/>
          </p:nvSpPr>
          <p:spPr bwMode="auto">
            <a:xfrm>
              <a:off x="3287713" y="6372225"/>
              <a:ext cx="255588" cy="139700"/>
            </a:xfrm>
            <a:custGeom>
              <a:avLst/>
              <a:gdLst>
                <a:gd name="T0" fmla="*/ 38 w 68"/>
                <a:gd name="T1" fmla="*/ 4 h 37"/>
                <a:gd name="T2" fmla="*/ 0 w 68"/>
                <a:gd name="T3" fmla="*/ 9 h 37"/>
                <a:gd name="T4" fmla="*/ 30 w 68"/>
                <a:gd name="T5" fmla="*/ 33 h 37"/>
                <a:gd name="T6" fmla="*/ 68 w 68"/>
                <a:gd name="T7" fmla="*/ 28 h 37"/>
                <a:gd name="T8" fmla="*/ 38 w 68"/>
                <a:gd name="T9" fmla="*/ 4 h 37"/>
              </a:gdLst>
              <a:ahLst/>
              <a:cxnLst>
                <a:cxn ang="0">
                  <a:pos x="T0" y="T1"/>
                </a:cxn>
                <a:cxn ang="0">
                  <a:pos x="T2" y="T3"/>
                </a:cxn>
                <a:cxn ang="0">
                  <a:pos x="T4" y="T5"/>
                </a:cxn>
                <a:cxn ang="0">
                  <a:pos x="T6" y="T7"/>
                </a:cxn>
                <a:cxn ang="0">
                  <a:pos x="T8" y="T9"/>
                </a:cxn>
              </a:cxnLst>
              <a:rect l="0" t="0" r="r" b="b"/>
              <a:pathLst>
                <a:path w="68" h="37">
                  <a:moveTo>
                    <a:pt x="38" y="4"/>
                  </a:moveTo>
                  <a:cubicBezTo>
                    <a:pt x="24" y="0"/>
                    <a:pt x="11" y="2"/>
                    <a:pt x="0" y="9"/>
                  </a:cubicBezTo>
                  <a:cubicBezTo>
                    <a:pt x="6" y="20"/>
                    <a:pt x="16" y="29"/>
                    <a:pt x="30" y="33"/>
                  </a:cubicBezTo>
                  <a:cubicBezTo>
                    <a:pt x="43" y="37"/>
                    <a:pt x="56" y="34"/>
                    <a:pt x="68" y="28"/>
                  </a:cubicBezTo>
                  <a:cubicBezTo>
                    <a:pt x="62" y="17"/>
                    <a:pt x="51" y="8"/>
                    <a:pt x="38"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3" name="Freeform 334"/>
            <p:cNvSpPr/>
            <p:nvPr/>
          </p:nvSpPr>
          <p:spPr bwMode="auto">
            <a:xfrm>
              <a:off x="3262313" y="6459538"/>
              <a:ext cx="152400" cy="228600"/>
            </a:xfrm>
            <a:custGeom>
              <a:avLst/>
              <a:gdLst>
                <a:gd name="T0" fmla="*/ 34 w 41"/>
                <a:gd name="T1" fmla="*/ 23 h 61"/>
                <a:gd name="T2" fmla="*/ 4 w 41"/>
                <a:gd name="T3" fmla="*/ 0 h 61"/>
                <a:gd name="T4" fmla="*/ 8 w 41"/>
                <a:gd name="T5" fmla="*/ 38 h 61"/>
                <a:gd name="T6" fmla="*/ 38 w 41"/>
                <a:gd name="T7" fmla="*/ 61 h 61"/>
                <a:gd name="T8" fmla="*/ 34 w 41"/>
                <a:gd name="T9" fmla="*/ 23 h 61"/>
              </a:gdLst>
              <a:ahLst/>
              <a:cxnLst>
                <a:cxn ang="0">
                  <a:pos x="T0" y="T1"/>
                </a:cxn>
                <a:cxn ang="0">
                  <a:pos x="T2" y="T3"/>
                </a:cxn>
                <a:cxn ang="0">
                  <a:pos x="T4" y="T5"/>
                </a:cxn>
                <a:cxn ang="0">
                  <a:pos x="T6" y="T7"/>
                </a:cxn>
                <a:cxn ang="0">
                  <a:pos x="T8" y="T9"/>
                </a:cxn>
              </a:cxnLst>
              <a:rect l="0" t="0" r="r" b="b"/>
              <a:pathLst>
                <a:path w="41" h="61">
                  <a:moveTo>
                    <a:pt x="34" y="23"/>
                  </a:moveTo>
                  <a:cubicBezTo>
                    <a:pt x="27" y="11"/>
                    <a:pt x="16" y="3"/>
                    <a:pt x="4" y="0"/>
                  </a:cubicBezTo>
                  <a:cubicBezTo>
                    <a:pt x="0" y="12"/>
                    <a:pt x="1" y="25"/>
                    <a:pt x="8" y="38"/>
                  </a:cubicBezTo>
                  <a:cubicBezTo>
                    <a:pt x="14" y="50"/>
                    <a:pt x="25" y="58"/>
                    <a:pt x="38" y="61"/>
                  </a:cubicBezTo>
                  <a:cubicBezTo>
                    <a:pt x="41" y="49"/>
                    <a:pt x="40" y="35"/>
                    <a:pt x="34" y="2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4" name="Freeform 335"/>
            <p:cNvSpPr/>
            <p:nvPr/>
          </p:nvSpPr>
          <p:spPr bwMode="auto">
            <a:xfrm>
              <a:off x="3186113" y="6556375"/>
              <a:ext cx="90488" cy="192088"/>
            </a:xfrm>
            <a:custGeom>
              <a:avLst/>
              <a:gdLst>
                <a:gd name="T0" fmla="*/ 23 w 24"/>
                <a:gd name="T1" fmla="*/ 24 h 51"/>
                <a:gd name="T2" fmla="*/ 9 w 24"/>
                <a:gd name="T3" fmla="*/ 0 h 51"/>
                <a:gd name="T4" fmla="*/ 1 w 24"/>
                <a:gd name="T5" fmla="*/ 26 h 51"/>
                <a:gd name="T6" fmla="*/ 15 w 24"/>
                <a:gd name="T7" fmla="*/ 51 h 51"/>
                <a:gd name="T8" fmla="*/ 23 w 24"/>
                <a:gd name="T9" fmla="*/ 24 h 51"/>
              </a:gdLst>
              <a:ahLst/>
              <a:cxnLst>
                <a:cxn ang="0">
                  <a:pos x="T0" y="T1"/>
                </a:cxn>
                <a:cxn ang="0">
                  <a:pos x="T2" y="T3"/>
                </a:cxn>
                <a:cxn ang="0">
                  <a:pos x="T4" y="T5"/>
                </a:cxn>
                <a:cxn ang="0">
                  <a:pos x="T6" y="T7"/>
                </a:cxn>
                <a:cxn ang="0">
                  <a:pos x="T8" y="T9"/>
                </a:cxn>
              </a:cxnLst>
              <a:rect l="0" t="0" r="r" b="b"/>
              <a:pathLst>
                <a:path w="24" h="51">
                  <a:moveTo>
                    <a:pt x="23" y="24"/>
                  </a:moveTo>
                  <a:cubicBezTo>
                    <a:pt x="22" y="14"/>
                    <a:pt x="17" y="5"/>
                    <a:pt x="9" y="0"/>
                  </a:cubicBezTo>
                  <a:cubicBezTo>
                    <a:pt x="3" y="7"/>
                    <a:pt x="0" y="16"/>
                    <a:pt x="1" y="26"/>
                  </a:cubicBezTo>
                  <a:cubicBezTo>
                    <a:pt x="3" y="36"/>
                    <a:pt x="8" y="45"/>
                    <a:pt x="15" y="51"/>
                  </a:cubicBezTo>
                  <a:cubicBezTo>
                    <a:pt x="21" y="43"/>
                    <a:pt x="24" y="34"/>
                    <a:pt x="23" y="2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5" name="Freeform 336"/>
            <p:cNvSpPr/>
            <p:nvPr/>
          </p:nvSpPr>
          <p:spPr bwMode="auto">
            <a:xfrm>
              <a:off x="4178300" y="4692650"/>
              <a:ext cx="300038" cy="153988"/>
            </a:xfrm>
            <a:custGeom>
              <a:avLst/>
              <a:gdLst>
                <a:gd name="T0" fmla="*/ 36 w 80"/>
                <a:gd name="T1" fmla="*/ 4 h 41"/>
                <a:gd name="T2" fmla="*/ 0 w 80"/>
                <a:gd name="T3" fmla="*/ 30 h 41"/>
                <a:gd name="T4" fmla="*/ 44 w 80"/>
                <a:gd name="T5" fmla="*/ 38 h 41"/>
                <a:gd name="T6" fmla="*/ 80 w 80"/>
                <a:gd name="T7" fmla="*/ 11 h 41"/>
                <a:gd name="T8" fmla="*/ 36 w 80"/>
                <a:gd name="T9" fmla="*/ 4 h 41"/>
              </a:gdLst>
              <a:ahLst/>
              <a:cxnLst>
                <a:cxn ang="0">
                  <a:pos x="T0" y="T1"/>
                </a:cxn>
                <a:cxn ang="0">
                  <a:pos x="T2" y="T3"/>
                </a:cxn>
                <a:cxn ang="0">
                  <a:pos x="T4" y="T5"/>
                </a:cxn>
                <a:cxn ang="0">
                  <a:pos x="T6" y="T7"/>
                </a:cxn>
                <a:cxn ang="0">
                  <a:pos x="T8" y="T9"/>
                </a:cxn>
              </a:cxnLst>
              <a:rect l="0" t="0" r="r" b="b"/>
              <a:pathLst>
                <a:path w="80" h="41">
                  <a:moveTo>
                    <a:pt x="36" y="4"/>
                  </a:moveTo>
                  <a:cubicBezTo>
                    <a:pt x="20" y="7"/>
                    <a:pt x="8" y="17"/>
                    <a:pt x="0" y="30"/>
                  </a:cubicBezTo>
                  <a:cubicBezTo>
                    <a:pt x="12" y="38"/>
                    <a:pt x="28" y="41"/>
                    <a:pt x="44" y="38"/>
                  </a:cubicBezTo>
                  <a:cubicBezTo>
                    <a:pt x="60" y="34"/>
                    <a:pt x="72" y="24"/>
                    <a:pt x="80" y="11"/>
                  </a:cubicBezTo>
                  <a:cubicBezTo>
                    <a:pt x="67" y="3"/>
                    <a:pt x="52" y="0"/>
                    <a:pt x="36"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6" name="Freeform 337"/>
            <p:cNvSpPr/>
            <p:nvPr/>
          </p:nvSpPr>
          <p:spPr bwMode="auto">
            <a:xfrm>
              <a:off x="4170363" y="4646613"/>
              <a:ext cx="131763" cy="161925"/>
            </a:xfrm>
            <a:custGeom>
              <a:avLst/>
              <a:gdLst>
                <a:gd name="T0" fmla="*/ 8 w 35"/>
                <a:gd name="T1" fmla="*/ 15 h 43"/>
                <a:gd name="T2" fmla="*/ 2 w 35"/>
                <a:gd name="T3" fmla="*/ 43 h 43"/>
                <a:gd name="T4" fmla="*/ 27 w 35"/>
                <a:gd name="T5" fmla="*/ 28 h 43"/>
                <a:gd name="T6" fmla="*/ 33 w 35"/>
                <a:gd name="T7" fmla="*/ 0 h 43"/>
                <a:gd name="T8" fmla="*/ 8 w 35"/>
                <a:gd name="T9" fmla="*/ 15 h 43"/>
              </a:gdLst>
              <a:ahLst/>
              <a:cxnLst>
                <a:cxn ang="0">
                  <a:pos x="T0" y="T1"/>
                </a:cxn>
                <a:cxn ang="0">
                  <a:pos x="T2" y="T3"/>
                </a:cxn>
                <a:cxn ang="0">
                  <a:pos x="T4" y="T5"/>
                </a:cxn>
                <a:cxn ang="0">
                  <a:pos x="T6" y="T7"/>
                </a:cxn>
                <a:cxn ang="0">
                  <a:pos x="T8" y="T9"/>
                </a:cxn>
              </a:cxnLst>
              <a:rect l="0" t="0" r="r" b="b"/>
              <a:pathLst>
                <a:path w="35" h="43">
                  <a:moveTo>
                    <a:pt x="8" y="15"/>
                  </a:moveTo>
                  <a:cubicBezTo>
                    <a:pt x="2" y="23"/>
                    <a:pt x="0" y="34"/>
                    <a:pt x="2" y="43"/>
                  </a:cubicBezTo>
                  <a:cubicBezTo>
                    <a:pt x="12" y="42"/>
                    <a:pt x="21" y="36"/>
                    <a:pt x="27" y="28"/>
                  </a:cubicBezTo>
                  <a:cubicBezTo>
                    <a:pt x="33" y="19"/>
                    <a:pt x="35" y="9"/>
                    <a:pt x="33" y="0"/>
                  </a:cubicBezTo>
                  <a:cubicBezTo>
                    <a:pt x="23" y="1"/>
                    <a:pt x="14" y="6"/>
                    <a:pt x="8"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7" name="Freeform 338"/>
            <p:cNvSpPr/>
            <p:nvPr/>
          </p:nvSpPr>
          <p:spPr bwMode="auto">
            <a:xfrm>
              <a:off x="4440238" y="3965575"/>
              <a:ext cx="192088" cy="101600"/>
            </a:xfrm>
            <a:custGeom>
              <a:avLst/>
              <a:gdLst>
                <a:gd name="T0" fmla="*/ 23 w 51"/>
                <a:gd name="T1" fmla="*/ 2 h 27"/>
                <a:gd name="T2" fmla="*/ 0 w 51"/>
                <a:gd name="T3" fmla="*/ 19 h 27"/>
                <a:gd name="T4" fmla="*/ 28 w 51"/>
                <a:gd name="T5" fmla="*/ 24 h 27"/>
                <a:gd name="T6" fmla="*/ 51 w 51"/>
                <a:gd name="T7" fmla="*/ 7 h 27"/>
                <a:gd name="T8" fmla="*/ 23 w 51"/>
                <a:gd name="T9" fmla="*/ 2 h 27"/>
              </a:gdLst>
              <a:ahLst/>
              <a:cxnLst>
                <a:cxn ang="0">
                  <a:pos x="T0" y="T1"/>
                </a:cxn>
                <a:cxn ang="0">
                  <a:pos x="T2" y="T3"/>
                </a:cxn>
                <a:cxn ang="0">
                  <a:pos x="T4" y="T5"/>
                </a:cxn>
                <a:cxn ang="0">
                  <a:pos x="T6" y="T7"/>
                </a:cxn>
                <a:cxn ang="0">
                  <a:pos x="T8" y="T9"/>
                </a:cxn>
              </a:cxnLst>
              <a:rect l="0" t="0" r="r" b="b"/>
              <a:pathLst>
                <a:path w="51" h="27">
                  <a:moveTo>
                    <a:pt x="23" y="2"/>
                  </a:moveTo>
                  <a:cubicBezTo>
                    <a:pt x="13" y="5"/>
                    <a:pt x="4" y="11"/>
                    <a:pt x="0" y="19"/>
                  </a:cubicBezTo>
                  <a:cubicBezTo>
                    <a:pt x="8" y="25"/>
                    <a:pt x="18" y="27"/>
                    <a:pt x="28" y="24"/>
                  </a:cubicBezTo>
                  <a:cubicBezTo>
                    <a:pt x="38" y="22"/>
                    <a:pt x="47" y="15"/>
                    <a:pt x="51" y="7"/>
                  </a:cubicBezTo>
                  <a:cubicBezTo>
                    <a:pt x="43" y="2"/>
                    <a:pt x="33" y="0"/>
                    <a:pt x="23" y="2"/>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8" name="Freeform 339"/>
            <p:cNvSpPr/>
            <p:nvPr/>
          </p:nvSpPr>
          <p:spPr bwMode="auto">
            <a:xfrm>
              <a:off x="4448175" y="5387975"/>
              <a:ext cx="214313" cy="142875"/>
            </a:xfrm>
            <a:custGeom>
              <a:avLst/>
              <a:gdLst>
                <a:gd name="T0" fmla="*/ 35 w 57"/>
                <a:gd name="T1" fmla="*/ 7 h 38"/>
                <a:gd name="T2" fmla="*/ 0 w 57"/>
                <a:gd name="T3" fmla="*/ 3 h 38"/>
                <a:gd name="T4" fmla="*/ 22 w 57"/>
                <a:gd name="T5" fmla="*/ 31 h 38"/>
                <a:gd name="T6" fmla="*/ 57 w 57"/>
                <a:gd name="T7" fmla="*/ 35 h 38"/>
                <a:gd name="T8" fmla="*/ 35 w 57"/>
                <a:gd name="T9" fmla="*/ 7 h 38"/>
              </a:gdLst>
              <a:ahLst/>
              <a:cxnLst>
                <a:cxn ang="0">
                  <a:pos x="T0" y="T1"/>
                </a:cxn>
                <a:cxn ang="0">
                  <a:pos x="T2" y="T3"/>
                </a:cxn>
                <a:cxn ang="0">
                  <a:pos x="T4" y="T5"/>
                </a:cxn>
                <a:cxn ang="0">
                  <a:pos x="T6" y="T7"/>
                </a:cxn>
                <a:cxn ang="0">
                  <a:pos x="T8" y="T9"/>
                </a:cxn>
              </a:cxnLst>
              <a:rect l="0" t="0" r="r" b="b"/>
              <a:pathLst>
                <a:path w="57" h="38">
                  <a:moveTo>
                    <a:pt x="35" y="7"/>
                  </a:moveTo>
                  <a:cubicBezTo>
                    <a:pt x="24" y="1"/>
                    <a:pt x="11" y="0"/>
                    <a:pt x="0" y="3"/>
                  </a:cubicBezTo>
                  <a:cubicBezTo>
                    <a:pt x="3" y="15"/>
                    <a:pt x="11" y="25"/>
                    <a:pt x="22" y="31"/>
                  </a:cubicBezTo>
                  <a:cubicBezTo>
                    <a:pt x="33" y="37"/>
                    <a:pt x="46" y="38"/>
                    <a:pt x="57" y="35"/>
                  </a:cubicBezTo>
                  <a:cubicBezTo>
                    <a:pt x="54" y="23"/>
                    <a:pt x="47" y="13"/>
                    <a:pt x="35"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9" name="Freeform 340"/>
            <p:cNvSpPr/>
            <p:nvPr/>
          </p:nvSpPr>
          <p:spPr bwMode="auto">
            <a:xfrm>
              <a:off x="4602163" y="3281363"/>
              <a:ext cx="173038" cy="249238"/>
            </a:xfrm>
            <a:custGeom>
              <a:avLst/>
              <a:gdLst>
                <a:gd name="T0" fmla="*/ 9 w 46"/>
                <a:gd name="T1" fmla="*/ 24 h 66"/>
                <a:gd name="T2" fmla="*/ 3 w 46"/>
                <a:gd name="T3" fmla="*/ 66 h 66"/>
                <a:gd name="T4" fmla="*/ 37 w 46"/>
                <a:gd name="T5" fmla="*/ 41 h 66"/>
                <a:gd name="T6" fmla="*/ 43 w 46"/>
                <a:gd name="T7" fmla="*/ 0 h 66"/>
                <a:gd name="T8" fmla="*/ 9 w 46"/>
                <a:gd name="T9" fmla="*/ 24 h 66"/>
              </a:gdLst>
              <a:ahLst/>
              <a:cxnLst>
                <a:cxn ang="0">
                  <a:pos x="T0" y="T1"/>
                </a:cxn>
                <a:cxn ang="0">
                  <a:pos x="T2" y="T3"/>
                </a:cxn>
                <a:cxn ang="0">
                  <a:pos x="T4" y="T5"/>
                </a:cxn>
                <a:cxn ang="0">
                  <a:pos x="T6" y="T7"/>
                </a:cxn>
                <a:cxn ang="0">
                  <a:pos x="T8" y="T9"/>
                </a:cxn>
              </a:cxnLst>
              <a:rect l="0" t="0" r="r" b="b"/>
              <a:pathLst>
                <a:path w="46" h="66">
                  <a:moveTo>
                    <a:pt x="9" y="24"/>
                  </a:moveTo>
                  <a:cubicBezTo>
                    <a:pt x="1" y="37"/>
                    <a:pt x="0" y="52"/>
                    <a:pt x="3" y="66"/>
                  </a:cubicBezTo>
                  <a:cubicBezTo>
                    <a:pt x="17" y="63"/>
                    <a:pt x="29" y="54"/>
                    <a:pt x="37" y="41"/>
                  </a:cubicBezTo>
                  <a:cubicBezTo>
                    <a:pt x="45" y="28"/>
                    <a:pt x="46" y="13"/>
                    <a:pt x="43" y="0"/>
                  </a:cubicBezTo>
                  <a:cubicBezTo>
                    <a:pt x="29" y="3"/>
                    <a:pt x="17" y="11"/>
                    <a:pt x="9" y="2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0" name="Freeform 341"/>
            <p:cNvSpPr/>
            <p:nvPr/>
          </p:nvSpPr>
          <p:spPr bwMode="auto">
            <a:xfrm>
              <a:off x="4206875" y="3041650"/>
              <a:ext cx="177800" cy="247650"/>
            </a:xfrm>
            <a:custGeom>
              <a:avLst/>
              <a:gdLst>
                <a:gd name="T0" fmla="*/ 9 w 47"/>
                <a:gd name="T1" fmla="*/ 25 h 66"/>
                <a:gd name="T2" fmla="*/ 4 w 47"/>
                <a:gd name="T3" fmla="*/ 66 h 66"/>
                <a:gd name="T4" fmla="*/ 38 w 47"/>
                <a:gd name="T5" fmla="*/ 42 h 66"/>
                <a:gd name="T6" fmla="*/ 43 w 47"/>
                <a:gd name="T7" fmla="*/ 0 h 66"/>
                <a:gd name="T8" fmla="*/ 9 w 47"/>
                <a:gd name="T9" fmla="*/ 25 h 66"/>
              </a:gdLst>
              <a:ahLst/>
              <a:cxnLst>
                <a:cxn ang="0">
                  <a:pos x="T0" y="T1"/>
                </a:cxn>
                <a:cxn ang="0">
                  <a:pos x="T2" y="T3"/>
                </a:cxn>
                <a:cxn ang="0">
                  <a:pos x="T4" y="T5"/>
                </a:cxn>
                <a:cxn ang="0">
                  <a:pos x="T6" y="T7"/>
                </a:cxn>
                <a:cxn ang="0">
                  <a:pos x="T8" y="T9"/>
                </a:cxn>
              </a:cxnLst>
              <a:rect l="0" t="0" r="r" b="b"/>
              <a:pathLst>
                <a:path w="47" h="66">
                  <a:moveTo>
                    <a:pt x="9" y="25"/>
                  </a:moveTo>
                  <a:cubicBezTo>
                    <a:pt x="2" y="38"/>
                    <a:pt x="0" y="53"/>
                    <a:pt x="4" y="66"/>
                  </a:cubicBezTo>
                  <a:cubicBezTo>
                    <a:pt x="17" y="63"/>
                    <a:pt x="30" y="55"/>
                    <a:pt x="38" y="42"/>
                  </a:cubicBezTo>
                  <a:cubicBezTo>
                    <a:pt x="45" y="29"/>
                    <a:pt x="47" y="14"/>
                    <a:pt x="43" y="0"/>
                  </a:cubicBezTo>
                  <a:cubicBezTo>
                    <a:pt x="29" y="3"/>
                    <a:pt x="17" y="12"/>
                    <a:pt x="9" y="2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1" name="Freeform 342"/>
            <p:cNvSpPr/>
            <p:nvPr/>
          </p:nvSpPr>
          <p:spPr bwMode="auto">
            <a:xfrm>
              <a:off x="3309938" y="3198813"/>
              <a:ext cx="131763" cy="263525"/>
            </a:xfrm>
            <a:custGeom>
              <a:avLst/>
              <a:gdLst>
                <a:gd name="T0" fmla="*/ 2 w 35"/>
                <a:gd name="T1" fmla="*/ 38 h 70"/>
                <a:gd name="T2" fmla="*/ 24 w 35"/>
                <a:gd name="T3" fmla="*/ 70 h 70"/>
                <a:gd name="T4" fmla="*/ 32 w 35"/>
                <a:gd name="T5" fmla="*/ 32 h 70"/>
                <a:gd name="T6" fmla="*/ 10 w 35"/>
                <a:gd name="T7" fmla="*/ 0 h 70"/>
                <a:gd name="T8" fmla="*/ 2 w 35"/>
                <a:gd name="T9" fmla="*/ 38 h 70"/>
              </a:gdLst>
              <a:ahLst/>
              <a:cxnLst>
                <a:cxn ang="0">
                  <a:pos x="T0" y="T1"/>
                </a:cxn>
                <a:cxn ang="0">
                  <a:pos x="T2" y="T3"/>
                </a:cxn>
                <a:cxn ang="0">
                  <a:pos x="T4" y="T5"/>
                </a:cxn>
                <a:cxn ang="0">
                  <a:pos x="T6" y="T7"/>
                </a:cxn>
                <a:cxn ang="0">
                  <a:pos x="T8" y="T9"/>
                </a:cxn>
              </a:cxnLst>
              <a:rect l="0" t="0" r="r" b="b"/>
              <a:pathLst>
                <a:path w="35" h="70">
                  <a:moveTo>
                    <a:pt x="2" y="38"/>
                  </a:moveTo>
                  <a:cubicBezTo>
                    <a:pt x="5" y="52"/>
                    <a:pt x="13" y="63"/>
                    <a:pt x="24" y="70"/>
                  </a:cubicBezTo>
                  <a:cubicBezTo>
                    <a:pt x="31" y="60"/>
                    <a:pt x="35" y="46"/>
                    <a:pt x="32" y="32"/>
                  </a:cubicBezTo>
                  <a:cubicBezTo>
                    <a:pt x="29" y="19"/>
                    <a:pt x="21" y="7"/>
                    <a:pt x="10" y="0"/>
                  </a:cubicBezTo>
                  <a:cubicBezTo>
                    <a:pt x="3" y="11"/>
                    <a:pt x="0" y="24"/>
                    <a:pt x="2" y="3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2" name="Freeform 343"/>
            <p:cNvSpPr/>
            <p:nvPr/>
          </p:nvSpPr>
          <p:spPr bwMode="auto">
            <a:xfrm>
              <a:off x="4740275" y="3752850"/>
              <a:ext cx="263525" cy="134938"/>
            </a:xfrm>
            <a:custGeom>
              <a:avLst/>
              <a:gdLst>
                <a:gd name="T0" fmla="*/ 31 w 70"/>
                <a:gd name="T1" fmla="*/ 3 h 36"/>
                <a:gd name="T2" fmla="*/ 0 w 70"/>
                <a:gd name="T3" fmla="*/ 26 h 36"/>
                <a:gd name="T4" fmla="*/ 38 w 70"/>
                <a:gd name="T5" fmla="*/ 32 h 36"/>
                <a:gd name="T6" fmla="*/ 70 w 70"/>
                <a:gd name="T7" fmla="*/ 9 h 36"/>
                <a:gd name="T8" fmla="*/ 31 w 70"/>
                <a:gd name="T9" fmla="*/ 3 h 36"/>
              </a:gdLst>
              <a:ahLst/>
              <a:cxnLst>
                <a:cxn ang="0">
                  <a:pos x="T0" y="T1"/>
                </a:cxn>
                <a:cxn ang="0">
                  <a:pos x="T2" y="T3"/>
                </a:cxn>
                <a:cxn ang="0">
                  <a:pos x="T4" y="T5"/>
                </a:cxn>
                <a:cxn ang="0">
                  <a:pos x="T6" y="T7"/>
                </a:cxn>
                <a:cxn ang="0">
                  <a:pos x="T8" y="T9"/>
                </a:cxn>
              </a:cxnLst>
              <a:rect l="0" t="0" r="r" b="b"/>
              <a:pathLst>
                <a:path w="70" h="36">
                  <a:moveTo>
                    <a:pt x="31" y="3"/>
                  </a:moveTo>
                  <a:cubicBezTo>
                    <a:pt x="18" y="6"/>
                    <a:pt x="7" y="15"/>
                    <a:pt x="0" y="26"/>
                  </a:cubicBezTo>
                  <a:cubicBezTo>
                    <a:pt x="11" y="33"/>
                    <a:pt x="25" y="36"/>
                    <a:pt x="38" y="32"/>
                  </a:cubicBezTo>
                  <a:cubicBezTo>
                    <a:pt x="52" y="29"/>
                    <a:pt x="63" y="21"/>
                    <a:pt x="70" y="9"/>
                  </a:cubicBezTo>
                  <a:cubicBezTo>
                    <a:pt x="59" y="2"/>
                    <a:pt x="45" y="0"/>
                    <a:pt x="31" y="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3" name="Freeform 344"/>
            <p:cNvSpPr/>
            <p:nvPr/>
          </p:nvSpPr>
          <p:spPr bwMode="auto">
            <a:xfrm>
              <a:off x="1752600" y="3767138"/>
              <a:ext cx="176213" cy="300038"/>
            </a:xfrm>
            <a:custGeom>
              <a:avLst/>
              <a:gdLst>
                <a:gd name="T0" fmla="*/ 40 w 47"/>
                <a:gd name="T1" fmla="*/ 33 h 80"/>
                <a:gd name="T2" fmla="*/ 40 w 47"/>
                <a:gd name="T3" fmla="*/ 80 h 80"/>
                <a:gd name="T4" fmla="*/ 6 w 47"/>
                <a:gd name="T5" fmla="*/ 47 h 80"/>
                <a:gd name="T6" fmla="*/ 6 w 47"/>
                <a:gd name="T7" fmla="*/ 0 h 80"/>
                <a:gd name="T8" fmla="*/ 40 w 47"/>
                <a:gd name="T9" fmla="*/ 33 h 80"/>
              </a:gdLst>
              <a:ahLst/>
              <a:cxnLst>
                <a:cxn ang="0">
                  <a:pos x="T0" y="T1"/>
                </a:cxn>
                <a:cxn ang="0">
                  <a:pos x="T2" y="T3"/>
                </a:cxn>
                <a:cxn ang="0">
                  <a:pos x="T4" y="T5"/>
                </a:cxn>
                <a:cxn ang="0">
                  <a:pos x="T6" y="T7"/>
                </a:cxn>
                <a:cxn ang="0">
                  <a:pos x="T8" y="T9"/>
                </a:cxn>
              </a:cxnLst>
              <a:rect l="0" t="0" r="r" b="b"/>
              <a:pathLst>
                <a:path w="47" h="80">
                  <a:moveTo>
                    <a:pt x="40" y="33"/>
                  </a:moveTo>
                  <a:cubicBezTo>
                    <a:pt x="47" y="48"/>
                    <a:pt x="46" y="65"/>
                    <a:pt x="40" y="80"/>
                  </a:cubicBezTo>
                  <a:cubicBezTo>
                    <a:pt x="25" y="74"/>
                    <a:pt x="13" y="63"/>
                    <a:pt x="6" y="47"/>
                  </a:cubicBezTo>
                  <a:cubicBezTo>
                    <a:pt x="0" y="31"/>
                    <a:pt x="0" y="15"/>
                    <a:pt x="6" y="0"/>
                  </a:cubicBezTo>
                  <a:cubicBezTo>
                    <a:pt x="21" y="6"/>
                    <a:pt x="33" y="17"/>
                    <a:pt x="40" y="3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4" name="Freeform 345"/>
            <p:cNvSpPr/>
            <p:nvPr/>
          </p:nvSpPr>
          <p:spPr bwMode="auto">
            <a:xfrm>
              <a:off x="2357438" y="3687763"/>
              <a:ext cx="176213" cy="301625"/>
            </a:xfrm>
            <a:custGeom>
              <a:avLst/>
              <a:gdLst>
                <a:gd name="T0" fmla="*/ 40 w 47"/>
                <a:gd name="T1" fmla="*/ 33 h 80"/>
                <a:gd name="T2" fmla="*/ 40 w 47"/>
                <a:gd name="T3" fmla="*/ 80 h 80"/>
                <a:gd name="T4" fmla="*/ 6 w 47"/>
                <a:gd name="T5" fmla="*/ 47 h 80"/>
                <a:gd name="T6" fmla="*/ 6 w 47"/>
                <a:gd name="T7" fmla="*/ 0 h 80"/>
                <a:gd name="T8" fmla="*/ 40 w 47"/>
                <a:gd name="T9" fmla="*/ 33 h 80"/>
              </a:gdLst>
              <a:ahLst/>
              <a:cxnLst>
                <a:cxn ang="0">
                  <a:pos x="T0" y="T1"/>
                </a:cxn>
                <a:cxn ang="0">
                  <a:pos x="T2" y="T3"/>
                </a:cxn>
                <a:cxn ang="0">
                  <a:pos x="T4" y="T5"/>
                </a:cxn>
                <a:cxn ang="0">
                  <a:pos x="T6" y="T7"/>
                </a:cxn>
                <a:cxn ang="0">
                  <a:pos x="T8" y="T9"/>
                </a:cxn>
              </a:cxnLst>
              <a:rect l="0" t="0" r="r" b="b"/>
              <a:pathLst>
                <a:path w="47" h="80">
                  <a:moveTo>
                    <a:pt x="40" y="33"/>
                  </a:moveTo>
                  <a:cubicBezTo>
                    <a:pt x="47" y="49"/>
                    <a:pt x="46" y="66"/>
                    <a:pt x="40" y="80"/>
                  </a:cubicBezTo>
                  <a:cubicBezTo>
                    <a:pt x="25" y="74"/>
                    <a:pt x="13" y="63"/>
                    <a:pt x="6" y="47"/>
                  </a:cubicBezTo>
                  <a:cubicBezTo>
                    <a:pt x="0" y="32"/>
                    <a:pt x="0" y="15"/>
                    <a:pt x="6" y="0"/>
                  </a:cubicBezTo>
                  <a:cubicBezTo>
                    <a:pt x="21" y="6"/>
                    <a:pt x="33" y="17"/>
                    <a:pt x="40" y="3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5" name="Freeform 346"/>
            <p:cNvSpPr/>
            <p:nvPr/>
          </p:nvSpPr>
          <p:spPr bwMode="auto">
            <a:xfrm>
              <a:off x="2432050" y="5083175"/>
              <a:ext cx="274638" cy="198438"/>
            </a:xfrm>
            <a:custGeom>
              <a:avLst/>
              <a:gdLst>
                <a:gd name="T0" fmla="*/ 46 w 73"/>
                <a:gd name="T1" fmla="*/ 11 h 53"/>
                <a:gd name="T2" fmla="*/ 73 w 73"/>
                <a:gd name="T3" fmla="*/ 49 h 53"/>
                <a:gd name="T4" fmla="*/ 27 w 73"/>
                <a:gd name="T5" fmla="*/ 42 h 53"/>
                <a:gd name="T6" fmla="*/ 0 w 73"/>
                <a:gd name="T7" fmla="*/ 3 h 53"/>
                <a:gd name="T8" fmla="*/ 46 w 73"/>
                <a:gd name="T9" fmla="*/ 11 h 53"/>
              </a:gdLst>
              <a:ahLst/>
              <a:cxnLst>
                <a:cxn ang="0">
                  <a:pos x="T0" y="T1"/>
                </a:cxn>
                <a:cxn ang="0">
                  <a:pos x="T2" y="T3"/>
                </a:cxn>
                <a:cxn ang="0">
                  <a:pos x="T4" y="T5"/>
                </a:cxn>
                <a:cxn ang="0">
                  <a:pos x="T6" y="T7"/>
                </a:cxn>
                <a:cxn ang="0">
                  <a:pos x="T8" y="T9"/>
                </a:cxn>
              </a:cxnLst>
              <a:rect l="0" t="0" r="r" b="b"/>
              <a:pathLst>
                <a:path w="73" h="53">
                  <a:moveTo>
                    <a:pt x="46" y="11"/>
                  </a:moveTo>
                  <a:cubicBezTo>
                    <a:pt x="61" y="20"/>
                    <a:pt x="70" y="34"/>
                    <a:pt x="73" y="49"/>
                  </a:cubicBezTo>
                  <a:cubicBezTo>
                    <a:pt x="58" y="53"/>
                    <a:pt x="41" y="51"/>
                    <a:pt x="27" y="42"/>
                  </a:cubicBezTo>
                  <a:cubicBezTo>
                    <a:pt x="12" y="33"/>
                    <a:pt x="3" y="19"/>
                    <a:pt x="0" y="3"/>
                  </a:cubicBezTo>
                  <a:cubicBezTo>
                    <a:pt x="15" y="0"/>
                    <a:pt x="32" y="2"/>
                    <a:pt x="46" y="1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6" name="Freeform 347"/>
            <p:cNvSpPr/>
            <p:nvPr/>
          </p:nvSpPr>
          <p:spPr bwMode="auto">
            <a:xfrm>
              <a:off x="2387600" y="5597525"/>
              <a:ext cx="273050" cy="203200"/>
            </a:xfrm>
            <a:custGeom>
              <a:avLst/>
              <a:gdLst>
                <a:gd name="T0" fmla="*/ 47 w 73"/>
                <a:gd name="T1" fmla="*/ 12 h 54"/>
                <a:gd name="T2" fmla="*/ 73 w 73"/>
                <a:gd name="T3" fmla="*/ 50 h 54"/>
                <a:gd name="T4" fmla="*/ 27 w 73"/>
                <a:gd name="T5" fmla="*/ 43 h 54"/>
                <a:gd name="T6" fmla="*/ 0 w 73"/>
                <a:gd name="T7" fmla="*/ 4 h 54"/>
                <a:gd name="T8" fmla="*/ 47 w 73"/>
                <a:gd name="T9" fmla="*/ 12 h 54"/>
              </a:gdLst>
              <a:ahLst/>
              <a:cxnLst>
                <a:cxn ang="0">
                  <a:pos x="T0" y="T1"/>
                </a:cxn>
                <a:cxn ang="0">
                  <a:pos x="T2" y="T3"/>
                </a:cxn>
                <a:cxn ang="0">
                  <a:pos x="T4" y="T5"/>
                </a:cxn>
                <a:cxn ang="0">
                  <a:pos x="T6" y="T7"/>
                </a:cxn>
                <a:cxn ang="0">
                  <a:pos x="T8" y="T9"/>
                </a:cxn>
              </a:cxnLst>
              <a:rect l="0" t="0" r="r" b="b"/>
              <a:pathLst>
                <a:path w="73" h="54">
                  <a:moveTo>
                    <a:pt x="47" y="12"/>
                  </a:moveTo>
                  <a:cubicBezTo>
                    <a:pt x="61" y="21"/>
                    <a:pt x="70" y="35"/>
                    <a:pt x="73" y="50"/>
                  </a:cubicBezTo>
                  <a:cubicBezTo>
                    <a:pt x="58" y="54"/>
                    <a:pt x="41" y="52"/>
                    <a:pt x="27" y="43"/>
                  </a:cubicBezTo>
                  <a:cubicBezTo>
                    <a:pt x="13" y="34"/>
                    <a:pt x="3" y="20"/>
                    <a:pt x="0" y="4"/>
                  </a:cubicBezTo>
                  <a:cubicBezTo>
                    <a:pt x="15" y="0"/>
                    <a:pt x="32" y="3"/>
                    <a:pt x="47" y="12"/>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7" name="Freeform 348"/>
            <p:cNvSpPr/>
            <p:nvPr/>
          </p:nvSpPr>
          <p:spPr bwMode="auto">
            <a:xfrm>
              <a:off x="2784475" y="5522913"/>
              <a:ext cx="146050" cy="150813"/>
            </a:xfrm>
            <a:custGeom>
              <a:avLst/>
              <a:gdLst>
                <a:gd name="T0" fmla="*/ 28 w 39"/>
                <a:gd name="T1" fmla="*/ 12 h 40"/>
                <a:gd name="T2" fmla="*/ 39 w 39"/>
                <a:gd name="T3" fmla="*/ 40 h 40"/>
                <a:gd name="T4" fmla="*/ 11 w 39"/>
                <a:gd name="T5" fmla="*/ 28 h 40"/>
                <a:gd name="T6" fmla="*/ 1 w 39"/>
                <a:gd name="T7" fmla="*/ 0 h 40"/>
                <a:gd name="T8" fmla="*/ 28 w 39"/>
                <a:gd name="T9" fmla="*/ 12 h 40"/>
              </a:gdLst>
              <a:ahLst/>
              <a:cxnLst>
                <a:cxn ang="0">
                  <a:pos x="T0" y="T1"/>
                </a:cxn>
                <a:cxn ang="0">
                  <a:pos x="T2" y="T3"/>
                </a:cxn>
                <a:cxn ang="0">
                  <a:pos x="T4" y="T5"/>
                </a:cxn>
                <a:cxn ang="0">
                  <a:pos x="T6" y="T7"/>
                </a:cxn>
                <a:cxn ang="0">
                  <a:pos x="T8" y="T9"/>
                </a:cxn>
              </a:cxnLst>
              <a:rect l="0" t="0" r="r" b="b"/>
              <a:pathLst>
                <a:path w="39" h="40">
                  <a:moveTo>
                    <a:pt x="28" y="12"/>
                  </a:moveTo>
                  <a:cubicBezTo>
                    <a:pt x="35" y="20"/>
                    <a:pt x="39" y="30"/>
                    <a:pt x="39" y="40"/>
                  </a:cubicBezTo>
                  <a:cubicBezTo>
                    <a:pt x="29" y="40"/>
                    <a:pt x="19" y="36"/>
                    <a:pt x="11" y="28"/>
                  </a:cubicBezTo>
                  <a:cubicBezTo>
                    <a:pt x="4" y="20"/>
                    <a:pt x="0" y="10"/>
                    <a:pt x="1" y="0"/>
                  </a:cubicBezTo>
                  <a:cubicBezTo>
                    <a:pt x="11" y="0"/>
                    <a:pt x="21" y="4"/>
                    <a:pt x="28" y="12"/>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8" name="Freeform 349"/>
            <p:cNvSpPr/>
            <p:nvPr/>
          </p:nvSpPr>
          <p:spPr bwMode="auto">
            <a:xfrm>
              <a:off x="2652713" y="3819525"/>
              <a:ext cx="195263" cy="195263"/>
            </a:xfrm>
            <a:custGeom>
              <a:avLst/>
              <a:gdLst>
                <a:gd name="T0" fmla="*/ 37 w 52"/>
                <a:gd name="T1" fmla="*/ 15 h 52"/>
                <a:gd name="T2" fmla="*/ 51 w 52"/>
                <a:gd name="T3" fmla="*/ 52 h 52"/>
                <a:gd name="T4" fmla="*/ 15 w 52"/>
                <a:gd name="T5" fmla="*/ 37 h 52"/>
                <a:gd name="T6" fmla="*/ 0 w 52"/>
                <a:gd name="T7" fmla="*/ 0 h 52"/>
                <a:gd name="T8" fmla="*/ 37 w 52"/>
                <a:gd name="T9" fmla="*/ 15 h 52"/>
              </a:gdLst>
              <a:ahLst/>
              <a:cxnLst>
                <a:cxn ang="0">
                  <a:pos x="T0" y="T1"/>
                </a:cxn>
                <a:cxn ang="0">
                  <a:pos x="T2" y="T3"/>
                </a:cxn>
                <a:cxn ang="0">
                  <a:pos x="T4" y="T5"/>
                </a:cxn>
                <a:cxn ang="0">
                  <a:pos x="T6" y="T7"/>
                </a:cxn>
                <a:cxn ang="0">
                  <a:pos x="T8" y="T9"/>
                </a:cxn>
              </a:cxnLst>
              <a:rect l="0" t="0" r="r" b="b"/>
              <a:pathLst>
                <a:path w="52" h="52">
                  <a:moveTo>
                    <a:pt x="37" y="15"/>
                  </a:moveTo>
                  <a:cubicBezTo>
                    <a:pt x="47" y="25"/>
                    <a:pt x="52" y="39"/>
                    <a:pt x="51" y="52"/>
                  </a:cubicBezTo>
                  <a:cubicBezTo>
                    <a:pt x="38" y="52"/>
                    <a:pt x="25" y="47"/>
                    <a:pt x="15" y="37"/>
                  </a:cubicBezTo>
                  <a:cubicBezTo>
                    <a:pt x="5" y="26"/>
                    <a:pt x="0" y="13"/>
                    <a:pt x="0" y="0"/>
                  </a:cubicBezTo>
                  <a:cubicBezTo>
                    <a:pt x="14" y="0"/>
                    <a:pt x="27" y="5"/>
                    <a:pt x="37"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9" name="Freeform 350"/>
            <p:cNvSpPr/>
            <p:nvPr/>
          </p:nvSpPr>
          <p:spPr bwMode="auto">
            <a:xfrm>
              <a:off x="2578100" y="4267200"/>
              <a:ext cx="90488" cy="93663"/>
            </a:xfrm>
            <a:custGeom>
              <a:avLst/>
              <a:gdLst>
                <a:gd name="T0" fmla="*/ 17 w 24"/>
                <a:gd name="T1" fmla="*/ 7 h 25"/>
                <a:gd name="T2" fmla="*/ 23 w 24"/>
                <a:gd name="T3" fmla="*/ 25 h 25"/>
                <a:gd name="T4" fmla="*/ 6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1" y="12"/>
                    <a:pt x="24" y="18"/>
                    <a:pt x="23" y="25"/>
                  </a:cubicBezTo>
                  <a:cubicBezTo>
                    <a:pt x="17" y="25"/>
                    <a:pt x="11" y="22"/>
                    <a:pt x="6" y="17"/>
                  </a:cubicBezTo>
                  <a:cubicBezTo>
                    <a:pt x="2" y="13"/>
                    <a:pt x="0" y="6"/>
                    <a:pt x="0" y="0"/>
                  </a:cubicBezTo>
                  <a:cubicBezTo>
                    <a:pt x="6" y="0"/>
                    <a:pt x="12"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0" name="Freeform 351"/>
            <p:cNvSpPr/>
            <p:nvPr/>
          </p:nvSpPr>
          <p:spPr bwMode="auto">
            <a:xfrm>
              <a:off x="2165350" y="4014788"/>
              <a:ext cx="90488"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8" y="24"/>
                    <a:pt x="12" y="22"/>
                    <a:pt x="7" y="17"/>
                  </a:cubicBezTo>
                  <a:cubicBezTo>
                    <a:pt x="2" y="12"/>
                    <a:pt x="0" y="6"/>
                    <a:pt x="0" y="0"/>
                  </a:cubicBezTo>
                  <a:cubicBezTo>
                    <a:pt x="7" y="0"/>
                    <a:pt x="13"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1" name="Freeform 352"/>
            <p:cNvSpPr/>
            <p:nvPr/>
          </p:nvSpPr>
          <p:spPr bwMode="auto">
            <a:xfrm>
              <a:off x="2184400" y="3541713"/>
              <a:ext cx="90488"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1" y="22"/>
                    <a:pt x="7" y="17"/>
                  </a:cubicBezTo>
                  <a:cubicBezTo>
                    <a:pt x="2" y="13"/>
                    <a:pt x="0" y="6"/>
                    <a:pt x="0" y="0"/>
                  </a:cubicBezTo>
                  <a:cubicBezTo>
                    <a:pt x="6" y="0"/>
                    <a:pt x="13"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2" name="Freeform 353"/>
            <p:cNvSpPr/>
            <p:nvPr/>
          </p:nvSpPr>
          <p:spPr bwMode="auto">
            <a:xfrm>
              <a:off x="1804988" y="4421188"/>
              <a:ext cx="90488" cy="93663"/>
            </a:xfrm>
            <a:custGeom>
              <a:avLst/>
              <a:gdLst>
                <a:gd name="T0" fmla="*/ 18 w 24"/>
                <a:gd name="T1" fmla="*/ 7 h 25"/>
                <a:gd name="T2" fmla="*/ 24 w 24"/>
                <a:gd name="T3" fmla="*/ 25 h 25"/>
                <a:gd name="T4" fmla="*/ 7 w 24"/>
                <a:gd name="T5" fmla="*/ 17 h 25"/>
                <a:gd name="T6" fmla="*/ 1 w 24"/>
                <a:gd name="T7" fmla="*/ 0 h 25"/>
                <a:gd name="T8" fmla="*/ 18 w 24"/>
                <a:gd name="T9" fmla="*/ 7 h 25"/>
              </a:gdLst>
              <a:ahLst/>
              <a:cxnLst>
                <a:cxn ang="0">
                  <a:pos x="T0" y="T1"/>
                </a:cxn>
                <a:cxn ang="0">
                  <a:pos x="T2" y="T3"/>
                </a:cxn>
                <a:cxn ang="0">
                  <a:pos x="T4" y="T5"/>
                </a:cxn>
                <a:cxn ang="0">
                  <a:pos x="T6" y="T7"/>
                </a:cxn>
                <a:cxn ang="0">
                  <a:pos x="T8" y="T9"/>
                </a:cxn>
              </a:cxnLst>
              <a:rect l="0" t="0" r="r" b="b"/>
              <a:pathLst>
                <a:path w="24" h="25">
                  <a:moveTo>
                    <a:pt x="18" y="7"/>
                  </a:moveTo>
                  <a:cubicBezTo>
                    <a:pt x="22" y="12"/>
                    <a:pt x="24" y="19"/>
                    <a:pt x="24" y="25"/>
                  </a:cubicBezTo>
                  <a:cubicBezTo>
                    <a:pt x="18" y="25"/>
                    <a:pt x="12" y="22"/>
                    <a:pt x="7" y="17"/>
                  </a:cubicBezTo>
                  <a:cubicBezTo>
                    <a:pt x="3" y="13"/>
                    <a:pt x="0" y="6"/>
                    <a:pt x="1" y="0"/>
                  </a:cubicBezTo>
                  <a:cubicBezTo>
                    <a:pt x="7" y="0"/>
                    <a:pt x="13" y="3"/>
                    <a:pt x="18"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3" name="Freeform 354"/>
            <p:cNvSpPr/>
            <p:nvPr/>
          </p:nvSpPr>
          <p:spPr bwMode="auto">
            <a:xfrm>
              <a:off x="2286000" y="5346700"/>
              <a:ext cx="88900"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6" y="0"/>
                    <a:pt x="13" y="3"/>
                    <a:pt x="17"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4" name="Freeform 355"/>
            <p:cNvSpPr/>
            <p:nvPr/>
          </p:nvSpPr>
          <p:spPr bwMode="auto">
            <a:xfrm>
              <a:off x="2116138" y="5770563"/>
              <a:ext cx="90488"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7" y="0"/>
                    <a:pt x="13"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5" name="Freeform 356"/>
            <p:cNvSpPr/>
            <p:nvPr/>
          </p:nvSpPr>
          <p:spPr bwMode="auto">
            <a:xfrm>
              <a:off x="2855913" y="5695950"/>
              <a:ext cx="90488"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7" y="24"/>
                    <a:pt x="11" y="22"/>
                    <a:pt x="7" y="17"/>
                  </a:cubicBezTo>
                  <a:cubicBezTo>
                    <a:pt x="2" y="12"/>
                    <a:pt x="0" y="6"/>
                    <a:pt x="0" y="0"/>
                  </a:cubicBezTo>
                  <a:cubicBezTo>
                    <a:pt x="6" y="0"/>
                    <a:pt x="12"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6" name="Freeform 357"/>
            <p:cNvSpPr/>
            <p:nvPr/>
          </p:nvSpPr>
          <p:spPr bwMode="auto">
            <a:xfrm>
              <a:off x="2635250" y="5376863"/>
              <a:ext cx="88900" cy="93663"/>
            </a:xfrm>
            <a:custGeom>
              <a:avLst/>
              <a:gdLst>
                <a:gd name="T0" fmla="*/ 18 w 24"/>
                <a:gd name="T1" fmla="*/ 8 h 25"/>
                <a:gd name="T2" fmla="*/ 24 w 24"/>
                <a:gd name="T3" fmla="*/ 25 h 25"/>
                <a:gd name="T4" fmla="*/ 7 w 24"/>
                <a:gd name="T5" fmla="*/ 18 h 25"/>
                <a:gd name="T6" fmla="*/ 1 w 24"/>
                <a:gd name="T7" fmla="*/ 0 h 25"/>
                <a:gd name="T8" fmla="*/ 18 w 24"/>
                <a:gd name="T9" fmla="*/ 8 h 25"/>
              </a:gdLst>
              <a:ahLst/>
              <a:cxnLst>
                <a:cxn ang="0">
                  <a:pos x="T0" y="T1"/>
                </a:cxn>
                <a:cxn ang="0">
                  <a:pos x="T2" y="T3"/>
                </a:cxn>
                <a:cxn ang="0">
                  <a:pos x="T4" y="T5"/>
                </a:cxn>
                <a:cxn ang="0">
                  <a:pos x="T6" y="T7"/>
                </a:cxn>
                <a:cxn ang="0">
                  <a:pos x="T8" y="T9"/>
                </a:cxn>
              </a:cxnLst>
              <a:rect l="0" t="0" r="r" b="b"/>
              <a:pathLst>
                <a:path w="24" h="25">
                  <a:moveTo>
                    <a:pt x="18" y="8"/>
                  </a:moveTo>
                  <a:cubicBezTo>
                    <a:pt x="22" y="12"/>
                    <a:pt x="24" y="19"/>
                    <a:pt x="24" y="25"/>
                  </a:cubicBezTo>
                  <a:cubicBezTo>
                    <a:pt x="18" y="25"/>
                    <a:pt x="12" y="22"/>
                    <a:pt x="7" y="18"/>
                  </a:cubicBezTo>
                  <a:cubicBezTo>
                    <a:pt x="2" y="13"/>
                    <a:pt x="0" y="7"/>
                    <a:pt x="1" y="0"/>
                  </a:cubicBezTo>
                  <a:cubicBezTo>
                    <a:pt x="7" y="0"/>
                    <a:pt x="13" y="3"/>
                    <a:pt x="18" y="8"/>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7" name="Freeform 358"/>
            <p:cNvSpPr/>
            <p:nvPr/>
          </p:nvSpPr>
          <p:spPr bwMode="auto">
            <a:xfrm>
              <a:off x="2454275" y="4684713"/>
              <a:ext cx="90488"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7" y="0"/>
                    <a:pt x="13"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8" name="Freeform 359"/>
            <p:cNvSpPr/>
            <p:nvPr/>
          </p:nvSpPr>
          <p:spPr bwMode="auto">
            <a:xfrm>
              <a:off x="2566988" y="3902075"/>
              <a:ext cx="90488"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7" y="24"/>
                    <a:pt x="11" y="22"/>
                    <a:pt x="7" y="17"/>
                  </a:cubicBezTo>
                  <a:cubicBezTo>
                    <a:pt x="2" y="12"/>
                    <a:pt x="0" y="6"/>
                    <a:pt x="0" y="0"/>
                  </a:cubicBezTo>
                  <a:cubicBezTo>
                    <a:pt x="6" y="0"/>
                    <a:pt x="12"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9" name="Freeform 360"/>
            <p:cNvSpPr/>
            <p:nvPr/>
          </p:nvSpPr>
          <p:spPr bwMode="auto">
            <a:xfrm>
              <a:off x="2646363" y="3462338"/>
              <a:ext cx="88900"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8" y="24"/>
                    <a:pt x="11" y="22"/>
                    <a:pt x="7" y="17"/>
                  </a:cubicBezTo>
                  <a:cubicBezTo>
                    <a:pt x="2" y="12"/>
                    <a:pt x="0" y="6"/>
                    <a:pt x="0" y="0"/>
                  </a:cubicBezTo>
                  <a:cubicBezTo>
                    <a:pt x="6" y="0"/>
                    <a:pt x="12"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0" name="Freeform 361"/>
            <p:cNvSpPr/>
            <p:nvPr/>
          </p:nvSpPr>
          <p:spPr bwMode="auto">
            <a:xfrm>
              <a:off x="2457450" y="3470275"/>
              <a:ext cx="90488" cy="90488"/>
            </a:xfrm>
            <a:custGeom>
              <a:avLst/>
              <a:gdLst>
                <a:gd name="T0" fmla="*/ 17 w 24"/>
                <a:gd name="T1" fmla="*/ 7 h 24"/>
                <a:gd name="T2" fmla="*/ 24 w 24"/>
                <a:gd name="T3" fmla="*/ 24 h 24"/>
                <a:gd name="T4" fmla="*/ 7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2" y="12"/>
                    <a:pt x="24" y="18"/>
                    <a:pt x="24" y="24"/>
                  </a:cubicBezTo>
                  <a:cubicBezTo>
                    <a:pt x="18" y="24"/>
                    <a:pt x="12" y="22"/>
                    <a:pt x="7" y="17"/>
                  </a:cubicBezTo>
                  <a:cubicBezTo>
                    <a:pt x="2" y="12"/>
                    <a:pt x="0" y="6"/>
                    <a:pt x="0" y="0"/>
                  </a:cubicBezTo>
                  <a:cubicBezTo>
                    <a:pt x="7" y="0"/>
                    <a:pt x="13"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1" name="Freeform 362"/>
            <p:cNvSpPr/>
            <p:nvPr/>
          </p:nvSpPr>
          <p:spPr bwMode="auto">
            <a:xfrm>
              <a:off x="2803525" y="3643313"/>
              <a:ext cx="90488" cy="90488"/>
            </a:xfrm>
            <a:custGeom>
              <a:avLst/>
              <a:gdLst>
                <a:gd name="T0" fmla="*/ 18 w 24"/>
                <a:gd name="T1" fmla="*/ 7 h 24"/>
                <a:gd name="T2" fmla="*/ 24 w 24"/>
                <a:gd name="T3" fmla="*/ 24 h 24"/>
                <a:gd name="T4" fmla="*/ 7 w 24"/>
                <a:gd name="T5" fmla="*/ 17 h 24"/>
                <a:gd name="T6" fmla="*/ 1 w 24"/>
                <a:gd name="T7" fmla="*/ 0 h 24"/>
                <a:gd name="T8" fmla="*/ 18 w 24"/>
                <a:gd name="T9" fmla="*/ 7 h 24"/>
              </a:gdLst>
              <a:ahLst/>
              <a:cxnLst>
                <a:cxn ang="0">
                  <a:pos x="T0" y="T1"/>
                </a:cxn>
                <a:cxn ang="0">
                  <a:pos x="T2" y="T3"/>
                </a:cxn>
                <a:cxn ang="0">
                  <a:pos x="T4" y="T5"/>
                </a:cxn>
                <a:cxn ang="0">
                  <a:pos x="T6" y="T7"/>
                </a:cxn>
                <a:cxn ang="0">
                  <a:pos x="T8" y="T9"/>
                </a:cxn>
              </a:cxnLst>
              <a:rect l="0" t="0" r="r" b="b"/>
              <a:pathLst>
                <a:path w="24" h="24">
                  <a:moveTo>
                    <a:pt x="18" y="7"/>
                  </a:moveTo>
                  <a:cubicBezTo>
                    <a:pt x="22" y="12"/>
                    <a:pt x="24" y="18"/>
                    <a:pt x="24" y="24"/>
                  </a:cubicBezTo>
                  <a:cubicBezTo>
                    <a:pt x="18" y="24"/>
                    <a:pt x="12" y="22"/>
                    <a:pt x="7" y="17"/>
                  </a:cubicBezTo>
                  <a:cubicBezTo>
                    <a:pt x="3" y="12"/>
                    <a:pt x="0" y="6"/>
                    <a:pt x="1" y="0"/>
                  </a:cubicBezTo>
                  <a:cubicBezTo>
                    <a:pt x="7" y="0"/>
                    <a:pt x="13" y="2"/>
                    <a:pt x="18"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2" name="Freeform 363"/>
            <p:cNvSpPr/>
            <p:nvPr/>
          </p:nvSpPr>
          <p:spPr bwMode="auto">
            <a:xfrm>
              <a:off x="3430588" y="3448050"/>
              <a:ext cx="90488" cy="93663"/>
            </a:xfrm>
            <a:custGeom>
              <a:avLst/>
              <a:gdLst>
                <a:gd name="T0" fmla="*/ 7 w 24"/>
                <a:gd name="T1" fmla="*/ 8 h 25"/>
                <a:gd name="T2" fmla="*/ 0 w 24"/>
                <a:gd name="T3" fmla="*/ 25 h 25"/>
                <a:gd name="T4" fmla="*/ 17 w 24"/>
                <a:gd name="T5" fmla="*/ 18 h 25"/>
                <a:gd name="T6" fmla="*/ 24 w 24"/>
                <a:gd name="T7" fmla="*/ 0 h 25"/>
                <a:gd name="T8" fmla="*/ 7 w 24"/>
                <a:gd name="T9" fmla="*/ 8 h 25"/>
              </a:gdLst>
              <a:ahLst/>
              <a:cxnLst>
                <a:cxn ang="0">
                  <a:pos x="T0" y="T1"/>
                </a:cxn>
                <a:cxn ang="0">
                  <a:pos x="T2" y="T3"/>
                </a:cxn>
                <a:cxn ang="0">
                  <a:pos x="T4" y="T5"/>
                </a:cxn>
                <a:cxn ang="0">
                  <a:pos x="T6" y="T7"/>
                </a:cxn>
                <a:cxn ang="0">
                  <a:pos x="T8" y="T9"/>
                </a:cxn>
              </a:cxnLst>
              <a:rect l="0" t="0" r="r" b="b"/>
              <a:pathLst>
                <a:path w="24" h="25">
                  <a:moveTo>
                    <a:pt x="7" y="8"/>
                  </a:moveTo>
                  <a:cubicBezTo>
                    <a:pt x="2" y="12"/>
                    <a:pt x="0" y="19"/>
                    <a:pt x="0" y="25"/>
                  </a:cubicBezTo>
                  <a:cubicBezTo>
                    <a:pt x="6" y="25"/>
                    <a:pt x="12" y="22"/>
                    <a:pt x="17" y="18"/>
                  </a:cubicBezTo>
                  <a:cubicBezTo>
                    <a:pt x="22" y="13"/>
                    <a:pt x="24" y="7"/>
                    <a:pt x="24" y="0"/>
                  </a:cubicBezTo>
                  <a:cubicBezTo>
                    <a:pt x="18" y="0"/>
                    <a:pt x="11" y="3"/>
                    <a:pt x="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3" name="Freeform 364"/>
            <p:cNvSpPr/>
            <p:nvPr/>
          </p:nvSpPr>
          <p:spPr bwMode="auto">
            <a:xfrm>
              <a:off x="3681413" y="4597400"/>
              <a:ext cx="90488" cy="95250"/>
            </a:xfrm>
            <a:custGeom>
              <a:avLst/>
              <a:gdLst>
                <a:gd name="T0" fmla="*/ 7 w 24"/>
                <a:gd name="T1" fmla="*/ 8 h 25"/>
                <a:gd name="T2" fmla="*/ 0 w 24"/>
                <a:gd name="T3" fmla="*/ 25 h 25"/>
                <a:gd name="T4" fmla="*/ 17 w 24"/>
                <a:gd name="T5" fmla="*/ 18 h 25"/>
                <a:gd name="T6" fmla="*/ 24 w 24"/>
                <a:gd name="T7" fmla="*/ 0 h 25"/>
                <a:gd name="T8" fmla="*/ 7 w 24"/>
                <a:gd name="T9" fmla="*/ 8 h 25"/>
              </a:gdLst>
              <a:ahLst/>
              <a:cxnLst>
                <a:cxn ang="0">
                  <a:pos x="T0" y="T1"/>
                </a:cxn>
                <a:cxn ang="0">
                  <a:pos x="T2" y="T3"/>
                </a:cxn>
                <a:cxn ang="0">
                  <a:pos x="T4" y="T5"/>
                </a:cxn>
                <a:cxn ang="0">
                  <a:pos x="T6" y="T7"/>
                </a:cxn>
                <a:cxn ang="0">
                  <a:pos x="T8" y="T9"/>
                </a:cxn>
              </a:cxnLst>
              <a:rect l="0" t="0" r="r" b="b"/>
              <a:pathLst>
                <a:path w="24" h="25">
                  <a:moveTo>
                    <a:pt x="7" y="8"/>
                  </a:moveTo>
                  <a:cubicBezTo>
                    <a:pt x="2" y="12"/>
                    <a:pt x="0" y="19"/>
                    <a:pt x="0" y="25"/>
                  </a:cubicBezTo>
                  <a:cubicBezTo>
                    <a:pt x="6" y="25"/>
                    <a:pt x="12" y="22"/>
                    <a:pt x="17" y="18"/>
                  </a:cubicBezTo>
                  <a:cubicBezTo>
                    <a:pt x="22" y="13"/>
                    <a:pt x="24" y="7"/>
                    <a:pt x="24" y="0"/>
                  </a:cubicBezTo>
                  <a:cubicBezTo>
                    <a:pt x="17" y="0"/>
                    <a:pt x="11" y="3"/>
                    <a:pt x="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4" name="Freeform 365"/>
            <p:cNvSpPr/>
            <p:nvPr/>
          </p:nvSpPr>
          <p:spPr bwMode="auto">
            <a:xfrm>
              <a:off x="4283075" y="4421188"/>
              <a:ext cx="88900" cy="93663"/>
            </a:xfrm>
            <a:custGeom>
              <a:avLst/>
              <a:gdLst>
                <a:gd name="T0" fmla="*/ 7 w 24"/>
                <a:gd name="T1" fmla="*/ 7 h 25"/>
                <a:gd name="T2" fmla="*/ 0 w 24"/>
                <a:gd name="T3" fmla="*/ 25 h 25"/>
                <a:gd name="T4" fmla="*/ 17 w 24"/>
                <a:gd name="T5" fmla="*/ 17 h 25"/>
                <a:gd name="T6" fmla="*/ 24 w 24"/>
                <a:gd name="T7" fmla="*/ 0 h 25"/>
                <a:gd name="T8" fmla="*/ 7 w 24"/>
                <a:gd name="T9" fmla="*/ 7 h 25"/>
              </a:gdLst>
              <a:ahLst/>
              <a:cxnLst>
                <a:cxn ang="0">
                  <a:pos x="T0" y="T1"/>
                </a:cxn>
                <a:cxn ang="0">
                  <a:pos x="T2" y="T3"/>
                </a:cxn>
                <a:cxn ang="0">
                  <a:pos x="T4" y="T5"/>
                </a:cxn>
                <a:cxn ang="0">
                  <a:pos x="T6" y="T7"/>
                </a:cxn>
                <a:cxn ang="0">
                  <a:pos x="T8" y="T9"/>
                </a:cxn>
              </a:cxnLst>
              <a:rect l="0" t="0" r="r" b="b"/>
              <a:pathLst>
                <a:path w="24" h="25">
                  <a:moveTo>
                    <a:pt x="7" y="7"/>
                  </a:moveTo>
                  <a:cubicBezTo>
                    <a:pt x="2" y="12"/>
                    <a:pt x="0" y="19"/>
                    <a:pt x="0" y="25"/>
                  </a:cubicBezTo>
                  <a:cubicBezTo>
                    <a:pt x="6" y="25"/>
                    <a:pt x="12" y="22"/>
                    <a:pt x="17" y="17"/>
                  </a:cubicBezTo>
                  <a:cubicBezTo>
                    <a:pt x="22" y="13"/>
                    <a:pt x="24" y="6"/>
                    <a:pt x="24" y="0"/>
                  </a:cubicBezTo>
                  <a:cubicBezTo>
                    <a:pt x="18" y="0"/>
                    <a:pt x="11" y="3"/>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5" name="Freeform 366"/>
            <p:cNvSpPr/>
            <p:nvPr/>
          </p:nvSpPr>
          <p:spPr bwMode="auto">
            <a:xfrm>
              <a:off x="3771900" y="5229225"/>
              <a:ext cx="90488" cy="90488"/>
            </a:xfrm>
            <a:custGeom>
              <a:avLst/>
              <a:gdLst>
                <a:gd name="T0" fmla="*/ 7 w 24"/>
                <a:gd name="T1" fmla="*/ 7 h 24"/>
                <a:gd name="T2" fmla="*/ 0 w 24"/>
                <a:gd name="T3" fmla="*/ 24 h 24"/>
                <a:gd name="T4" fmla="*/ 17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2" y="12"/>
                    <a:pt x="0" y="18"/>
                    <a:pt x="0" y="24"/>
                  </a:cubicBezTo>
                  <a:cubicBezTo>
                    <a:pt x="6" y="24"/>
                    <a:pt x="13" y="22"/>
                    <a:pt x="17" y="17"/>
                  </a:cubicBezTo>
                  <a:cubicBezTo>
                    <a:pt x="22" y="12"/>
                    <a:pt x="24"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6" name="Freeform 367"/>
            <p:cNvSpPr/>
            <p:nvPr/>
          </p:nvSpPr>
          <p:spPr bwMode="auto">
            <a:xfrm>
              <a:off x="3502025" y="4311650"/>
              <a:ext cx="93663" cy="95250"/>
            </a:xfrm>
            <a:custGeom>
              <a:avLst/>
              <a:gdLst>
                <a:gd name="T0" fmla="*/ 7 w 25"/>
                <a:gd name="T1" fmla="*/ 8 h 25"/>
                <a:gd name="T2" fmla="*/ 1 w 25"/>
                <a:gd name="T3" fmla="*/ 25 h 25"/>
                <a:gd name="T4" fmla="*/ 18 w 25"/>
                <a:gd name="T5" fmla="*/ 18 h 25"/>
                <a:gd name="T6" fmla="*/ 24 w 25"/>
                <a:gd name="T7" fmla="*/ 0 h 25"/>
                <a:gd name="T8" fmla="*/ 7 w 25"/>
                <a:gd name="T9" fmla="*/ 8 h 25"/>
              </a:gdLst>
              <a:ahLst/>
              <a:cxnLst>
                <a:cxn ang="0">
                  <a:pos x="T0" y="T1"/>
                </a:cxn>
                <a:cxn ang="0">
                  <a:pos x="T2" y="T3"/>
                </a:cxn>
                <a:cxn ang="0">
                  <a:pos x="T4" y="T5"/>
                </a:cxn>
                <a:cxn ang="0">
                  <a:pos x="T6" y="T7"/>
                </a:cxn>
                <a:cxn ang="0">
                  <a:pos x="T8" y="T9"/>
                </a:cxn>
              </a:cxnLst>
              <a:rect l="0" t="0" r="r" b="b"/>
              <a:pathLst>
                <a:path w="25" h="25">
                  <a:moveTo>
                    <a:pt x="7" y="8"/>
                  </a:moveTo>
                  <a:cubicBezTo>
                    <a:pt x="3" y="12"/>
                    <a:pt x="0" y="19"/>
                    <a:pt x="1" y="25"/>
                  </a:cubicBezTo>
                  <a:cubicBezTo>
                    <a:pt x="7" y="25"/>
                    <a:pt x="13" y="22"/>
                    <a:pt x="18" y="18"/>
                  </a:cubicBezTo>
                  <a:cubicBezTo>
                    <a:pt x="22" y="13"/>
                    <a:pt x="25" y="7"/>
                    <a:pt x="24" y="0"/>
                  </a:cubicBezTo>
                  <a:cubicBezTo>
                    <a:pt x="18" y="0"/>
                    <a:pt x="12" y="3"/>
                    <a:pt x="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7" name="Freeform 368"/>
            <p:cNvSpPr/>
            <p:nvPr/>
          </p:nvSpPr>
          <p:spPr bwMode="auto">
            <a:xfrm>
              <a:off x="3160713" y="3736975"/>
              <a:ext cx="88900" cy="90488"/>
            </a:xfrm>
            <a:custGeom>
              <a:avLst/>
              <a:gdLst>
                <a:gd name="T0" fmla="*/ 7 w 24"/>
                <a:gd name="T1" fmla="*/ 7 h 24"/>
                <a:gd name="T2" fmla="*/ 1 w 24"/>
                <a:gd name="T3" fmla="*/ 24 h 24"/>
                <a:gd name="T4" fmla="*/ 18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3" y="12"/>
                    <a:pt x="0" y="18"/>
                    <a:pt x="1" y="24"/>
                  </a:cubicBezTo>
                  <a:cubicBezTo>
                    <a:pt x="7" y="24"/>
                    <a:pt x="13" y="22"/>
                    <a:pt x="18" y="17"/>
                  </a:cubicBezTo>
                  <a:cubicBezTo>
                    <a:pt x="22" y="12"/>
                    <a:pt x="24"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8" name="Freeform 369"/>
            <p:cNvSpPr/>
            <p:nvPr/>
          </p:nvSpPr>
          <p:spPr bwMode="auto">
            <a:xfrm>
              <a:off x="3870325" y="3556000"/>
              <a:ext cx="88900" cy="90488"/>
            </a:xfrm>
            <a:custGeom>
              <a:avLst/>
              <a:gdLst>
                <a:gd name="T0" fmla="*/ 7 w 24"/>
                <a:gd name="T1" fmla="*/ 7 h 24"/>
                <a:gd name="T2" fmla="*/ 0 w 24"/>
                <a:gd name="T3" fmla="*/ 24 h 24"/>
                <a:gd name="T4" fmla="*/ 17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2" y="12"/>
                    <a:pt x="0" y="18"/>
                    <a:pt x="0" y="24"/>
                  </a:cubicBezTo>
                  <a:cubicBezTo>
                    <a:pt x="7" y="24"/>
                    <a:pt x="13" y="22"/>
                    <a:pt x="17" y="17"/>
                  </a:cubicBezTo>
                  <a:cubicBezTo>
                    <a:pt x="22" y="13"/>
                    <a:pt x="24"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9" name="Freeform 370"/>
            <p:cNvSpPr/>
            <p:nvPr/>
          </p:nvSpPr>
          <p:spPr bwMode="auto">
            <a:xfrm>
              <a:off x="4286250" y="5014913"/>
              <a:ext cx="90488" cy="90488"/>
            </a:xfrm>
            <a:custGeom>
              <a:avLst/>
              <a:gdLst>
                <a:gd name="T0" fmla="*/ 7 w 24"/>
                <a:gd name="T1" fmla="*/ 7 h 24"/>
                <a:gd name="T2" fmla="*/ 0 w 24"/>
                <a:gd name="T3" fmla="*/ 24 h 24"/>
                <a:gd name="T4" fmla="*/ 17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2" y="12"/>
                    <a:pt x="0" y="18"/>
                    <a:pt x="0" y="24"/>
                  </a:cubicBezTo>
                  <a:cubicBezTo>
                    <a:pt x="6" y="24"/>
                    <a:pt x="12" y="22"/>
                    <a:pt x="17" y="17"/>
                  </a:cubicBezTo>
                  <a:cubicBezTo>
                    <a:pt x="22" y="12"/>
                    <a:pt x="24" y="6"/>
                    <a:pt x="24" y="0"/>
                  </a:cubicBezTo>
                  <a:cubicBezTo>
                    <a:pt x="17" y="0"/>
                    <a:pt x="11"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0" name="Freeform 371"/>
            <p:cNvSpPr/>
            <p:nvPr/>
          </p:nvSpPr>
          <p:spPr bwMode="auto">
            <a:xfrm>
              <a:off x="3521075" y="3970338"/>
              <a:ext cx="93663" cy="90488"/>
            </a:xfrm>
            <a:custGeom>
              <a:avLst/>
              <a:gdLst>
                <a:gd name="T0" fmla="*/ 7 w 25"/>
                <a:gd name="T1" fmla="*/ 7 h 24"/>
                <a:gd name="T2" fmla="*/ 1 w 25"/>
                <a:gd name="T3" fmla="*/ 24 h 24"/>
                <a:gd name="T4" fmla="*/ 18 w 25"/>
                <a:gd name="T5" fmla="*/ 17 h 24"/>
                <a:gd name="T6" fmla="*/ 24 w 25"/>
                <a:gd name="T7" fmla="*/ 0 h 24"/>
                <a:gd name="T8" fmla="*/ 7 w 25"/>
                <a:gd name="T9" fmla="*/ 7 h 24"/>
              </a:gdLst>
              <a:ahLst/>
              <a:cxnLst>
                <a:cxn ang="0">
                  <a:pos x="T0" y="T1"/>
                </a:cxn>
                <a:cxn ang="0">
                  <a:pos x="T2" y="T3"/>
                </a:cxn>
                <a:cxn ang="0">
                  <a:pos x="T4" y="T5"/>
                </a:cxn>
                <a:cxn ang="0">
                  <a:pos x="T6" y="T7"/>
                </a:cxn>
                <a:cxn ang="0">
                  <a:pos x="T8" y="T9"/>
                </a:cxn>
              </a:cxnLst>
              <a:rect l="0" t="0" r="r" b="b"/>
              <a:pathLst>
                <a:path w="25" h="24">
                  <a:moveTo>
                    <a:pt x="7" y="7"/>
                  </a:moveTo>
                  <a:cubicBezTo>
                    <a:pt x="3" y="12"/>
                    <a:pt x="0" y="18"/>
                    <a:pt x="1" y="24"/>
                  </a:cubicBezTo>
                  <a:cubicBezTo>
                    <a:pt x="7" y="24"/>
                    <a:pt x="13" y="22"/>
                    <a:pt x="18" y="17"/>
                  </a:cubicBezTo>
                  <a:cubicBezTo>
                    <a:pt x="22" y="12"/>
                    <a:pt x="25"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1" name="Freeform 372"/>
            <p:cNvSpPr/>
            <p:nvPr/>
          </p:nvSpPr>
          <p:spPr bwMode="auto">
            <a:xfrm>
              <a:off x="3978275" y="4014788"/>
              <a:ext cx="90488" cy="90488"/>
            </a:xfrm>
            <a:custGeom>
              <a:avLst/>
              <a:gdLst>
                <a:gd name="T0" fmla="*/ 6 w 24"/>
                <a:gd name="T1" fmla="*/ 7 h 24"/>
                <a:gd name="T2" fmla="*/ 0 w 24"/>
                <a:gd name="T3" fmla="*/ 24 h 24"/>
                <a:gd name="T4" fmla="*/ 17 w 24"/>
                <a:gd name="T5" fmla="*/ 17 h 24"/>
                <a:gd name="T6" fmla="*/ 23 w 24"/>
                <a:gd name="T7" fmla="*/ 0 h 24"/>
                <a:gd name="T8" fmla="*/ 6 w 24"/>
                <a:gd name="T9" fmla="*/ 7 h 24"/>
              </a:gdLst>
              <a:ahLst/>
              <a:cxnLst>
                <a:cxn ang="0">
                  <a:pos x="T0" y="T1"/>
                </a:cxn>
                <a:cxn ang="0">
                  <a:pos x="T2" y="T3"/>
                </a:cxn>
                <a:cxn ang="0">
                  <a:pos x="T4" y="T5"/>
                </a:cxn>
                <a:cxn ang="0">
                  <a:pos x="T6" y="T7"/>
                </a:cxn>
                <a:cxn ang="0">
                  <a:pos x="T8" y="T9"/>
                </a:cxn>
              </a:cxnLst>
              <a:rect l="0" t="0" r="r" b="b"/>
              <a:pathLst>
                <a:path w="24" h="24">
                  <a:moveTo>
                    <a:pt x="6" y="7"/>
                  </a:moveTo>
                  <a:cubicBezTo>
                    <a:pt x="2" y="12"/>
                    <a:pt x="0" y="18"/>
                    <a:pt x="0" y="24"/>
                  </a:cubicBezTo>
                  <a:cubicBezTo>
                    <a:pt x="6" y="24"/>
                    <a:pt x="12" y="22"/>
                    <a:pt x="17" y="17"/>
                  </a:cubicBezTo>
                  <a:cubicBezTo>
                    <a:pt x="21" y="12"/>
                    <a:pt x="24" y="6"/>
                    <a:pt x="23" y="0"/>
                  </a:cubicBezTo>
                  <a:cubicBezTo>
                    <a:pt x="17" y="0"/>
                    <a:pt x="11" y="2"/>
                    <a:pt x="6"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2" name="Freeform 373"/>
            <p:cNvSpPr/>
            <p:nvPr/>
          </p:nvSpPr>
          <p:spPr bwMode="auto">
            <a:xfrm>
              <a:off x="4695825" y="4402138"/>
              <a:ext cx="90488" cy="90488"/>
            </a:xfrm>
            <a:custGeom>
              <a:avLst/>
              <a:gdLst>
                <a:gd name="T0" fmla="*/ 6 w 24"/>
                <a:gd name="T1" fmla="*/ 7 h 24"/>
                <a:gd name="T2" fmla="*/ 0 w 24"/>
                <a:gd name="T3" fmla="*/ 24 h 24"/>
                <a:gd name="T4" fmla="*/ 17 w 24"/>
                <a:gd name="T5" fmla="*/ 17 h 24"/>
                <a:gd name="T6" fmla="*/ 23 w 24"/>
                <a:gd name="T7" fmla="*/ 0 h 24"/>
                <a:gd name="T8" fmla="*/ 6 w 24"/>
                <a:gd name="T9" fmla="*/ 7 h 24"/>
              </a:gdLst>
              <a:ahLst/>
              <a:cxnLst>
                <a:cxn ang="0">
                  <a:pos x="T0" y="T1"/>
                </a:cxn>
                <a:cxn ang="0">
                  <a:pos x="T2" y="T3"/>
                </a:cxn>
                <a:cxn ang="0">
                  <a:pos x="T4" y="T5"/>
                </a:cxn>
                <a:cxn ang="0">
                  <a:pos x="T6" y="T7"/>
                </a:cxn>
                <a:cxn ang="0">
                  <a:pos x="T8" y="T9"/>
                </a:cxn>
              </a:cxnLst>
              <a:rect l="0" t="0" r="r" b="b"/>
              <a:pathLst>
                <a:path w="24" h="24">
                  <a:moveTo>
                    <a:pt x="6" y="7"/>
                  </a:moveTo>
                  <a:cubicBezTo>
                    <a:pt x="2" y="12"/>
                    <a:pt x="0" y="18"/>
                    <a:pt x="0" y="24"/>
                  </a:cubicBezTo>
                  <a:cubicBezTo>
                    <a:pt x="6" y="24"/>
                    <a:pt x="12" y="22"/>
                    <a:pt x="17" y="17"/>
                  </a:cubicBezTo>
                  <a:cubicBezTo>
                    <a:pt x="21" y="12"/>
                    <a:pt x="24" y="6"/>
                    <a:pt x="23" y="0"/>
                  </a:cubicBezTo>
                  <a:cubicBezTo>
                    <a:pt x="17" y="0"/>
                    <a:pt x="11" y="2"/>
                    <a:pt x="6"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3" name="Freeform 374"/>
            <p:cNvSpPr/>
            <p:nvPr/>
          </p:nvSpPr>
          <p:spPr bwMode="auto">
            <a:xfrm>
              <a:off x="4830763" y="4138613"/>
              <a:ext cx="90488" cy="90488"/>
            </a:xfrm>
            <a:custGeom>
              <a:avLst/>
              <a:gdLst>
                <a:gd name="T0" fmla="*/ 7 w 24"/>
                <a:gd name="T1" fmla="*/ 7 h 24"/>
                <a:gd name="T2" fmla="*/ 0 w 24"/>
                <a:gd name="T3" fmla="*/ 24 h 24"/>
                <a:gd name="T4" fmla="*/ 17 w 24"/>
                <a:gd name="T5" fmla="*/ 17 h 24"/>
                <a:gd name="T6" fmla="*/ 24 w 24"/>
                <a:gd name="T7" fmla="*/ 0 h 24"/>
                <a:gd name="T8" fmla="*/ 7 w 24"/>
                <a:gd name="T9" fmla="*/ 7 h 24"/>
              </a:gdLst>
              <a:ahLst/>
              <a:cxnLst>
                <a:cxn ang="0">
                  <a:pos x="T0" y="T1"/>
                </a:cxn>
                <a:cxn ang="0">
                  <a:pos x="T2" y="T3"/>
                </a:cxn>
                <a:cxn ang="0">
                  <a:pos x="T4" y="T5"/>
                </a:cxn>
                <a:cxn ang="0">
                  <a:pos x="T6" y="T7"/>
                </a:cxn>
                <a:cxn ang="0">
                  <a:pos x="T8" y="T9"/>
                </a:cxn>
              </a:cxnLst>
              <a:rect l="0" t="0" r="r" b="b"/>
              <a:pathLst>
                <a:path w="24" h="24">
                  <a:moveTo>
                    <a:pt x="7" y="7"/>
                  </a:moveTo>
                  <a:cubicBezTo>
                    <a:pt x="2" y="12"/>
                    <a:pt x="0" y="18"/>
                    <a:pt x="0" y="24"/>
                  </a:cubicBezTo>
                  <a:cubicBezTo>
                    <a:pt x="7" y="24"/>
                    <a:pt x="13" y="22"/>
                    <a:pt x="17" y="17"/>
                  </a:cubicBezTo>
                  <a:cubicBezTo>
                    <a:pt x="22" y="12"/>
                    <a:pt x="24" y="6"/>
                    <a:pt x="24" y="0"/>
                  </a:cubicBezTo>
                  <a:cubicBezTo>
                    <a:pt x="18" y="0"/>
                    <a:pt x="12" y="2"/>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4" name="Freeform 375"/>
            <p:cNvSpPr/>
            <p:nvPr/>
          </p:nvSpPr>
          <p:spPr bwMode="auto">
            <a:xfrm>
              <a:off x="3348038" y="3602038"/>
              <a:ext cx="90488" cy="93663"/>
            </a:xfrm>
            <a:custGeom>
              <a:avLst/>
              <a:gdLst>
                <a:gd name="T0" fmla="*/ 7 w 24"/>
                <a:gd name="T1" fmla="*/ 7 h 25"/>
                <a:gd name="T2" fmla="*/ 0 w 24"/>
                <a:gd name="T3" fmla="*/ 25 h 25"/>
                <a:gd name="T4" fmla="*/ 17 w 24"/>
                <a:gd name="T5" fmla="*/ 18 h 25"/>
                <a:gd name="T6" fmla="*/ 24 w 24"/>
                <a:gd name="T7" fmla="*/ 0 h 25"/>
                <a:gd name="T8" fmla="*/ 7 w 24"/>
                <a:gd name="T9" fmla="*/ 7 h 25"/>
              </a:gdLst>
              <a:ahLst/>
              <a:cxnLst>
                <a:cxn ang="0">
                  <a:pos x="T0" y="T1"/>
                </a:cxn>
                <a:cxn ang="0">
                  <a:pos x="T2" y="T3"/>
                </a:cxn>
                <a:cxn ang="0">
                  <a:pos x="T4" y="T5"/>
                </a:cxn>
                <a:cxn ang="0">
                  <a:pos x="T6" y="T7"/>
                </a:cxn>
                <a:cxn ang="0">
                  <a:pos x="T8" y="T9"/>
                </a:cxn>
              </a:cxnLst>
              <a:rect l="0" t="0" r="r" b="b"/>
              <a:pathLst>
                <a:path w="24" h="25">
                  <a:moveTo>
                    <a:pt x="7" y="7"/>
                  </a:moveTo>
                  <a:cubicBezTo>
                    <a:pt x="2" y="12"/>
                    <a:pt x="0" y="19"/>
                    <a:pt x="0" y="25"/>
                  </a:cubicBezTo>
                  <a:cubicBezTo>
                    <a:pt x="6" y="25"/>
                    <a:pt x="13" y="22"/>
                    <a:pt x="17" y="18"/>
                  </a:cubicBezTo>
                  <a:cubicBezTo>
                    <a:pt x="22" y="13"/>
                    <a:pt x="24" y="6"/>
                    <a:pt x="24" y="0"/>
                  </a:cubicBezTo>
                  <a:cubicBezTo>
                    <a:pt x="18" y="0"/>
                    <a:pt x="11" y="3"/>
                    <a:pt x="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5" name="Freeform 376"/>
            <p:cNvSpPr/>
            <p:nvPr/>
          </p:nvSpPr>
          <p:spPr bwMode="auto">
            <a:xfrm>
              <a:off x="3284538" y="4924425"/>
              <a:ext cx="88900" cy="95250"/>
            </a:xfrm>
            <a:custGeom>
              <a:avLst/>
              <a:gdLst>
                <a:gd name="T0" fmla="*/ 7 w 24"/>
                <a:gd name="T1" fmla="*/ 8 h 25"/>
                <a:gd name="T2" fmla="*/ 1 w 24"/>
                <a:gd name="T3" fmla="*/ 25 h 25"/>
                <a:gd name="T4" fmla="*/ 18 w 24"/>
                <a:gd name="T5" fmla="*/ 18 h 25"/>
                <a:gd name="T6" fmla="*/ 24 w 24"/>
                <a:gd name="T7" fmla="*/ 0 h 25"/>
                <a:gd name="T8" fmla="*/ 7 w 24"/>
                <a:gd name="T9" fmla="*/ 8 h 25"/>
              </a:gdLst>
              <a:ahLst/>
              <a:cxnLst>
                <a:cxn ang="0">
                  <a:pos x="T0" y="T1"/>
                </a:cxn>
                <a:cxn ang="0">
                  <a:pos x="T2" y="T3"/>
                </a:cxn>
                <a:cxn ang="0">
                  <a:pos x="T4" y="T5"/>
                </a:cxn>
                <a:cxn ang="0">
                  <a:pos x="T6" y="T7"/>
                </a:cxn>
                <a:cxn ang="0">
                  <a:pos x="T8" y="T9"/>
                </a:cxn>
              </a:cxnLst>
              <a:rect l="0" t="0" r="r" b="b"/>
              <a:pathLst>
                <a:path w="24" h="25">
                  <a:moveTo>
                    <a:pt x="7" y="8"/>
                  </a:moveTo>
                  <a:cubicBezTo>
                    <a:pt x="3" y="12"/>
                    <a:pt x="0" y="19"/>
                    <a:pt x="1" y="25"/>
                  </a:cubicBezTo>
                  <a:cubicBezTo>
                    <a:pt x="7" y="25"/>
                    <a:pt x="13" y="23"/>
                    <a:pt x="18" y="18"/>
                  </a:cubicBezTo>
                  <a:cubicBezTo>
                    <a:pt x="22" y="13"/>
                    <a:pt x="24" y="7"/>
                    <a:pt x="24" y="0"/>
                  </a:cubicBezTo>
                  <a:cubicBezTo>
                    <a:pt x="18" y="0"/>
                    <a:pt x="12" y="3"/>
                    <a:pt x="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6" name="Freeform 377"/>
            <p:cNvSpPr/>
            <p:nvPr/>
          </p:nvSpPr>
          <p:spPr bwMode="auto">
            <a:xfrm>
              <a:off x="3070225" y="5319713"/>
              <a:ext cx="90488" cy="93663"/>
            </a:xfrm>
            <a:custGeom>
              <a:avLst/>
              <a:gdLst>
                <a:gd name="T0" fmla="*/ 6 w 24"/>
                <a:gd name="T1" fmla="*/ 8 h 25"/>
                <a:gd name="T2" fmla="*/ 0 w 24"/>
                <a:gd name="T3" fmla="*/ 25 h 25"/>
                <a:gd name="T4" fmla="*/ 17 w 24"/>
                <a:gd name="T5" fmla="*/ 18 h 25"/>
                <a:gd name="T6" fmla="*/ 23 w 24"/>
                <a:gd name="T7" fmla="*/ 0 h 25"/>
                <a:gd name="T8" fmla="*/ 6 w 24"/>
                <a:gd name="T9" fmla="*/ 8 h 25"/>
              </a:gdLst>
              <a:ahLst/>
              <a:cxnLst>
                <a:cxn ang="0">
                  <a:pos x="T0" y="T1"/>
                </a:cxn>
                <a:cxn ang="0">
                  <a:pos x="T2" y="T3"/>
                </a:cxn>
                <a:cxn ang="0">
                  <a:pos x="T4" y="T5"/>
                </a:cxn>
                <a:cxn ang="0">
                  <a:pos x="T6" y="T7"/>
                </a:cxn>
                <a:cxn ang="0">
                  <a:pos x="T8" y="T9"/>
                </a:cxn>
              </a:cxnLst>
              <a:rect l="0" t="0" r="r" b="b"/>
              <a:pathLst>
                <a:path w="24" h="25">
                  <a:moveTo>
                    <a:pt x="6" y="8"/>
                  </a:moveTo>
                  <a:cubicBezTo>
                    <a:pt x="2" y="12"/>
                    <a:pt x="0" y="19"/>
                    <a:pt x="0" y="25"/>
                  </a:cubicBezTo>
                  <a:cubicBezTo>
                    <a:pt x="6" y="25"/>
                    <a:pt x="12" y="23"/>
                    <a:pt x="17" y="18"/>
                  </a:cubicBezTo>
                  <a:cubicBezTo>
                    <a:pt x="21" y="13"/>
                    <a:pt x="24" y="7"/>
                    <a:pt x="23" y="0"/>
                  </a:cubicBezTo>
                  <a:cubicBezTo>
                    <a:pt x="17" y="0"/>
                    <a:pt x="11" y="3"/>
                    <a:pt x="6" y="8"/>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7" name="Freeform 378"/>
            <p:cNvSpPr/>
            <p:nvPr/>
          </p:nvSpPr>
          <p:spPr bwMode="auto">
            <a:xfrm>
              <a:off x="2800350" y="4605338"/>
              <a:ext cx="88900"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7" y="0"/>
                    <a:pt x="13"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8" name="Freeform 379"/>
            <p:cNvSpPr/>
            <p:nvPr/>
          </p:nvSpPr>
          <p:spPr bwMode="auto">
            <a:xfrm>
              <a:off x="2781300" y="5135563"/>
              <a:ext cx="90488" cy="93663"/>
            </a:xfrm>
            <a:custGeom>
              <a:avLst/>
              <a:gdLst>
                <a:gd name="T0" fmla="*/ 17 w 24"/>
                <a:gd name="T1" fmla="*/ 7 h 25"/>
                <a:gd name="T2" fmla="*/ 23 w 24"/>
                <a:gd name="T3" fmla="*/ 25 h 25"/>
                <a:gd name="T4" fmla="*/ 6 w 24"/>
                <a:gd name="T5" fmla="*/ 18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1" y="12"/>
                    <a:pt x="24" y="19"/>
                    <a:pt x="23" y="25"/>
                  </a:cubicBezTo>
                  <a:cubicBezTo>
                    <a:pt x="17" y="25"/>
                    <a:pt x="11" y="22"/>
                    <a:pt x="6" y="18"/>
                  </a:cubicBezTo>
                  <a:cubicBezTo>
                    <a:pt x="2" y="13"/>
                    <a:pt x="0" y="6"/>
                    <a:pt x="0" y="0"/>
                  </a:cubicBezTo>
                  <a:cubicBezTo>
                    <a:pt x="6" y="0"/>
                    <a:pt x="12" y="3"/>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9" name="Freeform 380"/>
            <p:cNvSpPr/>
            <p:nvPr/>
          </p:nvSpPr>
          <p:spPr bwMode="auto">
            <a:xfrm>
              <a:off x="2649538" y="5503863"/>
              <a:ext cx="90488" cy="93663"/>
            </a:xfrm>
            <a:custGeom>
              <a:avLst/>
              <a:gdLst>
                <a:gd name="T0" fmla="*/ 17 w 24"/>
                <a:gd name="T1" fmla="*/ 7 h 25"/>
                <a:gd name="T2" fmla="*/ 24 w 24"/>
                <a:gd name="T3" fmla="*/ 25 h 25"/>
                <a:gd name="T4" fmla="*/ 7 w 24"/>
                <a:gd name="T5" fmla="*/ 17 h 25"/>
                <a:gd name="T6" fmla="*/ 0 w 24"/>
                <a:gd name="T7" fmla="*/ 0 h 25"/>
                <a:gd name="T8" fmla="*/ 17 w 24"/>
                <a:gd name="T9" fmla="*/ 7 h 25"/>
              </a:gdLst>
              <a:ahLst/>
              <a:cxnLst>
                <a:cxn ang="0">
                  <a:pos x="T0" y="T1"/>
                </a:cxn>
                <a:cxn ang="0">
                  <a:pos x="T2" y="T3"/>
                </a:cxn>
                <a:cxn ang="0">
                  <a:pos x="T4" y="T5"/>
                </a:cxn>
                <a:cxn ang="0">
                  <a:pos x="T6" y="T7"/>
                </a:cxn>
                <a:cxn ang="0">
                  <a:pos x="T8" y="T9"/>
                </a:cxn>
              </a:cxnLst>
              <a:rect l="0" t="0" r="r" b="b"/>
              <a:pathLst>
                <a:path w="24" h="25">
                  <a:moveTo>
                    <a:pt x="17" y="7"/>
                  </a:moveTo>
                  <a:cubicBezTo>
                    <a:pt x="22" y="12"/>
                    <a:pt x="24" y="18"/>
                    <a:pt x="24" y="25"/>
                  </a:cubicBezTo>
                  <a:cubicBezTo>
                    <a:pt x="18" y="25"/>
                    <a:pt x="12" y="22"/>
                    <a:pt x="7" y="17"/>
                  </a:cubicBezTo>
                  <a:cubicBezTo>
                    <a:pt x="2" y="13"/>
                    <a:pt x="0" y="6"/>
                    <a:pt x="0" y="0"/>
                  </a:cubicBezTo>
                  <a:cubicBezTo>
                    <a:pt x="6" y="0"/>
                    <a:pt x="13" y="3"/>
                    <a:pt x="17"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0" name="Freeform 381"/>
            <p:cNvSpPr/>
            <p:nvPr/>
          </p:nvSpPr>
          <p:spPr bwMode="auto">
            <a:xfrm>
              <a:off x="2987675" y="4311650"/>
              <a:ext cx="90488" cy="95250"/>
            </a:xfrm>
            <a:custGeom>
              <a:avLst/>
              <a:gdLst>
                <a:gd name="T0" fmla="*/ 17 w 24"/>
                <a:gd name="T1" fmla="*/ 8 h 25"/>
                <a:gd name="T2" fmla="*/ 24 w 24"/>
                <a:gd name="T3" fmla="*/ 25 h 25"/>
                <a:gd name="T4" fmla="*/ 7 w 24"/>
                <a:gd name="T5" fmla="*/ 18 h 25"/>
                <a:gd name="T6" fmla="*/ 0 w 24"/>
                <a:gd name="T7" fmla="*/ 0 h 25"/>
                <a:gd name="T8" fmla="*/ 17 w 24"/>
                <a:gd name="T9" fmla="*/ 8 h 25"/>
              </a:gdLst>
              <a:ahLst/>
              <a:cxnLst>
                <a:cxn ang="0">
                  <a:pos x="T0" y="T1"/>
                </a:cxn>
                <a:cxn ang="0">
                  <a:pos x="T2" y="T3"/>
                </a:cxn>
                <a:cxn ang="0">
                  <a:pos x="T4" y="T5"/>
                </a:cxn>
                <a:cxn ang="0">
                  <a:pos x="T6" y="T7"/>
                </a:cxn>
                <a:cxn ang="0">
                  <a:pos x="T8" y="T9"/>
                </a:cxn>
              </a:cxnLst>
              <a:rect l="0" t="0" r="r" b="b"/>
              <a:pathLst>
                <a:path w="24" h="25">
                  <a:moveTo>
                    <a:pt x="17" y="8"/>
                  </a:moveTo>
                  <a:cubicBezTo>
                    <a:pt x="22" y="12"/>
                    <a:pt x="24" y="19"/>
                    <a:pt x="24" y="25"/>
                  </a:cubicBezTo>
                  <a:cubicBezTo>
                    <a:pt x="18" y="25"/>
                    <a:pt x="12" y="22"/>
                    <a:pt x="7" y="18"/>
                  </a:cubicBezTo>
                  <a:cubicBezTo>
                    <a:pt x="2" y="13"/>
                    <a:pt x="0" y="7"/>
                    <a:pt x="0" y="0"/>
                  </a:cubicBezTo>
                  <a:cubicBezTo>
                    <a:pt x="7" y="0"/>
                    <a:pt x="13" y="3"/>
                    <a:pt x="1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1" name="Freeform 382"/>
            <p:cNvSpPr/>
            <p:nvPr/>
          </p:nvSpPr>
          <p:spPr bwMode="auto">
            <a:xfrm>
              <a:off x="2971800" y="3770313"/>
              <a:ext cx="90488" cy="95250"/>
            </a:xfrm>
            <a:custGeom>
              <a:avLst/>
              <a:gdLst>
                <a:gd name="T0" fmla="*/ 17 w 24"/>
                <a:gd name="T1" fmla="*/ 8 h 25"/>
                <a:gd name="T2" fmla="*/ 23 w 24"/>
                <a:gd name="T3" fmla="*/ 25 h 25"/>
                <a:gd name="T4" fmla="*/ 6 w 24"/>
                <a:gd name="T5" fmla="*/ 18 h 25"/>
                <a:gd name="T6" fmla="*/ 0 w 24"/>
                <a:gd name="T7" fmla="*/ 0 h 25"/>
                <a:gd name="T8" fmla="*/ 17 w 24"/>
                <a:gd name="T9" fmla="*/ 8 h 25"/>
              </a:gdLst>
              <a:ahLst/>
              <a:cxnLst>
                <a:cxn ang="0">
                  <a:pos x="T0" y="T1"/>
                </a:cxn>
                <a:cxn ang="0">
                  <a:pos x="T2" y="T3"/>
                </a:cxn>
                <a:cxn ang="0">
                  <a:pos x="T4" y="T5"/>
                </a:cxn>
                <a:cxn ang="0">
                  <a:pos x="T6" y="T7"/>
                </a:cxn>
                <a:cxn ang="0">
                  <a:pos x="T8" y="T9"/>
                </a:cxn>
              </a:cxnLst>
              <a:rect l="0" t="0" r="r" b="b"/>
              <a:pathLst>
                <a:path w="24" h="25">
                  <a:moveTo>
                    <a:pt x="17" y="8"/>
                  </a:moveTo>
                  <a:cubicBezTo>
                    <a:pt x="22" y="12"/>
                    <a:pt x="24" y="19"/>
                    <a:pt x="23" y="25"/>
                  </a:cubicBezTo>
                  <a:cubicBezTo>
                    <a:pt x="17" y="25"/>
                    <a:pt x="11" y="22"/>
                    <a:pt x="6" y="18"/>
                  </a:cubicBezTo>
                  <a:cubicBezTo>
                    <a:pt x="2" y="13"/>
                    <a:pt x="0" y="7"/>
                    <a:pt x="0" y="0"/>
                  </a:cubicBezTo>
                  <a:cubicBezTo>
                    <a:pt x="6" y="0"/>
                    <a:pt x="12" y="3"/>
                    <a:pt x="17" y="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2" name="Freeform 383"/>
            <p:cNvSpPr/>
            <p:nvPr/>
          </p:nvSpPr>
          <p:spPr bwMode="auto">
            <a:xfrm>
              <a:off x="2886075" y="4973638"/>
              <a:ext cx="90488" cy="90488"/>
            </a:xfrm>
            <a:custGeom>
              <a:avLst/>
              <a:gdLst>
                <a:gd name="T0" fmla="*/ 17 w 24"/>
                <a:gd name="T1" fmla="*/ 7 h 24"/>
                <a:gd name="T2" fmla="*/ 23 w 24"/>
                <a:gd name="T3" fmla="*/ 24 h 24"/>
                <a:gd name="T4" fmla="*/ 6 w 24"/>
                <a:gd name="T5" fmla="*/ 17 h 24"/>
                <a:gd name="T6" fmla="*/ 0 w 24"/>
                <a:gd name="T7" fmla="*/ 0 h 24"/>
                <a:gd name="T8" fmla="*/ 17 w 24"/>
                <a:gd name="T9" fmla="*/ 7 h 24"/>
              </a:gdLst>
              <a:ahLst/>
              <a:cxnLst>
                <a:cxn ang="0">
                  <a:pos x="T0" y="T1"/>
                </a:cxn>
                <a:cxn ang="0">
                  <a:pos x="T2" y="T3"/>
                </a:cxn>
                <a:cxn ang="0">
                  <a:pos x="T4" y="T5"/>
                </a:cxn>
                <a:cxn ang="0">
                  <a:pos x="T6" y="T7"/>
                </a:cxn>
                <a:cxn ang="0">
                  <a:pos x="T8" y="T9"/>
                </a:cxn>
              </a:cxnLst>
              <a:rect l="0" t="0" r="r" b="b"/>
              <a:pathLst>
                <a:path w="24" h="24">
                  <a:moveTo>
                    <a:pt x="17" y="7"/>
                  </a:moveTo>
                  <a:cubicBezTo>
                    <a:pt x="21" y="12"/>
                    <a:pt x="24" y="18"/>
                    <a:pt x="23" y="24"/>
                  </a:cubicBezTo>
                  <a:cubicBezTo>
                    <a:pt x="17" y="24"/>
                    <a:pt x="11" y="22"/>
                    <a:pt x="6" y="17"/>
                  </a:cubicBezTo>
                  <a:cubicBezTo>
                    <a:pt x="2" y="12"/>
                    <a:pt x="0" y="6"/>
                    <a:pt x="0" y="0"/>
                  </a:cubicBezTo>
                  <a:cubicBezTo>
                    <a:pt x="6" y="0"/>
                    <a:pt x="12" y="2"/>
                    <a:pt x="17"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3" name="Freeform 384"/>
            <p:cNvSpPr/>
            <p:nvPr/>
          </p:nvSpPr>
          <p:spPr bwMode="auto">
            <a:xfrm>
              <a:off x="2943225" y="5514975"/>
              <a:ext cx="88900" cy="93663"/>
            </a:xfrm>
            <a:custGeom>
              <a:avLst/>
              <a:gdLst>
                <a:gd name="T0" fmla="*/ 18 w 24"/>
                <a:gd name="T1" fmla="*/ 8 h 25"/>
                <a:gd name="T2" fmla="*/ 24 w 24"/>
                <a:gd name="T3" fmla="*/ 25 h 25"/>
                <a:gd name="T4" fmla="*/ 7 w 24"/>
                <a:gd name="T5" fmla="*/ 18 h 25"/>
                <a:gd name="T6" fmla="*/ 1 w 24"/>
                <a:gd name="T7" fmla="*/ 0 h 25"/>
                <a:gd name="T8" fmla="*/ 18 w 24"/>
                <a:gd name="T9" fmla="*/ 8 h 25"/>
              </a:gdLst>
              <a:ahLst/>
              <a:cxnLst>
                <a:cxn ang="0">
                  <a:pos x="T0" y="T1"/>
                </a:cxn>
                <a:cxn ang="0">
                  <a:pos x="T2" y="T3"/>
                </a:cxn>
                <a:cxn ang="0">
                  <a:pos x="T4" y="T5"/>
                </a:cxn>
                <a:cxn ang="0">
                  <a:pos x="T6" y="T7"/>
                </a:cxn>
                <a:cxn ang="0">
                  <a:pos x="T8" y="T9"/>
                </a:cxn>
              </a:cxnLst>
              <a:rect l="0" t="0" r="r" b="b"/>
              <a:pathLst>
                <a:path w="24" h="25">
                  <a:moveTo>
                    <a:pt x="18" y="8"/>
                  </a:moveTo>
                  <a:cubicBezTo>
                    <a:pt x="22" y="12"/>
                    <a:pt x="24" y="19"/>
                    <a:pt x="24" y="25"/>
                  </a:cubicBezTo>
                  <a:cubicBezTo>
                    <a:pt x="18" y="25"/>
                    <a:pt x="12" y="23"/>
                    <a:pt x="7" y="18"/>
                  </a:cubicBezTo>
                  <a:cubicBezTo>
                    <a:pt x="3" y="13"/>
                    <a:pt x="0" y="7"/>
                    <a:pt x="1" y="0"/>
                  </a:cubicBezTo>
                  <a:cubicBezTo>
                    <a:pt x="7" y="0"/>
                    <a:pt x="13" y="3"/>
                    <a:pt x="18" y="8"/>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4" name="Freeform 385"/>
            <p:cNvSpPr/>
            <p:nvPr/>
          </p:nvSpPr>
          <p:spPr bwMode="auto">
            <a:xfrm>
              <a:off x="2346325" y="5275263"/>
              <a:ext cx="88900" cy="88900"/>
            </a:xfrm>
            <a:custGeom>
              <a:avLst/>
              <a:gdLst>
                <a:gd name="T0" fmla="*/ 18 w 24"/>
                <a:gd name="T1" fmla="*/ 7 h 24"/>
                <a:gd name="T2" fmla="*/ 24 w 24"/>
                <a:gd name="T3" fmla="*/ 24 h 24"/>
                <a:gd name="T4" fmla="*/ 7 w 24"/>
                <a:gd name="T5" fmla="*/ 17 h 24"/>
                <a:gd name="T6" fmla="*/ 1 w 24"/>
                <a:gd name="T7" fmla="*/ 0 h 24"/>
                <a:gd name="T8" fmla="*/ 18 w 24"/>
                <a:gd name="T9" fmla="*/ 7 h 24"/>
              </a:gdLst>
              <a:ahLst/>
              <a:cxnLst>
                <a:cxn ang="0">
                  <a:pos x="T0" y="T1"/>
                </a:cxn>
                <a:cxn ang="0">
                  <a:pos x="T2" y="T3"/>
                </a:cxn>
                <a:cxn ang="0">
                  <a:pos x="T4" y="T5"/>
                </a:cxn>
                <a:cxn ang="0">
                  <a:pos x="T6" y="T7"/>
                </a:cxn>
                <a:cxn ang="0">
                  <a:pos x="T8" y="T9"/>
                </a:cxn>
              </a:cxnLst>
              <a:rect l="0" t="0" r="r" b="b"/>
              <a:pathLst>
                <a:path w="24" h="24">
                  <a:moveTo>
                    <a:pt x="18" y="7"/>
                  </a:moveTo>
                  <a:cubicBezTo>
                    <a:pt x="22" y="12"/>
                    <a:pt x="24" y="18"/>
                    <a:pt x="24" y="24"/>
                  </a:cubicBezTo>
                  <a:cubicBezTo>
                    <a:pt x="18" y="24"/>
                    <a:pt x="12" y="22"/>
                    <a:pt x="7" y="17"/>
                  </a:cubicBezTo>
                  <a:cubicBezTo>
                    <a:pt x="3" y="12"/>
                    <a:pt x="0" y="6"/>
                    <a:pt x="1" y="0"/>
                  </a:cubicBezTo>
                  <a:cubicBezTo>
                    <a:pt x="7" y="0"/>
                    <a:pt x="13" y="2"/>
                    <a:pt x="18"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5" name="Freeform 386"/>
            <p:cNvSpPr/>
            <p:nvPr/>
          </p:nvSpPr>
          <p:spPr bwMode="auto">
            <a:xfrm>
              <a:off x="1804988" y="5014913"/>
              <a:ext cx="90488" cy="90488"/>
            </a:xfrm>
            <a:custGeom>
              <a:avLst/>
              <a:gdLst>
                <a:gd name="T0" fmla="*/ 18 w 24"/>
                <a:gd name="T1" fmla="*/ 7 h 24"/>
                <a:gd name="T2" fmla="*/ 24 w 24"/>
                <a:gd name="T3" fmla="*/ 24 h 24"/>
                <a:gd name="T4" fmla="*/ 7 w 24"/>
                <a:gd name="T5" fmla="*/ 17 h 24"/>
                <a:gd name="T6" fmla="*/ 1 w 24"/>
                <a:gd name="T7" fmla="*/ 0 h 24"/>
                <a:gd name="T8" fmla="*/ 18 w 24"/>
                <a:gd name="T9" fmla="*/ 7 h 24"/>
              </a:gdLst>
              <a:ahLst/>
              <a:cxnLst>
                <a:cxn ang="0">
                  <a:pos x="T0" y="T1"/>
                </a:cxn>
                <a:cxn ang="0">
                  <a:pos x="T2" y="T3"/>
                </a:cxn>
                <a:cxn ang="0">
                  <a:pos x="T4" y="T5"/>
                </a:cxn>
                <a:cxn ang="0">
                  <a:pos x="T6" y="T7"/>
                </a:cxn>
                <a:cxn ang="0">
                  <a:pos x="T8" y="T9"/>
                </a:cxn>
              </a:cxnLst>
              <a:rect l="0" t="0" r="r" b="b"/>
              <a:pathLst>
                <a:path w="24" h="24">
                  <a:moveTo>
                    <a:pt x="18" y="7"/>
                  </a:moveTo>
                  <a:cubicBezTo>
                    <a:pt x="22" y="12"/>
                    <a:pt x="24" y="18"/>
                    <a:pt x="24" y="24"/>
                  </a:cubicBezTo>
                  <a:cubicBezTo>
                    <a:pt x="18" y="24"/>
                    <a:pt x="12" y="22"/>
                    <a:pt x="7" y="17"/>
                  </a:cubicBezTo>
                  <a:cubicBezTo>
                    <a:pt x="3" y="12"/>
                    <a:pt x="0" y="6"/>
                    <a:pt x="1" y="0"/>
                  </a:cubicBezTo>
                  <a:cubicBezTo>
                    <a:pt x="7" y="0"/>
                    <a:pt x="13" y="2"/>
                    <a:pt x="18"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6" name="Freeform 387"/>
            <p:cNvSpPr/>
            <p:nvPr/>
          </p:nvSpPr>
          <p:spPr bwMode="auto">
            <a:xfrm>
              <a:off x="1482725" y="3643313"/>
              <a:ext cx="88900" cy="93663"/>
            </a:xfrm>
            <a:custGeom>
              <a:avLst/>
              <a:gdLst>
                <a:gd name="T0" fmla="*/ 18 w 24"/>
                <a:gd name="T1" fmla="*/ 7 h 25"/>
                <a:gd name="T2" fmla="*/ 24 w 24"/>
                <a:gd name="T3" fmla="*/ 25 h 25"/>
                <a:gd name="T4" fmla="*/ 7 w 24"/>
                <a:gd name="T5" fmla="*/ 17 h 25"/>
                <a:gd name="T6" fmla="*/ 1 w 24"/>
                <a:gd name="T7" fmla="*/ 0 h 25"/>
                <a:gd name="T8" fmla="*/ 18 w 24"/>
                <a:gd name="T9" fmla="*/ 7 h 25"/>
              </a:gdLst>
              <a:ahLst/>
              <a:cxnLst>
                <a:cxn ang="0">
                  <a:pos x="T0" y="T1"/>
                </a:cxn>
                <a:cxn ang="0">
                  <a:pos x="T2" y="T3"/>
                </a:cxn>
                <a:cxn ang="0">
                  <a:pos x="T4" y="T5"/>
                </a:cxn>
                <a:cxn ang="0">
                  <a:pos x="T6" y="T7"/>
                </a:cxn>
                <a:cxn ang="0">
                  <a:pos x="T8" y="T9"/>
                </a:cxn>
              </a:cxnLst>
              <a:rect l="0" t="0" r="r" b="b"/>
              <a:pathLst>
                <a:path w="24" h="25">
                  <a:moveTo>
                    <a:pt x="18" y="7"/>
                  </a:moveTo>
                  <a:cubicBezTo>
                    <a:pt x="22" y="12"/>
                    <a:pt x="24" y="18"/>
                    <a:pt x="24" y="25"/>
                  </a:cubicBezTo>
                  <a:cubicBezTo>
                    <a:pt x="18" y="25"/>
                    <a:pt x="12" y="22"/>
                    <a:pt x="7" y="17"/>
                  </a:cubicBezTo>
                  <a:cubicBezTo>
                    <a:pt x="3" y="13"/>
                    <a:pt x="0" y="6"/>
                    <a:pt x="1" y="0"/>
                  </a:cubicBezTo>
                  <a:cubicBezTo>
                    <a:pt x="7" y="0"/>
                    <a:pt x="13" y="2"/>
                    <a:pt x="18" y="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7" name="Freeform 388"/>
            <p:cNvSpPr/>
            <p:nvPr/>
          </p:nvSpPr>
          <p:spPr bwMode="auto">
            <a:xfrm>
              <a:off x="2776538" y="4225925"/>
              <a:ext cx="192088" cy="198438"/>
            </a:xfrm>
            <a:custGeom>
              <a:avLst/>
              <a:gdLst>
                <a:gd name="T0" fmla="*/ 37 w 51"/>
                <a:gd name="T1" fmla="*/ 15 h 53"/>
                <a:gd name="T2" fmla="*/ 51 w 51"/>
                <a:gd name="T3" fmla="*/ 53 h 53"/>
                <a:gd name="T4" fmla="*/ 14 w 51"/>
                <a:gd name="T5" fmla="*/ 37 h 53"/>
                <a:gd name="T6" fmla="*/ 0 w 51"/>
                <a:gd name="T7" fmla="*/ 0 h 53"/>
                <a:gd name="T8" fmla="*/ 37 w 51"/>
                <a:gd name="T9" fmla="*/ 15 h 53"/>
              </a:gdLst>
              <a:ahLst/>
              <a:cxnLst>
                <a:cxn ang="0">
                  <a:pos x="T0" y="T1"/>
                </a:cxn>
                <a:cxn ang="0">
                  <a:pos x="T2" y="T3"/>
                </a:cxn>
                <a:cxn ang="0">
                  <a:pos x="T4" y="T5"/>
                </a:cxn>
                <a:cxn ang="0">
                  <a:pos x="T6" y="T7"/>
                </a:cxn>
                <a:cxn ang="0">
                  <a:pos x="T8" y="T9"/>
                </a:cxn>
              </a:cxnLst>
              <a:rect l="0" t="0" r="r" b="b"/>
              <a:pathLst>
                <a:path w="51" h="53">
                  <a:moveTo>
                    <a:pt x="37" y="15"/>
                  </a:moveTo>
                  <a:cubicBezTo>
                    <a:pt x="47" y="26"/>
                    <a:pt x="51" y="39"/>
                    <a:pt x="51" y="53"/>
                  </a:cubicBezTo>
                  <a:cubicBezTo>
                    <a:pt x="38" y="53"/>
                    <a:pt x="24" y="47"/>
                    <a:pt x="14" y="37"/>
                  </a:cubicBezTo>
                  <a:cubicBezTo>
                    <a:pt x="4" y="27"/>
                    <a:pt x="0" y="13"/>
                    <a:pt x="0" y="0"/>
                  </a:cubicBezTo>
                  <a:cubicBezTo>
                    <a:pt x="13" y="0"/>
                    <a:pt x="27" y="5"/>
                    <a:pt x="37"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8" name="Freeform 389"/>
            <p:cNvSpPr/>
            <p:nvPr/>
          </p:nvSpPr>
          <p:spPr bwMode="auto">
            <a:xfrm>
              <a:off x="1827213" y="3395663"/>
              <a:ext cx="195263" cy="198438"/>
            </a:xfrm>
            <a:custGeom>
              <a:avLst/>
              <a:gdLst>
                <a:gd name="T0" fmla="*/ 37 w 52"/>
                <a:gd name="T1" fmla="*/ 16 h 53"/>
                <a:gd name="T2" fmla="*/ 51 w 52"/>
                <a:gd name="T3" fmla="*/ 53 h 53"/>
                <a:gd name="T4" fmla="*/ 15 w 52"/>
                <a:gd name="T5" fmla="*/ 37 h 53"/>
                <a:gd name="T6" fmla="*/ 1 w 52"/>
                <a:gd name="T7" fmla="*/ 0 h 53"/>
                <a:gd name="T8" fmla="*/ 37 w 52"/>
                <a:gd name="T9" fmla="*/ 16 h 53"/>
              </a:gdLst>
              <a:ahLst/>
              <a:cxnLst>
                <a:cxn ang="0">
                  <a:pos x="T0" y="T1"/>
                </a:cxn>
                <a:cxn ang="0">
                  <a:pos x="T2" y="T3"/>
                </a:cxn>
                <a:cxn ang="0">
                  <a:pos x="T4" y="T5"/>
                </a:cxn>
                <a:cxn ang="0">
                  <a:pos x="T6" y="T7"/>
                </a:cxn>
                <a:cxn ang="0">
                  <a:pos x="T8" y="T9"/>
                </a:cxn>
              </a:cxnLst>
              <a:rect l="0" t="0" r="r" b="b"/>
              <a:pathLst>
                <a:path w="52" h="53">
                  <a:moveTo>
                    <a:pt x="37" y="16"/>
                  </a:moveTo>
                  <a:cubicBezTo>
                    <a:pt x="47" y="26"/>
                    <a:pt x="52" y="40"/>
                    <a:pt x="51" y="53"/>
                  </a:cubicBezTo>
                  <a:cubicBezTo>
                    <a:pt x="38" y="53"/>
                    <a:pt x="25" y="48"/>
                    <a:pt x="15" y="37"/>
                  </a:cubicBezTo>
                  <a:cubicBezTo>
                    <a:pt x="5" y="27"/>
                    <a:pt x="0" y="14"/>
                    <a:pt x="1" y="0"/>
                  </a:cubicBezTo>
                  <a:cubicBezTo>
                    <a:pt x="14" y="0"/>
                    <a:pt x="27" y="5"/>
                    <a:pt x="37"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9" name="Freeform 390"/>
            <p:cNvSpPr/>
            <p:nvPr/>
          </p:nvSpPr>
          <p:spPr bwMode="auto">
            <a:xfrm>
              <a:off x="2428875" y="3038475"/>
              <a:ext cx="146050" cy="285750"/>
            </a:xfrm>
            <a:custGeom>
              <a:avLst/>
              <a:gdLst>
                <a:gd name="T0" fmla="*/ 35 w 39"/>
                <a:gd name="T1" fmla="*/ 42 h 76"/>
                <a:gd name="T2" fmla="*/ 11 w 39"/>
                <a:gd name="T3" fmla="*/ 76 h 76"/>
                <a:gd name="T4" fmla="*/ 3 w 39"/>
                <a:gd name="T5" fmla="*/ 35 h 76"/>
                <a:gd name="T6" fmla="*/ 27 w 39"/>
                <a:gd name="T7" fmla="*/ 0 h 76"/>
                <a:gd name="T8" fmla="*/ 35 w 39"/>
                <a:gd name="T9" fmla="*/ 42 h 76"/>
              </a:gdLst>
              <a:ahLst/>
              <a:cxnLst>
                <a:cxn ang="0">
                  <a:pos x="T0" y="T1"/>
                </a:cxn>
                <a:cxn ang="0">
                  <a:pos x="T2" y="T3"/>
                </a:cxn>
                <a:cxn ang="0">
                  <a:pos x="T4" y="T5"/>
                </a:cxn>
                <a:cxn ang="0">
                  <a:pos x="T6" y="T7"/>
                </a:cxn>
                <a:cxn ang="0">
                  <a:pos x="T8" y="T9"/>
                </a:cxn>
              </a:cxnLst>
              <a:rect l="0" t="0" r="r" b="b"/>
              <a:pathLst>
                <a:path w="39" h="76">
                  <a:moveTo>
                    <a:pt x="35" y="42"/>
                  </a:moveTo>
                  <a:cubicBezTo>
                    <a:pt x="32" y="57"/>
                    <a:pt x="23" y="69"/>
                    <a:pt x="11" y="76"/>
                  </a:cubicBezTo>
                  <a:cubicBezTo>
                    <a:pt x="3" y="65"/>
                    <a:pt x="0" y="50"/>
                    <a:pt x="3" y="35"/>
                  </a:cubicBezTo>
                  <a:cubicBezTo>
                    <a:pt x="6" y="20"/>
                    <a:pt x="15" y="8"/>
                    <a:pt x="27" y="0"/>
                  </a:cubicBezTo>
                  <a:cubicBezTo>
                    <a:pt x="35" y="12"/>
                    <a:pt x="39" y="27"/>
                    <a:pt x="35" y="42"/>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0" name="Freeform 391"/>
            <p:cNvSpPr/>
            <p:nvPr/>
          </p:nvSpPr>
          <p:spPr bwMode="auto">
            <a:xfrm>
              <a:off x="2168525" y="3357563"/>
              <a:ext cx="195263" cy="198438"/>
            </a:xfrm>
            <a:custGeom>
              <a:avLst/>
              <a:gdLst>
                <a:gd name="T0" fmla="*/ 37 w 52"/>
                <a:gd name="T1" fmla="*/ 16 h 53"/>
                <a:gd name="T2" fmla="*/ 51 w 52"/>
                <a:gd name="T3" fmla="*/ 53 h 53"/>
                <a:gd name="T4" fmla="*/ 15 w 52"/>
                <a:gd name="T5" fmla="*/ 37 h 53"/>
                <a:gd name="T6" fmla="*/ 0 w 52"/>
                <a:gd name="T7" fmla="*/ 0 h 53"/>
                <a:gd name="T8" fmla="*/ 37 w 52"/>
                <a:gd name="T9" fmla="*/ 16 h 53"/>
              </a:gdLst>
              <a:ahLst/>
              <a:cxnLst>
                <a:cxn ang="0">
                  <a:pos x="T0" y="T1"/>
                </a:cxn>
                <a:cxn ang="0">
                  <a:pos x="T2" y="T3"/>
                </a:cxn>
                <a:cxn ang="0">
                  <a:pos x="T4" y="T5"/>
                </a:cxn>
                <a:cxn ang="0">
                  <a:pos x="T6" y="T7"/>
                </a:cxn>
                <a:cxn ang="0">
                  <a:pos x="T8" y="T9"/>
                </a:cxn>
              </a:cxnLst>
              <a:rect l="0" t="0" r="r" b="b"/>
              <a:pathLst>
                <a:path w="52" h="53">
                  <a:moveTo>
                    <a:pt x="37" y="16"/>
                  </a:moveTo>
                  <a:cubicBezTo>
                    <a:pt x="47" y="26"/>
                    <a:pt x="52" y="40"/>
                    <a:pt x="51" y="53"/>
                  </a:cubicBezTo>
                  <a:cubicBezTo>
                    <a:pt x="38" y="53"/>
                    <a:pt x="25" y="48"/>
                    <a:pt x="15" y="37"/>
                  </a:cubicBezTo>
                  <a:cubicBezTo>
                    <a:pt x="5" y="27"/>
                    <a:pt x="0" y="14"/>
                    <a:pt x="0" y="0"/>
                  </a:cubicBezTo>
                  <a:cubicBezTo>
                    <a:pt x="14" y="0"/>
                    <a:pt x="27" y="6"/>
                    <a:pt x="37"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1" name="Freeform 392"/>
            <p:cNvSpPr/>
            <p:nvPr/>
          </p:nvSpPr>
          <p:spPr bwMode="auto">
            <a:xfrm>
              <a:off x="1571625" y="4852988"/>
              <a:ext cx="192088" cy="200025"/>
            </a:xfrm>
            <a:custGeom>
              <a:avLst/>
              <a:gdLst>
                <a:gd name="T0" fmla="*/ 37 w 51"/>
                <a:gd name="T1" fmla="*/ 16 h 53"/>
                <a:gd name="T2" fmla="*/ 51 w 51"/>
                <a:gd name="T3" fmla="*/ 53 h 53"/>
                <a:gd name="T4" fmla="*/ 14 w 51"/>
                <a:gd name="T5" fmla="*/ 37 h 53"/>
                <a:gd name="T6" fmla="*/ 0 w 51"/>
                <a:gd name="T7" fmla="*/ 0 h 53"/>
                <a:gd name="T8" fmla="*/ 37 w 51"/>
                <a:gd name="T9" fmla="*/ 16 h 53"/>
              </a:gdLst>
              <a:ahLst/>
              <a:cxnLst>
                <a:cxn ang="0">
                  <a:pos x="T0" y="T1"/>
                </a:cxn>
                <a:cxn ang="0">
                  <a:pos x="T2" y="T3"/>
                </a:cxn>
                <a:cxn ang="0">
                  <a:pos x="T4" y="T5"/>
                </a:cxn>
                <a:cxn ang="0">
                  <a:pos x="T6" y="T7"/>
                </a:cxn>
                <a:cxn ang="0">
                  <a:pos x="T8" y="T9"/>
                </a:cxn>
              </a:cxnLst>
              <a:rect l="0" t="0" r="r" b="b"/>
              <a:pathLst>
                <a:path w="51" h="53">
                  <a:moveTo>
                    <a:pt x="37" y="16"/>
                  </a:moveTo>
                  <a:cubicBezTo>
                    <a:pt x="47" y="26"/>
                    <a:pt x="51" y="40"/>
                    <a:pt x="51" y="53"/>
                  </a:cubicBezTo>
                  <a:cubicBezTo>
                    <a:pt x="38" y="53"/>
                    <a:pt x="24" y="48"/>
                    <a:pt x="14" y="37"/>
                  </a:cubicBezTo>
                  <a:cubicBezTo>
                    <a:pt x="4" y="27"/>
                    <a:pt x="0" y="14"/>
                    <a:pt x="0" y="0"/>
                  </a:cubicBezTo>
                  <a:cubicBezTo>
                    <a:pt x="13" y="0"/>
                    <a:pt x="27" y="5"/>
                    <a:pt x="37"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2" name="Freeform 393"/>
            <p:cNvSpPr/>
            <p:nvPr/>
          </p:nvSpPr>
          <p:spPr bwMode="auto">
            <a:xfrm>
              <a:off x="1335088" y="4621213"/>
              <a:ext cx="123825" cy="123825"/>
            </a:xfrm>
            <a:custGeom>
              <a:avLst/>
              <a:gdLst>
                <a:gd name="T0" fmla="*/ 23 w 33"/>
                <a:gd name="T1" fmla="*/ 10 h 33"/>
                <a:gd name="T2" fmla="*/ 32 w 33"/>
                <a:gd name="T3" fmla="*/ 33 h 33"/>
                <a:gd name="T4" fmla="*/ 9 w 33"/>
                <a:gd name="T5" fmla="*/ 23 h 33"/>
                <a:gd name="T6" fmla="*/ 0 w 33"/>
                <a:gd name="T7" fmla="*/ 0 h 33"/>
                <a:gd name="T8" fmla="*/ 23 w 33"/>
                <a:gd name="T9" fmla="*/ 10 h 33"/>
              </a:gdLst>
              <a:ahLst/>
              <a:cxnLst>
                <a:cxn ang="0">
                  <a:pos x="T0" y="T1"/>
                </a:cxn>
                <a:cxn ang="0">
                  <a:pos x="T2" y="T3"/>
                </a:cxn>
                <a:cxn ang="0">
                  <a:pos x="T4" y="T5"/>
                </a:cxn>
                <a:cxn ang="0">
                  <a:pos x="T6" y="T7"/>
                </a:cxn>
                <a:cxn ang="0">
                  <a:pos x="T8" y="T9"/>
                </a:cxn>
              </a:cxnLst>
              <a:rect l="0" t="0" r="r" b="b"/>
              <a:pathLst>
                <a:path w="33" h="33">
                  <a:moveTo>
                    <a:pt x="23" y="10"/>
                  </a:moveTo>
                  <a:cubicBezTo>
                    <a:pt x="30" y="16"/>
                    <a:pt x="33" y="25"/>
                    <a:pt x="32" y="33"/>
                  </a:cubicBezTo>
                  <a:cubicBezTo>
                    <a:pt x="24" y="33"/>
                    <a:pt x="16" y="30"/>
                    <a:pt x="9" y="23"/>
                  </a:cubicBezTo>
                  <a:cubicBezTo>
                    <a:pt x="3" y="17"/>
                    <a:pt x="0" y="8"/>
                    <a:pt x="0" y="0"/>
                  </a:cubicBezTo>
                  <a:cubicBezTo>
                    <a:pt x="9" y="0"/>
                    <a:pt x="17" y="3"/>
                    <a:pt x="23" y="1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3" name="Freeform 394"/>
            <p:cNvSpPr/>
            <p:nvPr/>
          </p:nvSpPr>
          <p:spPr bwMode="auto">
            <a:xfrm>
              <a:off x="1485900" y="4251325"/>
              <a:ext cx="120650" cy="125413"/>
            </a:xfrm>
            <a:custGeom>
              <a:avLst/>
              <a:gdLst>
                <a:gd name="T0" fmla="*/ 23 w 32"/>
                <a:gd name="T1" fmla="*/ 10 h 33"/>
                <a:gd name="T2" fmla="*/ 32 w 32"/>
                <a:gd name="T3" fmla="*/ 33 h 33"/>
                <a:gd name="T4" fmla="*/ 9 w 32"/>
                <a:gd name="T5" fmla="*/ 23 h 33"/>
                <a:gd name="T6" fmla="*/ 0 w 32"/>
                <a:gd name="T7" fmla="*/ 0 h 33"/>
                <a:gd name="T8" fmla="*/ 23 w 32"/>
                <a:gd name="T9" fmla="*/ 10 h 33"/>
              </a:gdLst>
              <a:ahLst/>
              <a:cxnLst>
                <a:cxn ang="0">
                  <a:pos x="T0" y="T1"/>
                </a:cxn>
                <a:cxn ang="0">
                  <a:pos x="T2" y="T3"/>
                </a:cxn>
                <a:cxn ang="0">
                  <a:pos x="T4" y="T5"/>
                </a:cxn>
                <a:cxn ang="0">
                  <a:pos x="T6" y="T7"/>
                </a:cxn>
                <a:cxn ang="0">
                  <a:pos x="T8" y="T9"/>
                </a:cxn>
              </a:cxnLst>
              <a:rect l="0" t="0" r="r" b="b"/>
              <a:pathLst>
                <a:path w="32" h="33">
                  <a:moveTo>
                    <a:pt x="23" y="10"/>
                  </a:moveTo>
                  <a:cubicBezTo>
                    <a:pt x="29" y="16"/>
                    <a:pt x="32" y="25"/>
                    <a:pt x="32" y="33"/>
                  </a:cubicBezTo>
                  <a:cubicBezTo>
                    <a:pt x="24" y="33"/>
                    <a:pt x="15" y="30"/>
                    <a:pt x="9" y="23"/>
                  </a:cubicBezTo>
                  <a:cubicBezTo>
                    <a:pt x="3" y="17"/>
                    <a:pt x="0" y="8"/>
                    <a:pt x="0" y="0"/>
                  </a:cubicBezTo>
                  <a:cubicBezTo>
                    <a:pt x="8" y="0"/>
                    <a:pt x="17" y="3"/>
                    <a:pt x="23" y="1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4" name="Freeform 395"/>
            <p:cNvSpPr/>
            <p:nvPr/>
          </p:nvSpPr>
          <p:spPr bwMode="auto">
            <a:xfrm>
              <a:off x="1054100" y="4294188"/>
              <a:ext cx="214313" cy="123825"/>
            </a:xfrm>
            <a:custGeom>
              <a:avLst/>
              <a:gdLst>
                <a:gd name="T0" fmla="*/ 33 w 57"/>
                <a:gd name="T1" fmla="*/ 5 h 33"/>
                <a:gd name="T2" fmla="*/ 57 w 57"/>
                <a:gd name="T3" fmla="*/ 28 h 33"/>
                <a:gd name="T4" fmla="*/ 24 w 57"/>
                <a:gd name="T5" fmla="*/ 29 h 33"/>
                <a:gd name="T6" fmla="*/ 0 w 57"/>
                <a:gd name="T7" fmla="*/ 6 h 33"/>
                <a:gd name="T8" fmla="*/ 33 w 57"/>
                <a:gd name="T9" fmla="*/ 5 h 33"/>
              </a:gdLst>
              <a:ahLst/>
              <a:cxnLst>
                <a:cxn ang="0">
                  <a:pos x="T0" y="T1"/>
                </a:cxn>
                <a:cxn ang="0">
                  <a:pos x="T2" y="T3"/>
                </a:cxn>
                <a:cxn ang="0">
                  <a:pos x="T4" y="T5"/>
                </a:cxn>
                <a:cxn ang="0">
                  <a:pos x="T6" y="T7"/>
                </a:cxn>
                <a:cxn ang="0">
                  <a:pos x="T8" y="T9"/>
                </a:cxn>
              </a:cxnLst>
              <a:rect l="0" t="0" r="r" b="b"/>
              <a:pathLst>
                <a:path w="57" h="33">
                  <a:moveTo>
                    <a:pt x="33" y="5"/>
                  </a:moveTo>
                  <a:cubicBezTo>
                    <a:pt x="45" y="9"/>
                    <a:pt x="53" y="18"/>
                    <a:pt x="57" y="28"/>
                  </a:cubicBezTo>
                  <a:cubicBezTo>
                    <a:pt x="47" y="33"/>
                    <a:pt x="35" y="33"/>
                    <a:pt x="24" y="29"/>
                  </a:cubicBezTo>
                  <a:cubicBezTo>
                    <a:pt x="13" y="25"/>
                    <a:pt x="4" y="16"/>
                    <a:pt x="0" y="6"/>
                  </a:cubicBezTo>
                  <a:cubicBezTo>
                    <a:pt x="10" y="1"/>
                    <a:pt x="22" y="0"/>
                    <a:pt x="33" y="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5" name="Freeform 396"/>
            <p:cNvSpPr/>
            <p:nvPr/>
          </p:nvSpPr>
          <p:spPr bwMode="auto">
            <a:xfrm>
              <a:off x="1347788" y="5091113"/>
              <a:ext cx="212725" cy="119063"/>
            </a:xfrm>
            <a:custGeom>
              <a:avLst/>
              <a:gdLst>
                <a:gd name="T0" fmla="*/ 24 w 57"/>
                <a:gd name="T1" fmla="*/ 4 h 32"/>
                <a:gd name="T2" fmla="*/ 57 w 57"/>
                <a:gd name="T3" fmla="*/ 5 h 32"/>
                <a:gd name="T4" fmla="*/ 33 w 57"/>
                <a:gd name="T5" fmla="*/ 28 h 32"/>
                <a:gd name="T6" fmla="*/ 0 w 57"/>
                <a:gd name="T7" fmla="*/ 27 h 32"/>
                <a:gd name="T8" fmla="*/ 24 w 57"/>
                <a:gd name="T9" fmla="*/ 4 h 32"/>
              </a:gdLst>
              <a:ahLst/>
              <a:cxnLst>
                <a:cxn ang="0">
                  <a:pos x="T0" y="T1"/>
                </a:cxn>
                <a:cxn ang="0">
                  <a:pos x="T2" y="T3"/>
                </a:cxn>
                <a:cxn ang="0">
                  <a:pos x="T4" y="T5"/>
                </a:cxn>
                <a:cxn ang="0">
                  <a:pos x="T6" y="T7"/>
                </a:cxn>
                <a:cxn ang="0">
                  <a:pos x="T8" y="T9"/>
                </a:cxn>
              </a:cxnLst>
              <a:rect l="0" t="0" r="r" b="b"/>
              <a:pathLst>
                <a:path w="57" h="32">
                  <a:moveTo>
                    <a:pt x="24" y="4"/>
                  </a:moveTo>
                  <a:cubicBezTo>
                    <a:pt x="36" y="0"/>
                    <a:pt x="47" y="0"/>
                    <a:pt x="57" y="5"/>
                  </a:cubicBezTo>
                  <a:cubicBezTo>
                    <a:pt x="53" y="15"/>
                    <a:pt x="45" y="24"/>
                    <a:pt x="33" y="28"/>
                  </a:cubicBezTo>
                  <a:cubicBezTo>
                    <a:pt x="22" y="32"/>
                    <a:pt x="10" y="31"/>
                    <a:pt x="0" y="27"/>
                  </a:cubicBezTo>
                  <a:cubicBezTo>
                    <a:pt x="5" y="16"/>
                    <a:pt x="13" y="8"/>
                    <a:pt x="24"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6" name="Freeform 397"/>
            <p:cNvSpPr/>
            <p:nvPr/>
          </p:nvSpPr>
          <p:spPr bwMode="auto">
            <a:xfrm>
              <a:off x="2198688" y="4537075"/>
              <a:ext cx="195263" cy="200025"/>
            </a:xfrm>
            <a:custGeom>
              <a:avLst/>
              <a:gdLst>
                <a:gd name="T0" fmla="*/ 37 w 52"/>
                <a:gd name="T1" fmla="*/ 16 h 53"/>
                <a:gd name="T2" fmla="*/ 51 w 52"/>
                <a:gd name="T3" fmla="*/ 53 h 53"/>
                <a:gd name="T4" fmla="*/ 15 w 52"/>
                <a:gd name="T5" fmla="*/ 37 h 53"/>
                <a:gd name="T6" fmla="*/ 1 w 52"/>
                <a:gd name="T7" fmla="*/ 0 h 53"/>
                <a:gd name="T8" fmla="*/ 37 w 52"/>
                <a:gd name="T9" fmla="*/ 16 h 53"/>
              </a:gdLst>
              <a:ahLst/>
              <a:cxnLst>
                <a:cxn ang="0">
                  <a:pos x="T0" y="T1"/>
                </a:cxn>
                <a:cxn ang="0">
                  <a:pos x="T2" y="T3"/>
                </a:cxn>
                <a:cxn ang="0">
                  <a:pos x="T4" y="T5"/>
                </a:cxn>
                <a:cxn ang="0">
                  <a:pos x="T6" y="T7"/>
                </a:cxn>
                <a:cxn ang="0">
                  <a:pos x="T8" y="T9"/>
                </a:cxn>
              </a:cxnLst>
              <a:rect l="0" t="0" r="r" b="b"/>
              <a:pathLst>
                <a:path w="52" h="53">
                  <a:moveTo>
                    <a:pt x="37" y="16"/>
                  </a:moveTo>
                  <a:cubicBezTo>
                    <a:pt x="47" y="26"/>
                    <a:pt x="52" y="40"/>
                    <a:pt x="51" y="53"/>
                  </a:cubicBezTo>
                  <a:cubicBezTo>
                    <a:pt x="38" y="53"/>
                    <a:pt x="25" y="48"/>
                    <a:pt x="15" y="37"/>
                  </a:cubicBezTo>
                  <a:cubicBezTo>
                    <a:pt x="5" y="27"/>
                    <a:pt x="0" y="14"/>
                    <a:pt x="1" y="0"/>
                  </a:cubicBezTo>
                  <a:cubicBezTo>
                    <a:pt x="14" y="0"/>
                    <a:pt x="27" y="5"/>
                    <a:pt x="37" y="16"/>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7" name="Freeform 398"/>
            <p:cNvSpPr/>
            <p:nvPr/>
          </p:nvSpPr>
          <p:spPr bwMode="auto">
            <a:xfrm>
              <a:off x="2570163" y="4421188"/>
              <a:ext cx="195263" cy="195263"/>
            </a:xfrm>
            <a:custGeom>
              <a:avLst/>
              <a:gdLst>
                <a:gd name="T0" fmla="*/ 37 w 52"/>
                <a:gd name="T1" fmla="*/ 15 h 52"/>
                <a:gd name="T2" fmla="*/ 52 w 52"/>
                <a:gd name="T3" fmla="*/ 52 h 52"/>
                <a:gd name="T4" fmla="*/ 15 w 52"/>
                <a:gd name="T5" fmla="*/ 37 h 52"/>
                <a:gd name="T6" fmla="*/ 1 w 52"/>
                <a:gd name="T7" fmla="*/ 0 h 52"/>
                <a:gd name="T8" fmla="*/ 37 w 52"/>
                <a:gd name="T9" fmla="*/ 15 h 52"/>
              </a:gdLst>
              <a:ahLst/>
              <a:cxnLst>
                <a:cxn ang="0">
                  <a:pos x="T0" y="T1"/>
                </a:cxn>
                <a:cxn ang="0">
                  <a:pos x="T2" y="T3"/>
                </a:cxn>
                <a:cxn ang="0">
                  <a:pos x="T4" y="T5"/>
                </a:cxn>
                <a:cxn ang="0">
                  <a:pos x="T6" y="T7"/>
                </a:cxn>
                <a:cxn ang="0">
                  <a:pos x="T8" y="T9"/>
                </a:cxn>
              </a:cxnLst>
              <a:rect l="0" t="0" r="r" b="b"/>
              <a:pathLst>
                <a:path w="52" h="52">
                  <a:moveTo>
                    <a:pt x="37" y="15"/>
                  </a:moveTo>
                  <a:cubicBezTo>
                    <a:pt x="47" y="26"/>
                    <a:pt x="52" y="39"/>
                    <a:pt x="52" y="52"/>
                  </a:cubicBezTo>
                  <a:cubicBezTo>
                    <a:pt x="38" y="52"/>
                    <a:pt x="25" y="47"/>
                    <a:pt x="15" y="37"/>
                  </a:cubicBezTo>
                  <a:cubicBezTo>
                    <a:pt x="5" y="27"/>
                    <a:pt x="0" y="13"/>
                    <a:pt x="1" y="0"/>
                  </a:cubicBezTo>
                  <a:cubicBezTo>
                    <a:pt x="14" y="0"/>
                    <a:pt x="27" y="5"/>
                    <a:pt x="37"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8" name="Freeform 399"/>
            <p:cNvSpPr/>
            <p:nvPr/>
          </p:nvSpPr>
          <p:spPr bwMode="auto">
            <a:xfrm>
              <a:off x="2487613" y="4545013"/>
              <a:ext cx="169863" cy="101600"/>
            </a:xfrm>
            <a:custGeom>
              <a:avLst/>
              <a:gdLst>
                <a:gd name="T0" fmla="*/ 26 w 45"/>
                <a:gd name="T1" fmla="*/ 4 h 27"/>
                <a:gd name="T2" fmla="*/ 45 w 45"/>
                <a:gd name="T3" fmla="*/ 22 h 27"/>
                <a:gd name="T4" fmla="*/ 19 w 45"/>
                <a:gd name="T5" fmla="*/ 23 h 27"/>
                <a:gd name="T6" fmla="*/ 0 w 45"/>
                <a:gd name="T7" fmla="*/ 5 h 27"/>
                <a:gd name="T8" fmla="*/ 26 w 45"/>
                <a:gd name="T9" fmla="*/ 4 h 27"/>
              </a:gdLst>
              <a:ahLst/>
              <a:cxnLst>
                <a:cxn ang="0">
                  <a:pos x="T0" y="T1"/>
                </a:cxn>
                <a:cxn ang="0">
                  <a:pos x="T2" y="T3"/>
                </a:cxn>
                <a:cxn ang="0">
                  <a:pos x="T4" y="T5"/>
                </a:cxn>
                <a:cxn ang="0">
                  <a:pos x="T6" y="T7"/>
                </a:cxn>
                <a:cxn ang="0">
                  <a:pos x="T8" y="T9"/>
                </a:cxn>
              </a:cxnLst>
              <a:rect l="0" t="0" r="r" b="b"/>
              <a:pathLst>
                <a:path w="45" h="27">
                  <a:moveTo>
                    <a:pt x="26" y="4"/>
                  </a:moveTo>
                  <a:cubicBezTo>
                    <a:pt x="35" y="7"/>
                    <a:pt x="42" y="14"/>
                    <a:pt x="45" y="22"/>
                  </a:cubicBezTo>
                  <a:cubicBezTo>
                    <a:pt x="37" y="26"/>
                    <a:pt x="27" y="27"/>
                    <a:pt x="19" y="23"/>
                  </a:cubicBezTo>
                  <a:cubicBezTo>
                    <a:pt x="10" y="20"/>
                    <a:pt x="3" y="13"/>
                    <a:pt x="0" y="5"/>
                  </a:cubicBezTo>
                  <a:cubicBezTo>
                    <a:pt x="8" y="1"/>
                    <a:pt x="17" y="0"/>
                    <a:pt x="26"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9" name="Freeform 400"/>
            <p:cNvSpPr/>
            <p:nvPr/>
          </p:nvSpPr>
          <p:spPr bwMode="auto">
            <a:xfrm>
              <a:off x="2008188" y="4083050"/>
              <a:ext cx="247650" cy="255588"/>
            </a:xfrm>
            <a:custGeom>
              <a:avLst/>
              <a:gdLst>
                <a:gd name="T0" fmla="*/ 48 w 66"/>
                <a:gd name="T1" fmla="*/ 20 h 68"/>
                <a:gd name="T2" fmla="*/ 66 w 66"/>
                <a:gd name="T3" fmla="*/ 68 h 68"/>
                <a:gd name="T4" fmla="*/ 19 w 66"/>
                <a:gd name="T5" fmla="*/ 48 h 68"/>
                <a:gd name="T6" fmla="*/ 1 w 66"/>
                <a:gd name="T7" fmla="*/ 0 h 68"/>
                <a:gd name="T8" fmla="*/ 48 w 66"/>
                <a:gd name="T9" fmla="*/ 20 h 68"/>
              </a:gdLst>
              <a:ahLst/>
              <a:cxnLst>
                <a:cxn ang="0">
                  <a:pos x="T0" y="T1"/>
                </a:cxn>
                <a:cxn ang="0">
                  <a:pos x="T2" y="T3"/>
                </a:cxn>
                <a:cxn ang="0">
                  <a:pos x="T4" y="T5"/>
                </a:cxn>
                <a:cxn ang="0">
                  <a:pos x="T6" y="T7"/>
                </a:cxn>
                <a:cxn ang="0">
                  <a:pos x="T8" y="T9"/>
                </a:cxn>
              </a:cxnLst>
              <a:rect l="0" t="0" r="r" b="b"/>
              <a:pathLst>
                <a:path w="66" h="68">
                  <a:moveTo>
                    <a:pt x="48" y="20"/>
                  </a:moveTo>
                  <a:cubicBezTo>
                    <a:pt x="60" y="33"/>
                    <a:pt x="66" y="51"/>
                    <a:pt x="66" y="68"/>
                  </a:cubicBezTo>
                  <a:cubicBezTo>
                    <a:pt x="49" y="68"/>
                    <a:pt x="32" y="61"/>
                    <a:pt x="19" y="48"/>
                  </a:cubicBezTo>
                  <a:cubicBezTo>
                    <a:pt x="6" y="35"/>
                    <a:pt x="0" y="17"/>
                    <a:pt x="1" y="0"/>
                  </a:cubicBezTo>
                  <a:cubicBezTo>
                    <a:pt x="18" y="0"/>
                    <a:pt x="35" y="7"/>
                    <a:pt x="48" y="2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0" name="Freeform 401"/>
            <p:cNvSpPr/>
            <p:nvPr/>
          </p:nvSpPr>
          <p:spPr bwMode="auto">
            <a:xfrm>
              <a:off x="2003425" y="4225925"/>
              <a:ext cx="252413" cy="134938"/>
            </a:xfrm>
            <a:custGeom>
              <a:avLst/>
              <a:gdLst>
                <a:gd name="T0" fmla="*/ 38 w 67"/>
                <a:gd name="T1" fmla="*/ 4 h 36"/>
                <a:gd name="T2" fmla="*/ 67 w 67"/>
                <a:gd name="T3" fmla="*/ 28 h 36"/>
                <a:gd name="T4" fmla="*/ 30 w 67"/>
                <a:gd name="T5" fmla="*/ 32 h 36"/>
                <a:gd name="T6" fmla="*/ 0 w 67"/>
                <a:gd name="T7" fmla="*/ 9 h 36"/>
                <a:gd name="T8" fmla="*/ 38 w 67"/>
                <a:gd name="T9" fmla="*/ 4 h 36"/>
              </a:gdLst>
              <a:ahLst/>
              <a:cxnLst>
                <a:cxn ang="0">
                  <a:pos x="T0" y="T1"/>
                </a:cxn>
                <a:cxn ang="0">
                  <a:pos x="T2" y="T3"/>
                </a:cxn>
                <a:cxn ang="0">
                  <a:pos x="T4" y="T5"/>
                </a:cxn>
                <a:cxn ang="0">
                  <a:pos x="T6" y="T7"/>
                </a:cxn>
                <a:cxn ang="0">
                  <a:pos x="T8" y="T9"/>
                </a:cxn>
              </a:cxnLst>
              <a:rect l="0" t="0" r="r" b="b"/>
              <a:pathLst>
                <a:path w="67" h="36">
                  <a:moveTo>
                    <a:pt x="38" y="4"/>
                  </a:moveTo>
                  <a:cubicBezTo>
                    <a:pt x="51" y="8"/>
                    <a:pt x="61" y="17"/>
                    <a:pt x="67" y="28"/>
                  </a:cubicBezTo>
                  <a:cubicBezTo>
                    <a:pt x="56" y="34"/>
                    <a:pt x="43" y="36"/>
                    <a:pt x="30" y="32"/>
                  </a:cubicBezTo>
                  <a:cubicBezTo>
                    <a:pt x="17" y="29"/>
                    <a:pt x="6" y="20"/>
                    <a:pt x="0" y="9"/>
                  </a:cubicBezTo>
                  <a:cubicBezTo>
                    <a:pt x="11" y="3"/>
                    <a:pt x="25" y="0"/>
                    <a:pt x="38"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1" name="Freeform 402"/>
            <p:cNvSpPr/>
            <p:nvPr/>
          </p:nvSpPr>
          <p:spPr bwMode="auto">
            <a:xfrm>
              <a:off x="2308225" y="4902200"/>
              <a:ext cx="142875" cy="142875"/>
            </a:xfrm>
            <a:custGeom>
              <a:avLst/>
              <a:gdLst>
                <a:gd name="T0" fmla="*/ 27 w 38"/>
                <a:gd name="T1" fmla="*/ 11 h 38"/>
                <a:gd name="T2" fmla="*/ 37 w 38"/>
                <a:gd name="T3" fmla="*/ 38 h 38"/>
                <a:gd name="T4" fmla="*/ 11 w 38"/>
                <a:gd name="T5" fmla="*/ 27 h 38"/>
                <a:gd name="T6" fmla="*/ 0 w 38"/>
                <a:gd name="T7" fmla="*/ 0 h 38"/>
                <a:gd name="T8" fmla="*/ 27 w 38"/>
                <a:gd name="T9" fmla="*/ 11 h 38"/>
              </a:gdLst>
              <a:ahLst/>
              <a:cxnLst>
                <a:cxn ang="0">
                  <a:pos x="T0" y="T1"/>
                </a:cxn>
                <a:cxn ang="0">
                  <a:pos x="T2" y="T3"/>
                </a:cxn>
                <a:cxn ang="0">
                  <a:pos x="T4" y="T5"/>
                </a:cxn>
                <a:cxn ang="0">
                  <a:pos x="T6" y="T7"/>
                </a:cxn>
                <a:cxn ang="0">
                  <a:pos x="T8" y="T9"/>
                </a:cxn>
              </a:cxnLst>
              <a:rect l="0" t="0" r="r" b="b"/>
              <a:pathLst>
                <a:path w="38" h="38">
                  <a:moveTo>
                    <a:pt x="27" y="11"/>
                  </a:moveTo>
                  <a:cubicBezTo>
                    <a:pt x="34" y="18"/>
                    <a:pt x="38" y="28"/>
                    <a:pt x="37" y="38"/>
                  </a:cubicBezTo>
                  <a:cubicBezTo>
                    <a:pt x="28" y="38"/>
                    <a:pt x="18" y="34"/>
                    <a:pt x="11" y="27"/>
                  </a:cubicBezTo>
                  <a:cubicBezTo>
                    <a:pt x="3" y="19"/>
                    <a:pt x="0" y="9"/>
                    <a:pt x="0" y="0"/>
                  </a:cubicBezTo>
                  <a:cubicBezTo>
                    <a:pt x="10" y="0"/>
                    <a:pt x="20" y="3"/>
                    <a:pt x="27" y="1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2" name="Freeform 403"/>
            <p:cNvSpPr/>
            <p:nvPr/>
          </p:nvSpPr>
          <p:spPr bwMode="auto">
            <a:xfrm>
              <a:off x="2308225" y="3871913"/>
              <a:ext cx="198438" cy="147638"/>
            </a:xfrm>
            <a:custGeom>
              <a:avLst/>
              <a:gdLst>
                <a:gd name="T0" fmla="*/ 34 w 53"/>
                <a:gd name="T1" fmla="*/ 9 h 39"/>
                <a:gd name="T2" fmla="*/ 53 w 53"/>
                <a:gd name="T3" fmla="*/ 36 h 39"/>
                <a:gd name="T4" fmla="*/ 20 w 53"/>
                <a:gd name="T5" fmla="*/ 31 h 39"/>
                <a:gd name="T6" fmla="*/ 0 w 53"/>
                <a:gd name="T7" fmla="*/ 3 h 39"/>
                <a:gd name="T8" fmla="*/ 34 w 53"/>
                <a:gd name="T9" fmla="*/ 9 h 39"/>
              </a:gdLst>
              <a:ahLst/>
              <a:cxnLst>
                <a:cxn ang="0">
                  <a:pos x="T0" y="T1"/>
                </a:cxn>
                <a:cxn ang="0">
                  <a:pos x="T2" y="T3"/>
                </a:cxn>
                <a:cxn ang="0">
                  <a:pos x="T4" y="T5"/>
                </a:cxn>
                <a:cxn ang="0">
                  <a:pos x="T6" y="T7"/>
                </a:cxn>
                <a:cxn ang="0">
                  <a:pos x="T8" y="T9"/>
                </a:cxn>
              </a:cxnLst>
              <a:rect l="0" t="0" r="r" b="b"/>
              <a:pathLst>
                <a:path w="53" h="39">
                  <a:moveTo>
                    <a:pt x="34" y="9"/>
                  </a:moveTo>
                  <a:cubicBezTo>
                    <a:pt x="44" y="15"/>
                    <a:pt x="51" y="25"/>
                    <a:pt x="53" y="36"/>
                  </a:cubicBezTo>
                  <a:cubicBezTo>
                    <a:pt x="42" y="39"/>
                    <a:pt x="30" y="38"/>
                    <a:pt x="20" y="31"/>
                  </a:cubicBezTo>
                  <a:cubicBezTo>
                    <a:pt x="9" y="25"/>
                    <a:pt x="3" y="14"/>
                    <a:pt x="0" y="3"/>
                  </a:cubicBezTo>
                  <a:cubicBezTo>
                    <a:pt x="11" y="0"/>
                    <a:pt x="24" y="2"/>
                    <a:pt x="34" y="9"/>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3" name="Freeform 404"/>
            <p:cNvSpPr/>
            <p:nvPr/>
          </p:nvSpPr>
          <p:spPr bwMode="auto">
            <a:xfrm>
              <a:off x="1947863" y="5286375"/>
              <a:ext cx="247650" cy="127000"/>
            </a:xfrm>
            <a:custGeom>
              <a:avLst/>
              <a:gdLst>
                <a:gd name="T0" fmla="*/ 36 w 66"/>
                <a:gd name="T1" fmla="*/ 3 h 34"/>
                <a:gd name="T2" fmla="*/ 66 w 66"/>
                <a:gd name="T3" fmla="*/ 25 h 34"/>
                <a:gd name="T4" fmla="*/ 30 w 66"/>
                <a:gd name="T5" fmla="*/ 31 h 34"/>
                <a:gd name="T6" fmla="*/ 0 w 66"/>
                <a:gd name="T7" fmla="*/ 9 h 34"/>
                <a:gd name="T8" fmla="*/ 36 w 66"/>
                <a:gd name="T9" fmla="*/ 3 h 34"/>
              </a:gdLst>
              <a:ahLst/>
              <a:cxnLst>
                <a:cxn ang="0">
                  <a:pos x="T0" y="T1"/>
                </a:cxn>
                <a:cxn ang="0">
                  <a:pos x="T2" y="T3"/>
                </a:cxn>
                <a:cxn ang="0">
                  <a:pos x="T4" y="T5"/>
                </a:cxn>
                <a:cxn ang="0">
                  <a:pos x="T6" y="T7"/>
                </a:cxn>
                <a:cxn ang="0">
                  <a:pos x="T8" y="T9"/>
                </a:cxn>
              </a:cxnLst>
              <a:rect l="0" t="0" r="r" b="b"/>
              <a:pathLst>
                <a:path w="66" h="34">
                  <a:moveTo>
                    <a:pt x="36" y="3"/>
                  </a:moveTo>
                  <a:cubicBezTo>
                    <a:pt x="49" y="6"/>
                    <a:pt x="60" y="14"/>
                    <a:pt x="66" y="25"/>
                  </a:cubicBezTo>
                  <a:cubicBezTo>
                    <a:pt x="56" y="31"/>
                    <a:pt x="43" y="34"/>
                    <a:pt x="30" y="31"/>
                  </a:cubicBezTo>
                  <a:cubicBezTo>
                    <a:pt x="17" y="28"/>
                    <a:pt x="6" y="20"/>
                    <a:pt x="0" y="9"/>
                  </a:cubicBezTo>
                  <a:cubicBezTo>
                    <a:pt x="10" y="3"/>
                    <a:pt x="23" y="0"/>
                    <a:pt x="36" y="3"/>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4" name="Freeform 405"/>
            <p:cNvSpPr/>
            <p:nvPr/>
          </p:nvSpPr>
          <p:spPr bwMode="auto">
            <a:xfrm>
              <a:off x="2138363" y="5399088"/>
              <a:ext cx="125413" cy="93663"/>
            </a:xfrm>
            <a:custGeom>
              <a:avLst/>
              <a:gdLst>
                <a:gd name="T0" fmla="*/ 12 w 33"/>
                <a:gd name="T1" fmla="*/ 5 h 25"/>
                <a:gd name="T2" fmla="*/ 33 w 33"/>
                <a:gd name="T3" fmla="*/ 2 h 25"/>
                <a:gd name="T4" fmla="*/ 21 w 33"/>
                <a:gd name="T5" fmla="*/ 20 h 25"/>
                <a:gd name="T6" fmla="*/ 0 w 33"/>
                <a:gd name="T7" fmla="*/ 24 h 25"/>
                <a:gd name="T8" fmla="*/ 12 w 33"/>
                <a:gd name="T9" fmla="*/ 5 h 25"/>
              </a:gdLst>
              <a:ahLst/>
              <a:cxnLst>
                <a:cxn ang="0">
                  <a:pos x="T0" y="T1"/>
                </a:cxn>
                <a:cxn ang="0">
                  <a:pos x="T2" y="T3"/>
                </a:cxn>
                <a:cxn ang="0">
                  <a:pos x="T4" y="T5"/>
                </a:cxn>
                <a:cxn ang="0">
                  <a:pos x="T6" y="T7"/>
                </a:cxn>
                <a:cxn ang="0">
                  <a:pos x="T8" y="T9"/>
                </a:cxn>
              </a:cxnLst>
              <a:rect l="0" t="0" r="r" b="b"/>
              <a:pathLst>
                <a:path w="33" h="25">
                  <a:moveTo>
                    <a:pt x="12" y="5"/>
                  </a:moveTo>
                  <a:cubicBezTo>
                    <a:pt x="19" y="1"/>
                    <a:pt x="26" y="0"/>
                    <a:pt x="33" y="2"/>
                  </a:cubicBezTo>
                  <a:cubicBezTo>
                    <a:pt x="32" y="9"/>
                    <a:pt x="28" y="16"/>
                    <a:pt x="21" y="20"/>
                  </a:cubicBezTo>
                  <a:cubicBezTo>
                    <a:pt x="15" y="24"/>
                    <a:pt x="7" y="25"/>
                    <a:pt x="0" y="24"/>
                  </a:cubicBezTo>
                  <a:cubicBezTo>
                    <a:pt x="1" y="16"/>
                    <a:pt x="5" y="10"/>
                    <a:pt x="12" y="5"/>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5" name="Freeform 407"/>
            <p:cNvSpPr/>
            <p:nvPr/>
          </p:nvSpPr>
          <p:spPr bwMode="auto">
            <a:xfrm>
              <a:off x="1658938" y="5503863"/>
              <a:ext cx="123825" cy="93663"/>
            </a:xfrm>
            <a:custGeom>
              <a:avLst/>
              <a:gdLst>
                <a:gd name="T0" fmla="*/ 12 w 33"/>
                <a:gd name="T1" fmla="*/ 5 h 25"/>
                <a:gd name="T2" fmla="*/ 33 w 33"/>
                <a:gd name="T3" fmla="*/ 1 h 25"/>
                <a:gd name="T4" fmla="*/ 21 w 33"/>
                <a:gd name="T5" fmla="*/ 20 h 25"/>
                <a:gd name="T6" fmla="*/ 0 w 33"/>
                <a:gd name="T7" fmla="*/ 23 h 25"/>
                <a:gd name="T8" fmla="*/ 12 w 33"/>
                <a:gd name="T9" fmla="*/ 5 h 25"/>
              </a:gdLst>
              <a:ahLst/>
              <a:cxnLst>
                <a:cxn ang="0">
                  <a:pos x="T0" y="T1"/>
                </a:cxn>
                <a:cxn ang="0">
                  <a:pos x="T2" y="T3"/>
                </a:cxn>
                <a:cxn ang="0">
                  <a:pos x="T4" y="T5"/>
                </a:cxn>
                <a:cxn ang="0">
                  <a:pos x="T6" y="T7"/>
                </a:cxn>
                <a:cxn ang="0">
                  <a:pos x="T8" y="T9"/>
                </a:cxn>
              </a:cxnLst>
              <a:rect l="0" t="0" r="r" b="b"/>
              <a:pathLst>
                <a:path w="33" h="25">
                  <a:moveTo>
                    <a:pt x="12" y="5"/>
                  </a:moveTo>
                  <a:cubicBezTo>
                    <a:pt x="19" y="1"/>
                    <a:pt x="26" y="0"/>
                    <a:pt x="33" y="1"/>
                  </a:cubicBezTo>
                  <a:cubicBezTo>
                    <a:pt x="32" y="9"/>
                    <a:pt x="28" y="15"/>
                    <a:pt x="21" y="20"/>
                  </a:cubicBezTo>
                  <a:cubicBezTo>
                    <a:pt x="15" y="24"/>
                    <a:pt x="7" y="25"/>
                    <a:pt x="0" y="23"/>
                  </a:cubicBezTo>
                  <a:cubicBezTo>
                    <a:pt x="1" y="16"/>
                    <a:pt x="5" y="9"/>
                    <a:pt x="12" y="5"/>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6" name="Freeform 408"/>
            <p:cNvSpPr/>
            <p:nvPr/>
          </p:nvSpPr>
          <p:spPr bwMode="auto">
            <a:xfrm>
              <a:off x="2049463" y="5880101"/>
              <a:ext cx="107950" cy="187325"/>
            </a:xfrm>
            <a:custGeom>
              <a:avLst/>
              <a:gdLst>
                <a:gd name="T0" fmla="*/ 4 w 29"/>
                <a:gd name="T1" fmla="*/ 21 h 50"/>
                <a:gd name="T2" fmla="*/ 25 w 29"/>
                <a:gd name="T3" fmla="*/ 0 h 50"/>
                <a:gd name="T4" fmla="*/ 25 w 29"/>
                <a:gd name="T5" fmla="*/ 29 h 50"/>
                <a:gd name="T6" fmla="*/ 5 w 29"/>
                <a:gd name="T7" fmla="*/ 50 h 50"/>
                <a:gd name="T8" fmla="*/ 4 w 29"/>
                <a:gd name="T9" fmla="*/ 21 h 50"/>
              </a:gdLst>
              <a:ahLst/>
              <a:cxnLst>
                <a:cxn ang="0">
                  <a:pos x="T0" y="T1"/>
                </a:cxn>
                <a:cxn ang="0">
                  <a:pos x="T2" y="T3"/>
                </a:cxn>
                <a:cxn ang="0">
                  <a:pos x="T4" y="T5"/>
                </a:cxn>
                <a:cxn ang="0">
                  <a:pos x="T6" y="T7"/>
                </a:cxn>
                <a:cxn ang="0">
                  <a:pos x="T8" y="T9"/>
                </a:cxn>
              </a:cxnLst>
              <a:rect l="0" t="0" r="r" b="b"/>
              <a:pathLst>
                <a:path w="29" h="50">
                  <a:moveTo>
                    <a:pt x="4" y="21"/>
                  </a:moveTo>
                  <a:cubicBezTo>
                    <a:pt x="8" y="11"/>
                    <a:pt x="16" y="4"/>
                    <a:pt x="25" y="0"/>
                  </a:cubicBezTo>
                  <a:cubicBezTo>
                    <a:pt x="29" y="9"/>
                    <a:pt x="29" y="19"/>
                    <a:pt x="25" y="29"/>
                  </a:cubicBezTo>
                  <a:cubicBezTo>
                    <a:pt x="21" y="39"/>
                    <a:pt x="14" y="46"/>
                    <a:pt x="5" y="50"/>
                  </a:cubicBezTo>
                  <a:cubicBezTo>
                    <a:pt x="1" y="41"/>
                    <a:pt x="0" y="30"/>
                    <a:pt x="4" y="21"/>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7" name="Freeform 409"/>
            <p:cNvSpPr/>
            <p:nvPr/>
          </p:nvSpPr>
          <p:spPr bwMode="auto">
            <a:xfrm>
              <a:off x="2374901" y="6056313"/>
              <a:ext cx="109538" cy="184150"/>
            </a:xfrm>
            <a:custGeom>
              <a:avLst/>
              <a:gdLst>
                <a:gd name="T0" fmla="*/ 4 w 29"/>
                <a:gd name="T1" fmla="*/ 20 h 49"/>
                <a:gd name="T2" fmla="*/ 24 w 29"/>
                <a:gd name="T3" fmla="*/ 0 h 49"/>
                <a:gd name="T4" fmla="*/ 25 w 29"/>
                <a:gd name="T5" fmla="*/ 29 h 49"/>
                <a:gd name="T6" fmla="*/ 5 w 29"/>
                <a:gd name="T7" fmla="*/ 49 h 49"/>
                <a:gd name="T8" fmla="*/ 4 w 29"/>
                <a:gd name="T9" fmla="*/ 20 h 49"/>
              </a:gdLst>
              <a:ahLst/>
              <a:cxnLst>
                <a:cxn ang="0">
                  <a:pos x="T0" y="T1"/>
                </a:cxn>
                <a:cxn ang="0">
                  <a:pos x="T2" y="T3"/>
                </a:cxn>
                <a:cxn ang="0">
                  <a:pos x="T4" y="T5"/>
                </a:cxn>
                <a:cxn ang="0">
                  <a:pos x="T6" y="T7"/>
                </a:cxn>
                <a:cxn ang="0">
                  <a:pos x="T8" y="T9"/>
                </a:cxn>
              </a:cxnLst>
              <a:rect l="0" t="0" r="r" b="b"/>
              <a:pathLst>
                <a:path w="29" h="49">
                  <a:moveTo>
                    <a:pt x="4" y="20"/>
                  </a:moveTo>
                  <a:cubicBezTo>
                    <a:pt x="8" y="10"/>
                    <a:pt x="15" y="3"/>
                    <a:pt x="24" y="0"/>
                  </a:cubicBezTo>
                  <a:cubicBezTo>
                    <a:pt x="28" y="8"/>
                    <a:pt x="29" y="19"/>
                    <a:pt x="25" y="29"/>
                  </a:cubicBezTo>
                  <a:cubicBezTo>
                    <a:pt x="21" y="38"/>
                    <a:pt x="14" y="45"/>
                    <a:pt x="5" y="49"/>
                  </a:cubicBezTo>
                  <a:cubicBezTo>
                    <a:pt x="1" y="40"/>
                    <a:pt x="0" y="30"/>
                    <a:pt x="4" y="20"/>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8" name="Freeform 410"/>
            <p:cNvSpPr/>
            <p:nvPr/>
          </p:nvSpPr>
          <p:spPr bwMode="auto">
            <a:xfrm>
              <a:off x="2589213" y="5948363"/>
              <a:ext cx="71438" cy="123825"/>
            </a:xfrm>
            <a:custGeom>
              <a:avLst/>
              <a:gdLst>
                <a:gd name="T0" fmla="*/ 3 w 19"/>
                <a:gd name="T1" fmla="*/ 14 h 33"/>
                <a:gd name="T2" fmla="*/ 16 w 19"/>
                <a:gd name="T3" fmla="*/ 0 h 33"/>
                <a:gd name="T4" fmla="*/ 16 w 19"/>
                <a:gd name="T5" fmla="*/ 19 h 33"/>
                <a:gd name="T6" fmla="*/ 3 w 19"/>
                <a:gd name="T7" fmla="*/ 33 h 33"/>
                <a:gd name="T8" fmla="*/ 3 w 19"/>
                <a:gd name="T9" fmla="*/ 14 h 33"/>
              </a:gdLst>
              <a:ahLst/>
              <a:cxnLst>
                <a:cxn ang="0">
                  <a:pos x="T0" y="T1"/>
                </a:cxn>
                <a:cxn ang="0">
                  <a:pos x="T2" y="T3"/>
                </a:cxn>
                <a:cxn ang="0">
                  <a:pos x="T4" y="T5"/>
                </a:cxn>
                <a:cxn ang="0">
                  <a:pos x="T6" y="T7"/>
                </a:cxn>
                <a:cxn ang="0">
                  <a:pos x="T8" y="T9"/>
                </a:cxn>
              </a:cxnLst>
              <a:rect l="0" t="0" r="r" b="b"/>
              <a:pathLst>
                <a:path w="19" h="33">
                  <a:moveTo>
                    <a:pt x="3" y="14"/>
                  </a:moveTo>
                  <a:cubicBezTo>
                    <a:pt x="5" y="7"/>
                    <a:pt x="10" y="3"/>
                    <a:pt x="16" y="0"/>
                  </a:cubicBezTo>
                  <a:cubicBezTo>
                    <a:pt x="19" y="6"/>
                    <a:pt x="19" y="13"/>
                    <a:pt x="16" y="19"/>
                  </a:cubicBezTo>
                  <a:cubicBezTo>
                    <a:pt x="14" y="26"/>
                    <a:pt x="9" y="30"/>
                    <a:pt x="3" y="33"/>
                  </a:cubicBezTo>
                  <a:cubicBezTo>
                    <a:pt x="0" y="27"/>
                    <a:pt x="0" y="20"/>
                    <a:pt x="3" y="1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9" name="Freeform 411"/>
            <p:cNvSpPr/>
            <p:nvPr/>
          </p:nvSpPr>
          <p:spPr bwMode="auto">
            <a:xfrm>
              <a:off x="2789238" y="5861051"/>
              <a:ext cx="71438" cy="120650"/>
            </a:xfrm>
            <a:custGeom>
              <a:avLst/>
              <a:gdLst>
                <a:gd name="T0" fmla="*/ 3 w 19"/>
                <a:gd name="T1" fmla="*/ 13 h 32"/>
                <a:gd name="T2" fmla="*/ 16 w 19"/>
                <a:gd name="T3" fmla="*/ 0 h 32"/>
                <a:gd name="T4" fmla="*/ 16 w 19"/>
                <a:gd name="T5" fmla="*/ 19 h 32"/>
                <a:gd name="T6" fmla="*/ 3 w 19"/>
                <a:gd name="T7" fmla="*/ 32 h 32"/>
                <a:gd name="T8" fmla="*/ 3 w 19"/>
                <a:gd name="T9" fmla="*/ 13 h 32"/>
              </a:gdLst>
              <a:ahLst/>
              <a:cxnLst>
                <a:cxn ang="0">
                  <a:pos x="T0" y="T1"/>
                </a:cxn>
                <a:cxn ang="0">
                  <a:pos x="T2" y="T3"/>
                </a:cxn>
                <a:cxn ang="0">
                  <a:pos x="T4" y="T5"/>
                </a:cxn>
                <a:cxn ang="0">
                  <a:pos x="T6" y="T7"/>
                </a:cxn>
                <a:cxn ang="0">
                  <a:pos x="T8" y="T9"/>
                </a:cxn>
              </a:cxnLst>
              <a:rect l="0" t="0" r="r" b="b"/>
              <a:pathLst>
                <a:path w="19" h="32">
                  <a:moveTo>
                    <a:pt x="3" y="13"/>
                  </a:moveTo>
                  <a:cubicBezTo>
                    <a:pt x="5" y="7"/>
                    <a:pt x="10" y="2"/>
                    <a:pt x="16" y="0"/>
                  </a:cubicBezTo>
                  <a:cubicBezTo>
                    <a:pt x="19" y="6"/>
                    <a:pt x="19" y="13"/>
                    <a:pt x="16" y="19"/>
                  </a:cubicBezTo>
                  <a:cubicBezTo>
                    <a:pt x="14" y="25"/>
                    <a:pt x="9" y="30"/>
                    <a:pt x="3" y="32"/>
                  </a:cubicBezTo>
                  <a:cubicBezTo>
                    <a:pt x="0" y="26"/>
                    <a:pt x="0" y="20"/>
                    <a:pt x="3" y="1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 name="Freeform 412"/>
            <p:cNvSpPr/>
            <p:nvPr/>
          </p:nvSpPr>
          <p:spPr bwMode="auto">
            <a:xfrm>
              <a:off x="2498726" y="6188076"/>
              <a:ext cx="142875" cy="244475"/>
            </a:xfrm>
            <a:custGeom>
              <a:avLst/>
              <a:gdLst>
                <a:gd name="T0" fmla="*/ 5 w 38"/>
                <a:gd name="T1" fmla="*/ 27 h 65"/>
                <a:gd name="T2" fmla="*/ 32 w 38"/>
                <a:gd name="T3" fmla="*/ 0 h 65"/>
                <a:gd name="T4" fmla="*/ 33 w 38"/>
                <a:gd name="T5" fmla="*/ 38 h 65"/>
                <a:gd name="T6" fmla="*/ 5 w 38"/>
                <a:gd name="T7" fmla="*/ 65 h 65"/>
                <a:gd name="T8" fmla="*/ 5 w 38"/>
                <a:gd name="T9" fmla="*/ 27 h 65"/>
              </a:gdLst>
              <a:ahLst/>
              <a:cxnLst>
                <a:cxn ang="0">
                  <a:pos x="T0" y="T1"/>
                </a:cxn>
                <a:cxn ang="0">
                  <a:pos x="T2" y="T3"/>
                </a:cxn>
                <a:cxn ang="0">
                  <a:pos x="T4" y="T5"/>
                </a:cxn>
                <a:cxn ang="0">
                  <a:pos x="T6" y="T7"/>
                </a:cxn>
                <a:cxn ang="0">
                  <a:pos x="T8" y="T9"/>
                </a:cxn>
              </a:cxnLst>
              <a:rect l="0" t="0" r="r" b="b"/>
              <a:pathLst>
                <a:path w="38" h="65">
                  <a:moveTo>
                    <a:pt x="5" y="27"/>
                  </a:moveTo>
                  <a:cubicBezTo>
                    <a:pt x="10" y="14"/>
                    <a:pt x="20" y="5"/>
                    <a:pt x="32" y="0"/>
                  </a:cubicBezTo>
                  <a:cubicBezTo>
                    <a:pt x="37" y="12"/>
                    <a:pt x="38" y="26"/>
                    <a:pt x="33" y="38"/>
                  </a:cubicBezTo>
                  <a:cubicBezTo>
                    <a:pt x="27" y="51"/>
                    <a:pt x="17" y="61"/>
                    <a:pt x="5" y="65"/>
                  </a:cubicBezTo>
                  <a:cubicBezTo>
                    <a:pt x="0" y="54"/>
                    <a:pt x="0" y="40"/>
                    <a:pt x="5" y="27"/>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 name="Freeform 413"/>
            <p:cNvSpPr/>
            <p:nvPr/>
          </p:nvSpPr>
          <p:spPr bwMode="auto">
            <a:xfrm>
              <a:off x="2627313" y="6372226"/>
              <a:ext cx="255588" cy="139700"/>
            </a:xfrm>
            <a:custGeom>
              <a:avLst/>
              <a:gdLst>
                <a:gd name="T0" fmla="*/ 30 w 68"/>
                <a:gd name="T1" fmla="*/ 4 h 37"/>
                <a:gd name="T2" fmla="*/ 68 w 68"/>
                <a:gd name="T3" fmla="*/ 9 h 37"/>
                <a:gd name="T4" fmla="*/ 38 w 68"/>
                <a:gd name="T5" fmla="*/ 33 h 37"/>
                <a:gd name="T6" fmla="*/ 0 w 68"/>
                <a:gd name="T7" fmla="*/ 28 h 37"/>
                <a:gd name="T8" fmla="*/ 30 w 68"/>
                <a:gd name="T9" fmla="*/ 4 h 37"/>
              </a:gdLst>
              <a:ahLst/>
              <a:cxnLst>
                <a:cxn ang="0">
                  <a:pos x="T0" y="T1"/>
                </a:cxn>
                <a:cxn ang="0">
                  <a:pos x="T2" y="T3"/>
                </a:cxn>
                <a:cxn ang="0">
                  <a:pos x="T4" y="T5"/>
                </a:cxn>
                <a:cxn ang="0">
                  <a:pos x="T6" y="T7"/>
                </a:cxn>
                <a:cxn ang="0">
                  <a:pos x="T8" y="T9"/>
                </a:cxn>
              </a:cxnLst>
              <a:rect l="0" t="0" r="r" b="b"/>
              <a:pathLst>
                <a:path w="68" h="37">
                  <a:moveTo>
                    <a:pt x="30" y="4"/>
                  </a:moveTo>
                  <a:cubicBezTo>
                    <a:pt x="44" y="0"/>
                    <a:pt x="57" y="2"/>
                    <a:pt x="68" y="9"/>
                  </a:cubicBezTo>
                  <a:cubicBezTo>
                    <a:pt x="62" y="20"/>
                    <a:pt x="52" y="29"/>
                    <a:pt x="38" y="33"/>
                  </a:cubicBezTo>
                  <a:cubicBezTo>
                    <a:pt x="25" y="37"/>
                    <a:pt x="12" y="34"/>
                    <a:pt x="0" y="28"/>
                  </a:cubicBezTo>
                  <a:cubicBezTo>
                    <a:pt x="6" y="17"/>
                    <a:pt x="17" y="8"/>
                    <a:pt x="30"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 name="Freeform 414"/>
            <p:cNvSpPr/>
            <p:nvPr/>
          </p:nvSpPr>
          <p:spPr bwMode="auto">
            <a:xfrm>
              <a:off x="2754313" y="6459538"/>
              <a:ext cx="153988" cy="228600"/>
            </a:xfrm>
            <a:custGeom>
              <a:avLst/>
              <a:gdLst>
                <a:gd name="T0" fmla="*/ 7 w 41"/>
                <a:gd name="T1" fmla="*/ 23 h 61"/>
                <a:gd name="T2" fmla="*/ 37 w 41"/>
                <a:gd name="T3" fmla="*/ 0 h 61"/>
                <a:gd name="T4" fmla="*/ 33 w 41"/>
                <a:gd name="T5" fmla="*/ 38 h 61"/>
                <a:gd name="T6" fmla="*/ 3 w 41"/>
                <a:gd name="T7" fmla="*/ 61 h 61"/>
                <a:gd name="T8" fmla="*/ 7 w 41"/>
                <a:gd name="T9" fmla="*/ 23 h 61"/>
              </a:gdLst>
              <a:ahLst/>
              <a:cxnLst>
                <a:cxn ang="0">
                  <a:pos x="T0" y="T1"/>
                </a:cxn>
                <a:cxn ang="0">
                  <a:pos x="T2" y="T3"/>
                </a:cxn>
                <a:cxn ang="0">
                  <a:pos x="T4" y="T5"/>
                </a:cxn>
                <a:cxn ang="0">
                  <a:pos x="T6" y="T7"/>
                </a:cxn>
                <a:cxn ang="0">
                  <a:pos x="T8" y="T9"/>
                </a:cxn>
              </a:cxnLst>
              <a:rect l="0" t="0" r="r" b="b"/>
              <a:pathLst>
                <a:path w="41" h="61">
                  <a:moveTo>
                    <a:pt x="7" y="23"/>
                  </a:moveTo>
                  <a:cubicBezTo>
                    <a:pt x="14" y="11"/>
                    <a:pt x="25" y="3"/>
                    <a:pt x="37" y="0"/>
                  </a:cubicBezTo>
                  <a:cubicBezTo>
                    <a:pt x="41" y="12"/>
                    <a:pt x="40" y="25"/>
                    <a:pt x="33" y="38"/>
                  </a:cubicBezTo>
                  <a:cubicBezTo>
                    <a:pt x="27" y="50"/>
                    <a:pt x="16" y="58"/>
                    <a:pt x="3" y="61"/>
                  </a:cubicBezTo>
                  <a:cubicBezTo>
                    <a:pt x="0" y="49"/>
                    <a:pt x="1" y="35"/>
                    <a:pt x="7" y="2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3" name="Freeform 415"/>
            <p:cNvSpPr/>
            <p:nvPr/>
          </p:nvSpPr>
          <p:spPr bwMode="auto">
            <a:xfrm>
              <a:off x="2894013" y="6556376"/>
              <a:ext cx="90488" cy="192088"/>
            </a:xfrm>
            <a:custGeom>
              <a:avLst/>
              <a:gdLst>
                <a:gd name="T0" fmla="*/ 1 w 24"/>
                <a:gd name="T1" fmla="*/ 24 h 51"/>
                <a:gd name="T2" fmla="*/ 15 w 24"/>
                <a:gd name="T3" fmla="*/ 0 h 51"/>
                <a:gd name="T4" fmla="*/ 23 w 24"/>
                <a:gd name="T5" fmla="*/ 26 h 51"/>
                <a:gd name="T6" fmla="*/ 9 w 24"/>
                <a:gd name="T7" fmla="*/ 51 h 51"/>
                <a:gd name="T8" fmla="*/ 1 w 24"/>
                <a:gd name="T9" fmla="*/ 24 h 51"/>
              </a:gdLst>
              <a:ahLst/>
              <a:cxnLst>
                <a:cxn ang="0">
                  <a:pos x="T0" y="T1"/>
                </a:cxn>
                <a:cxn ang="0">
                  <a:pos x="T2" y="T3"/>
                </a:cxn>
                <a:cxn ang="0">
                  <a:pos x="T4" y="T5"/>
                </a:cxn>
                <a:cxn ang="0">
                  <a:pos x="T6" y="T7"/>
                </a:cxn>
                <a:cxn ang="0">
                  <a:pos x="T8" y="T9"/>
                </a:cxn>
              </a:cxnLst>
              <a:rect l="0" t="0" r="r" b="b"/>
              <a:pathLst>
                <a:path w="24" h="51">
                  <a:moveTo>
                    <a:pt x="1" y="24"/>
                  </a:moveTo>
                  <a:cubicBezTo>
                    <a:pt x="2" y="14"/>
                    <a:pt x="7" y="5"/>
                    <a:pt x="15" y="0"/>
                  </a:cubicBezTo>
                  <a:cubicBezTo>
                    <a:pt x="21" y="7"/>
                    <a:pt x="24" y="16"/>
                    <a:pt x="23" y="26"/>
                  </a:cubicBezTo>
                  <a:cubicBezTo>
                    <a:pt x="21" y="36"/>
                    <a:pt x="16" y="45"/>
                    <a:pt x="9" y="51"/>
                  </a:cubicBezTo>
                  <a:cubicBezTo>
                    <a:pt x="3" y="43"/>
                    <a:pt x="0" y="34"/>
                    <a:pt x="1" y="2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 name="Freeform 416"/>
            <p:cNvSpPr/>
            <p:nvPr/>
          </p:nvSpPr>
          <p:spPr bwMode="auto">
            <a:xfrm>
              <a:off x="1692276" y="4692651"/>
              <a:ext cx="300038" cy="153988"/>
            </a:xfrm>
            <a:custGeom>
              <a:avLst/>
              <a:gdLst>
                <a:gd name="T0" fmla="*/ 44 w 80"/>
                <a:gd name="T1" fmla="*/ 4 h 41"/>
                <a:gd name="T2" fmla="*/ 80 w 80"/>
                <a:gd name="T3" fmla="*/ 30 h 41"/>
                <a:gd name="T4" fmla="*/ 36 w 80"/>
                <a:gd name="T5" fmla="*/ 38 h 41"/>
                <a:gd name="T6" fmla="*/ 0 w 80"/>
                <a:gd name="T7" fmla="*/ 11 h 41"/>
                <a:gd name="T8" fmla="*/ 44 w 80"/>
                <a:gd name="T9" fmla="*/ 4 h 41"/>
              </a:gdLst>
              <a:ahLst/>
              <a:cxnLst>
                <a:cxn ang="0">
                  <a:pos x="T0" y="T1"/>
                </a:cxn>
                <a:cxn ang="0">
                  <a:pos x="T2" y="T3"/>
                </a:cxn>
                <a:cxn ang="0">
                  <a:pos x="T4" y="T5"/>
                </a:cxn>
                <a:cxn ang="0">
                  <a:pos x="T6" y="T7"/>
                </a:cxn>
                <a:cxn ang="0">
                  <a:pos x="T8" y="T9"/>
                </a:cxn>
              </a:cxnLst>
              <a:rect l="0" t="0" r="r" b="b"/>
              <a:pathLst>
                <a:path w="80" h="41">
                  <a:moveTo>
                    <a:pt x="44" y="4"/>
                  </a:moveTo>
                  <a:cubicBezTo>
                    <a:pt x="60" y="7"/>
                    <a:pt x="72" y="17"/>
                    <a:pt x="80" y="30"/>
                  </a:cubicBezTo>
                  <a:cubicBezTo>
                    <a:pt x="68" y="38"/>
                    <a:pt x="52" y="41"/>
                    <a:pt x="36" y="38"/>
                  </a:cubicBezTo>
                  <a:cubicBezTo>
                    <a:pt x="20" y="34"/>
                    <a:pt x="8" y="24"/>
                    <a:pt x="0" y="11"/>
                  </a:cubicBezTo>
                  <a:cubicBezTo>
                    <a:pt x="13" y="3"/>
                    <a:pt x="28" y="0"/>
                    <a:pt x="44" y="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5" name="Freeform 417"/>
            <p:cNvSpPr/>
            <p:nvPr/>
          </p:nvSpPr>
          <p:spPr bwMode="auto">
            <a:xfrm>
              <a:off x="1868488" y="4646613"/>
              <a:ext cx="131763" cy="161925"/>
            </a:xfrm>
            <a:custGeom>
              <a:avLst/>
              <a:gdLst>
                <a:gd name="T0" fmla="*/ 27 w 35"/>
                <a:gd name="T1" fmla="*/ 15 h 43"/>
                <a:gd name="T2" fmla="*/ 33 w 35"/>
                <a:gd name="T3" fmla="*/ 43 h 43"/>
                <a:gd name="T4" fmla="*/ 8 w 35"/>
                <a:gd name="T5" fmla="*/ 28 h 43"/>
                <a:gd name="T6" fmla="*/ 2 w 35"/>
                <a:gd name="T7" fmla="*/ 0 h 43"/>
                <a:gd name="T8" fmla="*/ 27 w 35"/>
                <a:gd name="T9" fmla="*/ 15 h 43"/>
              </a:gdLst>
              <a:ahLst/>
              <a:cxnLst>
                <a:cxn ang="0">
                  <a:pos x="T0" y="T1"/>
                </a:cxn>
                <a:cxn ang="0">
                  <a:pos x="T2" y="T3"/>
                </a:cxn>
                <a:cxn ang="0">
                  <a:pos x="T4" y="T5"/>
                </a:cxn>
                <a:cxn ang="0">
                  <a:pos x="T6" y="T7"/>
                </a:cxn>
                <a:cxn ang="0">
                  <a:pos x="T8" y="T9"/>
                </a:cxn>
              </a:cxnLst>
              <a:rect l="0" t="0" r="r" b="b"/>
              <a:pathLst>
                <a:path w="35" h="43">
                  <a:moveTo>
                    <a:pt x="27" y="15"/>
                  </a:moveTo>
                  <a:cubicBezTo>
                    <a:pt x="33" y="23"/>
                    <a:pt x="35" y="34"/>
                    <a:pt x="33" y="43"/>
                  </a:cubicBezTo>
                  <a:cubicBezTo>
                    <a:pt x="23" y="42"/>
                    <a:pt x="14" y="36"/>
                    <a:pt x="8" y="28"/>
                  </a:cubicBezTo>
                  <a:cubicBezTo>
                    <a:pt x="2" y="19"/>
                    <a:pt x="0" y="9"/>
                    <a:pt x="2" y="0"/>
                  </a:cubicBezTo>
                  <a:cubicBezTo>
                    <a:pt x="12" y="1"/>
                    <a:pt x="21" y="6"/>
                    <a:pt x="27" y="1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Freeform 418"/>
            <p:cNvSpPr/>
            <p:nvPr/>
          </p:nvSpPr>
          <p:spPr bwMode="auto">
            <a:xfrm>
              <a:off x="1538288" y="3965576"/>
              <a:ext cx="192088" cy="101600"/>
            </a:xfrm>
            <a:custGeom>
              <a:avLst/>
              <a:gdLst>
                <a:gd name="T0" fmla="*/ 28 w 51"/>
                <a:gd name="T1" fmla="*/ 2 h 27"/>
                <a:gd name="T2" fmla="*/ 51 w 51"/>
                <a:gd name="T3" fmla="*/ 19 h 27"/>
                <a:gd name="T4" fmla="*/ 23 w 51"/>
                <a:gd name="T5" fmla="*/ 24 h 27"/>
                <a:gd name="T6" fmla="*/ 0 w 51"/>
                <a:gd name="T7" fmla="*/ 7 h 27"/>
                <a:gd name="T8" fmla="*/ 28 w 51"/>
                <a:gd name="T9" fmla="*/ 2 h 27"/>
              </a:gdLst>
              <a:ahLst/>
              <a:cxnLst>
                <a:cxn ang="0">
                  <a:pos x="T0" y="T1"/>
                </a:cxn>
                <a:cxn ang="0">
                  <a:pos x="T2" y="T3"/>
                </a:cxn>
                <a:cxn ang="0">
                  <a:pos x="T4" y="T5"/>
                </a:cxn>
                <a:cxn ang="0">
                  <a:pos x="T6" y="T7"/>
                </a:cxn>
                <a:cxn ang="0">
                  <a:pos x="T8" y="T9"/>
                </a:cxn>
              </a:cxnLst>
              <a:rect l="0" t="0" r="r" b="b"/>
              <a:pathLst>
                <a:path w="51" h="27">
                  <a:moveTo>
                    <a:pt x="28" y="2"/>
                  </a:moveTo>
                  <a:cubicBezTo>
                    <a:pt x="38" y="5"/>
                    <a:pt x="47" y="11"/>
                    <a:pt x="51" y="19"/>
                  </a:cubicBezTo>
                  <a:cubicBezTo>
                    <a:pt x="43" y="25"/>
                    <a:pt x="33" y="27"/>
                    <a:pt x="23" y="24"/>
                  </a:cubicBezTo>
                  <a:cubicBezTo>
                    <a:pt x="13" y="22"/>
                    <a:pt x="4" y="15"/>
                    <a:pt x="0" y="7"/>
                  </a:cubicBezTo>
                  <a:cubicBezTo>
                    <a:pt x="8" y="2"/>
                    <a:pt x="18" y="0"/>
                    <a:pt x="28" y="2"/>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7" name="Freeform 419"/>
            <p:cNvSpPr/>
            <p:nvPr/>
          </p:nvSpPr>
          <p:spPr bwMode="auto">
            <a:xfrm>
              <a:off x="1508126" y="5387976"/>
              <a:ext cx="214313" cy="142875"/>
            </a:xfrm>
            <a:custGeom>
              <a:avLst/>
              <a:gdLst>
                <a:gd name="T0" fmla="*/ 22 w 57"/>
                <a:gd name="T1" fmla="*/ 7 h 38"/>
                <a:gd name="T2" fmla="*/ 57 w 57"/>
                <a:gd name="T3" fmla="*/ 3 h 38"/>
                <a:gd name="T4" fmla="*/ 35 w 57"/>
                <a:gd name="T5" fmla="*/ 31 h 38"/>
                <a:gd name="T6" fmla="*/ 0 w 57"/>
                <a:gd name="T7" fmla="*/ 35 h 38"/>
                <a:gd name="T8" fmla="*/ 22 w 57"/>
                <a:gd name="T9" fmla="*/ 7 h 38"/>
              </a:gdLst>
              <a:ahLst/>
              <a:cxnLst>
                <a:cxn ang="0">
                  <a:pos x="T0" y="T1"/>
                </a:cxn>
                <a:cxn ang="0">
                  <a:pos x="T2" y="T3"/>
                </a:cxn>
                <a:cxn ang="0">
                  <a:pos x="T4" y="T5"/>
                </a:cxn>
                <a:cxn ang="0">
                  <a:pos x="T6" y="T7"/>
                </a:cxn>
                <a:cxn ang="0">
                  <a:pos x="T8" y="T9"/>
                </a:cxn>
              </a:cxnLst>
              <a:rect l="0" t="0" r="r" b="b"/>
              <a:pathLst>
                <a:path w="57" h="38">
                  <a:moveTo>
                    <a:pt x="22" y="7"/>
                  </a:moveTo>
                  <a:cubicBezTo>
                    <a:pt x="33" y="1"/>
                    <a:pt x="46" y="0"/>
                    <a:pt x="57" y="3"/>
                  </a:cubicBezTo>
                  <a:cubicBezTo>
                    <a:pt x="54" y="15"/>
                    <a:pt x="46" y="25"/>
                    <a:pt x="35" y="31"/>
                  </a:cubicBezTo>
                  <a:cubicBezTo>
                    <a:pt x="24" y="37"/>
                    <a:pt x="11" y="38"/>
                    <a:pt x="0" y="35"/>
                  </a:cubicBezTo>
                  <a:cubicBezTo>
                    <a:pt x="3" y="23"/>
                    <a:pt x="10" y="13"/>
                    <a:pt x="22" y="7"/>
                  </a:cubicBezTo>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8" name="Freeform 420"/>
            <p:cNvSpPr/>
            <p:nvPr/>
          </p:nvSpPr>
          <p:spPr bwMode="auto">
            <a:xfrm>
              <a:off x="1395413" y="3281363"/>
              <a:ext cx="173038" cy="249238"/>
            </a:xfrm>
            <a:custGeom>
              <a:avLst/>
              <a:gdLst>
                <a:gd name="T0" fmla="*/ 37 w 46"/>
                <a:gd name="T1" fmla="*/ 24 h 66"/>
                <a:gd name="T2" fmla="*/ 43 w 46"/>
                <a:gd name="T3" fmla="*/ 66 h 66"/>
                <a:gd name="T4" fmla="*/ 9 w 46"/>
                <a:gd name="T5" fmla="*/ 41 h 66"/>
                <a:gd name="T6" fmla="*/ 3 w 46"/>
                <a:gd name="T7" fmla="*/ 0 h 66"/>
                <a:gd name="T8" fmla="*/ 37 w 46"/>
                <a:gd name="T9" fmla="*/ 24 h 66"/>
              </a:gdLst>
              <a:ahLst/>
              <a:cxnLst>
                <a:cxn ang="0">
                  <a:pos x="T0" y="T1"/>
                </a:cxn>
                <a:cxn ang="0">
                  <a:pos x="T2" y="T3"/>
                </a:cxn>
                <a:cxn ang="0">
                  <a:pos x="T4" y="T5"/>
                </a:cxn>
                <a:cxn ang="0">
                  <a:pos x="T6" y="T7"/>
                </a:cxn>
                <a:cxn ang="0">
                  <a:pos x="T8" y="T9"/>
                </a:cxn>
              </a:cxnLst>
              <a:rect l="0" t="0" r="r" b="b"/>
              <a:pathLst>
                <a:path w="46" h="66">
                  <a:moveTo>
                    <a:pt x="37" y="24"/>
                  </a:moveTo>
                  <a:cubicBezTo>
                    <a:pt x="45" y="37"/>
                    <a:pt x="46" y="52"/>
                    <a:pt x="43" y="66"/>
                  </a:cubicBezTo>
                  <a:cubicBezTo>
                    <a:pt x="29" y="63"/>
                    <a:pt x="17" y="54"/>
                    <a:pt x="9" y="41"/>
                  </a:cubicBezTo>
                  <a:cubicBezTo>
                    <a:pt x="1" y="28"/>
                    <a:pt x="0" y="13"/>
                    <a:pt x="3" y="0"/>
                  </a:cubicBezTo>
                  <a:cubicBezTo>
                    <a:pt x="17" y="3"/>
                    <a:pt x="29" y="11"/>
                    <a:pt x="37" y="24"/>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9" name="Freeform 421"/>
            <p:cNvSpPr/>
            <p:nvPr/>
          </p:nvSpPr>
          <p:spPr bwMode="auto">
            <a:xfrm>
              <a:off x="1785938" y="3041651"/>
              <a:ext cx="176213" cy="247650"/>
            </a:xfrm>
            <a:custGeom>
              <a:avLst/>
              <a:gdLst>
                <a:gd name="T0" fmla="*/ 38 w 47"/>
                <a:gd name="T1" fmla="*/ 25 h 66"/>
                <a:gd name="T2" fmla="*/ 43 w 47"/>
                <a:gd name="T3" fmla="*/ 66 h 66"/>
                <a:gd name="T4" fmla="*/ 9 w 47"/>
                <a:gd name="T5" fmla="*/ 42 h 66"/>
                <a:gd name="T6" fmla="*/ 4 w 47"/>
                <a:gd name="T7" fmla="*/ 0 h 66"/>
                <a:gd name="T8" fmla="*/ 38 w 47"/>
                <a:gd name="T9" fmla="*/ 25 h 66"/>
              </a:gdLst>
              <a:ahLst/>
              <a:cxnLst>
                <a:cxn ang="0">
                  <a:pos x="T0" y="T1"/>
                </a:cxn>
                <a:cxn ang="0">
                  <a:pos x="T2" y="T3"/>
                </a:cxn>
                <a:cxn ang="0">
                  <a:pos x="T4" y="T5"/>
                </a:cxn>
                <a:cxn ang="0">
                  <a:pos x="T6" y="T7"/>
                </a:cxn>
                <a:cxn ang="0">
                  <a:pos x="T8" y="T9"/>
                </a:cxn>
              </a:cxnLst>
              <a:rect l="0" t="0" r="r" b="b"/>
              <a:pathLst>
                <a:path w="47" h="66">
                  <a:moveTo>
                    <a:pt x="38" y="25"/>
                  </a:moveTo>
                  <a:cubicBezTo>
                    <a:pt x="45" y="38"/>
                    <a:pt x="47" y="53"/>
                    <a:pt x="43" y="66"/>
                  </a:cubicBezTo>
                  <a:cubicBezTo>
                    <a:pt x="30" y="63"/>
                    <a:pt x="17" y="55"/>
                    <a:pt x="9" y="42"/>
                  </a:cubicBezTo>
                  <a:cubicBezTo>
                    <a:pt x="2" y="29"/>
                    <a:pt x="0" y="14"/>
                    <a:pt x="4" y="0"/>
                  </a:cubicBezTo>
                  <a:cubicBezTo>
                    <a:pt x="18" y="3"/>
                    <a:pt x="30" y="12"/>
                    <a:pt x="38" y="25"/>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0" name="Freeform 422"/>
            <p:cNvSpPr/>
            <p:nvPr/>
          </p:nvSpPr>
          <p:spPr bwMode="auto">
            <a:xfrm>
              <a:off x="2728913" y="3198813"/>
              <a:ext cx="131763" cy="263525"/>
            </a:xfrm>
            <a:custGeom>
              <a:avLst/>
              <a:gdLst>
                <a:gd name="T0" fmla="*/ 33 w 35"/>
                <a:gd name="T1" fmla="*/ 38 h 70"/>
                <a:gd name="T2" fmla="*/ 11 w 35"/>
                <a:gd name="T3" fmla="*/ 70 h 70"/>
                <a:gd name="T4" fmla="*/ 3 w 35"/>
                <a:gd name="T5" fmla="*/ 32 h 70"/>
                <a:gd name="T6" fmla="*/ 25 w 35"/>
                <a:gd name="T7" fmla="*/ 0 h 70"/>
                <a:gd name="T8" fmla="*/ 33 w 35"/>
                <a:gd name="T9" fmla="*/ 38 h 70"/>
              </a:gdLst>
              <a:ahLst/>
              <a:cxnLst>
                <a:cxn ang="0">
                  <a:pos x="T0" y="T1"/>
                </a:cxn>
                <a:cxn ang="0">
                  <a:pos x="T2" y="T3"/>
                </a:cxn>
                <a:cxn ang="0">
                  <a:pos x="T4" y="T5"/>
                </a:cxn>
                <a:cxn ang="0">
                  <a:pos x="T6" y="T7"/>
                </a:cxn>
                <a:cxn ang="0">
                  <a:pos x="T8" y="T9"/>
                </a:cxn>
              </a:cxnLst>
              <a:rect l="0" t="0" r="r" b="b"/>
              <a:pathLst>
                <a:path w="35" h="70">
                  <a:moveTo>
                    <a:pt x="33" y="38"/>
                  </a:moveTo>
                  <a:cubicBezTo>
                    <a:pt x="30" y="52"/>
                    <a:pt x="22" y="63"/>
                    <a:pt x="11" y="70"/>
                  </a:cubicBezTo>
                  <a:cubicBezTo>
                    <a:pt x="4" y="60"/>
                    <a:pt x="0" y="46"/>
                    <a:pt x="3" y="32"/>
                  </a:cubicBezTo>
                  <a:cubicBezTo>
                    <a:pt x="6" y="19"/>
                    <a:pt x="14" y="7"/>
                    <a:pt x="25" y="0"/>
                  </a:cubicBezTo>
                  <a:cubicBezTo>
                    <a:pt x="32" y="11"/>
                    <a:pt x="35" y="24"/>
                    <a:pt x="33" y="38"/>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1" name="Freeform 423"/>
            <p:cNvSpPr/>
            <p:nvPr/>
          </p:nvSpPr>
          <p:spPr bwMode="auto">
            <a:xfrm>
              <a:off x="1166813" y="3752851"/>
              <a:ext cx="263525" cy="134938"/>
            </a:xfrm>
            <a:custGeom>
              <a:avLst/>
              <a:gdLst>
                <a:gd name="T0" fmla="*/ 39 w 70"/>
                <a:gd name="T1" fmla="*/ 3 h 36"/>
                <a:gd name="T2" fmla="*/ 70 w 70"/>
                <a:gd name="T3" fmla="*/ 26 h 36"/>
                <a:gd name="T4" fmla="*/ 32 w 70"/>
                <a:gd name="T5" fmla="*/ 32 h 36"/>
                <a:gd name="T6" fmla="*/ 0 w 70"/>
                <a:gd name="T7" fmla="*/ 9 h 36"/>
                <a:gd name="T8" fmla="*/ 39 w 70"/>
                <a:gd name="T9" fmla="*/ 3 h 36"/>
              </a:gdLst>
              <a:ahLst/>
              <a:cxnLst>
                <a:cxn ang="0">
                  <a:pos x="T0" y="T1"/>
                </a:cxn>
                <a:cxn ang="0">
                  <a:pos x="T2" y="T3"/>
                </a:cxn>
                <a:cxn ang="0">
                  <a:pos x="T4" y="T5"/>
                </a:cxn>
                <a:cxn ang="0">
                  <a:pos x="T6" y="T7"/>
                </a:cxn>
                <a:cxn ang="0">
                  <a:pos x="T8" y="T9"/>
                </a:cxn>
              </a:cxnLst>
              <a:rect l="0" t="0" r="r" b="b"/>
              <a:pathLst>
                <a:path w="70" h="36">
                  <a:moveTo>
                    <a:pt x="39" y="3"/>
                  </a:moveTo>
                  <a:cubicBezTo>
                    <a:pt x="52" y="6"/>
                    <a:pt x="63" y="15"/>
                    <a:pt x="70" y="26"/>
                  </a:cubicBezTo>
                  <a:cubicBezTo>
                    <a:pt x="59" y="33"/>
                    <a:pt x="45" y="36"/>
                    <a:pt x="32" y="32"/>
                  </a:cubicBezTo>
                  <a:cubicBezTo>
                    <a:pt x="18" y="29"/>
                    <a:pt x="7" y="21"/>
                    <a:pt x="0" y="9"/>
                  </a:cubicBezTo>
                  <a:cubicBezTo>
                    <a:pt x="11" y="2"/>
                    <a:pt x="25" y="0"/>
                    <a:pt x="39" y="3"/>
                  </a:cubicBezTo>
                  <a:close/>
                </a:path>
              </a:pathLst>
            </a:custGeom>
            <a:solidFill>
              <a:srgbClr val="00A38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2" name="Freeform 424"/>
            <p:cNvSpPr/>
            <p:nvPr/>
          </p:nvSpPr>
          <p:spPr bwMode="auto">
            <a:xfrm>
              <a:off x="3133726" y="3929063"/>
              <a:ext cx="74613" cy="146050"/>
            </a:xfrm>
            <a:custGeom>
              <a:avLst/>
              <a:gdLst>
                <a:gd name="T0" fmla="*/ 18 w 20"/>
                <a:gd name="T1" fmla="*/ 22 h 39"/>
                <a:gd name="T2" fmla="*/ 15 w 20"/>
                <a:gd name="T3" fmla="*/ 0 h 39"/>
                <a:gd name="T4" fmla="*/ 2 w 20"/>
                <a:gd name="T5" fmla="*/ 17 h 39"/>
                <a:gd name="T6" fmla="*/ 5 w 20"/>
                <a:gd name="T7" fmla="*/ 39 h 39"/>
                <a:gd name="T8" fmla="*/ 18 w 20"/>
                <a:gd name="T9" fmla="*/ 22 h 39"/>
              </a:gdLst>
              <a:ahLst/>
              <a:cxnLst>
                <a:cxn ang="0">
                  <a:pos x="T0" y="T1"/>
                </a:cxn>
                <a:cxn ang="0">
                  <a:pos x="T2" y="T3"/>
                </a:cxn>
                <a:cxn ang="0">
                  <a:pos x="T4" y="T5"/>
                </a:cxn>
                <a:cxn ang="0">
                  <a:pos x="T6" y="T7"/>
                </a:cxn>
                <a:cxn ang="0">
                  <a:pos x="T8" y="T9"/>
                </a:cxn>
              </a:cxnLst>
              <a:rect l="0" t="0" r="r" b="b"/>
              <a:pathLst>
                <a:path w="20" h="39">
                  <a:moveTo>
                    <a:pt x="18" y="22"/>
                  </a:moveTo>
                  <a:cubicBezTo>
                    <a:pt x="20" y="14"/>
                    <a:pt x="19" y="7"/>
                    <a:pt x="15" y="0"/>
                  </a:cubicBezTo>
                  <a:cubicBezTo>
                    <a:pt x="9" y="4"/>
                    <a:pt x="4" y="10"/>
                    <a:pt x="2" y="17"/>
                  </a:cubicBezTo>
                  <a:cubicBezTo>
                    <a:pt x="0" y="25"/>
                    <a:pt x="1" y="33"/>
                    <a:pt x="5" y="39"/>
                  </a:cubicBezTo>
                  <a:cubicBezTo>
                    <a:pt x="11" y="36"/>
                    <a:pt x="16" y="30"/>
                    <a:pt x="18" y="22"/>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3" name="Freeform 425"/>
            <p:cNvSpPr/>
            <p:nvPr/>
          </p:nvSpPr>
          <p:spPr bwMode="auto">
            <a:xfrm>
              <a:off x="3603626" y="3722688"/>
              <a:ext cx="127000" cy="292100"/>
            </a:xfrm>
            <a:custGeom>
              <a:avLst/>
              <a:gdLst>
                <a:gd name="T0" fmla="*/ 33 w 34"/>
                <a:gd name="T1" fmla="*/ 38 h 78"/>
                <a:gd name="T2" fmla="*/ 16 w 34"/>
                <a:gd name="T3" fmla="*/ 0 h 78"/>
                <a:gd name="T4" fmla="*/ 0 w 34"/>
                <a:gd name="T5" fmla="*/ 39 h 78"/>
                <a:gd name="T6" fmla="*/ 18 w 34"/>
                <a:gd name="T7" fmla="*/ 78 h 78"/>
                <a:gd name="T8" fmla="*/ 33 w 34"/>
                <a:gd name="T9" fmla="*/ 38 h 78"/>
              </a:gdLst>
              <a:ahLst/>
              <a:cxnLst>
                <a:cxn ang="0">
                  <a:pos x="T0" y="T1"/>
                </a:cxn>
                <a:cxn ang="0">
                  <a:pos x="T2" y="T3"/>
                </a:cxn>
                <a:cxn ang="0">
                  <a:pos x="T4" y="T5"/>
                </a:cxn>
                <a:cxn ang="0">
                  <a:pos x="T6" y="T7"/>
                </a:cxn>
                <a:cxn ang="0">
                  <a:pos x="T8" y="T9"/>
                </a:cxn>
              </a:cxnLst>
              <a:rect l="0" t="0" r="r" b="b"/>
              <a:pathLst>
                <a:path w="34" h="78">
                  <a:moveTo>
                    <a:pt x="33" y="38"/>
                  </a:moveTo>
                  <a:cubicBezTo>
                    <a:pt x="33" y="23"/>
                    <a:pt x="26" y="9"/>
                    <a:pt x="16" y="0"/>
                  </a:cubicBezTo>
                  <a:cubicBezTo>
                    <a:pt x="6" y="10"/>
                    <a:pt x="0" y="24"/>
                    <a:pt x="0" y="39"/>
                  </a:cubicBezTo>
                  <a:cubicBezTo>
                    <a:pt x="1" y="55"/>
                    <a:pt x="7" y="68"/>
                    <a:pt x="18" y="78"/>
                  </a:cubicBezTo>
                  <a:cubicBezTo>
                    <a:pt x="28" y="68"/>
                    <a:pt x="34" y="54"/>
                    <a:pt x="33" y="3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4" name="Freeform 426"/>
            <p:cNvSpPr/>
            <p:nvPr/>
          </p:nvSpPr>
          <p:spPr bwMode="auto">
            <a:xfrm>
              <a:off x="3167063" y="3289301"/>
              <a:ext cx="225425" cy="192088"/>
            </a:xfrm>
            <a:custGeom>
              <a:avLst/>
              <a:gdLst>
                <a:gd name="T0" fmla="*/ 41 w 60"/>
                <a:gd name="T1" fmla="*/ 13 h 51"/>
                <a:gd name="T2" fmla="*/ 0 w 60"/>
                <a:gd name="T3" fmla="*/ 1 h 51"/>
                <a:gd name="T4" fmla="*/ 20 w 60"/>
                <a:gd name="T5" fmla="*/ 38 h 51"/>
                <a:gd name="T6" fmla="*/ 60 w 60"/>
                <a:gd name="T7" fmla="*/ 50 h 51"/>
                <a:gd name="T8" fmla="*/ 41 w 60"/>
                <a:gd name="T9" fmla="*/ 13 h 51"/>
              </a:gdLst>
              <a:ahLst/>
              <a:cxnLst>
                <a:cxn ang="0">
                  <a:pos x="T0" y="T1"/>
                </a:cxn>
                <a:cxn ang="0">
                  <a:pos x="T2" y="T3"/>
                </a:cxn>
                <a:cxn ang="0">
                  <a:pos x="T4" y="T5"/>
                </a:cxn>
                <a:cxn ang="0">
                  <a:pos x="T6" y="T7"/>
                </a:cxn>
                <a:cxn ang="0">
                  <a:pos x="T8" y="T9"/>
                </a:cxn>
              </a:cxnLst>
              <a:rect l="0" t="0" r="r" b="b"/>
              <a:pathLst>
                <a:path w="60" h="51">
                  <a:moveTo>
                    <a:pt x="41" y="13"/>
                  </a:moveTo>
                  <a:cubicBezTo>
                    <a:pt x="29" y="3"/>
                    <a:pt x="14" y="0"/>
                    <a:pt x="0" y="1"/>
                  </a:cubicBezTo>
                  <a:cubicBezTo>
                    <a:pt x="2" y="15"/>
                    <a:pt x="8" y="29"/>
                    <a:pt x="20" y="38"/>
                  </a:cubicBezTo>
                  <a:cubicBezTo>
                    <a:pt x="32" y="48"/>
                    <a:pt x="47" y="51"/>
                    <a:pt x="60" y="50"/>
                  </a:cubicBezTo>
                  <a:cubicBezTo>
                    <a:pt x="59" y="36"/>
                    <a:pt x="52" y="22"/>
                    <a:pt x="41" y="13"/>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5" name="Freeform 427"/>
            <p:cNvSpPr/>
            <p:nvPr/>
          </p:nvSpPr>
          <p:spPr bwMode="auto">
            <a:xfrm>
              <a:off x="3509963" y="3184526"/>
              <a:ext cx="160338" cy="139700"/>
            </a:xfrm>
            <a:custGeom>
              <a:avLst/>
              <a:gdLst>
                <a:gd name="T0" fmla="*/ 29 w 43"/>
                <a:gd name="T1" fmla="*/ 9 h 37"/>
                <a:gd name="T2" fmla="*/ 0 w 43"/>
                <a:gd name="T3" fmla="*/ 1 h 37"/>
                <a:gd name="T4" fmla="*/ 14 w 43"/>
                <a:gd name="T5" fmla="*/ 27 h 37"/>
                <a:gd name="T6" fmla="*/ 43 w 43"/>
                <a:gd name="T7" fmla="*/ 35 h 37"/>
                <a:gd name="T8" fmla="*/ 29 w 43"/>
                <a:gd name="T9" fmla="*/ 9 h 37"/>
              </a:gdLst>
              <a:ahLst/>
              <a:cxnLst>
                <a:cxn ang="0">
                  <a:pos x="T0" y="T1"/>
                </a:cxn>
                <a:cxn ang="0">
                  <a:pos x="T2" y="T3"/>
                </a:cxn>
                <a:cxn ang="0">
                  <a:pos x="T4" y="T5"/>
                </a:cxn>
                <a:cxn ang="0">
                  <a:pos x="T6" y="T7"/>
                </a:cxn>
                <a:cxn ang="0">
                  <a:pos x="T8" y="T9"/>
                </a:cxn>
              </a:cxnLst>
              <a:rect l="0" t="0" r="r" b="b"/>
              <a:pathLst>
                <a:path w="43" h="37">
                  <a:moveTo>
                    <a:pt x="29" y="9"/>
                  </a:moveTo>
                  <a:cubicBezTo>
                    <a:pt x="20" y="2"/>
                    <a:pt x="10" y="0"/>
                    <a:pt x="0" y="1"/>
                  </a:cubicBezTo>
                  <a:cubicBezTo>
                    <a:pt x="1" y="11"/>
                    <a:pt x="6" y="20"/>
                    <a:pt x="14" y="27"/>
                  </a:cubicBezTo>
                  <a:cubicBezTo>
                    <a:pt x="23" y="34"/>
                    <a:pt x="33" y="37"/>
                    <a:pt x="43" y="35"/>
                  </a:cubicBezTo>
                  <a:cubicBezTo>
                    <a:pt x="42" y="25"/>
                    <a:pt x="37" y="16"/>
                    <a:pt x="29" y="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6" name="Freeform 428"/>
            <p:cNvSpPr/>
            <p:nvPr/>
          </p:nvSpPr>
          <p:spPr bwMode="auto">
            <a:xfrm>
              <a:off x="4165601" y="3094038"/>
              <a:ext cx="98425" cy="206375"/>
            </a:xfrm>
            <a:custGeom>
              <a:avLst/>
              <a:gdLst>
                <a:gd name="T0" fmla="*/ 25 w 26"/>
                <a:gd name="T1" fmla="*/ 26 h 55"/>
                <a:gd name="T2" fmla="*/ 10 w 26"/>
                <a:gd name="T3" fmla="*/ 0 h 55"/>
                <a:gd name="T4" fmla="*/ 1 w 26"/>
                <a:gd name="T5" fmla="*/ 28 h 55"/>
                <a:gd name="T6" fmla="*/ 15 w 26"/>
                <a:gd name="T7" fmla="*/ 55 h 55"/>
                <a:gd name="T8" fmla="*/ 25 w 26"/>
                <a:gd name="T9" fmla="*/ 26 h 55"/>
              </a:gdLst>
              <a:ahLst/>
              <a:cxnLst>
                <a:cxn ang="0">
                  <a:pos x="T0" y="T1"/>
                </a:cxn>
                <a:cxn ang="0">
                  <a:pos x="T2" y="T3"/>
                </a:cxn>
                <a:cxn ang="0">
                  <a:pos x="T4" y="T5"/>
                </a:cxn>
                <a:cxn ang="0">
                  <a:pos x="T6" y="T7"/>
                </a:cxn>
                <a:cxn ang="0">
                  <a:pos x="T8" y="T9"/>
                </a:cxn>
              </a:cxnLst>
              <a:rect l="0" t="0" r="r" b="b"/>
              <a:pathLst>
                <a:path w="26" h="55">
                  <a:moveTo>
                    <a:pt x="25" y="26"/>
                  </a:moveTo>
                  <a:cubicBezTo>
                    <a:pt x="24" y="15"/>
                    <a:pt x="18" y="6"/>
                    <a:pt x="10" y="0"/>
                  </a:cubicBezTo>
                  <a:cubicBezTo>
                    <a:pt x="4" y="7"/>
                    <a:pt x="0" y="18"/>
                    <a:pt x="1" y="28"/>
                  </a:cubicBezTo>
                  <a:cubicBezTo>
                    <a:pt x="2" y="39"/>
                    <a:pt x="8" y="48"/>
                    <a:pt x="15" y="55"/>
                  </a:cubicBezTo>
                  <a:cubicBezTo>
                    <a:pt x="22" y="47"/>
                    <a:pt x="26" y="37"/>
                    <a:pt x="25"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7" name="Freeform 429"/>
            <p:cNvSpPr/>
            <p:nvPr/>
          </p:nvSpPr>
          <p:spPr bwMode="auto">
            <a:xfrm>
              <a:off x="3802063" y="3030538"/>
              <a:ext cx="127000" cy="274638"/>
            </a:xfrm>
            <a:custGeom>
              <a:avLst/>
              <a:gdLst>
                <a:gd name="T0" fmla="*/ 32 w 34"/>
                <a:gd name="T1" fmla="*/ 35 h 73"/>
                <a:gd name="T2" fmla="*/ 13 w 34"/>
                <a:gd name="T3" fmla="*/ 0 h 73"/>
                <a:gd name="T4" fmla="*/ 1 w 34"/>
                <a:gd name="T5" fmla="*/ 38 h 73"/>
                <a:gd name="T6" fmla="*/ 20 w 34"/>
                <a:gd name="T7" fmla="*/ 73 h 73"/>
                <a:gd name="T8" fmla="*/ 32 w 34"/>
                <a:gd name="T9" fmla="*/ 35 h 73"/>
              </a:gdLst>
              <a:ahLst/>
              <a:cxnLst>
                <a:cxn ang="0">
                  <a:pos x="T0" y="T1"/>
                </a:cxn>
                <a:cxn ang="0">
                  <a:pos x="T2" y="T3"/>
                </a:cxn>
                <a:cxn ang="0">
                  <a:pos x="T4" y="T5"/>
                </a:cxn>
                <a:cxn ang="0">
                  <a:pos x="T6" y="T7"/>
                </a:cxn>
                <a:cxn ang="0">
                  <a:pos x="T8" y="T9"/>
                </a:cxn>
              </a:cxnLst>
              <a:rect l="0" t="0" r="r" b="b"/>
              <a:pathLst>
                <a:path w="34" h="73">
                  <a:moveTo>
                    <a:pt x="32" y="35"/>
                  </a:moveTo>
                  <a:cubicBezTo>
                    <a:pt x="31" y="20"/>
                    <a:pt x="24" y="8"/>
                    <a:pt x="13" y="0"/>
                  </a:cubicBezTo>
                  <a:cubicBezTo>
                    <a:pt x="5" y="10"/>
                    <a:pt x="0" y="23"/>
                    <a:pt x="1" y="38"/>
                  </a:cubicBezTo>
                  <a:cubicBezTo>
                    <a:pt x="3" y="52"/>
                    <a:pt x="10" y="64"/>
                    <a:pt x="20" y="73"/>
                  </a:cubicBezTo>
                  <a:cubicBezTo>
                    <a:pt x="29" y="63"/>
                    <a:pt x="34" y="49"/>
                    <a:pt x="32" y="3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8" name="Freeform 430"/>
            <p:cNvSpPr/>
            <p:nvPr/>
          </p:nvSpPr>
          <p:spPr bwMode="auto">
            <a:xfrm>
              <a:off x="3557588" y="3451226"/>
              <a:ext cx="150813" cy="104775"/>
            </a:xfrm>
            <a:custGeom>
              <a:avLst/>
              <a:gdLst>
                <a:gd name="T0" fmla="*/ 25 w 40"/>
                <a:gd name="T1" fmla="*/ 6 h 28"/>
                <a:gd name="T2" fmla="*/ 0 w 40"/>
                <a:gd name="T3" fmla="*/ 3 h 28"/>
                <a:gd name="T4" fmla="*/ 15 w 40"/>
                <a:gd name="T5" fmla="*/ 23 h 28"/>
                <a:gd name="T6" fmla="*/ 40 w 40"/>
                <a:gd name="T7" fmla="*/ 26 h 28"/>
                <a:gd name="T8" fmla="*/ 25 w 40"/>
                <a:gd name="T9" fmla="*/ 6 h 28"/>
              </a:gdLst>
              <a:ahLst/>
              <a:cxnLst>
                <a:cxn ang="0">
                  <a:pos x="T0" y="T1"/>
                </a:cxn>
                <a:cxn ang="0">
                  <a:pos x="T2" y="T3"/>
                </a:cxn>
                <a:cxn ang="0">
                  <a:pos x="T4" y="T5"/>
                </a:cxn>
                <a:cxn ang="0">
                  <a:pos x="T6" y="T7"/>
                </a:cxn>
                <a:cxn ang="0">
                  <a:pos x="T8" y="T9"/>
                </a:cxn>
              </a:cxnLst>
              <a:rect l="0" t="0" r="r" b="b"/>
              <a:pathLst>
                <a:path w="40" h="28">
                  <a:moveTo>
                    <a:pt x="25" y="6"/>
                  </a:moveTo>
                  <a:cubicBezTo>
                    <a:pt x="17" y="1"/>
                    <a:pt x="8" y="0"/>
                    <a:pt x="0" y="3"/>
                  </a:cubicBezTo>
                  <a:cubicBezTo>
                    <a:pt x="2" y="11"/>
                    <a:pt x="7" y="18"/>
                    <a:pt x="15" y="23"/>
                  </a:cubicBezTo>
                  <a:cubicBezTo>
                    <a:pt x="23" y="27"/>
                    <a:pt x="32" y="28"/>
                    <a:pt x="40" y="26"/>
                  </a:cubicBezTo>
                  <a:cubicBezTo>
                    <a:pt x="38" y="18"/>
                    <a:pt x="33" y="10"/>
                    <a:pt x="25" y="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9" name="Freeform 431"/>
            <p:cNvSpPr/>
            <p:nvPr/>
          </p:nvSpPr>
          <p:spPr bwMode="auto">
            <a:xfrm>
              <a:off x="3160713" y="3635376"/>
              <a:ext cx="149225" cy="104775"/>
            </a:xfrm>
            <a:custGeom>
              <a:avLst/>
              <a:gdLst>
                <a:gd name="T0" fmla="*/ 25 w 40"/>
                <a:gd name="T1" fmla="*/ 6 h 28"/>
                <a:gd name="T2" fmla="*/ 0 w 40"/>
                <a:gd name="T3" fmla="*/ 3 h 28"/>
                <a:gd name="T4" fmla="*/ 15 w 40"/>
                <a:gd name="T5" fmla="*/ 23 h 28"/>
                <a:gd name="T6" fmla="*/ 40 w 40"/>
                <a:gd name="T7" fmla="*/ 26 h 28"/>
                <a:gd name="T8" fmla="*/ 25 w 40"/>
                <a:gd name="T9" fmla="*/ 6 h 28"/>
              </a:gdLst>
              <a:ahLst/>
              <a:cxnLst>
                <a:cxn ang="0">
                  <a:pos x="T0" y="T1"/>
                </a:cxn>
                <a:cxn ang="0">
                  <a:pos x="T2" y="T3"/>
                </a:cxn>
                <a:cxn ang="0">
                  <a:pos x="T4" y="T5"/>
                </a:cxn>
                <a:cxn ang="0">
                  <a:pos x="T6" y="T7"/>
                </a:cxn>
                <a:cxn ang="0">
                  <a:pos x="T8" y="T9"/>
                </a:cxn>
              </a:cxnLst>
              <a:rect l="0" t="0" r="r" b="b"/>
              <a:pathLst>
                <a:path w="40" h="28">
                  <a:moveTo>
                    <a:pt x="25" y="6"/>
                  </a:moveTo>
                  <a:cubicBezTo>
                    <a:pt x="17" y="1"/>
                    <a:pt x="8" y="0"/>
                    <a:pt x="0" y="3"/>
                  </a:cubicBezTo>
                  <a:cubicBezTo>
                    <a:pt x="2" y="11"/>
                    <a:pt x="7" y="18"/>
                    <a:pt x="15" y="23"/>
                  </a:cubicBezTo>
                  <a:cubicBezTo>
                    <a:pt x="23" y="27"/>
                    <a:pt x="32" y="28"/>
                    <a:pt x="40" y="26"/>
                  </a:cubicBezTo>
                  <a:cubicBezTo>
                    <a:pt x="38" y="18"/>
                    <a:pt x="33" y="10"/>
                    <a:pt x="25" y="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0" name="Freeform 432"/>
            <p:cNvSpPr/>
            <p:nvPr/>
          </p:nvSpPr>
          <p:spPr bwMode="auto">
            <a:xfrm>
              <a:off x="4421188" y="3357563"/>
              <a:ext cx="165100" cy="127000"/>
            </a:xfrm>
            <a:custGeom>
              <a:avLst/>
              <a:gdLst>
                <a:gd name="T0" fmla="*/ 28 w 44"/>
                <a:gd name="T1" fmla="*/ 26 h 34"/>
                <a:gd name="T2" fmla="*/ 44 w 44"/>
                <a:gd name="T3" fmla="*/ 1 h 34"/>
                <a:gd name="T4" fmla="*/ 15 w 44"/>
                <a:gd name="T5" fmla="*/ 8 h 34"/>
                <a:gd name="T6" fmla="*/ 0 w 44"/>
                <a:gd name="T7" fmla="*/ 32 h 34"/>
                <a:gd name="T8" fmla="*/ 28 w 44"/>
                <a:gd name="T9" fmla="*/ 26 h 34"/>
              </a:gdLst>
              <a:ahLst/>
              <a:cxnLst>
                <a:cxn ang="0">
                  <a:pos x="T0" y="T1"/>
                </a:cxn>
                <a:cxn ang="0">
                  <a:pos x="T2" y="T3"/>
                </a:cxn>
                <a:cxn ang="0">
                  <a:pos x="T4" y="T5"/>
                </a:cxn>
                <a:cxn ang="0">
                  <a:pos x="T6" y="T7"/>
                </a:cxn>
                <a:cxn ang="0">
                  <a:pos x="T8" y="T9"/>
                </a:cxn>
              </a:cxnLst>
              <a:rect l="0" t="0" r="r" b="b"/>
              <a:pathLst>
                <a:path w="44" h="34">
                  <a:moveTo>
                    <a:pt x="28" y="26"/>
                  </a:moveTo>
                  <a:cubicBezTo>
                    <a:pt x="37" y="20"/>
                    <a:pt x="42" y="11"/>
                    <a:pt x="44" y="1"/>
                  </a:cubicBezTo>
                  <a:cubicBezTo>
                    <a:pt x="34" y="0"/>
                    <a:pt x="24" y="1"/>
                    <a:pt x="15" y="8"/>
                  </a:cubicBezTo>
                  <a:cubicBezTo>
                    <a:pt x="6" y="14"/>
                    <a:pt x="1" y="23"/>
                    <a:pt x="0" y="32"/>
                  </a:cubicBezTo>
                  <a:cubicBezTo>
                    <a:pt x="9" y="34"/>
                    <a:pt x="20" y="32"/>
                    <a:pt x="28"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1" name="Freeform 433"/>
            <p:cNvSpPr/>
            <p:nvPr/>
          </p:nvSpPr>
          <p:spPr bwMode="auto">
            <a:xfrm>
              <a:off x="4011613" y="3495676"/>
              <a:ext cx="109538" cy="87313"/>
            </a:xfrm>
            <a:custGeom>
              <a:avLst/>
              <a:gdLst>
                <a:gd name="T0" fmla="*/ 19 w 29"/>
                <a:gd name="T1" fmla="*/ 18 h 23"/>
                <a:gd name="T2" fmla="*/ 29 w 29"/>
                <a:gd name="T3" fmla="*/ 2 h 23"/>
                <a:gd name="T4" fmla="*/ 10 w 29"/>
                <a:gd name="T5" fmla="*/ 6 h 23"/>
                <a:gd name="T6" fmla="*/ 0 w 29"/>
                <a:gd name="T7" fmla="*/ 22 h 23"/>
                <a:gd name="T8" fmla="*/ 19 w 29"/>
                <a:gd name="T9" fmla="*/ 18 h 23"/>
              </a:gdLst>
              <a:ahLst/>
              <a:cxnLst>
                <a:cxn ang="0">
                  <a:pos x="T0" y="T1"/>
                </a:cxn>
                <a:cxn ang="0">
                  <a:pos x="T2" y="T3"/>
                </a:cxn>
                <a:cxn ang="0">
                  <a:pos x="T4" y="T5"/>
                </a:cxn>
                <a:cxn ang="0">
                  <a:pos x="T6" y="T7"/>
                </a:cxn>
                <a:cxn ang="0">
                  <a:pos x="T8" y="T9"/>
                </a:cxn>
              </a:cxnLst>
              <a:rect l="0" t="0" r="r" b="b"/>
              <a:pathLst>
                <a:path w="29" h="23">
                  <a:moveTo>
                    <a:pt x="19" y="18"/>
                  </a:moveTo>
                  <a:cubicBezTo>
                    <a:pt x="24" y="14"/>
                    <a:pt x="28" y="8"/>
                    <a:pt x="29" y="2"/>
                  </a:cubicBezTo>
                  <a:cubicBezTo>
                    <a:pt x="23" y="0"/>
                    <a:pt x="16" y="2"/>
                    <a:pt x="10" y="6"/>
                  </a:cubicBezTo>
                  <a:cubicBezTo>
                    <a:pt x="4" y="10"/>
                    <a:pt x="1" y="16"/>
                    <a:pt x="0" y="22"/>
                  </a:cubicBezTo>
                  <a:cubicBezTo>
                    <a:pt x="6" y="23"/>
                    <a:pt x="13" y="22"/>
                    <a:pt x="19" y="1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2" name="Freeform 434"/>
            <p:cNvSpPr/>
            <p:nvPr/>
          </p:nvSpPr>
          <p:spPr bwMode="auto">
            <a:xfrm>
              <a:off x="4762501" y="3635376"/>
              <a:ext cx="230188" cy="180975"/>
            </a:xfrm>
            <a:custGeom>
              <a:avLst/>
              <a:gdLst>
                <a:gd name="T0" fmla="*/ 39 w 61"/>
                <a:gd name="T1" fmla="*/ 37 h 48"/>
                <a:gd name="T2" fmla="*/ 61 w 61"/>
                <a:gd name="T3" fmla="*/ 3 h 48"/>
                <a:gd name="T4" fmla="*/ 21 w 61"/>
                <a:gd name="T5" fmla="*/ 12 h 48"/>
                <a:gd name="T6" fmla="*/ 0 w 61"/>
                <a:gd name="T7" fmla="*/ 46 h 48"/>
                <a:gd name="T8" fmla="*/ 39 w 61"/>
                <a:gd name="T9" fmla="*/ 37 h 48"/>
              </a:gdLst>
              <a:ahLst/>
              <a:cxnLst>
                <a:cxn ang="0">
                  <a:pos x="T0" y="T1"/>
                </a:cxn>
                <a:cxn ang="0">
                  <a:pos x="T2" y="T3"/>
                </a:cxn>
                <a:cxn ang="0">
                  <a:pos x="T4" y="T5"/>
                </a:cxn>
                <a:cxn ang="0">
                  <a:pos x="T6" y="T7"/>
                </a:cxn>
                <a:cxn ang="0">
                  <a:pos x="T8" y="T9"/>
                </a:cxn>
              </a:cxnLst>
              <a:rect l="0" t="0" r="r" b="b"/>
              <a:pathLst>
                <a:path w="61" h="48">
                  <a:moveTo>
                    <a:pt x="39" y="37"/>
                  </a:moveTo>
                  <a:cubicBezTo>
                    <a:pt x="51" y="29"/>
                    <a:pt x="59" y="16"/>
                    <a:pt x="61" y="3"/>
                  </a:cubicBezTo>
                  <a:cubicBezTo>
                    <a:pt x="47" y="0"/>
                    <a:pt x="33" y="3"/>
                    <a:pt x="21" y="12"/>
                  </a:cubicBezTo>
                  <a:cubicBezTo>
                    <a:pt x="9" y="20"/>
                    <a:pt x="2" y="33"/>
                    <a:pt x="0" y="46"/>
                  </a:cubicBezTo>
                  <a:cubicBezTo>
                    <a:pt x="13" y="48"/>
                    <a:pt x="27" y="46"/>
                    <a:pt x="39"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3" name="Freeform 435"/>
            <p:cNvSpPr/>
            <p:nvPr/>
          </p:nvSpPr>
          <p:spPr bwMode="auto">
            <a:xfrm>
              <a:off x="4275138" y="3898901"/>
              <a:ext cx="228600" cy="180975"/>
            </a:xfrm>
            <a:custGeom>
              <a:avLst/>
              <a:gdLst>
                <a:gd name="T0" fmla="*/ 40 w 61"/>
                <a:gd name="T1" fmla="*/ 37 h 48"/>
                <a:gd name="T2" fmla="*/ 61 w 61"/>
                <a:gd name="T3" fmla="*/ 3 h 48"/>
                <a:gd name="T4" fmla="*/ 21 w 61"/>
                <a:gd name="T5" fmla="*/ 11 h 48"/>
                <a:gd name="T6" fmla="*/ 0 w 61"/>
                <a:gd name="T7" fmla="*/ 46 h 48"/>
                <a:gd name="T8" fmla="*/ 40 w 61"/>
                <a:gd name="T9" fmla="*/ 37 h 48"/>
              </a:gdLst>
              <a:ahLst/>
              <a:cxnLst>
                <a:cxn ang="0">
                  <a:pos x="T0" y="T1"/>
                </a:cxn>
                <a:cxn ang="0">
                  <a:pos x="T2" y="T3"/>
                </a:cxn>
                <a:cxn ang="0">
                  <a:pos x="T4" y="T5"/>
                </a:cxn>
                <a:cxn ang="0">
                  <a:pos x="T6" y="T7"/>
                </a:cxn>
                <a:cxn ang="0">
                  <a:pos x="T8" y="T9"/>
                </a:cxn>
              </a:cxnLst>
              <a:rect l="0" t="0" r="r" b="b"/>
              <a:pathLst>
                <a:path w="61" h="48">
                  <a:moveTo>
                    <a:pt x="40" y="37"/>
                  </a:moveTo>
                  <a:cubicBezTo>
                    <a:pt x="52" y="29"/>
                    <a:pt x="59" y="16"/>
                    <a:pt x="61" y="3"/>
                  </a:cubicBezTo>
                  <a:cubicBezTo>
                    <a:pt x="48" y="0"/>
                    <a:pt x="33" y="3"/>
                    <a:pt x="21" y="11"/>
                  </a:cubicBezTo>
                  <a:cubicBezTo>
                    <a:pt x="10" y="20"/>
                    <a:pt x="2" y="32"/>
                    <a:pt x="0" y="46"/>
                  </a:cubicBezTo>
                  <a:cubicBezTo>
                    <a:pt x="14" y="48"/>
                    <a:pt x="28" y="45"/>
                    <a:pt x="40"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4" name="Freeform 436"/>
            <p:cNvSpPr/>
            <p:nvPr/>
          </p:nvSpPr>
          <p:spPr bwMode="auto">
            <a:xfrm>
              <a:off x="4294188" y="3563938"/>
              <a:ext cx="250825" cy="120650"/>
            </a:xfrm>
            <a:custGeom>
              <a:avLst/>
              <a:gdLst>
                <a:gd name="T0" fmla="*/ 35 w 67"/>
                <a:gd name="T1" fmla="*/ 30 h 32"/>
                <a:gd name="T2" fmla="*/ 67 w 67"/>
                <a:gd name="T3" fmla="*/ 13 h 32"/>
                <a:gd name="T4" fmla="*/ 32 w 67"/>
                <a:gd name="T5" fmla="*/ 2 h 32"/>
                <a:gd name="T6" fmla="*/ 0 w 67"/>
                <a:gd name="T7" fmla="*/ 19 h 32"/>
                <a:gd name="T8" fmla="*/ 35 w 67"/>
                <a:gd name="T9" fmla="*/ 30 h 32"/>
              </a:gdLst>
              <a:ahLst/>
              <a:cxnLst>
                <a:cxn ang="0">
                  <a:pos x="T0" y="T1"/>
                </a:cxn>
                <a:cxn ang="0">
                  <a:pos x="T2" y="T3"/>
                </a:cxn>
                <a:cxn ang="0">
                  <a:pos x="T4" y="T5"/>
                </a:cxn>
                <a:cxn ang="0">
                  <a:pos x="T6" y="T7"/>
                </a:cxn>
                <a:cxn ang="0">
                  <a:pos x="T8" y="T9"/>
                </a:cxn>
              </a:cxnLst>
              <a:rect l="0" t="0" r="r" b="b"/>
              <a:pathLst>
                <a:path w="67" h="32">
                  <a:moveTo>
                    <a:pt x="35" y="30"/>
                  </a:moveTo>
                  <a:cubicBezTo>
                    <a:pt x="48" y="29"/>
                    <a:pt x="59" y="22"/>
                    <a:pt x="67" y="13"/>
                  </a:cubicBezTo>
                  <a:cubicBezTo>
                    <a:pt x="58" y="5"/>
                    <a:pt x="45" y="0"/>
                    <a:pt x="32" y="2"/>
                  </a:cubicBezTo>
                  <a:cubicBezTo>
                    <a:pt x="19" y="3"/>
                    <a:pt x="8" y="10"/>
                    <a:pt x="0" y="19"/>
                  </a:cubicBezTo>
                  <a:cubicBezTo>
                    <a:pt x="9" y="27"/>
                    <a:pt x="22" y="32"/>
                    <a:pt x="35" y="3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5" name="Freeform 437"/>
            <p:cNvSpPr/>
            <p:nvPr/>
          </p:nvSpPr>
          <p:spPr bwMode="auto">
            <a:xfrm>
              <a:off x="3911601" y="3970338"/>
              <a:ext cx="314325" cy="146050"/>
            </a:xfrm>
            <a:custGeom>
              <a:avLst/>
              <a:gdLst>
                <a:gd name="T0" fmla="*/ 43 w 84"/>
                <a:gd name="T1" fmla="*/ 37 h 39"/>
                <a:gd name="T2" fmla="*/ 84 w 84"/>
                <a:gd name="T3" fmla="*/ 16 h 39"/>
                <a:gd name="T4" fmla="*/ 40 w 84"/>
                <a:gd name="T5" fmla="*/ 2 h 39"/>
                <a:gd name="T6" fmla="*/ 0 w 84"/>
                <a:gd name="T7" fmla="*/ 24 h 39"/>
                <a:gd name="T8" fmla="*/ 43 w 84"/>
                <a:gd name="T9" fmla="*/ 37 h 39"/>
              </a:gdLst>
              <a:ahLst/>
              <a:cxnLst>
                <a:cxn ang="0">
                  <a:pos x="T0" y="T1"/>
                </a:cxn>
                <a:cxn ang="0">
                  <a:pos x="T2" y="T3"/>
                </a:cxn>
                <a:cxn ang="0">
                  <a:pos x="T4" y="T5"/>
                </a:cxn>
                <a:cxn ang="0">
                  <a:pos x="T6" y="T7"/>
                </a:cxn>
                <a:cxn ang="0">
                  <a:pos x="T8" y="T9"/>
                </a:cxn>
              </a:cxnLst>
              <a:rect l="0" t="0" r="r" b="b"/>
              <a:pathLst>
                <a:path w="84" h="39">
                  <a:moveTo>
                    <a:pt x="43" y="37"/>
                  </a:moveTo>
                  <a:cubicBezTo>
                    <a:pt x="60" y="36"/>
                    <a:pt x="74" y="28"/>
                    <a:pt x="84" y="16"/>
                  </a:cubicBezTo>
                  <a:cubicBezTo>
                    <a:pt x="72" y="6"/>
                    <a:pt x="56" y="0"/>
                    <a:pt x="40" y="2"/>
                  </a:cubicBezTo>
                  <a:cubicBezTo>
                    <a:pt x="23" y="3"/>
                    <a:pt x="9" y="12"/>
                    <a:pt x="0" y="24"/>
                  </a:cubicBezTo>
                  <a:cubicBezTo>
                    <a:pt x="11" y="34"/>
                    <a:pt x="27" y="39"/>
                    <a:pt x="43"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6" name="Freeform 438"/>
            <p:cNvSpPr/>
            <p:nvPr/>
          </p:nvSpPr>
          <p:spPr bwMode="auto">
            <a:xfrm>
              <a:off x="3617913" y="4233863"/>
              <a:ext cx="319088" cy="203200"/>
            </a:xfrm>
            <a:custGeom>
              <a:avLst/>
              <a:gdLst>
                <a:gd name="T0" fmla="*/ 52 w 85"/>
                <a:gd name="T1" fmla="*/ 45 h 54"/>
                <a:gd name="T2" fmla="*/ 85 w 85"/>
                <a:gd name="T3" fmla="*/ 5 h 54"/>
                <a:gd name="T4" fmla="*/ 33 w 85"/>
                <a:gd name="T5" fmla="*/ 9 h 54"/>
                <a:gd name="T6" fmla="*/ 0 w 85"/>
                <a:gd name="T7" fmla="*/ 49 h 54"/>
                <a:gd name="T8" fmla="*/ 52 w 85"/>
                <a:gd name="T9" fmla="*/ 45 h 54"/>
              </a:gdLst>
              <a:ahLst/>
              <a:cxnLst>
                <a:cxn ang="0">
                  <a:pos x="T0" y="T1"/>
                </a:cxn>
                <a:cxn ang="0">
                  <a:pos x="T2" y="T3"/>
                </a:cxn>
                <a:cxn ang="0">
                  <a:pos x="T4" y="T5"/>
                </a:cxn>
                <a:cxn ang="0">
                  <a:pos x="T6" y="T7"/>
                </a:cxn>
                <a:cxn ang="0">
                  <a:pos x="T8" y="T9"/>
                </a:cxn>
              </a:cxnLst>
              <a:rect l="0" t="0" r="r" b="b"/>
              <a:pathLst>
                <a:path w="85" h="54">
                  <a:moveTo>
                    <a:pt x="52" y="45"/>
                  </a:moveTo>
                  <a:cubicBezTo>
                    <a:pt x="69" y="36"/>
                    <a:pt x="80" y="22"/>
                    <a:pt x="85" y="5"/>
                  </a:cubicBezTo>
                  <a:cubicBezTo>
                    <a:pt x="69" y="0"/>
                    <a:pt x="50" y="0"/>
                    <a:pt x="33" y="9"/>
                  </a:cubicBezTo>
                  <a:cubicBezTo>
                    <a:pt x="17" y="17"/>
                    <a:pt x="5" y="32"/>
                    <a:pt x="0" y="49"/>
                  </a:cubicBezTo>
                  <a:cubicBezTo>
                    <a:pt x="16" y="54"/>
                    <a:pt x="35" y="54"/>
                    <a:pt x="52" y="4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7" name="Freeform 439"/>
            <p:cNvSpPr/>
            <p:nvPr/>
          </p:nvSpPr>
          <p:spPr bwMode="auto">
            <a:xfrm>
              <a:off x="3367088" y="4992688"/>
              <a:ext cx="300038" cy="225425"/>
            </a:xfrm>
            <a:custGeom>
              <a:avLst/>
              <a:gdLst>
                <a:gd name="T0" fmla="*/ 51 w 80"/>
                <a:gd name="T1" fmla="*/ 47 h 60"/>
                <a:gd name="T2" fmla="*/ 80 w 80"/>
                <a:gd name="T3" fmla="*/ 4 h 60"/>
                <a:gd name="T4" fmla="*/ 28 w 80"/>
                <a:gd name="T5" fmla="*/ 13 h 60"/>
                <a:gd name="T6" fmla="*/ 0 w 80"/>
                <a:gd name="T7" fmla="*/ 57 h 60"/>
                <a:gd name="T8" fmla="*/ 51 w 80"/>
                <a:gd name="T9" fmla="*/ 47 h 60"/>
              </a:gdLst>
              <a:ahLst/>
              <a:cxnLst>
                <a:cxn ang="0">
                  <a:pos x="T0" y="T1"/>
                </a:cxn>
                <a:cxn ang="0">
                  <a:pos x="T2" y="T3"/>
                </a:cxn>
                <a:cxn ang="0">
                  <a:pos x="T4" y="T5"/>
                </a:cxn>
                <a:cxn ang="0">
                  <a:pos x="T6" y="T7"/>
                </a:cxn>
                <a:cxn ang="0">
                  <a:pos x="T8" y="T9"/>
                </a:cxn>
              </a:cxnLst>
              <a:rect l="0" t="0" r="r" b="b"/>
              <a:pathLst>
                <a:path w="80" h="60">
                  <a:moveTo>
                    <a:pt x="51" y="47"/>
                  </a:moveTo>
                  <a:cubicBezTo>
                    <a:pt x="67" y="37"/>
                    <a:pt x="76" y="21"/>
                    <a:pt x="80" y="4"/>
                  </a:cubicBezTo>
                  <a:cubicBezTo>
                    <a:pt x="63" y="0"/>
                    <a:pt x="44" y="3"/>
                    <a:pt x="28" y="13"/>
                  </a:cubicBezTo>
                  <a:cubicBezTo>
                    <a:pt x="13" y="24"/>
                    <a:pt x="3" y="40"/>
                    <a:pt x="0" y="57"/>
                  </a:cubicBezTo>
                  <a:cubicBezTo>
                    <a:pt x="17" y="60"/>
                    <a:pt x="35" y="57"/>
                    <a:pt x="51" y="4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8" name="Freeform 440"/>
            <p:cNvSpPr/>
            <p:nvPr/>
          </p:nvSpPr>
          <p:spPr bwMode="auto">
            <a:xfrm>
              <a:off x="3160713" y="5816601"/>
              <a:ext cx="228600" cy="173038"/>
            </a:xfrm>
            <a:custGeom>
              <a:avLst/>
              <a:gdLst>
                <a:gd name="T0" fmla="*/ 39 w 61"/>
                <a:gd name="T1" fmla="*/ 36 h 46"/>
                <a:gd name="T2" fmla="*/ 61 w 61"/>
                <a:gd name="T3" fmla="*/ 2 h 46"/>
                <a:gd name="T4" fmla="*/ 22 w 61"/>
                <a:gd name="T5" fmla="*/ 10 h 46"/>
                <a:gd name="T6" fmla="*/ 0 w 61"/>
                <a:gd name="T7" fmla="*/ 43 h 46"/>
                <a:gd name="T8" fmla="*/ 39 w 61"/>
                <a:gd name="T9" fmla="*/ 36 h 46"/>
              </a:gdLst>
              <a:ahLst/>
              <a:cxnLst>
                <a:cxn ang="0">
                  <a:pos x="T0" y="T1"/>
                </a:cxn>
                <a:cxn ang="0">
                  <a:pos x="T2" y="T3"/>
                </a:cxn>
                <a:cxn ang="0">
                  <a:pos x="T4" y="T5"/>
                </a:cxn>
                <a:cxn ang="0">
                  <a:pos x="T6" y="T7"/>
                </a:cxn>
                <a:cxn ang="0">
                  <a:pos x="T8" y="T9"/>
                </a:cxn>
              </a:cxnLst>
              <a:rect l="0" t="0" r="r" b="b"/>
              <a:pathLst>
                <a:path w="61" h="46">
                  <a:moveTo>
                    <a:pt x="39" y="36"/>
                  </a:moveTo>
                  <a:cubicBezTo>
                    <a:pt x="51" y="28"/>
                    <a:pt x="58" y="16"/>
                    <a:pt x="61" y="2"/>
                  </a:cubicBezTo>
                  <a:cubicBezTo>
                    <a:pt x="48" y="0"/>
                    <a:pt x="34" y="2"/>
                    <a:pt x="22" y="10"/>
                  </a:cubicBezTo>
                  <a:cubicBezTo>
                    <a:pt x="10" y="18"/>
                    <a:pt x="2" y="30"/>
                    <a:pt x="0" y="43"/>
                  </a:cubicBezTo>
                  <a:cubicBezTo>
                    <a:pt x="13" y="46"/>
                    <a:pt x="27" y="44"/>
                    <a:pt x="39"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9" name="Freeform 441"/>
            <p:cNvSpPr/>
            <p:nvPr/>
          </p:nvSpPr>
          <p:spPr bwMode="auto">
            <a:xfrm>
              <a:off x="3862388" y="5748338"/>
              <a:ext cx="228600" cy="173038"/>
            </a:xfrm>
            <a:custGeom>
              <a:avLst/>
              <a:gdLst>
                <a:gd name="T0" fmla="*/ 39 w 61"/>
                <a:gd name="T1" fmla="*/ 36 h 46"/>
                <a:gd name="T2" fmla="*/ 61 w 61"/>
                <a:gd name="T3" fmla="*/ 3 h 46"/>
                <a:gd name="T4" fmla="*/ 22 w 61"/>
                <a:gd name="T5" fmla="*/ 10 h 46"/>
                <a:gd name="T6" fmla="*/ 0 w 61"/>
                <a:gd name="T7" fmla="*/ 43 h 46"/>
                <a:gd name="T8" fmla="*/ 39 w 61"/>
                <a:gd name="T9" fmla="*/ 36 h 46"/>
              </a:gdLst>
              <a:ahLst/>
              <a:cxnLst>
                <a:cxn ang="0">
                  <a:pos x="T0" y="T1"/>
                </a:cxn>
                <a:cxn ang="0">
                  <a:pos x="T2" y="T3"/>
                </a:cxn>
                <a:cxn ang="0">
                  <a:pos x="T4" y="T5"/>
                </a:cxn>
                <a:cxn ang="0">
                  <a:pos x="T6" y="T7"/>
                </a:cxn>
                <a:cxn ang="0">
                  <a:pos x="T8" y="T9"/>
                </a:cxn>
              </a:cxnLst>
              <a:rect l="0" t="0" r="r" b="b"/>
              <a:pathLst>
                <a:path w="61" h="46">
                  <a:moveTo>
                    <a:pt x="39" y="36"/>
                  </a:moveTo>
                  <a:cubicBezTo>
                    <a:pt x="51" y="28"/>
                    <a:pt x="59" y="16"/>
                    <a:pt x="61" y="3"/>
                  </a:cubicBezTo>
                  <a:cubicBezTo>
                    <a:pt x="48" y="0"/>
                    <a:pt x="34" y="2"/>
                    <a:pt x="22" y="10"/>
                  </a:cubicBezTo>
                  <a:cubicBezTo>
                    <a:pt x="10" y="18"/>
                    <a:pt x="3" y="30"/>
                    <a:pt x="0" y="43"/>
                  </a:cubicBezTo>
                  <a:cubicBezTo>
                    <a:pt x="13" y="46"/>
                    <a:pt x="27" y="44"/>
                    <a:pt x="39"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0" name="Freeform 442"/>
            <p:cNvSpPr/>
            <p:nvPr/>
          </p:nvSpPr>
          <p:spPr bwMode="auto">
            <a:xfrm>
              <a:off x="4319588" y="5289551"/>
              <a:ext cx="244475" cy="153988"/>
            </a:xfrm>
            <a:custGeom>
              <a:avLst/>
              <a:gdLst>
                <a:gd name="T0" fmla="*/ 39 w 65"/>
                <a:gd name="T1" fmla="*/ 34 h 41"/>
                <a:gd name="T2" fmla="*/ 65 w 65"/>
                <a:gd name="T3" fmla="*/ 4 h 41"/>
                <a:gd name="T4" fmla="*/ 25 w 65"/>
                <a:gd name="T5" fmla="*/ 7 h 41"/>
                <a:gd name="T6" fmla="*/ 0 w 65"/>
                <a:gd name="T7" fmla="*/ 37 h 41"/>
                <a:gd name="T8" fmla="*/ 39 w 65"/>
                <a:gd name="T9" fmla="*/ 34 h 41"/>
              </a:gdLst>
              <a:ahLst/>
              <a:cxnLst>
                <a:cxn ang="0">
                  <a:pos x="T0" y="T1"/>
                </a:cxn>
                <a:cxn ang="0">
                  <a:pos x="T2" y="T3"/>
                </a:cxn>
                <a:cxn ang="0">
                  <a:pos x="T4" y="T5"/>
                </a:cxn>
                <a:cxn ang="0">
                  <a:pos x="T6" y="T7"/>
                </a:cxn>
                <a:cxn ang="0">
                  <a:pos x="T8" y="T9"/>
                </a:cxn>
              </a:cxnLst>
              <a:rect l="0" t="0" r="r" b="b"/>
              <a:pathLst>
                <a:path w="65" h="41">
                  <a:moveTo>
                    <a:pt x="39" y="34"/>
                  </a:moveTo>
                  <a:cubicBezTo>
                    <a:pt x="52" y="28"/>
                    <a:pt x="61" y="17"/>
                    <a:pt x="65" y="4"/>
                  </a:cubicBezTo>
                  <a:cubicBezTo>
                    <a:pt x="52" y="0"/>
                    <a:pt x="38" y="0"/>
                    <a:pt x="25" y="7"/>
                  </a:cubicBezTo>
                  <a:cubicBezTo>
                    <a:pt x="13" y="13"/>
                    <a:pt x="4" y="24"/>
                    <a:pt x="0" y="37"/>
                  </a:cubicBezTo>
                  <a:cubicBezTo>
                    <a:pt x="13" y="41"/>
                    <a:pt x="27" y="41"/>
                    <a:pt x="39" y="34"/>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1" name="Freeform 443"/>
            <p:cNvSpPr/>
            <p:nvPr/>
          </p:nvSpPr>
          <p:spPr bwMode="auto">
            <a:xfrm>
              <a:off x="4275138" y="5138738"/>
              <a:ext cx="131763" cy="87313"/>
            </a:xfrm>
            <a:custGeom>
              <a:avLst/>
              <a:gdLst>
                <a:gd name="T0" fmla="*/ 21 w 35"/>
                <a:gd name="T1" fmla="*/ 19 h 23"/>
                <a:gd name="T2" fmla="*/ 35 w 35"/>
                <a:gd name="T3" fmla="*/ 2 h 23"/>
                <a:gd name="T4" fmla="*/ 14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5"/>
                    <a:pt x="33" y="9"/>
                    <a:pt x="35" y="2"/>
                  </a:cubicBezTo>
                  <a:cubicBezTo>
                    <a:pt x="28" y="0"/>
                    <a:pt x="21" y="0"/>
                    <a:pt x="14" y="4"/>
                  </a:cubicBezTo>
                  <a:cubicBezTo>
                    <a:pt x="7" y="7"/>
                    <a:pt x="2" y="14"/>
                    <a:pt x="0" y="21"/>
                  </a:cubicBezTo>
                  <a:cubicBezTo>
                    <a:pt x="7"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2" name="Freeform 444"/>
            <p:cNvSpPr/>
            <p:nvPr/>
          </p:nvSpPr>
          <p:spPr bwMode="auto">
            <a:xfrm>
              <a:off x="4319588" y="4594226"/>
              <a:ext cx="131763" cy="85725"/>
            </a:xfrm>
            <a:custGeom>
              <a:avLst/>
              <a:gdLst>
                <a:gd name="T0" fmla="*/ 21 w 35"/>
                <a:gd name="T1" fmla="*/ 19 h 23"/>
                <a:gd name="T2" fmla="*/ 35 w 35"/>
                <a:gd name="T3" fmla="*/ 2 h 23"/>
                <a:gd name="T4" fmla="*/ 14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6"/>
                    <a:pt x="33" y="9"/>
                    <a:pt x="35" y="2"/>
                  </a:cubicBezTo>
                  <a:cubicBezTo>
                    <a:pt x="28" y="0"/>
                    <a:pt x="21" y="0"/>
                    <a:pt x="14" y="4"/>
                  </a:cubicBezTo>
                  <a:cubicBezTo>
                    <a:pt x="7" y="8"/>
                    <a:pt x="2" y="14"/>
                    <a:pt x="0" y="21"/>
                  </a:cubicBezTo>
                  <a:cubicBezTo>
                    <a:pt x="7"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3" name="Freeform 445"/>
            <p:cNvSpPr/>
            <p:nvPr/>
          </p:nvSpPr>
          <p:spPr bwMode="auto">
            <a:xfrm>
              <a:off x="4124326" y="4157663"/>
              <a:ext cx="136525" cy="87313"/>
            </a:xfrm>
            <a:custGeom>
              <a:avLst/>
              <a:gdLst>
                <a:gd name="T0" fmla="*/ 22 w 36"/>
                <a:gd name="T1" fmla="*/ 19 h 23"/>
                <a:gd name="T2" fmla="*/ 36 w 36"/>
                <a:gd name="T3" fmla="*/ 3 h 23"/>
                <a:gd name="T4" fmla="*/ 14 w 36"/>
                <a:gd name="T5" fmla="*/ 4 h 23"/>
                <a:gd name="T6" fmla="*/ 0 w 36"/>
                <a:gd name="T7" fmla="*/ 21 h 23"/>
                <a:gd name="T8" fmla="*/ 22 w 36"/>
                <a:gd name="T9" fmla="*/ 19 h 23"/>
              </a:gdLst>
              <a:ahLst/>
              <a:cxnLst>
                <a:cxn ang="0">
                  <a:pos x="T0" y="T1"/>
                </a:cxn>
                <a:cxn ang="0">
                  <a:pos x="T2" y="T3"/>
                </a:cxn>
                <a:cxn ang="0">
                  <a:pos x="T4" y="T5"/>
                </a:cxn>
                <a:cxn ang="0">
                  <a:pos x="T6" y="T7"/>
                </a:cxn>
                <a:cxn ang="0">
                  <a:pos x="T8" y="T9"/>
                </a:cxn>
              </a:cxnLst>
              <a:rect l="0" t="0" r="r" b="b"/>
              <a:pathLst>
                <a:path w="36" h="23">
                  <a:moveTo>
                    <a:pt x="22" y="19"/>
                  </a:moveTo>
                  <a:cubicBezTo>
                    <a:pt x="29" y="16"/>
                    <a:pt x="34" y="9"/>
                    <a:pt x="36" y="3"/>
                  </a:cubicBezTo>
                  <a:cubicBezTo>
                    <a:pt x="29" y="0"/>
                    <a:pt x="21" y="0"/>
                    <a:pt x="14" y="4"/>
                  </a:cubicBezTo>
                  <a:cubicBezTo>
                    <a:pt x="7" y="8"/>
                    <a:pt x="2" y="14"/>
                    <a:pt x="0" y="21"/>
                  </a:cubicBezTo>
                  <a:cubicBezTo>
                    <a:pt x="7" y="23"/>
                    <a:pt x="15" y="23"/>
                    <a:pt x="22"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4" name="Freeform 446"/>
            <p:cNvSpPr/>
            <p:nvPr/>
          </p:nvSpPr>
          <p:spPr bwMode="auto">
            <a:xfrm>
              <a:off x="4095751" y="3703638"/>
              <a:ext cx="130175" cy="85725"/>
            </a:xfrm>
            <a:custGeom>
              <a:avLst/>
              <a:gdLst>
                <a:gd name="T0" fmla="*/ 21 w 35"/>
                <a:gd name="T1" fmla="*/ 19 h 23"/>
                <a:gd name="T2" fmla="*/ 35 w 35"/>
                <a:gd name="T3" fmla="*/ 3 h 23"/>
                <a:gd name="T4" fmla="*/ 14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6"/>
                    <a:pt x="33" y="10"/>
                    <a:pt x="35" y="3"/>
                  </a:cubicBezTo>
                  <a:cubicBezTo>
                    <a:pt x="28" y="0"/>
                    <a:pt x="21" y="1"/>
                    <a:pt x="14" y="4"/>
                  </a:cubicBezTo>
                  <a:cubicBezTo>
                    <a:pt x="7" y="8"/>
                    <a:pt x="2" y="14"/>
                    <a:pt x="0" y="21"/>
                  </a:cubicBezTo>
                  <a:cubicBezTo>
                    <a:pt x="7"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5" name="Freeform 447"/>
            <p:cNvSpPr/>
            <p:nvPr/>
          </p:nvSpPr>
          <p:spPr bwMode="auto">
            <a:xfrm>
              <a:off x="4200526" y="3316288"/>
              <a:ext cx="130175" cy="85725"/>
            </a:xfrm>
            <a:custGeom>
              <a:avLst/>
              <a:gdLst>
                <a:gd name="T0" fmla="*/ 21 w 35"/>
                <a:gd name="T1" fmla="*/ 19 h 23"/>
                <a:gd name="T2" fmla="*/ 35 w 35"/>
                <a:gd name="T3" fmla="*/ 3 h 23"/>
                <a:gd name="T4" fmla="*/ 14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6"/>
                    <a:pt x="33" y="10"/>
                    <a:pt x="35" y="3"/>
                  </a:cubicBezTo>
                  <a:cubicBezTo>
                    <a:pt x="28" y="0"/>
                    <a:pt x="21" y="1"/>
                    <a:pt x="14" y="4"/>
                  </a:cubicBezTo>
                  <a:cubicBezTo>
                    <a:pt x="7" y="8"/>
                    <a:pt x="2" y="14"/>
                    <a:pt x="0" y="21"/>
                  </a:cubicBezTo>
                  <a:cubicBezTo>
                    <a:pt x="7"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6" name="Freeform 448"/>
            <p:cNvSpPr/>
            <p:nvPr/>
          </p:nvSpPr>
          <p:spPr bwMode="auto">
            <a:xfrm>
              <a:off x="3340101" y="3767138"/>
              <a:ext cx="134938" cy="85725"/>
            </a:xfrm>
            <a:custGeom>
              <a:avLst/>
              <a:gdLst>
                <a:gd name="T0" fmla="*/ 22 w 36"/>
                <a:gd name="T1" fmla="*/ 19 h 23"/>
                <a:gd name="T2" fmla="*/ 36 w 36"/>
                <a:gd name="T3" fmla="*/ 3 h 23"/>
                <a:gd name="T4" fmla="*/ 14 w 36"/>
                <a:gd name="T5" fmla="*/ 4 h 23"/>
                <a:gd name="T6" fmla="*/ 0 w 36"/>
                <a:gd name="T7" fmla="*/ 21 h 23"/>
                <a:gd name="T8" fmla="*/ 22 w 36"/>
                <a:gd name="T9" fmla="*/ 19 h 23"/>
              </a:gdLst>
              <a:ahLst/>
              <a:cxnLst>
                <a:cxn ang="0">
                  <a:pos x="T0" y="T1"/>
                </a:cxn>
                <a:cxn ang="0">
                  <a:pos x="T2" y="T3"/>
                </a:cxn>
                <a:cxn ang="0">
                  <a:pos x="T4" y="T5"/>
                </a:cxn>
                <a:cxn ang="0">
                  <a:pos x="T6" y="T7"/>
                </a:cxn>
                <a:cxn ang="0">
                  <a:pos x="T8" y="T9"/>
                </a:cxn>
              </a:cxnLst>
              <a:rect l="0" t="0" r="r" b="b"/>
              <a:pathLst>
                <a:path w="36" h="23">
                  <a:moveTo>
                    <a:pt x="22" y="19"/>
                  </a:moveTo>
                  <a:cubicBezTo>
                    <a:pt x="29" y="16"/>
                    <a:pt x="34" y="10"/>
                    <a:pt x="36" y="3"/>
                  </a:cubicBezTo>
                  <a:cubicBezTo>
                    <a:pt x="29" y="0"/>
                    <a:pt x="21" y="1"/>
                    <a:pt x="14" y="4"/>
                  </a:cubicBezTo>
                  <a:cubicBezTo>
                    <a:pt x="7" y="8"/>
                    <a:pt x="2" y="14"/>
                    <a:pt x="0" y="21"/>
                  </a:cubicBezTo>
                  <a:cubicBezTo>
                    <a:pt x="7" y="23"/>
                    <a:pt x="15" y="23"/>
                    <a:pt x="22"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7" name="Freeform 449"/>
            <p:cNvSpPr/>
            <p:nvPr/>
          </p:nvSpPr>
          <p:spPr bwMode="auto">
            <a:xfrm>
              <a:off x="3276601" y="4597401"/>
              <a:ext cx="131763" cy="87313"/>
            </a:xfrm>
            <a:custGeom>
              <a:avLst/>
              <a:gdLst>
                <a:gd name="T0" fmla="*/ 21 w 35"/>
                <a:gd name="T1" fmla="*/ 19 h 23"/>
                <a:gd name="T2" fmla="*/ 35 w 35"/>
                <a:gd name="T3" fmla="*/ 2 h 23"/>
                <a:gd name="T4" fmla="*/ 13 w 35"/>
                <a:gd name="T5" fmla="*/ 4 h 23"/>
                <a:gd name="T6" fmla="*/ 0 w 35"/>
                <a:gd name="T7" fmla="*/ 21 h 23"/>
                <a:gd name="T8" fmla="*/ 21 w 35"/>
                <a:gd name="T9" fmla="*/ 19 h 23"/>
              </a:gdLst>
              <a:ahLst/>
              <a:cxnLst>
                <a:cxn ang="0">
                  <a:pos x="T0" y="T1"/>
                </a:cxn>
                <a:cxn ang="0">
                  <a:pos x="T2" y="T3"/>
                </a:cxn>
                <a:cxn ang="0">
                  <a:pos x="T4" y="T5"/>
                </a:cxn>
                <a:cxn ang="0">
                  <a:pos x="T6" y="T7"/>
                </a:cxn>
                <a:cxn ang="0">
                  <a:pos x="T8" y="T9"/>
                </a:cxn>
              </a:cxnLst>
              <a:rect l="0" t="0" r="r" b="b"/>
              <a:pathLst>
                <a:path w="35" h="23">
                  <a:moveTo>
                    <a:pt x="21" y="19"/>
                  </a:moveTo>
                  <a:cubicBezTo>
                    <a:pt x="28" y="15"/>
                    <a:pt x="33" y="9"/>
                    <a:pt x="35" y="2"/>
                  </a:cubicBezTo>
                  <a:cubicBezTo>
                    <a:pt x="28" y="0"/>
                    <a:pt x="20" y="0"/>
                    <a:pt x="13" y="4"/>
                  </a:cubicBezTo>
                  <a:cubicBezTo>
                    <a:pt x="6" y="8"/>
                    <a:pt x="2" y="14"/>
                    <a:pt x="0" y="21"/>
                  </a:cubicBezTo>
                  <a:cubicBezTo>
                    <a:pt x="6" y="23"/>
                    <a:pt x="14" y="23"/>
                    <a:pt x="21"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8" name="Freeform 450"/>
            <p:cNvSpPr/>
            <p:nvPr/>
          </p:nvSpPr>
          <p:spPr bwMode="auto">
            <a:xfrm>
              <a:off x="3321051" y="5251451"/>
              <a:ext cx="106363" cy="109538"/>
            </a:xfrm>
            <a:custGeom>
              <a:avLst/>
              <a:gdLst>
                <a:gd name="T0" fmla="*/ 20 w 28"/>
                <a:gd name="T1" fmla="*/ 20 h 29"/>
                <a:gd name="T2" fmla="*/ 28 w 28"/>
                <a:gd name="T3" fmla="*/ 0 h 29"/>
                <a:gd name="T4" fmla="*/ 8 w 28"/>
                <a:gd name="T5" fmla="*/ 8 h 29"/>
                <a:gd name="T6" fmla="*/ 0 w 28"/>
                <a:gd name="T7" fmla="*/ 29 h 29"/>
                <a:gd name="T8" fmla="*/ 20 w 28"/>
                <a:gd name="T9" fmla="*/ 20 h 29"/>
              </a:gdLst>
              <a:ahLst/>
              <a:cxnLst>
                <a:cxn ang="0">
                  <a:pos x="T0" y="T1"/>
                </a:cxn>
                <a:cxn ang="0">
                  <a:pos x="T2" y="T3"/>
                </a:cxn>
                <a:cxn ang="0">
                  <a:pos x="T4" y="T5"/>
                </a:cxn>
                <a:cxn ang="0">
                  <a:pos x="T6" y="T7"/>
                </a:cxn>
                <a:cxn ang="0">
                  <a:pos x="T8" y="T9"/>
                </a:cxn>
              </a:cxnLst>
              <a:rect l="0" t="0" r="r" b="b"/>
              <a:pathLst>
                <a:path w="28" h="29">
                  <a:moveTo>
                    <a:pt x="20" y="20"/>
                  </a:moveTo>
                  <a:cubicBezTo>
                    <a:pt x="25" y="15"/>
                    <a:pt x="28" y="7"/>
                    <a:pt x="28" y="0"/>
                  </a:cubicBezTo>
                  <a:cubicBezTo>
                    <a:pt x="20" y="0"/>
                    <a:pt x="13" y="3"/>
                    <a:pt x="8" y="8"/>
                  </a:cubicBezTo>
                  <a:cubicBezTo>
                    <a:pt x="2" y="14"/>
                    <a:pt x="0" y="21"/>
                    <a:pt x="0" y="29"/>
                  </a:cubicBezTo>
                  <a:cubicBezTo>
                    <a:pt x="7" y="29"/>
                    <a:pt x="14" y="26"/>
                    <a:pt x="20"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9" name="Freeform 451"/>
            <p:cNvSpPr/>
            <p:nvPr/>
          </p:nvSpPr>
          <p:spPr bwMode="auto">
            <a:xfrm>
              <a:off x="3182938" y="4722813"/>
              <a:ext cx="104775" cy="107950"/>
            </a:xfrm>
            <a:custGeom>
              <a:avLst/>
              <a:gdLst>
                <a:gd name="T0" fmla="*/ 20 w 28"/>
                <a:gd name="T1" fmla="*/ 20 h 29"/>
                <a:gd name="T2" fmla="*/ 28 w 28"/>
                <a:gd name="T3" fmla="*/ 0 h 29"/>
                <a:gd name="T4" fmla="*/ 8 w 28"/>
                <a:gd name="T5" fmla="*/ 8 h 29"/>
                <a:gd name="T6" fmla="*/ 0 w 28"/>
                <a:gd name="T7" fmla="*/ 29 h 29"/>
                <a:gd name="T8" fmla="*/ 20 w 28"/>
                <a:gd name="T9" fmla="*/ 20 h 29"/>
              </a:gdLst>
              <a:ahLst/>
              <a:cxnLst>
                <a:cxn ang="0">
                  <a:pos x="T0" y="T1"/>
                </a:cxn>
                <a:cxn ang="0">
                  <a:pos x="T2" y="T3"/>
                </a:cxn>
                <a:cxn ang="0">
                  <a:pos x="T4" y="T5"/>
                </a:cxn>
                <a:cxn ang="0">
                  <a:pos x="T6" y="T7"/>
                </a:cxn>
                <a:cxn ang="0">
                  <a:pos x="T8" y="T9"/>
                </a:cxn>
              </a:cxnLst>
              <a:rect l="0" t="0" r="r" b="b"/>
              <a:pathLst>
                <a:path w="28" h="29">
                  <a:moveTo>
                    <a:pt x="20" y="20"/>
                  </a:moveTo>
                  <a:cubicBezTo>
                    <a:pt x="26" y="15"/>
                    <a:pt x="28" y="7"/>
                    <a:pt x="28" y="0"/>
                  </a:cubicBezTo>
                  <a:cubicBezTo>
                    <a:pt x="21" y="0"/>
                    <a:pt x="14" y="3"/>
                    <a:pt x="8" y="8"/>
                  </a:cubicBezTo>
                  <a:cubicBezTo>
                    <a:pt x="3" y="14"/>
                    <a:pt x="0" y="21"/>
                    <a:pt x="0" y="29"/>
                  </a:cubicBezTo>
                  <a:cubicBezTo>
                    <a:pt x="7" y="29"/>
                    <a:pt x="15" y="26"/>
                    <a:pt x="20"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0" name="Freeform 452"/>
            <p:cNvSpPr/>
            <p:nvPr/>
          </p:nvSpPr>
          <p:spPr bwMode="auto">
            <a:xfrm>
              <a:off x="3119438" y="5594351"/>
              <a:ext cx="104775" cy="104775"/>
            </a:xfrm>
            <a:custGeom>
              <a:avLst/>
              <a:gdLst>
                <a:gd name="T0" fmla="*/ 20 w 28"/>
                <a:gd name="T1" fmla="*/ 20 h 28"/>
                <a:gd name="T2" fmla="*/ 28 w 28"/>
                <a:gd name="T3" fmla="*/ 0 h 28"/>
                <a:gd name="T4" fmla="*/ 8 w 28"/>
                <a:gd name="T5" fmla="*/ 8 h 28"/>
                <a:gd name="T6" fmla="*/ 0 w 28"/>
                <a:gd name="T7" fmla="*/ 28 h 28"/>
                <a:gd name="T8" fmla="*/ 20 w 28"/>
                <a:gd name="T9" fmla="*/ 20 h 28"/>
              </a:gdLst>
              <a:ahLst/>
              <a:cxnLst>
                <a:cxn ang="0">
                  <a:pos x="T0" y="T1"/>
                </a:cxn>
                <a:cxn ang="0">
                  <a:pos x="T2" y="T3"/>
                </a:cxn>
                <a:cxn ang="0">
                  <a:pos x="T4" y="T5"/>
                </a:cxn>
                <a:cxn ang="0">
                  <a:pos x="T6" y="T7"/>
                </a:cxn>
                <a:cxn ang="0">
                  <a:pos x="T8" y="T9"/>
                </a:cxn>
              </a:cxnLst>
              <a:rect l="0" t="0" r="r" b="b"/>
              <a:pathLst>
                <a:path w="28" h="28">
                  <a:moveTo>
                    <a:pt x="20" y="20"/>
                  </a:moveTo>
                  <a:cubicBezTo>
                    <a:pt x="26" y="14"/>
                    <a:pt x="28" y="7"/>
                    <a:pt x="28" y="0"/>
                  </a:cubicBezTo>
                  <a:cubicBezTo>
                    <a:pt x="21" y="0"/>
                    <a:pt x="13" y="3"/>
                    <a:pt x="8" y="8"/>
                  </a:cubicBezTo>
                  <a:cubicBezTo>
                    <a:pt x="3" y="14"/>
                    <a:pt x="0" y="21"/>
                    <a:pt x="0" y="28"/>
                  </a:cubicBezTo>
                  <a:cubicBezTo>
                    <a:pt x="7" y="28"/>
                    <a:pt x="15" y="26"/>
                    <a:pt x="20"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1" name="Freeform 453"/>
            <p:cNvSpPr/>
            <p:nvPr/>
          </p:nvSpPr>
          <p:spPr bwMode="auto">
            <a:xfrm>
              <a:off x="3059113" y="6448426"/>
              <a:ext cx="107950" cy="107950"/>
            </a:xfrm>
            <a:custGeom>
              <a:avLst/>
              <a:gdLst>
                <a:gd name="T0" fmla="*/ 21 w 29"/>
                <a:gd name="T1" fmla="*/ 21 h 29"/>
                <a:gd name="T2" fmla="*/ 28 w 29"/>
                <a:gd name="T3" fmla="*/ 0 h 29"/>
                <a:gd name="T4" fmla="*/ 8 w 29"/>
                <a:gd name="T5" fmla="*/ 9 h 29"/>
                <a:gd name="T6" fmla="*/ 1 w 29"/>
                <a:gd name="T7" fmla="*/ 29 h 29"/>
                <a:gd name="T8" fmla="*/ 21 w 29"/>
                <a:gd name="T9" fmla="*/ 21 h 29"/>
              </a:gdLst>
              <a:ahLst/>
              <a:cxnLst>
                <a:cxn ang="0">
                  <a:pos x="T0" y="T1"/>
                </a:cxn>
                <a:cxn ang="0">
                  <a:pos x="T2" y="T3"/>
                </a:cxn>
                <a:cxn ang="0">
                  <a:pos x="T4" y="T5"/>
                </a:cxn>
                <a:cxn ang="0">
                  <a:pos x="T6" y="T7"/>
                </a:cxn>
                <a:cxn ang="0">
                  <a:pos x="T8" y="T9"/>
                </a:cxn>
              </a:cxnLst>
              <a:rect l="0" t="0" r="r" b="b"/>
              <a:pathLst>
                <a:path w="29" h="29">
                  <a:moveTo>
                    <a:pt x="21" y="21"/>
                  </a:moveTo>
                  <a:cubicBezTo>
                    <a:pt x="26" y="15"/>
                    <a:pt x="29" y="8"/>
                    <a:pt x="28" y="0"/>
                  </a:cubicBezTo>
                  <a:cubicBezTo>
                    <a:pt x="21" y="0"/>
                    <a:pt x="14" y="3"/>
                    <a:pt x="8" y="9"/>
                  </a:cubicBezTo>
                  <a:cubicBezTo>
                    <a:pt x="3" y="14"/>
                    <a:pt x="0" y="22"/>
                    <a:pt x="1" y="29"/>
                  </a:cubicBezTo>
                  <a:cubicBezTo>
                    <a:pt x="8" y="29"/>
                    <a:pt x="15" y="26"/>
                    <a:pt x="21" y="2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2" name="Freeform 454"/>
            <p:cNvSpPr/>
            <p:nvPr/>
          </p:nvSpPr>
          <p:spPr bwMode="auto">
            <a:xfrm>
              <a:off x="3276601" y="5635626"/>
              <a:ext cx="109538" cy="109538"/>
            </a:xfrm>
            <a:custGeom>
              <a:avLst/>
              <a:gdLst>
                <a:gd name="T0" fmla="*/ 21 w 29"/>
                <a:gd name="T1" fmla="*/ 20 h 29"/>
                <a:gd name="T2" fmla="*/ 28 w 29"/>
                <a:gd name="T3" fmla="*/ 0 h 29"/>
                <a:gd name="T4" fmla="*/ 8 w 29"/>
                <a:gd name="T5" fmla="*/ 8 h 29"/>
                <a:gd name="T6" fmla="*/ 1 w 29"/>
                <a:gd name="T7" fmla="*/ 29 h 29"/>
                <a:gd name="T8" fmla="*/ 21 w 29"/>
                <a:gd name="T9" fmla="*/ 20 h 29"/>
              </a:gdLst>
              <a:ahLst/>
              <a:cxnLst>
                <a:cxn ang="0">
                  <a:pos x="T0" y="T1"/>
                </a:cxn>
                <a:cxn ang="0">
                  <a:pos x="T2" y="T3"/>
                </a:cxn>
                <a:cxn ang="0">
                  <a:pos x="T4" y="T5"/>
                </a:cxn>
                <a:cxn ang="0">
                  <a:pos x="T6" y="T7"/>
                </a:cxn>
                <a:cxn ang="0">
                  <a:pos x="T8" y="T9"/>
                </a:cxn>
              </a:cxnLst>
              <a:rect l="0" t="0" r="r" b="b"/>
              <a:pathLst>
                <a:path w="29" h="29">
                  <a:moveTo>
                    <a:pt x="21" y="20"/>
                  </a:moveTo>
                  <a:cubicBezTo>
                    <a:pt x="26" y="15"/>
                    <a:pt x="29" y="7"/>
                    <a:pt x="28" y="0"/>
                  </a:cubicBezTo>
                  <a:cubicBezTo>
                    <a:pt x="21" y="0"/>
                    <a:pt x="14" y="3"/>
                    <a:pt x="8" y="8"/>
                  </a:cubicBezTo>
                  <a:cubicBezTo>
                    <a:pt x="3" y="14"/>
                    <a:pt x="0" y="21"/>
                    <a:pt x="1" y="29"/>
                  </a:cubicBezTo>
                  <a:cubicBezTo>
                    <a:pt x="8" y="29"/>
                    <a:pt x="15" y="26"/>
                    <a:pt x="21"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3" name="Freeform 455"/>
            <p:cNvSpPr/>
            <p:nvPr/>
          </p:nvSpPr>
          <p:spPr bwMode="auto">
            <a:xfrm>
              <a:off x="3749676" y="5759451"/>
              <a:ext cx="85725" cy="131763"/>
            </a:xfrm>
            <a:custGeom>
              <a:avLst/>
              <a:gdLst>
                <a:gd name="T0" fmla="*/ 19 w 23"/>
                <a:gd name="T1" fmla="*/ 21 h 35"/>
                <a:gd name="T2" fmla="*/ 21 w 23"/>
                <a:gd name="T3" fmla="*/ 0 h 35"/>
                <a:gd name="T4" fmla="*/ 4 w 23"/>
                <a:gd name="T5" fmla="*/ 13 h 35"/>
                <a:gd name="T6" fmla="*/ 2 w 23"/>
                <a:gd name="T7" fmla="*/ 35 h 35"/>
                <a:gd name="T8" fmla="*/ 19 w 23"/>
                <a:gd name="T9" fmla="*/ 21 h 35"/>
              </a:gdLst>
              <a:ahLst/>
              <a:cxnLst>
                <a:cxn ang="0">
                  <a:pos x="T0" y="T1"/>
                </a:cxn>
                <a:cxn ang="0">
                  <a:pos x="T2" y="T3"/>
                </a:cxn>
                <a:cxn ang="0">
                  <a:pos x="T4" y="T5"/>
                </a:cxn>
                <a:cxn ang="0">
                  <a:pos x="T6" y="T7"/>
                </a:cxn>
                <a:cxn ang="0">
                  <a:pos x="T8" y="T9"/>
                </a:cxn>
              </a:cxnLst>
              <a:rect l="0" t="0" r="r" b="b"/>
              <a:pathLst>
                <a:path w="23" h="35">
                  <a:moveTo>
                    <a:pt x="19" y="21"/>
                  </a:moveTo>
                  <a:cubicBezTo>
                    <a:pt x="22" y="14"/>
                    <a:pt x="23" y="7"/>
                    <a:pt x="21" y="0"/>
                  </a:cubicBezTo>
                  <a:cubicBezTo>
                    <a:pt x="14" y="2"/>
                    <a:pt x="8" y="6"/>
                    <a:pt x="4" y="13"/>
                  </a:cubicBezTo>
                  <a:cubicBezTo>
                    <a:pt x="0" y="20"/>
                    <a:pt x="0" y="28"/>
                    <a:pt x="2" y="35"/>
                  </a:cubicBezTo>
                  <a:cubicBezTo>
                    <a:pt x="9" y="33"/>
                    <a:pt x="15" y="28"/>
                    <a:pt x="19" y="2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4" name="Freeform 456"/>
            <p:cNvSpPr/>
            <p:nvPr/>
          </p:nvSpPr>
          <p:spPr bwMode="auto">
            <a:xfrm>
              <a:off x="3257551" y="6083301"/>
              <a:ext cx="90488" cy="131763"/>
            </a:xfrm>
            <a:custGeom>
              <a:avLst/>
              <a:gdLst>
                <a:gd name="T0" fmla="*/ 20 w 24"/>
                <a:gd name="T1" fmla="*/ 21 h 35"/>
                <a:gd name="T2" fmla="*/ 22 w 24"/>
                <a:gd name="T3" fmla="*/ 0 h 35"/>
                <a:gd name="T4" fmla="*/ 5 w 24"/>
                <a:gd name="T5" fmla="*/ 13 h 35"/>
                <a:gd name="T6" fmla="*/ 3 w 24"/>
                <a:gd name="T7" fmla="*/ 35 h 35"/>
                <a:gd name="T8" fmla="*/ 20 w 24"/>
                <a:gd name="T9" fmla="*/ 21 h 35"/>
              </a:gdLst>
              <a:ahLst/>
              <a:cxnLst>
                <a:cxn ang="0">
                  <a:pos x="T0" y="T1"/>
                </a:cxn>
                <a:cxn ang="0">
                  <a:pos x="T2" y="T3"/>
                </a:cxn>
                <a:cxn ang="0">
                  <a:pos x="T4" y="T5"/>
                </a:cxn>
                <a:cxn ang="0">
                  <a:pos x="T6" y="T7"/>
                </a:cxn>
                <a:cxn ang="0">
                  <a:pos x="T8" y="T9"/>
                </a:cxn>
              </a:cxnLst>
              <a:rect l="0" t="0" r="r" b="b"/>
              <a:pathLst>
                <a:path w="24" h="35">
                  <a:moveTo>
                    <a:pt x="20" y="21"/>
                  </a:moveTo>
                  <a:cubicBezTo>
                    <a:pt x="23" y="14"/>
                    <a:pt x="24" y="7"/>
                    <a:pt x="22" y="0"/>
                  </a:cubicBezTo>
                  <a:cubicBezTo>
                    <a:pt x="15" y="2"/>
                    <a:pt x="8" y="6"/>
                    <a:pt x="5" y="13"/>
                  </a:cubicBezTo>
                  <a:cubicBezTo>
                    <a:pt x="1" y="20"/>
                    <a:pt x="0" y="28"/>
                    <a:pt x="3" y="35"/>
                  </a:cubicBezTo>
                  <a:cubicBezTo>
                    <a:pt x="10" y="33"/>
                    <a:pt x="16" y="28"/>
                    <a:pt x="20" y="2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5" name="Freeform 457"/>
            <p:cNvSpPr/>
            <p:nvPr/>
          </p:nvSpPr>
          <p:spPr bwMode="auto">
            <a:xfrm>
              <a:off x="3835401" y="6083301"/>
              <a:ext cx="76200" cy="142875"/>
            </a:xfrm>
            <a:custGeom>
              <a:avLst/>
              <a:gdLst>
                <a:gd name="T0" fmla="*/ 18 w 20"/>
                <a:gd name="T1" fmla="*/ 16 h 38"/>
                <a:gd name="T2" fmla="*/ 4 w 20"/>
                <a:gd name="T3" fmla="*/ 0 h 38"/>
                <a:gd name="T4" fmla="*/ 2 w 20"/>
                <a:gd name="T5" fmla="*/ 22 h 38"/>
                <a:gd name="T6" fmla="*/ 16 w 20"/>
                <a:gd name="T7" fmla="*/ 38 h 38"/>
                <a:gd name="T8" fmla="*/ 18 w 20"/>
                <a:gd name="T9" fmla="*/ 16 h 38"/>
              </a:gdLst>
              <a:ahLst/>
              <a:cxnLst>
                <a:cxn ang="0">
                  <a:pos x="T0" y="T1"/>
                </a:cxn>
                <a:cxn ang="0">
                  <a:pos x="T2" y="T3"/>
                </a:cxn>
                <a:cxn ang="0">
                  <a:pos x="T4" y="T5"/>
                </a:cxn>
                <a:cxn ang="0">
                  <a:pos x="T6" y="T7"/>
                </a:cxn>
                <a:cxn ang="0">
                  <a:pos x="T8" y="T9"/>
                </a:cxn>
              </a:cxnLst>
              <a:rect l="0" t="0" r="r" b="b"/>
              <a:pathLst>
                <a:path w="20" h="38">
                  <a:moveTo>
                    <a:pt x="18" y="16"/>
                  </a:moveTo>
                  <a:cubicBezTo>
                    <a:pt x="16" y="9"/>
                    <a:pt x="10" y="3"/>
                    <a:pt x="4" y="0"/>
                  </a:cubicBezTo>
                  <a:cubicBezTo>
                    <a:pt x="1" y="6"/>
                    <a:pt x="0" y="14"/>
                    <a:pt x="2" y="22"/>
                  </a:cubicBezTo>
                  <a:cubicBezTo>
                    <a:pt x="4" y="29"/>
                    <a:pt x="10" y="35"/>
                    <a:pt x="16" y="38"/>
                  </a:cubicBezTo>
                  <a:cubicBezTo>
                    <a:pt x="19" y="32"/>
                    <a:pt x="20" y="24"/>
                    <a:pt x="18"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6" name="Freeform 458"/>
            <p:cNvSpPr/>
            <p:nvPr/>
          </p:nvSpPr>
          <p:spPr bwMode="auto">
            <a:xfrm>
              <a:off x="3475038" y="6297613"/>
              <a:ext cx="79375" cy="142875"/>
            </a:xfrm>
            <a:custGeom>
              <a:avLst/>
              <a:gdLst>
                <a:gd name="T0" fmla="*/ 18 w 21"/>
                <a:gd name="T1" fmla="*/ 17 h 38"/>
                <a:gd name="T2" fmla="*/ 4 w 21"/>
                <a:gd name="T3" fmla="*/ 0 h 38"/>
                <a:gd name="T4" fmla="*/ 2 w 21"/>
                <a:gd name="T5" fmla="*/ 22 h 38"/>
                <a:gd name="T6" fmla="*/ 16 w 21"/>
                <a:gd name="T7" fmla="*/ 38 h 38"/>
                <a:gd name="T8" fmla="*/ 18 w 21"/>
                <a:gd name="T9" fmla="*/ 17 h 38"/>
              </a:gdLst>
              <a:ahLst/>
              <a:cxnLst>
                <a:cxn ang="0">
                  <a:pos x="T0" y="T1"/>
                </a:cxn>
                <a:cxn ang="0">
                  <a:pos x="T2" y="T3"/>
                </a:cxn>
                <a:cxn ang="0">
                  <a:pos x="T4" y="T5"/>
                </a:cxn>
                <a:cxn ang="0">
                  <a:pos x="T6" y="T7"/>
                </a:cxn>
                <a:cxn ang="0">
                  <a:pos x="T8" y="T9"/>
                </a:cxn>
              </a:cxnLst>
              <a:rect l="0" t="0" r="r" b="b"/>
              <a:pathLst>
                <a:path w="21" h="38">
                  <a:moveTo>
                    <a:pt x="18" y="17"/>
                  </a:moveTo>
                  <a:cubicBezTo>
                    <a:pt x="16" y="9"/>
                    <a:pt x="11" y="4"/>
                    <a:pt x="4" y="0"/>
                  </a:cubicBezTo>
                  <a:cubicBezTo>
                    <a:pt x="1" y="7"/>
                    <a:pt x="0" y="14"/>
                    <a:pt x="2" y="22"/>
                  </a:cubicBezTo>
                  <a:cubicBezTo>
                    <a:pt x="4" y="29"/>
                    <a:pt x="10" y="35"/>
                    <a:pt x="16" y="38"/>
                  </a:cubicBezTo>
                  <a:cubicBezTo>
                    <a:pt x="20" y="32"/>
                    <a:pt x="21" y="24"/>
                    <a:pt x="18"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7" name="Freeform 459"/>
            <p:cNvSpPr/>
            <p:nvPr/>
          </p:nvSpPr>
          <p:spPr bwMode="auto">
            <a:xfrm>
              <a:off x="3381376" y="6440488"/>
              <a:ext cx="79375" cy="142875"/>
            </a:xfrm>
            <a:custGeom>
              <a:avLst/>
              <a:gdLst>
                <a:gd name="T0" fmla="*/ 18 w 21"/>
                <a:gd name="T1" fmla="*/ 17 h 38"/>
                <a:gd name="T2" fmla="*/ 4 w 21"/>
                <a:gd name="T3" fmla="*/ 0 h 38"/>
                <a:gd name="T4" fmla="*/ 2 w 21"/>
                <a:gd name="T5" fmla="*/ 22 h 38"/>
                <a:gd name="T6" fmla="*/ 16 w 21"/>
                <a:gd name="T7" fmla="*/ 38 h 38"/>
                <a:gd name="T8" fmla="*/ 18 w 21"/>
                <a:gd name="T9" fmla="*/ 17 h 38"/>
              </a:gdLst>
              <a:ahLst/>
              <a:cxnLst>
                <a:cxn ang="0">
                  <a:pos x="T0" y="T1"/>
                </a:cxn>
                <a:cxn ang="0">
                  <a:pos x="T2" y="T3"/>
                </a:cxn>
                <a:cxn ang="0">
                  <a:pos x="T4" y="T5"/>
                </a:cxn>
                <a:cxn ang="0">
                  <a:pos x="T6" y="T7"/>
                </a:cxn>
                <a:cxn ang="0">
                  <a:pos x="T8" y="T9"/>
                </a:cxn>
              </a:cxnLst>
              <a:rect l="0" t="0" r="r" b="b"/>
              <a:pathLst>
                <a:path w="21" h="38">
                  <a:moveTo>
                    <a:pt x="18" y="17"/>
                  </a:moveTo>
                  <a:cubicBezTo>
                    <a:pt x="16" y="9"/>
                    <a:pt x="11" y="4"/>
                    <a:pt x="4" y="0"/>
                  </a:cubicBezTo>
                  <a:cubicBezTo>
                    <a:pt x="1" y="7"/>
                    <a:pt x="0" y="14"/>
                    <a:pt x="2" y="22"/>
                  </a:cubicBezTo>
                  <a:cubicBezTo>
                    <a:pt x="5" y="29"/>
                    <a:pt x="10" y="35"/>
                    <a:pt x="16" y="38"/>
                  </a:cubicBezTo>
                  <a:cubicBezTo>
                    <a:pt x="20" y="32"/>
                    <a:pt x="21" y="24"/>
                    <a:pt x="18"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8" name="Freeform 460"/>
            <p:cNvSpPr/>
            <p:nvPr/>
          </p:nvSpPr>
          <p:spPr bwMode="auto">
            <a:xfrm>
              <a:off x="4789488" y="4852988"/>
              <a:ext cx="79375" cy="142875"/>
            </a:xfrm>
            <a:custGeom>
              <a:avLst/>
              <a:gdLst>
                <a:gd name="T0" fmla="*/ 19 w 21"/>
                <a:gd name="T1" fmla="*/ 17 h 38"/>
                <a:gd name="T2" fmla="*/ 5 w 21"/>
                <a:gd name="T3" fmla="*/ 0 h 38"/>
                <a:gd name="T4" fmla="*/ 3 w 21"/>
                <a:gd name="T5" fmla="*/ 22 h 38"/>
                <a:gd name="T6" fmla="*/ 17 w 21"/>
                <a:gd name="T7" fmla="*/ 38 h 38"/>
                <a:gd name="T8" fmla="*/ 19 w 21"/>
                <a:gd name="T9" fmla="*/ 17 h 38"/>
              </a:gdLst>
              <a:ahLst/>
              <a:cxnLst>
                <a:cxn ang="0">
                  <a:pos x="T0" y="T1"/>
                </a:cxn>
                <a:cxn ang="0">
                  <a:pos x="T2" y="T3"/>
                </a:cxn>
                <a:cxn ang="0">
                  <a:pos x="T4" y="T5"/>
                </a:cxn>
                <a:cxn ang="0">
                  <a:pos x="T6" y="T7"/>
                </a:cxn>
                <a:cxn ang="0">
                  <a:pos x="T8" y="T9"/>
                </a:cxn>
              </a:cxnLst>
              <a:rect l="0" t="0" r="r" b="b"/>
              <a:pathLst>
                <a:path w="21" h="38">
                  <a:moveTo>
                    <a:pt x="19" y="17"/>
                  </a:moveTo>
                  <a:cubicBezTo>
                    <a:pt x="16" y="9"/>
                    <a:pt x="11" y="4"/>
                    <a:pt x="5" y="0"/>
                  </a:cubicBezTo>
                  <a:cubicBezTo>
                    <a:pt x="1" y="7"/>
                    <a:pt x="0" y="14"/>
                    <a:pt x="3" y="22"/>
                  </a:cubicBezTo>
                  <a:cubicBezTo>
                    <a:pt x="5" y="29"/>
                    <a:pt x="10" y="35"/>
                    <a:pt x="17" y="38"/>
                  </a:cubicBezTo>
                  <a:cubicBezTo>
                    <a:pt x="20" y="32"/>
                    <a:pt x="21" y="24"/>
                    <a:pt x="19"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9" name="Freeform 461"/>
            <p:cNvSpPr/>
            <p:nvPr/>
          </p:nvSpPr>
          <p:spPr bwMode="auto">
            <a:xfrm>
              <a:off x="4786313" y="4025901"/>
              <a:ext cx="77788" cy="142875"/>
            </a:xfrm>
            <a:custGeom>
              <a:avLst/>
              <a:gdLst>
                <a:gd name="T0" fmla="*/ 18 w 21"/>
                <a:gd name="T1" fmla="*/ 16 h 38"/>
                <a:gd name="T2" fmla="*/ 4 w 21"/>
                <a:gd name="T3" fmla="*/ 0 h 38"/>
                <a:gd name="T4" fmla="*/ 2 w 21"/>
                <a:gd name="T5" fmla="*/ 21 h 38"/>
                <a:gd name="T6" fmla="*/ 16 w 21"/>
                <a:gd name="T7" fmla="*/ 38 h 38"/>
                <a:gd name="T8" fmla="*/ 18 w 21"/>
                <a:gd name="T9" fmla="*/ 16 h 38"/>
              </a:gdLst>
              <a:ahLst/>
              <a:cxnLst>
                <a:cxn ang="0">
                  <a:pos x="T0" y="T1"/>
                </a:cxn>
                <a:cxn ang="0">
                  <a:pos x="T2" y="T3"/>
                </a:cxn>
                <a:cxn ang="0">
                  <a:pos x="T4" y="T5"/>
                </a:cxn>
                <a:cxn ang="0">
                  <a:pos x="T6" y="T7"/>
                </a:cxn>
                <a:cxn ang="0">
                  <a:pos x="T8" y="T9"/>
                </a:cxn>
              </a:cxnLst>
              <a:rect l="0" t="0" r="r" b="b"/>
              <a:pathLst>
                <a:path w="21" h="38">
                  <a:moveTo>
                    <a:pt x="18" y="16"/>
                  </a:moveTo>
                  <a:cubicBezTo>
                    <a:pt x="16" y="9"/>
                    <a:pt x="11" y="3"/>
                    <a:pt x="4" y="0"/>
                  </a:cubicBezTo>
                  <a:cubicBezTo>
                    <a:pt x="1" y="6"/>
                    <a:pt x="0" y="14"/>
                    <a:pt x="2" y="21"/>
                  </a:cubicBezTo>
                  <a:cubicBezTo>
                    <a:pt x="5" y="29"/>
                    <a:pt x="10" y="35"/>
                    <a:pt x="16" y="38"/>
                  </a:cubicBezTo>
                  <a:cubicBezTo>
                    <a:pt x="20" y="32"/>
                    <a:pt x="21" y="24"/>
                    <a:pt x="18"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0" name="Freeform 462"/>
            <p:cNvSpPr/>
            <p:nvPr/>
          </p:nvSpPr>
          <p:spPr bwMode="auto">
            <a:xfrm>
              <a:off x="4591051" y="3602038"/>
              <a:ext cx="77788" cy="142875"/>
            </a:xfrm>
            <a:custGeom>
              <a:avLst/>
              <a:gdLst>
                <a:gd name="T0" fmla="*/ 19 w 21"/>
                <a:gd name="T1" fmla="*/ 16 h 38"/>
                <a:gd name="T2" fmla="*/ 5 w 21"/>
                <a:gd name="T3" fmla="*/ 0 h 38"/>
                <a:gd name="T4" fmla="*/ 2 w 21"/>
                <a:gd name="T5" fmla="*/ 21 h 38"/>
                <a:gd name="T6" fmla="*/ 17 w 21"/>
                <a:gd name="T7" fmla="*/ 38 h 38"/>
                <a:gd name="T8" fmla="*/ 19 w 21"/>
                <a:gd name="T9" fmla="*/ 16 h 38"/>
              </a:gdLst>
              <a:ahLst/>
              <a:cxnLst>
                <a:cxn ang="0">
                  <a:pos x="T0" y="T1"/>
                </a:cxn>
                <a:cxn ang="0">
                  <a:pos x="T2" y="T3"/>
                </a:cxn>
                <a:cxn ang="0">
                  <a:pos x="T4" y="T5"/>
                </a:cxn>
                <a:cxn ang="0">
                  <a:pos x="T6" y="T7"/>
                </a:cxn>
                <a:cxn ang="0">
                  <a:pos x="T8" y="T9"/>
                </a:cxn>
              </a:cxnLst>
              <a:rect l="0" t="0" r="r" b="b"/>
              <a:pathLst>
                <a:path w="21" h="38">
                  <a:moveTo>
                    <a:pt x="19" y="16"/>
                  </a:moveTo>
                  <a:cubicBezTo>
                    <a:pt x="16" y="9"/>
                    <a:pt x="11" y="3"/>
                    <a:pt x="5" y="0"/>
                  </a:cubicBezTo>
                  <a:cubicBezTo>
                    <a:pt x="1" y="6"/>
                    <a:pt x="0" y="14"/>
                    <a:pt x="2" y="21"/>
                  </a:cubicBezTo>
                  <a:cubicBezTo>
                    <a:pt x="5" y="29"/>
                    <a:pt x="10" y="34"/>
                    <a:pt x="17" y="38"/>
                  </a:cubicBezTo>
                  <a:cubicBezTo>
                    <a:pt x="20" y="31"/>
                    <a:pt x="21" y="24"/>
                    <a:pt x="19"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1" name="Freeform 463"/>
            <p:cNvSpPr/>
            <p:nvPr/>
          </p:nvSpPr>
          <p:spPr bwMode="auto">
            <a:xfrm>
              <a:off x="4572001" y="4729163"/>
              <a:ext cx="104775" cy="106363"/>
            </a:xfrm>
            <a:custGeom>
              <a:avLst/>
              <a:gdLst>
                <a:gd name="T0" fmla="*/ 20 w 28"/>
                <a:gd name="T1" fmla="*/ 20 h 28"/>
                <a:gd name="T2" fmla="*/ 28 w 28"/>
                <a:gd name="T3" fmla="*/ 0 h 28"/>
                <a:gd name="T4" fmla="*/ 8 w 28"/>
                <a:gd name="T5" fmla="*/ 8 h 28"/>
                <a:gd name="T6" fmla="*/ 0 w 28"/>
                <a:gd name="T7" fmla="*/ 28 h 28"/>
                <a:gd name="T8" fmla="*/ 20 w 28"/>
                <a:gd name="T9" fmla="*/ 20 h 28"/>
              </a:gdLst>
              <a:ahLst/>
              <a:cxnLst>
                <a:cxn ang="0">
                  <a:pos x="T0" y="T1"/>
                </a:cxn>
                <a:cxn ang="0">
                  <a:pos x="T2" y="T3"/>
                </a:cxn>
                <a:cxn ang="0">
                  <a:pos x="T4" y="T5"/>
                </a:cxn>
                <a:cxn ang="0">
                  <a:pos x="T6" y="T7"/>
                </a:cxn>
                <a:cxn ang="0">
                  <a:pos x="T8" y="T9"/>
                </a:cxn>
              </a:cxnLst>
              <a:rect l="0" t="0" r="r" b="b"/>
              <a:pathLst>
                <a:path w="28" h="28">
                  <a:moveTo>
                    <a:pt x="20" y="20"/>
                  </a:moveTo>
                  <a:cubicBezTo>
                    <a:pt x="26" y="14"/>
                    <a:pt x="28" y="7"/>
                    <a:pt x="28" y="0"/>
                  </a:cubicBezTo>
                  <a:cubicBezTo>
                    <a:pt x="21" y="0"/>
                    <a:pt x="13" y="2"/>
                    <a:pt x="8" y="8"/>
                  </a:cubicBezTo>
                  <a:cubicBezTo>
                    <a:pt x="3" y="14"/>
                    <a:pt x="0" y="21"/>
                    <a:pt x="0" y="28"/>
                  </a:cubicBezTo>
                  <a:cubicBezTo>
                    <a:pt x="7" y="28"/>
                    <a:pt x="15" y="26"/>
                    <a:pt x="20"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2" name="Freeform 464"/>
            <p:cNvSpPr/>
            <p:nvPr/>
          </p:nvSpPr>
          <p:spPr bwMode="auto">
            <a:xfrm>
              <a:off x="4822826" y="4583113"/>
              <a:ext cx="104775" cy="109538"/>
            </a:xfrm>
            <a:custGeom>
              <a:avLst/>
              <a:gdLst>
                <a:gd name="T0" fmla="*/ 20 w 28"/>
                <a:gd name="T1" fmla="*/ 20 h 29"/>
                <a:gd name="T2" fmla="*/ 28 w 28"/>
                <a:gd name="T3" fmla="*/ 0 h 29"/>
                <a:gd name="T4" fmla="*/ 8 w 28"/>
                <a:gd name="T5" fmla="*/ 9 h 29"/>
                <a:gd name="T6" fmla="*/ 0 w 28"/>
                <a:gd name="T7" fmla="*/ 29 h 29"/>
                <a:gd name="T8" fmla="*/ 20 w 28"/>
                <a:gd name="T9" fmla="*/ 20 h 29"/>
              </a:gdLst>
              <a:ahLst/>
              <a:cxnLst>
                <a:cxn ang="0">
                  <a:pos x="T0" y="T1"/>
                </a:cxn>
                <a:cxn ang="0">
                  <a:pos x="T2" y="T3"/>
                </a:cxn>
                <a:cxn ang="0">
                  <a:pos x="T4" y="T5"/>
                </a:cxn>
                <a:cxn ang="0">
                  <a:pos x="T6" y="T7"/>
                </a:cxn>
                <a:cxn ang="0">
                  <a:pos x="T8" y="T9"/>
                </a:cxn>
              </a:cxnLst>
              <a:rect l="0" t="0" r="r" b="b"/>
              <a:pathLst>
                <a:path w="28" h="29">
                  <a:moveTo>
                    <a:pt x="20" y="20"/>
                  </a:moveTo>
                  <a:cubicBezTo>
                    <a:pt x="26" y="15"/>
                    <a:pt x="28" y="7"/>
                    <a:pt x="28" y="0"/>
                  </a:cubicBezTo>
                  <a:cubicBezTo>
                    <a:pt x="21" y="0"/>
                    <a:pt x="14" y="3"/>
                    <a:pt x="8" y="9"/>
                  </a:cubicBezTo>
                  <a:cubicBezTo>
                    <a:pt x="3" y="14"/>
                    <a:pt x="0" y="22"/>
                    <a:pt x="0" y="29"/>
                  </a:cubicBezTo>
                  <a:cubicBezTo>
                    <a:pt x="8" y="29"/>
                    <a:pt x="15" y="26"/>
                    <a:pt x="20"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3" name="Freeform 465"/>
            <p:cNvSpPr/>
            <p:nvPr/>
          </p:nvSpPr>
          <p:spPr bwMode="auto">
            <a:xfrm>
              <a:off x="4852988" y="4184651"/>
              <a:ext cx="161925" cy="165100"/>
            </a:xfrm>
            <a:custGeom>
              <a:avLst/>
              <a:gdLst>
                <a:gd name="T0" fmla="*/ 31 w 43"/>
                <a:gd name="T1" fmla="*/ 31 h 44"/>
                <a:gd name="T2" fmla="*/ 43 w 43"/>
                <a:gd name="T3" fmla="*/ 0 h 44"/>
                <a:gd name="T4" fmla="*/ 12 w 43"/>
                <a:gd name="T5" fmla="*/ 13 h 44"/>
                <a:gd name="T6" fmla="*/ 0 w 43"/>
                <a:gd name="T7" fmla="*/ 44 h 44"/>
                <a:gd name="T8" fmla="*/ 31 w 43"/>
                <a:gd name="T9" fmla="*/ 31 h 44"/>
              </a:gdLst>
              <a:ahLst/>
              <a:cxnLst>
                <a:cxn ang="0">
                  <a:pos x="T0" y="T1"/>
                </a:cxn>
                <a:cxn ang="0">
                  <a:pos x="T2" y="T3"/>
                </a:cxn>
                <a:cxn ang="0">
                  <a:pos x="T4" y="T5"/>
                </a:cxn>
                <a:cxn ang="0">
                  <a:pos x="T6" y="T7"/>
                </a:cxn>
                <a:cxn ang="0">
                  <a:pos x="T8" y="T9"/>
                </a:cxn>
              </a:cxnLst>
              <a:rect l="0" t="0" r="r" b="b"/>
              <a:pathLst>
                <a:path w="43" h="44">
                  <a:moveTo>
                    <a:pt x="31" y="31"/>
                  </a:moveTo>
                  <a:cubicBezTo>
                    <a:pt x="39" y="23"/>
                    <a:pt x="43" y="11"/>
                    <a:pt x="43" y="0"/>
                  </a:cubicBezTo>
                  <a:cubicBezTo>
                    <a:pt x="32" y="0"/>
                    <a:pt x="21" y="4"/>
                    <a:pt x="12" y="13"/>
                  </a:cubicBezTo>
                  <a:cubicBezTo>
                    <a:pt x="4" y="22"/>
                    <a:pt x="0" y="33"/>
                    <a:pt x="0" y="44"/>
                  </a:cubicBezTo>
                  <a:cubicBezTo>
                    <a:pt x="11" y="44"/>
                    <a:pt x="23" y="40"/>
                    <a:pt x="31"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4" name="Freeform 466"/>
            <p:cNvSpPr/>
            <p:nvPr/>
          </p:nvSpPr>
          <p:spPr bwMode="auto">
            <a:xfrm>
              <a:off x="3843338" y="5060951"/>
              <a:ext cx="165100" cy="165100"/>
            </a:xfrm>
            <a:custGeom>
              <a:avLst/>
              <a:gdLst>
                <a:gd name="T0" fmla="*/ 31 w 44"/>
                <a:gd name="T1" fmla="*/ 31 h 44"/>
                <a:gd name="T2" fmla="*/ 43 w 44"/>
                <a:gd name="T3" fmla="*/ 0 h 44"/>
                <a:gd name="T4" fmla="*/ 13 w 44"/>
                <a:gd name="T5" fmla="*/ 13 h 44"/>
                <a:gd name="T6" fmla="*/ 0 w 44"/>
                <a:gd name="T7" fmla="*/ 44 h 44"/>
                <a:gd name="T8" fmla="*/ 31 w 44"/>
                <a:gd name="T9" fmla="*/ 31 h 44"/>
              </a:gdLst>
              <a:ahLst/>
              <a:cxnLst>
                <a:cxn ang="0">
                  <a:pos x="T0" y="T1"/>
                </a:cxn>
                <a:cxn ang="0">
                  <a:pos x="T2" y="T3"/>
                </a:cxn>
                <a:cxn ang="0">
                  <a:pos x="T4" y="T5"/>
                </a:cxn>
                <a:cxn ang="0">
                  <a:pos x="T6" y="T7"/>
                </a:cxn>
                <a:cxn ang="0">
                  <a:pos x="T8" y="T9"/>
                </a:cxn>
              </a:cxnLst>
              <a:rect l="0" t="0" r="r" b="b"/>
              <a:pathLst>
                <a:path w="44" h="44">
                  <a:moveTo>
                    <a:pt x="31" y="31"/>
                  </a:moveTo>
                  <a:cubicBezTo>
                    <a:pt x="40" y="22"/>
                    <a:pt x="44" y="11"/>
                    <a:pt x="43" y="0"/>
                  </a:cubicBezTo>
                  <a:cubicBezTo>
                    <a:pt x="32" y="0"/>
                    <a:pt x="21" y="4"/>
                    <a:pt x="13" y="13"/>
                  </a:cubicBezTo>
                  <a:cubicBezTo>
                    <a:pt x="4" y="21"/>
                    <a:pt x="0" y="33"/>
                    <a:pt x="0" y="44"/>
                  </a:cubicBezTo>
                  <a:cubicBezTo>
                    <a:pt x="12" y="44"/>
                    <a:pt x="23" y="40"/>
                    <a:pt x="31"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5" name="Freeform 467"/>
            <p:cNvSpPr/>
            <p:nvPr/>
          </p:nvSpPr>
          <p:spPr bwMode="auto">
            <a:xfrm>
              <a:off x="3746501" y="5448301"/>
              <a:ext cx="165100" cy="165100"/>
            </a:xfrm>
            <a:custGeom>
              <a:avLst/>
              <a:gdLst>
                <a:gd name="T0" fmla="*/ 31 w 44"/>
                <a:gd name="T1" fmla="*/ 31 h 44"/>
                <a:gd name="T2" fmla="*/ 43 w 44"/>
                <a:gd name="T3" fmla="*/ 0 h 44"/>
                <a:gd name="T4" fmla="*/ 12 w 44"/>
                <a:gd name="T5" fmla="*/ 13 h 44"/>
                <a:gd name="T6" fmla="*/ 0 w 44"/>
                <a:gd name="T7" fmla="*/ 44 h 44"/>
                <a:gd name="T8" fmla="*/ 31 w 44"/>
                <a:gd name="T9" fmla="*/ 31 h 44"/>
              </a:gdLst>
              <a:ahLst/>
              <a:cxnLst>
                <a:cxn ang="0">
                  <a:pos x="T0" y="T1"/>
                </a:cxn>
                <a:cxn ang="0">
                  <a:pos x="T2" y="T3"/>
                </a:cxn>
                <a:cxn ang="0">
                  <a:pos x="T4" y="T5"/>
                </a:cxn>
                <a:cxn ang="0">
                  <a:pos x="T6" y="T7"/>
                </a:cxn>
                <a:cxn ang="0">
                  <a:pos x="T8" y="T9"/>
                </a:cxn>
              </a:cxnLst>
              <a:rect l="0" t="0" r="r" b="b"/>
              <a:pathLst>
                <a:path w="44" h="44">
                  <a:moveTo>
                    <a:pt x="31" y="31"/>
                  </a:moveTo>
                  <a:cubicBezTo>
                    <a:pt x="40" y="22"/>
                    <a:pt x="44" y="11"/>
                    <a:pt x="43" y="0"/>
                  </a:cubicBezTo>
                  <a:cubicBezTo>
                    <a:pt x="32" y="0"/>
                    <a:pt x="21" y="4"/>
                    <a:pt x="12" y="13"/>
                  </a:cubicBezTo>
                  <a:cubicBezTo>
                    <a:pt x="4" y="21"/>
                    <a:pt x="0" y="32"/>
                    <a:pt x="0" y="44"/>
                  </a:cubicBezTo>
                  <a:cubicBezTo>
                    <a:pt x="12" y="44"/>
                    <a:pt x="23" y="39"/>
                    <a:pt x="31" y="31"/>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6" name="Freeform 468"/>
            <p:cNvSpPr/>
            <p:nvPr/>
          </p:nvSpPr>
          <p:spPr bwMode="auto">
            <a:xfrm>
              <a:off x="3509963" y="5819776"/>
              <a:ext cx="160338" cy="165100"/>
            </a:xfrm>
            <a:custGeom>
              <a:avLst/>
              <a:gdLst>
                <a:gd name="T0" fmla="*/ 31 w 43"/>
                <a:gd name="T1" fmla="*/ 31 h 44"/>
                <a:gd name="T2" fmla="*/ 43 w 43"/>
                <a:gd name="T3" fmla="*/ 0 h 44"/>
                <a:gd name="T4" fmla="*/ 12 w 43"/>
                <a:gd name="T5" fmla="*/ 13 h 44"/>
                <a:gd name="T6" fmla="*/ 0 w 43"/>
                <a:gd name="T7" fmla="*/ 44 h 44"/>
                <a:gd name="T8" fmla="*/ 31 w 43"/>
                <a:gd name="T9" fmla="*/ 31 h 44"/>
              </a:gdLst>
              <a:ahLst/>
              <a:cxnLst>
                <a:cxn ang="0">
                  <a:pos x="T0" y="T1"/>
                </a:cxn>
                <a:cxn ang="0">
                  <a:pos x="T2" y="T3"/>
                </a:cxn>
                <a:cxn ang="0">
                  <a:pos x="T4" y="T5"/>
                </a:cxn>
                <a:cxn ang="0">
                  <a:pos x="T6" y="T7"/>
                </a:cxn>
                <a:cxn ang="0">
                  <a:pos x="T8" y="T9"/>
                </a:cxn>
              </a:cxnLst>
              <a:rect l="0" t="0" r="r" b="b"/>
              <a:pathLst>
                <a:path w="43" h="44">
                  <a:moveTo>
                    <a:pt x="31" y="31"/>
                  </a:moveTo>
                  <a:cubicBezTo>
                    <a:pt x="39" y="22"/>
                    <a:pt x="43" y="11"/>
                    <a:pt x="43" y="0"/>
                  </a:cubicBezTo>
                  <a:cubicBezTo>
                    <a:pt x="32" y="0"/>
                    <a:pt x="21" y="4"/>
                    <a:pt x="12" y="13"/>
                  </a:cubicBezTo>
                  <a:cubicBezTo>
                    <a:pt x="4" y="21"/>
                    <a:pt x="0" y="33"/>
                    <a:pt x="0" y="44"/>
                  </a:cubicBezTo>
                  <a:cubicBezTo>
                    <a:pt x="11" y="44"/>
                    <a:pt x="23" y="39"/>
                    <a:pt x="31"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7" name="Freeform 469"/>
            <p:cNvSpPr/>
            <p:nvPr/>
          </p:nvSpPr>
          <p:spPr bwMode="auto">
            <a:xfrm>
              <a:off x="3502026" y="6102351"/>
              <a:ext cx="228600" cy="104775"/>
            </a:xfrm>
            <a:custGeom>
              <a:avLst/>
              <a:gdLst>
                <a:gd name="T0" fmla="*/ 32 w 61"/>
                <a:gd name="T1" fmla="*/ 27 h 28"/>
                <a:gd name="T2" fmla="*/ 61 w 61"/>
                <a:gd name="T3" fmla="*/ 10 h 28"/>
                <a:gd name="T4" fmla="*/ 29 w 61"/>
                <a:gd name="T5" fmla="*/ 1 h 28"/>
                <a:gd name="T6" fmla="*/ 0 w 61"/>
                <a:gd name="T7" fmla="*/ 18 h 28"/>
                <a:gd name="T8" fmla="*/ 32 w 61"/>
                <a:gd name="T9" fmla="*/ 27 h 28"/>
              </a:gdLst>
              <a:ahLst/>
              <a:cxnLst>
                <a:cxn ang="0">
                  <a:pos x="T0" y="T1"/>
                </a:cxn>
                <a:cxn ang="0">
                  <a:pos x="T2" y="T3"/>
                </a:cxn>
                <a:cxn ang="0">
                  <a:pos x="T4" y="T5"/>
                </a:cxn>
                <a:cxn ang="0">
                  <a:pos x="T6" y="T7"/>
                </a:cxn>
                <a:cxn ang="0">
                  <a:pos x="T8" y="T9"/>
                </a:cxn>
              </a:cxnLst>
              <a:rect l="0" t="0" r="r" b="b"/>
              <a:pathLst>
                <a:path w="61" h="28">
                  <a:moveTo>
                    <a:pt x="32" y="27"/>
                  </a:moveTo>
                  <a:cubicBezTo>
                    <a:pt x="44" y="25"/>
                    <a:pt x="55" y="19"/>
                    <a:pt x="61" y="10"/>
                  </a:cubicBezTo>
                  <a:cubicBezTo>
                    <a:pt x="53" y="3"/>
                    <a:pt x="41" y="0"/>
                    <a:pt x="29" y="1"/>
                  </a:cubicBezTo>
                  <a:cubicBezTo>
                    <a:pt x="17" y="3"/>
                    <a:pt x="7" y="9"/>
                    <a:pt x="0" y="18"/>
                  </a:cubicBezTo>
                  <a:cubicBezTo>
                    <a:pt x="9" y="25"/>
                    <a:pt x="20" y="28"/>
                    <a:pt x="32"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8" name="Freeform 470"/>
            <p:cNvSpPr/>
            <p:nvPr/>
          </p:nvSpPr>
          <p:spPr bwMode="auto">
            <a:xfrm>
              <a:off x="3216276" y="6256338"/>
              <a:ext cx="228600" cy="107950"/>
            </a:xfrm>
            <a:custGeom>
              <a:avLst/>
              <a:gdLst>
                <a:gd name="T0" fmla="*/ 32 w 61"/>
                <a:gd name="T1" fmla="*/ 28 h 29"/>
                <a:gd name="T2" fmla="*/ 61 w 61"/>
                <a:gd name="T3" fmla="*/ 11 h 29"/>
                <a:gd name="T4" fmla="*/ 29 w 61"/>
                <a:gd name="T5" fmla="*/ 2 h 29"/>
                <a:gd name="T6" fmla="*/ 0 w 61"/>
                <a:gd name="T7" fmla="*/ 19 h 29"/>
                <a:gd name="T8" fmla="*/ 32 w 61"/>
                <a:gd name="T9" fmla="*/ 28 h 29"/>
              </a:gdLst>
              <a:ahLst/>
              <a:cxnLst>
                <a:cxn ang="0">
                  <a:pos x="T0" y="T1"/>
                </a:cxn>
                <a:cxn ang="0">
                  <a:pos x="T2" y="T3"/>
                </a:cxn>
                <a:cxn ang="0">
                  <a:pos x="T4" y="T5"/>
                </a:cxn>
                <a:cxn ang="0">
                  <a:pos x="T6" y="T7"/>
                </a:cxn>
                <a:cxn ang="0">
                  <a:pos x="T8" y="T9"/>
                </a:cxn>
              </a:cxnLst>
              <a:rect l="0" t="0" r="r" b="b"/>
              <a:pathLst>
                <a:path w="61" h="29">
                  <a:moveTo>
                    <a:pt x="32" y="28"/>
                  </a:moveTo>
                  <a:cubicBezTo>
                    <a:pt x="44" y="26"/>
                    <a:pt x="54" y="20"/>
                    <a:pt x="61" y="11"/>
                  </a:cubicBezTo>
                  <a:cubicBezTo>
                    <a:pt x="52" y="4"/>
                    <a:pt x="41" y="0"/>
                    <a:pt x="29" y="2"/>
                  </a:cubicBezTo>
                  <a:cubicBezTo>
                    <a:pt x="17" y="3"/>
                    <a:pt x="6" y="10"/>
                    <a:pt x="0" y="19"/>
                  </a:cubicBezTo>
                  <a:cubicBezTo>
                    <a:pt x="8" y="26"/>
                    <a:pt x="20" y="29"/>
                    <a:pt x="32" y="2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9" name="Freeform 471"/>
            <p:cNvSpPr/>
            <p:nvPr/>
          </p:nvSpPr>
          <p:spPr bwMode="auto">
            <a:xfrm>
              <a:off x="3249613" y="5435601"/>
              <a:ext cx="230188" cy="109538"/>
            </a:xfrm>
            <a:custGeom>
              <a:avLst/>
              <a:gdLst>
                <a:gd name="T0" fmla="*/ 32 w 61"/>
                <a:gd name="T1" fmla="*/ 27 h 29"/>
                <a:gd name="T2" fmla="*/ 61 w 61"/>
                <a:gd name="T3" fmla="*/ 11 h 29"/>
                <a:gd name="T4" fmla="*/ 29 w 61"/>
                <a:gd name="T5" fmla="*/ 1 h 29"/>
                <a:gd name="T6" fmla="*/ 0 w 61"/>
                <a:gd name="T7" fmla="*/ 18 h 29"/>
                <a:gd name="T8" fmla="*/ 32 w 61"/>
                <a:gd name="T9" fmla="*/ 27 h 29"/>
              </a:gdLst>
              <a:ahLst/>
              <a:cxnLst>
                <a:cxn ang="0">
                  <a:pos x="T0" y="T1"/>
                </a:cxn>
                <a:cxn ang="0">
                  <a:pos x="T2" y="T3"/>
                </a:cxn>
                <a:cxn ang="0">
                  <a:pos x="T4" y="T5"/>
                </a:cxn>
                <a:cxn ang="0">
                  <a:pos x="T6" y="T7"/>
                </a:cxn>
                <a:cxn ang="0">
                  <a:pos x="T8" y="T9"/>
                </a:cxn>
              </a:cxnLst>
              <a:rect l="0" t="0" r="r" b="b"/>
              <a:pathLst>
                <a:path w="61" h="29">
                  <a:moveTo>
                    <a:pt x="32" y="27"/>
                  </a:moveTo>
                  <a:cubicBezTo>
                    <a:pt x="44" y="26"/>
                    <a:pt x="55" y="19"/>
                    <a:pt x="61" y="11"/>
                  </a:cubicBezTo>
                  <a:cubicBezTo>
                    <a:pt x="53" y="4"/>
                    <a:pt x="41" y="0"/>
                    <a:pt x="29" y="1"/>
                  </a:cubicBezTo>
                  <a:cubicBezTo>
                    <a:pt x="17" y="3"/>
                    <a:pt x="7" y="9"/>
                    <a:pt x="0" y="18"/>
                  </a:cubicBezTo>
                  <a:cubicBezTo>
                    <a:pt x="9" y="25"/>
                    <a:pt x="20" y="29"/>
                    <a:pt x="32" y="27"/>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0" name="Freeform 472"/>
            <p:cNvSpPr/>
            <p:nvPr/>
          </p:nvSpPr>
          <p:spPr bwMode="auto">
            <a:xfrm>
              <a:off x="3532188" y="4687888"/>
              <a:ext cx="228600" cy="109538"/>
            </a:xfrm>
            <a:custGeom>
              <a:avLst/>
              <a:gdLst>
                <a:gd name="T0" fmla="*/ 32 w 61"/>
                <a:gd name="T1" fmla="*/ 28 h 29"/>
                <a:gd name="T2" fmla="*/ 61 w 61"/>
                <a:gd name="T3" fmla="*/ 11 h 29"/>
                <a:gd name="T4" fmla="*/ 29 w 61"/>
                <a:gd name="T5" fmla="*/ 2 h 29"/>
                <a:gd name="T6" fmla="*/ 0 w 61"/>
                <a:gd name="T7" fmla="*/ 18 h 29"/>
                <a:gd name="T8" fmla="*/ 32 w 61"/>
                <a:gd name="T9" fmla="*/ 28 h 29"/>
              </a:gdLst>
              <a:ahLst/>
              <a:cxnLst>
                <a:cxn ang="0">
                  <a:pos x="T0" y="T1"/>
                </a:cxn>
                <a:cxn ang="0">
                  <a:pos x="T2" y="T3"/>
                </a:cxn>
                <a:cxn ang="0">
                  <a:pos x="T4" y="T5"/>
                </a:cxn>
                <a:cxn ang="0">
                  <a:pos x="T6" y="T7"/>
                </a:cxn>
                <a:cxn ang="0">
                  <a:pos x="T8" y="T9"/>
                </a:cxn>
              </a:cxnLst>
              <a:rect l="0" t="0" r="r" b="b"/>
              <a:pathLst>
                <a:path w="61" h="29">
                  <a:moveTo>
                    <a:pt x="32" y="28"/>
                  </a:moveTo>
                  <a:cubicBezTo>
                    <a:pt x="44" y="26"/>
                    <a:pt x="54" y="20"/>
                    <a:pt x="61" y="11"/>
                  </a:cubicBezTo>
                  <a:cubicBezTo>
                    <a:pt x="52" y="4"/>
                    <a:pt x="41" y="0"/>
                    <a:pt x="29" y="2"/>
                  </a:cubicBezTo>
                  <a:cubicBezTo>
                    <a:pt x="17" y="3"/>
                    <a:pt x="6" y="10"/>
                    <a:pt x="0" y="18"/>
                  </a:cubicBezTo>
                  <a:cubicBezTo>
                    <a:pt x="8" y="25"/>
                    <a:pt x="20" y="29"/>
                    <a:pt x="32" y="2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1" name="Freeform 473"/>
            <p:cNvSpPr/>
            <p:nvPr/>
          </p:nvSpPr>
          <p:spPr bwMode="auto">
            <a:xfrm>
              <a:off x="3059113" y="4970463"/>
              <a:ext cx="228600" cy="107950"/>
            </a:xfrm>
            <a:custGeom>
              <a:avLst/>
              <a:gdLst>
                <a:gd name="T0" fmla="*/ 32 w 61"/>
                <a:gd name="T1" fmla="*/ 27 h 29"/>
                <a:gd name="T2" fmla="*/ 61 w 61"/>
                <a:gd name="T3" fmla="*/ 10 h 29"/>
                <a:gd name="T4" fmla="*/ 28 w 61"/>
                <a:gd name="T5" fmla="*/ 1 h 29"/>
                <a:gd name="T6" fmla="*/ 0 w 61"/>
                <a:gd name="T7" fmla="*/ 18 h 29"/>
                <a:gd name="T8" fmla="*/ 32 w 61"/>
                <a:gd name="T9" fmla="*/ 27 h 29"/>
              </a:gdLst>
              <a:ahLst/>
              <a:cxnLst>
                <a:cxn ang="0">
                  <a:pos x="T0" y="T1"/>
                </a:cxn>
                <a:cxn ang="0">
                  <a:pos x="T2" y="T3"/>
                </a:cxn>
                <a:cxn ang="0">
                  <a:pos x="T4" y="T5"/>
                </a:cxn>
                <a:cxn ang="0">
                  <a:pos x="T6" y="T7"/>
                </a:cxn>
                <a:cxn ang="0">
                  <a:pos x="T8" y="T9"/>
                </a:cxn>
              </a:cxnLst>
              <a:rect l="0" t="0" r="r" b="b"/>
              <a:pathLst>
                <a:path w="61" h="29">
                  <a:moveTo>
                    <a:pt x="32" y="27"/>
                  </a:moveTo>
                  <a:cubicBezTo>
                    <a:pt x="44" y="26"/>
                    <a:pt x="54" y="19"/>
                    <a:pt x="61" y="10"/>
                  </a:cubicBezTo>
                  <a:cubicBezTo>
                    <a:pt x="52" y="3"/>
                    <a:pt x="40" y="0"/>
                    <a:pt x="28" y="1"/>
                  </a:cubicBezTo>
                  <a:cubicBezTo>
                    <a:pt x="16" y="3"/>
                    <a:pt x="6" y="9"/>
                    <a:pt x="0" y="18"/>
                  </a:cubicBezTo>
                  <a:cubicBezTo>
                    <a:pt x="8" y="25"/>
                    <a:pt x="20" y="29"/>
                    <a:pt x="32"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2" name="Freeform 474"/>
            <p:cNvSpPr/>
            <p:nvPr/>
          </p:nvSpPr>
          <p:spPr bwMode="auto">
            <a:xfrm>
              <a:off x="2965451" y="4413251"/>
              <a:ext cx="228600" cy="109538"/>
            </a:xfrm>
            <a:custGeom>
              <a:avLst/>
              <a:gdLst>
                <a:gd name="T0" fmla="*/ 32 w 61"/>
                <a:gd name="T1" fmla="*/ 28 h 29"/>
                <a:gd name="T2" fmla="*/ 61 w 61"/>
                <a:gd name="T3" fmla="*/ 11 h 29"/>
                <a:gd name="T4" fmla="*/ 28 w 61"/>
                <a:gd name="T5" fmla="*/ 2 h 29"/>
                <a:gd name="T6" fmla="*/ 0 w 61"/>
                <a:gd name="T7" fmla="*/ 19 h 29"/>
                <a:gd name="T8" fmla="*/ 32 w 61"/>
                <a:gd name="T9" fmla="*/ 28 h 29"/>
              </a:gdLst>
              <a:ahLst/>
              <a:cxnLst>
                <a:cxn ang="0">
                  <a:pos x="T0" y="T1"/>
                </a:cxn>
                <a:cxn ang="0">
                  <a:pos x="T2" y="T3"/>
                </a:cxn>
                <a:cxn ang="0">
                  <a:pos x="T4" y="T5"/>
                </a:cxn>
                <a:cxn ang="0">
                  <a:pos x="T6" y="T7"/>
                </a:cxn>
                <a:cxn ang="0">
                  <a:pos x="T8" y="T9"/>
                </a:cxn>
              </a:cxnLst>
              <a:rect l="0" t="0" r="r" b="b"/>
              <a:pathLst>
                <a:path w="61" h="29">
                  <a:moveTo>
                    <a:pt x="32" y="28"/>
                  </a:moveTo>
                  <a:cubicBezTo>
                    <a:pt x="44" y="26"/>
                    <a:pt x="54" y="20"/>
                    <a:pt x="61" y="11"/>
                  </a:cubicBezTo>
                  <a:cubicBezTo>
                    <a:pt x="52" y="4"/>
                    <a:pt x="40" y="0"/>
                    <a:pt x="28" y="2"/>
                  </a:cubicBezTo>
                  <a:cubicBezTo>
                    <a:pt x="16" y="3"/>
                    <a:pt x="6" y="10"/>
                    <a:pt x="0" y="19"/>
                  </a:cubicBezTo>
                  <a:cubicBezTo>
                    <a:pt x="8" y="26"/>
                    <a:pt x="20" y="29"/>
                    <a:pt x="32" y="2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3" name="Freeform 475"/>
            <p:cNvSpPr/>
            <p:nvPr/>
          </p:nvSpPr>
          <p:spPr bwMode="auto">
            <a:xfrm>
              <a:off x="2960688" y="5391151"/>
              <a:ext cx="230188" cy="109538"/>
            </a:xfrm>
            <a:custGeom>
              <a:avLst/>
              <a:gdLst>
                <a:gd name="T0" fmla="*/ 32 w 61"/>
                <a:gd name="T1" fmla="*/ 28 h 29"/>
                <a:gd name="T2" fmla="*/ 61 w 61"/>
                <a:gd name="T3" fmla="*/ 11 h 29"/>
                <a:gd name="T4" fmla="*/ 29 w 61"/>
                <a:gd name="T5" fmla="*/ 2 h 29"/>
                <a:gd name="T6" fmla="*/ 0 w 61"/>
                <a:gd name="T7" fmla="*/ 18 h 29"/>
                <a:gd name="T8" fmla="*/ 32 w 61"/>
                <a:gd name="T9" fmla="*/ 28 h 29"/>
              </a:gdLst>
              <a:ahLst/>
              <a:cxnLst>
                <a:cxn ang="0">
                  <a:pos x="T0" y="T1"/>
                </a:cxn>
                <a:cxn ang="0">
                  <a:pos x="T2" y="T3"/>
                </a:cxn>
                <a:cxn ang="0">
                  <a:pos x="T4" y="T5"/>
                </a:cxn>
                <a:cxn ang="0">
                  <a:pos x="T6" y="T7"/>
                </a:cxn>
                <a:cxn ang="0">
                  <a:pos x="T8" y="T9"/>
                </a:cxn>
              </a:cxnLst>
              <a:rect l="0" t="0" r="r" b="b"/>
              <a:pathLst>
                <a:path w="61" h="29">
                  <a:moveTo>
                    <a:pt x="32" y="28"/>
                  </a:moveTo>
                  <a:cubicBezTo>
                    <a:pt x="44" y="26"/>
                    <a:pt x="54" y="20"/>
                    <a:pt x="61" y="11"/>
                  </a:cubicBezTo>
                  <a:cubicBezTo>
                    <a:pt x="52" y="4"/>
                    <a:pt x="41" y="0"/>
                    <a:pt x="29" y="2"/>
                  </a:cubicBezTo>
                  <a:cubicBezTo>
                    <a:pt x="17" y="3"/>
                    <a:pt x="7" y="10"/>
                    <a:pt x="0" y="18"/>
                  </a:cubicBezTo>
                  <a:cubicBezTo>
                    <a:pt x="9" y="25"/>
                    <a:pt x="20" y="29"/>
                    <a:pt x="32" y="28"/>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4" name="Freeform 476"/>
            <p:cNvSpPr/>
            <p:nvPr/>
          </p:nvSpPr>
          <p:spPr bwMode="auto">
            <a:xfrm>
              <a:off x="2927351" y="4556126"/>
              <a:ext cx="180975" cy="153988"/>
            </a:xfrm>
            <a:custGeom>
              <a:avLst/>
              <a:gdLst>
                <a:gd name="T0" fmla="*/ 15 w 48"/>
                <a:gd name="T1" fmla="*/ 30 h 41"/>
                <a:gd name="T2" fmla="*/ 0 w 48"/>
                <a:gd name="T3" fmla="*/ 1 h 41"/>
                <a:gd name="T4" fmla="*/ 32 w 48"/>
                <a:gd name="T5" fmla="*/ 10 h 41"/>
                <a:gd name="T6" fmla="*/ 48 w 48"/>
                <a:gd name="T7" fmla="*/ 40 h 41"/>
                <a:gd name="T8" fmla="*/ 15 w 48"/>
                <a:gd name="T9" fmla="*/ 30 h 41"/>
              </a:gdLst>
              <a:ahLst/>
              <a:cxnLst>
                <a:cxn ang="0">
                  <a:pos x="T0" y="T1"/>
                </a:cxn>
                <a:cxn ang="0">
                  <a:pos x="T2" y="T3"/>
                </a:cxn>
                <a:cxn ang="0">
                  <a:pos x="T4" y="T5"/>
                </a:cxn>
                <a:cxn ang="0">
                  <a:pos x="T6" y="T7"/>
                </a:cxn>
                <a:cxn ang="0">
                  <a:pos x="T8" y="T9"/>
                </a:cxn>
              </a:cxnLst>
              <a:rect l="0" t="0" r="r" b="b"/>
              <a:pathLst>
                <a:path w="48" h="41">
                  <a:moveTo>
                    <a:pt x="15" y="30"/>
                  </a:moveTo>
                  <a:cubicBezTo>
                    <a:pt x="6" y="23"/>
                    <a:pt x="1" y="12"/>
                    <a:pt x="0" y="1"/>
                  </a:cubicBezTo>
                  <a:cubicBezTo>
                    <a:pt x="11" y="0"/>
                    <a:pt x="22" y="3"/>
                    <a:pt x="32" y="10"/>
                  </a:cubicBezTo>
                  <a:cubicBezTo>
                    <a:pt x="41" y="18"/>
                    <a:pt x="47" y="28"/>
                    <a:pt x="48" y="40"/>
                  </a:cubicBezTo>
                  <a:cubicBezTo>
                    <a:pt x="36" y="41"/>
                    <a:pt x="25" y="38"/>
                    <a:pt x="15" y="3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5" name="Freeform 477"/>
            <p:cNvSpPr/>
            <p:nvPr/>
          </p:nvSpPr>
          <p:spPr bwMode="auto">
            <a:xfrm>
              <a:off x="2762251" y="5011738"/>
              <a:ext cx="180975" cy="153988"/>
            </a:xfrm>
            <a:custGeom>
              <a:avLst/>
              <a:gdLst>
                <a:gd name="T0" fmla="*/ 16 w 48"/>
                <a:gd name="T1" fmla="*/ 31 h 41"/>
                <a:gd name="T2" fmla="*/ 0 w 48"/>
                <a:gd name="T3" fmla="*/ 1 h 41"/>
                <a:gd name="T4" fmla="*/ 32 w 48"/>
                <a:gd name="T5" fmla="*/ 11 h 41"/>
                <a:gd name="T6" fmla="*/ 48 w 48"/>
                <a:gd name="T7" fmla="*/ 40 h 41"/>
                <a:gd name="T8" fmla="*/ 16 w 48"/>
                <a:gd name="T9" fmla="*/ 31 h 41"/>
              </a:gdLst>
              <a:ahLst/>
              <a:cxnLst>
                <a:cxn ang="0">
                  <a:pos x="T0" y="T1"/>
                </a:cxn>
                <a:cxn ang="0">
                  <a:pos x="T2" y="T3"/>
                </a:cxn>
                <a:cxn ang="0">
                  <a:pos x="T4" y="T5"/>
                </a:cxn>
                <a:cxn ang="0">
                  <a:pos x="T6" y="T7"/>
                </a:cxn>
                <a:cxn ang="0">
                  <a:pos x="T8" y="T9"/>
                </a:cxn>
              </a:cxnLst>
              <a:rect l="0" t="0" r="r" b="b"/>
              <a:pathLst>
                <a:path w="48" h="41">
                  <a:moveTo>
                    <a:pt x="16" y="31"/>
                  </a:moveTo>
                  <a:cubicBezTo>
                    <a:pt x="7" y="23"/>
                    <a:pt x="1" y="13"/>
                    <a:pt x="0" y="1"/>
                  </a:cubicBezTo>
                  <a:cubicBezTo>
                    <a:pt x="11" y="0"/>
                    <a:pt x="23" y="3"/>
                    <a:pt x="32" y="11"/>
                  </a:cubicBezTo>
                  <a:cubicBezTo>
                    <a:pt x="42" y="18"/>
                    <a:pt x="47" y="29"/>
                    <a:pt x="48" y="40"/>
                  </a:cubicBezTo>
                  <a:cubicBezTo>
                    <a:pt x="37" y="41"/>
                    <a:pt x="25" y="38"/>
                    <a:pt x="16"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6" name="Freeform 478"/>
            <p:cNvSpPr/>
            <p:nvPr/>
          </p:nvSpPr>
          <p:spPr bwMode="auto">
            <a:xfrm>
              <a:off x="2800351" y="4019551"/>
              <a:ext cx="179388" cy="153988"/>
            </a:xfrm>
            <a:custGeom>
              <a:avLst/>
              <a:gdLst>
                <a:gd name="T0" fmla="*/ 16 w 48"/>
                <a:gd name="T1" fmla="*/ 31 h 41"/>
                <a:gd name="T2" fmla="*/ 0 w 48"/>
                <a:gd name="T3" fmla="*/ 1 h 41"/>
                <a:gd name="T4" fmla="*/ 32 w 48"/>
                <a:gd name="T5" fmla="*/ 10 h 41"/>
                <a:gd name="T6" fmla="*/ 48 w 48"/>
                <a:gd name="T7" fmla="*/ 40 h 41"/>
                <a:gd name="T8" fmla="*/ 16 w 48"/>
                <a:gd name="T9" fmla="*/ 31 h 41"/>
              </a:gdLst>
              <a:ahLst/>
              <a:cxnLst>
                <a:cxn ang="0">
                  <a:pos x="T0" y="T1"/>
                </a:cxn>
                <a:cxn ang="0">
                  <a:pos x="T2" y="T3"/>
                </a:cxn>
                <a:cxn ang="0">
                  <a:pos x="T4" y="T5"/>
                </a:cxn>
                <a:cxn ang="0">
                  <a:pos x="T6" y="T7"/>
                </a:cxn>
                <a:cxn ang="0">
                  <a:pos x="T8" y="T9"/>
                </a:cxn>
              </a:cxnLst>
              <a:rect l="0" t="0" r="r" b="b"/>
              <a:pathLst>
                <a:path w="48" h="41">
                  <a:moveTo>
                    <a:pt x="16" y="31"/>
                  </a:moveTo>
                  <a:cubicBezTo>
                    <a:pt x="6" y="23"/>
                    <a:pt x="1" y="12"/>
                    <a:pt x="0" y="1"/>
                  </a:cubicBezTo>
                  <a:cubicBezTo>
                    <a:pt x="11" y="0"/>
                    <a:pt x="23" y="3"/>
                    <a:pt x="32" y="10"/>
                  </a:cubicBezTo>
                  <a:cubicBezTo>
                    <a:pt x="42" y="18"/>
                    <a:pt x="47" y="29"/>
                    <a:pt x="48" y="40"/>
                  </a:cubicBezTo>
                  <a:cubicBezTo>
                    <a:pt x="37" y="41"/>
                    <a:pt x="25" y="38"/>
                    <a:pt x="16"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7" name="Freeform 479"/>
            <p:cNvSpPr/>
            <p:nvPr/>
          </p:nvSpPr>
          <p:spPr bwMode="auto">
            <a:xfrm>
              <a:off x="2401888" y="4105276"/>
              <a:ext cx="176213" cy="158750"/>
            </a:xfrm>
            <a:custGeom>
              <a:avLst/>
              <a:gdLst>
                <a:gd name="T0" fmla="*/ 15 w 47"/>
                <a:gd name="T1" fmla="*/ 31 h 42"/>
                <a:gd name="T2" fmla="*/ 0 w 47"/>
                <a:gd name="T3" fmla="*/ 2 h 42"/>
                <a:gd name="T4" fmla="*/ 32 w 47"/>
                <a:gd name="T5" fmla="*/ 11 h 42"/>
                <a:gd name="T6" fmla="*/ 47 w 47"/>
                <a:gd name="T7" fmla="*/ 40 h 42"/>
                <a:gd name="T8" fmla="*/ 15 w 47"/>
                <a:gd name="T9" fmla="*/ 31 h 42"/>
              </a:gdLst>
              <a:ahLst/>
              <a:cxnLst>
                <a:cxn ang="0">
                  <a:pos x="T0" y="T1"/>
                </a:cxn>
                <a:cxn ang="0">
                  <a:pos x="T2" y="T3"/>
                </a:cxn>
                <a:cxn ang="0">
                  <a:pos x="T4" y="T5"/>
                </a:cxn>
                <a:cxn ang="0">
                  <a:pos x="T6" y="T7"/>
                </a:cxn>
                <a:cxn ang="0">
                  <a:pos x="T8" y="T9"/>
                </a:cxn>
              </a:cxnLst>
              <a:rect l="0" t="0" r="r" b="b"/>
              <a:pathLst>
                <a:path w="47" h="42">
                  <a:moveTo>
                    <a:pt x="15" y="31"/>
                  </a:moveTo>
                  <a:cubicBezTo>
                    <a:pt x="6" y="24"/>
                    <a:pt x="1" y="13"/>
                    <a:pt x="0" y="2"/>
                  </a:cubicBezTo>
                  <a:cubicBezTo>
                    <a:pt x="11" y="0"/>
                    <a:pt x="22" y="3"/>
                    <a:pt x="32" y="11"/>
                  </a:cubicBezTo>
                  <a:cubicBezTo>
                    <a:pt x="41" y="19"/>
                    <a:pt x="46" y="29"/>
                    <a:pt x="47" y="40"/>
                  </a:cubicBezTo>
                  <a:cubicBezTo>
                    <a:pt x="36" y="42"/>
                    <a:pt x="25" y="39"/>
                    <a:pt x="15"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8" name="Freeform 480"/>
            <p:cNvSpPr/>
            <p:nvPr/>
          </p:nvSpPr>
          <p:spPr bwMode="auto">
            <a:xfrm>
              <a:off x="2528888" y="3627438"/>
              <a:ext cx="180975" cy="158750"/>
            </a:xfrm>
            <a:custGeom>
              <a:avLst/>
              <a:gdLst>
                <a:gd name="T0" fmla="*/ 16 w 48"/>
                <a:gd name="T1" fmla="*/ 31 h 42"/>
                <a:gd name="T2" fmla="*/ 0 w 48"/>
                <a:gd name="T3" fmla="*/ 2 h 42"/>
                <a:gd name="T4" fmla="*/ 33 w 48"/>
                <a:gd name="T5" fmla="*/ 11 h 42"/>
                <a:gd name="T6" fmla="*/ 48 w 48"/>
                <a:gd name="T7" fmla="*/ 40 h 42"/>
                <a:gd name="T8" fmla="*/ 16 w 48"/>
                <a:gd name="T9" fmla="*/ 31 h 42"/>
              </a:gdLst>
              <a:ahLst/>
              <a:cxnLst>
                <a:cxn ang="0">
                  <a:pos x="T0" y="T1"/>
                </a:cxn>
                <a:cxn ang="0">
                  <a:pos x="T2" y="T3"/>
                </a:cxn>
                <a:cxn ang="0">
                  <a:pos x="T4" y="T5"/>
                </a:cxn>
                <a:cxn ang="0">
                  <a:pos x="T6" y="T7"/>
                </a:cxn>
                <a:cxn ang="0">
                  <a:pos x="T8" y="T9"/>
                </a:cxn>
              </a:cxnLst>
              <a:rect l="0" t="0" r="r" b="b"/>
              <a:pathLst>
                <a:path w="48" h="42">
                  <a:moveTo>
                    <a:pt x="16" y="31"/>
                  </a:moveTo>
                  <a:cubicBezTo>
                    <a:pt x="7" y="23"/>
                    <a:pt x="1" y="13"/>
                    <a:pt x="0" y="2"/>
                  </a:cubicBezTo>
                  <a:cubicBezTo>
                    <a:pt x="11" y="0"/>
                    <a:pt x="23" y="3"/>
                    <a:pt x="33" y="11"/>
                  </a:cubicBezTo>
                  <a:cubicBezTo>
                    <a:pt x="42" y="18"/>
                    <a:pt x="47" y="29"/>
                    <a:pt x="48" y="40"/>
                  </a:cubicBezTo>
                  <a:cubicBezTo>
                    <a:pt x="37" y="42"/>
                    <a:pt x="26" y="39"/>
                    <a:pt x="16"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9" name="Freeform 481"/>
            <p:cNvSpPr/>
            <p:nvPr/>
          </p:nvSpPr>
          <p:spPr bwMode="auto">
            <a:xfrm>
              <a:off x="2176463" y="3703638"/>
              <a:ext cx="180975" cy="153988"/>
            </a:xfrm>
            <a:custGeom>
              <a:avLst/>
              <a:gdLst>
                <a:gd name="T0" fmla="*/ 16 w 48"/>
                <a:gd name="T1" fmla="*/ 30 h 41"/>
                <a:gd name="T2" fmla="*/ 0 w 48"/>
                <a:gd name="T3" fmla="*/ 1 h 41"/>
                <a:gd name="T4" fmla="*/ 32 w 48"/>
                <a:gd name="T5" fmla="*/ 10 h 41"/>
                <a:gd name="T6" fmla="*/ 48 w 48"/>
                <a:gd name="T7" fmla="*/ 40 h 41"/>
                <a:gd name="T8" fmla="*/ 16 w 48"/>
                <a:gd name="T9" fmla="*/ 30 h 41"/>
              </a:gdLst>
              <a:ahLst/>
              <a:cxnLst>
                <a:cxn ang="0">
                  <a:pos x="T0" y="T1"/>
                </a:cxn>
                <a:cxn ang="0">
                  <a:pos x="T2" y="T3"/>
                </a:cxn>
                <a:cxn ang="0">
                  <a:pos x="T4" y="T5"/>
                </a:cxn>
                <a:cxn ang="0">
                  <a:pos x="T6" y="T7"/>
                </a:cxn>
                <a:cxn ang="0">
                  <a:pos x="T8" y="T9"/>
                </a:cxn>
              </a:cxnLst>
              <a:rect l="0" t="0" r="r" b="b"/>
              <a:pathLst>
                <a:path w="48" h="41">
                  <a:moveTo>
                    <a:pt x="16" y="30"/>
                  </a:moveTo>
                  <a:cubicBezTo>
                    <a:pt x="6" y="23"/>
                    <a:pt x="1" y="12"/>
                    <a:pt x="0" y="1"/>
                  </a:cubicBezTo>
                  <a:cubicBezTo>
                    <a:pt x="11" y="0"/>
                    <a:pt x="23" y="2"/>
                    <a:pt x="32" y="10"/>
                  </a:cubicBezTo>
                  <a:cubicBezTo>
                    <a:pt x="41" y="18"/>
                    <a:pt x="47" y="28"/>
                    <a:pt x="48" y="40"/>
                  </a:cubicBezTo>
                  <a:cubicBezTo>
                    <a:pt x="37" y="41"/>
                    <a:pt x="25" y="38"/>
                    <a:pt x="16" y="3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0" name="Freeform 482"/>
            <p:cNvSpPr/>
            <p:nvPr/>
          </p:nvSpPr>
          <p:spPr bwMode="auto">
            <a:xfrm>
              <a:off x="2927351" y="5775326"/>
              <a:ext cx="180975" cy="157163"/>
            </a:xfrm>
            <a:custGeom>
              <a:avLst/>
              <a:gdLst>
                <a:gd name="T0" fmla="*/ 15 w 48"/>
                <a:gd name="T1" fmla="*/ 31 h 42"/>
                <a:gd name="T2" fmla="*/ 0 w 48"/>
                <a:gd name="T3" fmla="*/ 2 h 42"/>
                <a:gd name="T4" fmla="*/ 32 w 48"/>
                <a:gd name="T5" fmla="*/ 11 h 42"/>
                <a:gd name="T6" fmla="*/ 48 w 48"/>
                <a:gd name="T7" fmla="*/ 40 h 42"/>
                <a:gd name="T8" fmla="*/ 15 w 48"/>
                <a:gd name="T9" fmla="*/ 31 h 42"/>
              </a:gdLst>
              <a:ahLst/>
              <a:cxnLst>
                <a:cxn ang="0">
                  <a:pos x="T0" y="T1"/>
                </a:cxn>
                <a:cxn ang="0">
                  <a:pos x="T2" y="T3"/>
                </a:cxn>
                <a:cxn ang="0">
                  <a:pos x="T4" y="T5"/>
                </a:cxn>
                <a:cxn ang="0">
                  <a:pos x="T6" y="T7"/>
                </a:cxn>
                <a:cxn ang="0">
                  <a:pos x="T8" y="T9"/>
                </a:cxn>
              </a:cxnLst>
              <a:rect l="0" t="0" r="r" b="b"/>
              <a:pathLst>
                <a:path w="48" h="42">
                  <a:moveTo>
                    <a:pt x="15" y="31"/>
                  </a:moveTo>
                  <a:cubicBezTo>
                    <a:pt x="6" y="24"/>
                    <a:pt x="1" y="13"/>
                    <a:pt x="0" y="2"/>
                  </a:cubicBezTo>
                  <a:cubicBezTo>
                    <a:pt x="11" y="0"/>
                    <a:pt x="22" y="3"/>
                    <a:pt x="32" y="11"/>
                  </a:cubicBezTo>
                  <a:cubicBezTo>
                    <a:pt x="41" y="18"/>
                    <a:pt x="47" y="29"/>
                    <a:pt x="48" y="40"/>
                  </a:cubicBezTo>
                  <a:cubicBezTo>
                    <a:pt x="37" y="42"/>
                    <a:pt x="25" y="39"/>
                    <a:pt x="15"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1" name="Freeform 483"/>
            <p:cNvSpPr/>
            <p:nvPr/>
          </p:nvSpPr>
          <p:spPr bwMode="auto">
            <a:xfrm>
              <a:off x="2968626" y="6278563"/>
              <a:ext cx="180975" cy="157163"/>
            </a:xfrm>
            <a:custGeom>
              <a:avLst/>
              <a:gdLst>
                <a:gd name="T0" fmla="*/ 15 w 48"/>
                <a:gd name="T1" fmla="*/ 31 h 42"/>
                <a:gd name="T2" fmla="*/ 0 w 48"/>
                <a:gd name="T3" fmla="*/ 2 h 42"/>
                <a:gd name="T4" fmla="*/ 32 w 48"/>
                <a:gd name="T5" fmla="*/ 11 h 42"/>
                <a:gd name="T6" fmla="*/ 48 w 48"/>
                <a:gd name="T7" fmla="*/ 40 h 42"/>
                <a:gd name="T8" fmla="*/ 15 w 48"/>
                <a:gd name="T9" fmla="*/ 31 h 42"/>
              </a:gdLst>
              <a:ahLst/>
              <a:cxnLst>
                <a:cxn ang="0">
                  <a:pos x="T0" y="T1"/>
                </a:cxn>
                <a:cxn ang="0">
                  <a:pos x="T2" y="T3"/>
                </a:cxn>
                <a:cxn ang="0">
                  <a:pos x="T4" y="T5"/>
                </a:cxn>
                <a:cxn ang="0">
                  <a:pos x="T6" y="T7"/>
                </a:cxn>
                <a:cxn ang="0">
                  <a:pos x="T8" y="T9"/>
                </a:cxn>
              </a:cxnLst>
              <a:rect l="0" t="0" r="r" b="b"/>
              <a:pathLst>
                <a:path w="48" h="42">
                  <a:moveTo>
                    <a:pt x="15" y="31"/>
                  </a:moveTo>
                  <a:cubicBezTo>
                    <a:pt x="6" y="24"/>
                    <a:pt x="1" y="13"/>
                    <a:pt x="0" y="2"/>
                  </a:cubicBezTo>
                  <a:cubicBezTo>
                    <a:pt x="11" y="0"/>
                    <a:pt x="22" y="3"/>
                    <a:pt x="32" y="11"/>
                  </a:cubicBezTo>
                  <a:cubicBezTo>
                    <a:pt x="41" y="18"/>
                    <a:pt x="47" y="29"/>
                    <a:pt x="48" y="40"/>
                  </a:cubicBezTo>
                  <a:cubicBezTo>
                    <a:pt x="36" y="42"/>
                    <a:pt x="25" y="39"/>
                    <a:pt x="15"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2" name="Freeform 484"/>
            <p:cNvSpPr/>
            <p:nvPr/>
          </p:nvSpPr>
          <p:spPr bwMode="auto">
            <a:xfrm>
              <a:off x="3017838" y="6075363"/>
              <a:ext cx="179388" cy="158750"/>
            </a:xfrm>
            <a:custGeom>
              <a:avLst/>
              <a:gdLst>
                <a:gd name="T0" fmla="*/ 15 w 48"/>
                <a:gd name="T1" fmla="*/ 31 h 42"/>
                <a:gd name="T2" fmla="*/ 0 w 48"/>
                <a:gd name="T3" fmla="*/ 2 h 42"/>
                <a:gd name="T4" fmla="*/ 32 w 48"/>
                <a:gd name="T5" fmla="*/ 11 h 42"/>
                <a:gd name="T6" fmla="*/ 48 w 48"/>
                <a:gd name="T7" fmla="*/ 40 h 42"/>
                <a:gd name="T8" fmla="*/ 15 w 48"/>
                <a:gd name="T9" fmla="*/ 31 h 42"/>
              </a:gdLst>
              <a:ahLst/>
              <a:cxnLst>
                <a:cxn ang="0">
                  <a:pos x="T0" y="T1"/>
                </a:cxn>
                <a:cxn ang="0">
                  <a:pos x="T2" y="T3"/>
                </a:cxn>
                <a:cxn ang="0">
                  <a:pos x="T4" y="T5"/>
                </a:cxn>
                <a:cxn ang="0">
                  <a:pos x="T6" y="T7"/>
                </a:cxn>
                <a:cxn ang="0">
                  <a:pos x="T8" y="T9"/>
                </a:cxn>
              </a:cxnLst>
              <a:rect l="0" t="0" r="r" b="b"/>
              <a:pathLst>
                <a:path w="48" h="42">
                  <a:moveTo>
                    <a:pt x="15" y="31"/>
                  </a:moveTo>
                  <a:cubicBezTo>
                    <a:pt x="6" y="24"/>
                    <a:pt x="1" y="13"/>
                    <a:pt x="0" y="2"/>
                  </a:cubicBezTo>
                  <a:cubicBezTo>
                    <a:pt x="11" y="0"/>
                    <a:pt x="22" y="3"/>
                    <a:pt x="32" y="11"/>
                  </a:cubicBezTo>
                  <a:cubicBezTo>
                    <a:pt x="41" y="18"/>
                    <a:pt x="47" y="29"/>
                    <a:pt x="48" y="40"/>
                  </a:cubicBezTo>
                  <a:cubicBezTo>
                    <a:pt x="36" y="42"/>
                    <a:pt x="25" y="39"/>
                    <a:pt x="15"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3" name="Freeform 485"/>
            <p:cNvSpPr/>
            <p:nvPr/>
          </p:nvSpPr>
          <p:spPr bwMode="auto">
            <a:xfrm>
              <a:off x="3468688" y="4256088"/>
              <a:ext cx="104775" cy="104775"/>
            </a:xfrm>
            <a:custGeom>
              <a:avLst/>
              <a:gdLst>
                <a:gd name="T0" fmla="*/ 19 w 28"/>
                <a:gd name="T1" fmla="*/ 20 h 28"/>
                <a:gd name="T2" fmla="*/ 28 w 28"/>
                <a:gd name="T3" fmla="*/ 0 h 28"/>
                <a:gd name="T4" fmla="*/ 8 w 28"/>
                <a:gd name="T5" fmla="*/ 8 h 28"/>
                <a:gd name="T6" fmla="*/ 0 w 28"/>
                <a:gd name="T7" fmla="*/ 27 h 28"/>
                <a:gd name="T8" fmla="*/ 19 w 28"/>
                <a:gd name="T9" fmla="*/ 20 h 28"/>
              </a:gdLst>
              <a:ahLst/>
              <a:cxnLst>
                <a:cxn ang="0">
                  <a:pos x="T0" y="T1"/>
                </a:cxn>
                <a:cxn ang="0">
                  <a:pos x="T2" y="T3"/>
                </a:cxn>
                <a:cxn ang="0">
                  <a:pos x="T4" y="T5"/>
                </a:cxn>
                <a:cxn ang="0">
                  <a:pos x="T6" y="T7"/>
                </a:cxn>
                <a:cxn ang="0">
                  <a:pos x="T8" y="T9"/>
                </a:cxn>
              </a:cxnLst>
              <a:rect l="0" t="0" r="r" b="b"/>
              <a:pathLst>
                <a:path w="28" h="28">
                  <a:moveTo>
                    <a:pt x="19" y="20"/>
                  </a:moveTo>
                  <a:cubicBezTo>
                    <a:pt x="25" y="15"/>
                    <a:pt x="28" y="7"/>
                    <a:pt x="28" y="0"/>
                  </a:cubicBezTo>
                  <a:cubicBezTo>
                    <a:pt x="21" y="0"/>
                    <a:pt x="13" y="3"/>
                    <a:pt x="8" y="8"/>
                  </a:cubicBezTo>
                  <a:cubicBezTo>
                    <a:pt x="3" y="13"/>
                    <a:pt x="0" y="20"/>
                    <a:pt x="0" y="27"/>
                  </a:cubicBezTo>
                  <a:cubicBezTo>
                    <a:pt x="7" y="28"/>
                    <a:pt x="14" y="25"/>
                    <a:pt x="19"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4" name="Freeform 486"/>
            <p:cNvSpPr/>
            <p:nvPr/>
          </p:nvSpPr>
          <p:spPr bwMode="auto">
            <a:xfrm>
              <a:off x="3321051" y="4064001"/>
              <a:ext cx="106363" cy="104775"/>
            </a:xfrm>
            <a:custGeom>
              <a:avLst/>
              <a:gdLst>
                <a:gd name="T0" fmla="*/ 20 w 28"/>
                <a:gd name="T1" fmla="*/ 20 h 28"/>
                <a:gd name="T2" fmla="*/ 28 w 28"/>
                <a:gd name="T3" fmla="*/ 0 h 28"/>
                <a:gd name="T4" fmla="*/ 9 w 28"/>
                <a:gd name="T5" fmla="*/ 8 h 28"/>
                <a:gd name="T6" fmla="*/ 0 w 28"/>
                <a:gd name="T7" fmla="*/ 27 h 28"/>
                <a:gd name="T8" fmla="*/ 20 w 28"/>
                <a:gd name="T9" fmla="*/ 20 h 28"/>
              </a:gdLst>
              <a:ahLst/>
              <a:cxnLst>
                <a:cxn ang="0">
                  <a:pos x="T0" y="T1"/>
                </a:cxn>
                <a:cxn ang="0">
                  <a:pos x="T2" y="T3"/>
                </a:cxn>
                <a:cxn ang="0">
                  <a:pos x="T4" y="T5"/>
                </a:cxn>
                <a:cxn ang="0">
                  <a:pos x="T6" y="T7"/>
                </a:cxn>
                <a:cxn ang="0">
                  <a:pos x="T8" y="T9"/>
                </a:cxn>
              </a:cxnLst>
              <a:rect l="0" t="0" r="r" b="b"/>
              <a:pathLst>
                <a:path w="28" h="28">
                  <a:moveTo>
                    <a:pt x="20" y="20"/>
                  </a:moveTo>
                  <a:cubicBezTo>
                    <a:pt x="25" y="14"/>
                    <a:pt x="28" y="7"/>
                    <a:pt x="28" y="0"/>
                  </a:cubicBezTo>
                  <a:cubicBezTo>
                    <a:pt x="21" y="0"/>
                    <a:pt x="14" y="3"/>
                    <a:pt x="9" y="8"/>
                  </a:cubicBezTo>
                  <a:cubicBezTo>
                    <a:pt x="3" y="13"/>
                    <a:pt x="0" y="20"/>
                    <a:pt x="0" y="27"/>
                  </a:cubicBezTo>
                  <a:cubicBezTo>
                    <a:pt x="7" y="28"/>
                    <a:pt x="15" y="25"/>
                    <a:pt x="20"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5" name="Freeform 487"/>
            <p:cNvSpPr/>
            <p:nvPr/>
          </p:nvSpPr>
          <p:spPr bwMode="auto">
            <a:xfrm>
              <a:off x="3821113" y="4470401"/>
              <a:ext cx="104775" cy="101600"/>
            </a:xfrm>
            <a:custGeom>
              <a:avLst/>
              <a:gdLst>
                <a:gd name="T0" fmla="*/ 20 w 28"/>
                <a:gd name="T1" fmla="*/ 19 h 27"/>
                <a:gd name="T2" fmla="*/ 28 w 28"/>
                <a:gd name="T3" fmla="*/ 0 h 27"/>
                <a:gd name="T4" fmla="*/ 8 w 28"/>
                <a:gd name="T5" fmla="*/ 7 h 27"/>
                <a:gd name="T6" fmla="*/ 0 w 28"/>
                <a:gd name="T7" fmla="*/ 27 h 27"/>
                <a:gd name="T8" fmla="*/ 20 w 28"/>
                <a:gd name="T9" fmla="*/ 19 h 27"/>
              </a:gdLst>
              <a:ahLst/>
              <a:cxnLst>
                <a:cxn ang="0">
                  <a:pos x="T0" y="T1"/>
                </a:cxn>
                <a:cxn ang="0">
                  <a:pos x="T2" y="T3"/>
                </a:cxn>
                <a:cxn ang="0">
                  <a:pos x="T4" y="T5"/>
                </a:cxn>
                <a:cxn ang="0">
                  <a:pos x="T6" y="T7"/>
                </a:cxn>
                <a:cxn ang="0">
                  <a:pos x="T8" y="T9"/>
                </a:cxn>
              </a:cxnLst>
              <a:rect l="0" t="0" r="r" b="b"/>
              <a:pathLst>
                <a:path w="28" h="27">
                  <a:moveTo>
                    <a:pt x="20" y="19"/>
                  </a:moveTo>
                  <a:cubicBezTo>
                    <a:pt x="25" y="14"/>
                    <a:pt x="28" y="7"/>
                    <a:pt x="28" y="0"/>
                  </a:cubicBezTo>
                  <a:cubicBezTo>
                    <a:pt x="21" y="0"/>
                    <a:pt x="14" y="2"/>
                    <a:pt x="8" y="7"/>
                  </a:cubicBezTo>
                  <a:cubicBezTo>
                    <a:pt x="3" y="13"/>
                    <a:pt x="0" y="20"/>
                    <a:pt x="0" y="27"/>
                  </a:cubicBezTo>
                  <a:cubicBezTo>
                    <a:pt x="7" y="27"/>
                    <a:pt x="14" y="24"/>
                    <a:pt x="20"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6" name="Freeform 488"/>
            <p:cNvSpPr/>
            <p:nvPr/>
          </p:nvSpPr>
          <p:spPr bwMode="auto">
            <a:xfrm>
              <a:off x="3581401" y="5297488"/>
              <a:ext cx="104775" cy="104775"/>
            </a:xfrm>
            <a:custGeom>
              <a:avLst/>
              <a:gdLst>
                <a:gd name="T0" fmla="*/ 20 w 28"/>
                <a:gd name="T1" fmla="*/ 20 h 28"/>
                <a:gd name="T2" fmla="*/ 28 w 28"/>
                <a:gd name="T3" fmla="*/ 1 h 28"/>
                <a:gd name="T4" fmla="*/ 9 w 28"/>
                <a:gd name="T5" fmla="*/ 8 h 28"/>
                <a:gd name="T6" fmla="*/ 0 w 28"/>
                <a:gd name="T7" fmla="*/ 27 h 28"/>
                <a:gd name="T8" fmla="*/ 20 w 28"/>
                <a:gd name="T9" fmla="*/ 20 h 28"/>
              </a:gdLst>
              <a:ahLst/>
              <a:cxnLst>
                <a:cxn ang="0">
                  <a:pos x="T0" y="T1"/>
                </a:cxn>
                <a:cxn ang="0">
                  <a:pos x="T2" y="T3"/>
                </a:cxn>
                <a:cxn ang="0">
                  <a:pos x="T4" y="T5"/>
                </a:cxn>
                <a:cxn ang="0">
                  <a:pos x="T6" y="T7"/>
                </a:cxn>
                <a:cxn ang="0">
                  <a:pos x="T8" y="T9"/>
                </a:cxn>
              </a:cxnLst>
              <a:rect l="0" t="0" r="r" b="b"/>
              <a:pathLst>
                <a:path w="28" h="28">
                  <a:moveTo>
                    <a:pt x="20" y="20"/>
                  </a:moveTo>
                  <a:cubicBezTo>
                    <a:pt x="25" y="15"/>
                    <a:pt x="28" y="8"/>
                    <a:pt x="28" y="1"/>
                  </a:cubicBezTo>
                  <a:cubicBezTo>
                    <a:pt x="21" y="0"/>
                    <a:pt x="14" y="3"/>
                    <a:pt x="9" y="8"/>
                  </a:cubicBezTo>
                  <a:cubicBezTo>
                    <a:pt x="3" y="13"/>
                    <a:pt x="0" y="20"/>
                    <a:pt x="0" y="27"/>
                  </a:cubicBezTo>
                  <a:cubicBezTo>
                    <a:pt x="7" y="28"/>
                    <a:pt x="14" y="25"/>
                    <a:pt x="20"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7" name="Freeform 489"/>
            <p:cNvSpPr/>
            <p:nvPr/>
          </p:nvSpPr>
          <p:spPr bwMode="auto">
            <a:xfrm>
              <a:off x="4098926" y="4805363"/>
              <a:ext cx="101600" cy="101600"/>
            </a:xfrm>
            <a:custGeom>
              <a:avLst/>
              <a:gdLst>
                <a:gd name="T0" fmla="*/ 19 w 27"/>
                <a:gd name="T1" fmla="*/ 19 h 27"/>
                <a:gd name="T2" fmla="*/ 27 w 27"/>
                <a:gd name="T3" fmla="*/ 0 h 27"/>
                <a:gd name="T4" fmla="*/ 8 w 27"/>
                <a:gd name="T5" fmla="*/ 7 h 27"/>
                <a:gd name="T6" fmla="*/ 0 w 27"/>
                <a:gd name="T7" fmla="*/ 27 h 27"/>
                <a:gd name="T8" fmla="*/ 19 w 27"/>
                <a:gd name="T9" fmla="*/ 19 h 27"/>
              </a:gdLst>
              <a:ahLst/>
              <a:cxnLst>
                <a:cxn ang="0">
                  <a:pos x="T0" y="T1"/>
                </a:cxn>
                <a:cxn ang="0">
                  <a:pos x="T2" y="T3"/>
                </a:cxn>
                <a:cxn ang="0">
                  <a:pos x="T4" y="T5"/>
                </a:cxn>
                <a:cxn ang="0">
                  <a:pos x="T6" y="T7"/>
                </a:cxn>
                <a:cxn ang="0">
                  <a:pos x="T8" y="T9"/>
                </a:cxn>
              </a:cxnLst>
              <a:rect l="0" t="0" r="r" b="b"/>
              <a:pathLst>
                <a:path w="27" h="27">
                  <a:moveTo>
                    <a:pt x="19" y="19"/>
                  </a:moveTo>
                  <a:cubicBezTo>
                    <a:pt x="25" y="14"/>
                    <a:pt x="27" y="7"/>
                    <a:pt x="27" y="0"/>
                  </a:cubicBezTo>
                  <a:cubicBezTo>
                    <a:pt x="20" y="0"/>
                    <a:pt x="13" y="2"/>
                    <a:pt x="8" y="7"/>
                  </a:cubicBezTo>
                  <a:cubicBezTo>
                    <a:pt x="2" y="13"/>
                    <a:pt x="0" y="20"/>
                    <a:pt x="0" y="27"/>
                  </a:cubicBezTo>
                  <a:cubicBezTo>
                    <a:pt x="7" y="27"/>
                    <a:pt x="14" y="24"/>
                    <a:pt x="19"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8" name="Freeform 490"/>
            <p:cNvSpPr/>
            <p:nvPr/>
          </p:nvSpPr>
          <p:spPr bwMode="auto">
            <a:xfrm>
              <a:off x="3817938" y="4556126"/>
              <a:ext cx="295275" cy="225425"/>
            </a:xfrm>
            <a:custGeom>
              <a:avLst/>
              <a:gdLst>
                <a:gd name="T0" fmla="*/ 51 w 79"/>
                <a:gd name="T1" fmla="*/ 47 h 60"/>
                <a:gd name="T2" fmla="*/ 79 w 79"/>
                <a:gd name="T3" fmla="*/ 4 h 60"/>
                <a:gd name="T4" fmla="*/ 28 w 79"/>
                <a:gd name="T5" fmla="*/ 13 h 60"/>
                <a:gd name="T6" fmla="*/ 0 w 79"/>
                <a:gd name="T7" fmla="*/ 57 h 60"/>
                <a:gd name="T8" fmla="*/ 51 w 79"/>
                <a:gd name="T9" fmla="*/ 47 h 60"/>
              </a:gdLst>
              <a:ahLst/>
              <a:cxnLst>
                <a:cxn ang="0">
                  <a:pos x="T0" y="T1"/>
                </a:cxn>
                <a:cxn ang="0">
                  <a:pos x="T2" y="T3"/>
                </a:cxn>
                <a:cxn ang="0">
                  <a:pos x="T4" y="T5"/>
                </a:cxn>
                <a:cxn ang="0">
                  <a:pos x="T6" y="T7"/>
                </a:cxn>
                <a:cxn ang="0">
                  <a:pos x="T8" y="T9"/>
                </a:cxn>
              </a:cxnLst>
              <a:rect l="0" t="0" r="r" b="b"/>
              <a:pathLst>
                <a:path w="79" h="60">
                  <a:moveTo>
                    <a:pt x="51" y="47"/>
                  </a:moveTo>
                  <a:cubicBezTo>
                    <a:pt x="66" y="37"/>
                    <a:pt x="76" y="21"/>
                    <a:pt x="79" y="4"/>
                  </a:cubicBezTo>
                  <a:cubicBezTo>
                    <a:pt x="62" y="0"/>
                    <a:pt x="44" y="3"/>
                    <a:pt x="28" y="13"/>
                  </a:cubicBezTo>
                  <a:cubicBezTo>
                    <a:pt x="12" y="24"/>
                    <a:pt x="3" y="40"/>
                    <a:pt x="0" y="57"/>
                  </a:cubicBezTo>
                  <a:cubicBezTo>
                    <a:pt x="17" y="60"/>
                    <a:pt x="35" y="58"/>
                    <a:pt x="51" y="4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9" name="Freeform 491"/>
            <p:cNvSpPr/>
            <p:nvPr/>
          </p:nvSpPr>
          <p:spPr bwMode="auto">
            <a:xfrm>
              <a:off x="3386138" y="5545138"/>
              <a:ext cx="300038" cy="225425"/>
            </a:xfrm>
            <a:custGeom>
              <a:avLst/>
              <a:gdLst>
                <a:gd name="T0" fmla="*/ 51 w 80"/>
                <a:gd name="T1" fmla="*/ 47 h 60"/>
                <a:gd name="T2" fmla="*/ 80 w 80"/>
                <a:gd name="T3" fmla="*/ 3 h 60"/>
                <a:gd name="T4" fmla="*/ 29 w 80"/>
                <a:gd name="T5" fmla="*/ 13 h 60"/>
                <a:gd name="T6" fmla="*/ 0 w 80"/>
                <a:gd name="T7" fmla="*/ 56 h 60"/>
                <a:gd name="T8" fmla="*/ 51 w 80"/>
                <a:gd name="T9" fmla="*/ 47 h 60"/>
              </a:gdLst>
              <a:ahLst/>
              <a:cxnLst>
                <a:cxn ang="0">
                  <a:pos x="T0" y="T1"/>
                </a:cxn>
                <a:cxn ang="0">
                  <a:pos x="T2" y="T3"/>
                </a:cxn>
                <a:cxn ang="0">
                  <a:pos x="T4" y="T5"/>
                </a:cxn>
                <a:cxn ang="0">
                  <a:pos x="T6" y="T7"/>
                </a:cxn>
                <a:cxn ang="0">
                  <a:pos x="T8" y="T9"/>
                </a:cxn>
              </a:cxnLst>
              <a:rect l="0" t="0" r="r" b="b"/>
              <a:pathLst>
                <a:path w="80" h="60">
                  <a:moveTo>
                    <a:pt x="51" y="47"/>
                  </a:moveTo>
                  <a:cubicBezTo>
                    <a:pt x="67" y="36"/>
                    <a:pt x="77" y="21"/>
                    <a:pt x="80" y="3"/>
                  </a:cubicBezTo>
                  <a:cubicBezTo>
                    <a:pt x="63" y="0"/>
                    <a:pt x="44" y="3"/>
                    <a:pt x="29" y="13"/>
                  </a:cubicBezTo>
                  <a:cubicBezTo>
                    <a:pt x="13" y="23"/>
                    <a:pt x="3" y="39"/>
                    <a:pt x="0" y="56"/>
                  </a:cubicBezTo>
                  <a:cubicBezTo>
                    <a:pt x="17" y="60"/>
                    <a:pt x="36" y="57"/>
                    <a:pt x="51" y="47"/>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0" name="Freeform 492"/>
            <p:cNvSpPr/>
            <p:nvPr/>
          </p:nvSpPr>
          <p:spPr bwMode="auto">
            <a:xfrm>
              <a:off x="4046538" y="4297363"/>
              <a:ext cx="176213" cy="112713"/>
            </a:xfrm>
            <a:custGeom>
              <a:avLst/>
              <a:gdLst>
                <a:gd name="T0" fmla="*/ 29 w 47"/>
                <a:gd name="T1" fmla="*/ 25 h 30"/>
                <a:gd name="T2" fmla="*/ 47 w 47"/>
                <a:gd name="T3" fmla="*/ 3 h 30"/>
                <a:gd name="T4" fmla="*/ 18 w 47"/>
                <a:gd name="T5" fmla="*/ 5 h 30"/>
                <a:gd name="T6" fmla="*/ 0 w 47"/>
                <a:gd name="T7" fmla="*/ 27 h 30"/>
                <a:gd name="T8" fmla="*/ 29 w 47"/>
                <a:gd name="T9" fmla="*/ 25 h 30"/>
              </a:gdLst>
              <a:ahLst/>
              <a:cxnLst>
                <a:cxn ang="0">
                  <a:pos x="T0" y="T1"/>
                </a:cxn>
                <a:cxn ang="0">
                  <a:pos x="T2" y="T3"/>
                </a:cxn>
                <a:cxn ang="0">
                  <a:pos x="T4" y="T5"/>
                </a:cxn>
                <a:cxn ang="0">
                  <a:pos x="T6" y="T7"/>
                </a:cxn>
                <a:cxn ang="0">
                  <a:pos x="T8" y="T9"/>
                </a:cxn>
              </a:cxnLst>
              <a:rect l="0" t="0" r="r" b="b"/>
              <a:pathLst>
                <a:path w="47" h="30">
                  <a:moveTo>
                    <a:pt x="29" y="25"/>
                  </a:moveTo>
                  <a:cubicBezTo>
                    <a:pt x="38" y="20"/>
                    <a:pt x="44" y="12"/>
                    <a:pt x="47" y="3"/>
                  </a:cubicBezTo>
                  <a:cubicBezTo>
                    <a:pt x="38" y="0"/>
                    <a:pt x="28" y="1"/>
                    <a:pt x="18" y="5"/>
                  </a:cubicBezTo>
                  <a:cubicBezTo>
                    <a:pt x="9" y="10"/>
                    <a:pt x="3" y="18"/>
                    <a:pt x="0" y="27"/>
                  </a:cubicBezTo>
                  <a:cubicBezTo>
                    <a:pt x="9" y="30"/>
                    <a:pt x="19" y="30"/>
                    <a:pt x="29" y="2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1" name="Freeform 493"/>
            <p:cNvSpPr/>
            <p:nvPr/>
          </p:nvSpPr>
          <p:spPr bwMode="auto">
            <a:xfrm>
              <a:off x="4597401" y="4003676"/>
              <a:ext cx="173038" cy="112713"/>
            </a:xfrm>
            <a:custGeom>
              <a:avLst/>
              <a:gdLst>
                <a:gd name="T0" fmla="*/ 28 w 46"/>
                <a:gd name="T1" fmla="*/ 25 h 30"/>
                <a:gd name="T2" fmla="*/ 46 w 46"/>
                <a:gd name="T3" fmla="*/ 3 h 30"/>
                <a:gd name="T4" fmla="*/ 18 w 46"/>
                <a:gd name="T5" fmla="*/ 5 h 30"/>
                <a:gd name="T6" fmla="*/ 0 w 46"/>
                <a:gd name="T7" fmla="*/ 27 h 30"/>
                <a:gd name="T8" fmla="*/ 28 w 46"/>
                <a:gd name="T9" fmla="*/ 25 h 30"/>
              </a:gdLst>
              <a:ahLst/>
              <a:cxnLst>
                <a:cxn ang="0">
                  <a:pos x="T0" y="T1"/>
                </a:cxn>
                <a:cxn ang="0">
                  <a:pos x="T2" y="T3"/>
                </a:cxn>
                <a:cxn ang="0">
                  <a:pos x="T4" y="T5"/>
                </a:cxn>
                <a:cxn ang="0">
                  <a:pos x="T6" y="T7"/>
                </a:cxn>
                <a:cxn ang="0">
                  <a:pos x="T8" y="T9"/>
                </a:cxn>
              </a:cxnLst>
              <a:rect l="0" t="0" r="r" b="b"/>
              <a:pathLst>
                <a:path w="46" h="30">
                  <a:moveTo>
                    <a:pt x="28" y="25"/>
                  </a:moveTo>
                  <a:cubicBezTo>
                    <a:pt x="37" y="20"/>
                    <a:pt x="43" y="12"/>
                    <a:pt x="46" y="3"/>
                  </a:cubicBezTo>
                  <a:cubicBezTo>
                    <a:pt x="37" y="0"/>
                    <a:pt x="27" y="1"/>
                    <a:pt x="18" y="5"/>
                  </a:cubicBezTo>
                  <a:cubicBezTo>
                    <a:pt x="9" y="10"/>
                    <a:pt x="3" y="18"/>
                    <a:pt x="0" y="27"/>
                  </a:cubicBezTo>
                  <a:cubicBezTo>
                    <a:pt x="9" y="30"/>
                    <a:pt x="19" y="29"/>
                    <a:pt x="28" y="2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2" name="Freeform 494"/>
            <p:cNvSpPr/>
            <p:nvPr/>
          </p:nvSpPr>
          <p:spPr bwMode="auto">
            <a:xfrm>
              <a:off x="4549776" y="3778251"/>
              <a:ext cx="165100" cy="200025"/>
            </a:xfrm>
            <a:custGeom>
              <a:avLst/>
              <a:gdLst>
                <a:gd name="T0" fmla="*/ 33 w 44"/>
                <a:gd name="T1" fmla="*/ 35 h 53"/>
                <a:gd name="T2" fmla="*/ 42 w 44"/>
                <a:gd name="T3" fmla="*/ 0 h 53"/>
                <a:gd name="T4" fmla="*/ 10 w 44"/>
                <a:gd name="T5" fmla="*/ 18 h 53"/>
                <a:gd name="T6" fmla="*/ 1 w 44"/>
                <a:gd name="T7" fmla="*/ 53 h 53"/>
                <a:gd name="T8" fmla="*/ 33 w 44"/>
                <a:gd name="T9" fmla="*/ 35 h 53"/>
              </a:gdLst>
              <a:ahLst/>
              <a:cxnLst>
                <a:cxn ang="0">
                  <a:pos x="T0" y="T1"/>
                </a:cxn>
                <a:cxn ang="0">
                  <a:pos x="T2" y="T3"/>
                </a:cxn>
                <a:cxn ang="0">
                  <a:pos x="T4" y="T5"/>
                </a:cxn>
                <a:cxn ang="0">
                  <a:pos x="T6" y="T7"/>
                </a:cxn>
                <a:cxn ang="0">
                  <a:pos x="T8" y="T9"/>
                </a:cxn>
              </a:cxnLst>
              <a:rect l="0" t="0" r="r" b="b"/>
              <a:pathLst>
                <a:path w="44" h="53">
                  <a:moveTo>
                    <a:pt x="33" y="35"/>
                  </a:moveTo>
                  <a:cubicBezTo>
                    <a:pt x="41" y="25"/>
                    <a:pt x="44" y="12"/>
                    <a:pt x="42" y="0"/>
                  </a:cubicBezTo>
                  <a:cubicBezTo>
                    <a:pt x="30" y="2"/>
                    <a:pt x="18" y="8"/>
                    <a:pt x="10" y="18"/>
                  </a:cubicBezTo>
                  <a:cubicBezTo>
                    <a:pt x="2" y="29"/>
                    <a:pt x="0" y="41"/>
                    <a:pt x="1" y="53"/>
                  </a:cubicBezTo>
                  <a:cubicBezTo>
                    <a:pt x="13" y="52"/>
                    <a:pt x="25" y="46"/>
                    <a:pt x="33" y="3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3" name="Freeform 495"/>
            <p:cNvSpPr/>
            <p:nvPr/>
          </p:nvSpPr>
          <p:spPr bwMode="auto">
            <a:xfrm>
              <a:off x="4833938" y="3906838"/>
              <a:ext cx="165100" cy="96838"/>
            </a:xfrm>
            <a:custGeom>
              <a:avLst/>
              <a:gdLst>
                <a:gd name="T0" fmla="*/ 27 w 44"/>
                <a:gd name="T1" fmla="*/ 23 h 26"/>
                <a:gd name="T2" fmla="*/ 44 w 44"/>
                <a:gd name="T3" fmla="*/ 3 h 26"/>
                <a:gd name="T4" fmla="*/ 18 w 44"/>
                <a:gd name="T5" fmla="*/ 4 h 26"/>
                <a:gd name="T6" fmla="*/ 0 w 44"/>
                <a:gd name="T7" fmla="*/ 23 h 26"/>
                <a:gd name="T8" fmla="*/ 27 w 44"/>
                <a:gd name="T9" fmla="*/ 23 h 26"/>
              </a:gdLst>
              <a:ahLst/>
              <a:cxnLst>
                <a:cxn ang="0">
                  <a:pos x="T0" y="T1"/>
                </a:cxn>
                <a:cxn ang="0">
                  <a:pos x="T2" y="T3"/>
                </a:cxn>
                <a:cxn ang="0">
                  <a:pos x="T4" y="T5"/>
                </a:cxn>
                <a:cxn ang="0">
                  <a:pos x="T6" y="T7"/>
                </a:cxn>
                <a:cxn ang="0">
                  <a:pos x="T8" y="T9"/>
                </a:cxn>
              </a:cxnLst>
              <a:rect l="0" t="0" r="r" b="b"/>
              <a:pathLst>
                <a:path w="44" h="26">
                  <a:moveTo>
                    <a:pt x="27" y="23"/>
                  </a:moveTo>
                  <a:cubicBezTo>
                    <a:pt x="35" y="19"/>
                    <a:pt x="41" y="11"/>
                    <a:pt x="44" y="3"/>
                  </a:cubicBezTo>
                  <a:cubicBezTo>
                    <a:pt x="36" y="0"/>
                    <a:pt x="27" y="0"/>
                    <a:pt x="18" y="4"/>
                  </a:cubicBezTo>
                  <a:cubicBezTo>
                    <a:pt x="9" y="8"/>
                    <a:pt x="3" y="15"/>
                    <a:pt x="0" y="23"/>
                  </a:cubicBezTo>
                  <a:cubicBezTo>
                    <a:pt x="9" y="26"/>
                    <a:pt x="18" y="26"/>
                    <a:pt x="27" y="23"/>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4" name="Freeform 496"/>
            <p:cNvSpPr/>
            <p:nvPr/>
          </p:nvSpPr>
          <p:spPr bwMode="auto">
            <a:xfrm>
              <a:off x="4402138" y="4154488"/>
              <a:ext cx="244475" cy="112713"/>
            </a:xfrm>
            <a:custGeom>
              <a:avLst/>
              <a:gdLst>
                <a:gd name="T0" fmla="*/ 34 w 65"/>
                <a:gd name="T1" fmla="*/ 29 h 30"/>
                <a:gd name="T2" fmla="*/ 65 w 65"/>
                <a:gd name="T3" fmla="*/ 12 h 30"/>
                <a:gd name="T4" fmla="*/ 31 w 65"/>
                <a:gd name="T5" fmla="*/ 1 h 30"/>
                <a:gd name="T6" fmla="*/ 0 w 65"/>
                <a:gd name="T7" fmla="*/ 18 h 30"/>
                <a:gd name="T8" fmla="*/ 34 w 65"/>
                <a:gd name="T9" fmla="*/ 29 h 30"/>
              </a:gdLst>
              <a:ahLst/>
              <a:cxnLst>
                <a:cxn ang="0">
                  <a:pos x="T0" y="T1"/>
                </a:cxn>
                <a:cxn ang="0">
                  <a:pos x="T2" y="T3"/>
                </a:cxn>
                <a:cxn ang="0">
                  <a:pos x="T4" y="T5"/>
                </a:cxn>
                <a:cxn ang="0">
                  <a:pos x="T6" y="T7"/>
                </a:cxn>
                <a:cxn ang="0">
                  <a:pos x="T8" y="T9"/>
                </a:cxn>
              </a:cxnLst>
              <a:rect l="0" t="0" r="r" b="b"/>
              <a:pathLst>
                <a:path w="65" h="30">
                  <a:moveTo>
                    <a:pt x="34" y="29"/>
                  </a:moveTo>
                  <a:cubicBezTo>
                    <a:pt x="46" y="28"/>
                    <a:pt x="57" y="21"/>
                    <a:pt x="65" y="12"/>
                  </a:cubicBezTo>
                  <a:cubicBezTo>
                    <a:pt x="56" y="4"/>
                    <a:pt x="44" y="0"/>
                    <a:pt x="31" y="1"/>
                  </a:cubicBezTo>
                  <a:cubicBezTo>
                    <a:pt x="18" y="2"/>
                    <a:pt x="7" y="8"/>
                    <a:pt x="0" y="18"/>
                  </a:cubicBezTo>
                  <a:cubicBezTo>
                    <a:pt x="9" y="26"/>
                    <a:pt x="21" y="30"/>
                    <a:pt x="34" y="2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5" name="Freeform 497"/>
            <p:cNvSpPr/>
            <p:nvPr/>
          </p:nvSpPr>
          <p:spPr bwMode="auto">
            <a:xfrm>
              <a:off x="3925888" y="3748088"/>
              <a:ext cx="134938" cy="233363"/>
            </a:xfrm>
            <a:custGeom>
              <a:avLst/>
              <a:gdLst>
                <a:gd name="T0" fmla="*/ 31 w 36"/>
                <a:gd name="T1" fmla="*/ 36 h 62"/>
                <a:gd name="T2" fmla="*/ 30 w 36"/>
                <a:gd name="T3" fmla="*/ 0 h 62"/>
                <a:gd name="T4" fmla="*/ 5 w 36"/>
                <a:gd name="T5" fmla="*/ 26 h 62"/>
                <a:gd name="T6" fmla="*/ 6 w 36"/>
                <a:gd name="T7" fmla="*/ 62 h 62"/>
                <a:gd name="T8" fmla="*/ 31 w 36"/>
                <a:gd name="T9" fmla="*/ 36 h 62"/>
              </a:gdLst>
              <a:ahLst/>
              <a:cxnLst>
                <a:cxn ang="0">
                  <a:pos x="T0" y="T1"/>
                </a:cxn>
                <a:cxn ang="0">
                  <a:pos x="T2" y="T3"/>
                </a:cxn>
                <a:cxn ang="0">
                  <a:pos x="T4" y="T5"/>
                </a:cxn>
                <a:cxn ang="0">
                  <a:pos x="T6" y="T7"/>
                </a:cxn>
                <a:cxn ang="0">
                  <a:pos x="T8" y="T9"/>
                </a:cxn>
              </a:cxnLst>
              <a:rect l="0" t="0" r="r" b="b"/>
              <a:pathLst>
                <a:path w="36" h="62">
                  <a:moveTo>
                    <a:pt x="31" y="36"/>
                  </a:moveTo>
                  <a:cubicBezTo>
                    <a:pt x="36" y="24"/>
                    <a:pt x="35" y="11"/>
                    <a:pt x="30" y="0"/>
                  </a:cubicBezTo>
                  <a:cubicBezTo>
                    <a:pt x="19" y="4"/>
                    <a:pt x="9" y="14"/>
                    <a:pt x="5" y="26"/>
                  </a:cubicBezTo>
                  <a:cubicBezTo>
                    <a:pt x="0" y="38"/>
                    <a:pt x="1" y="51"/>
                    <a:pt x="6" y="62"/>
                  </a:cubicBezTo>
                  <a:cubicBezTo>
                    <a:pt x="17" y="57"/>
                    <a:pt x="27" y="48"/>
                    <a:pt x="31"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6" name="Freeform 498"/>
            <p:cNvSpPr/>
            <p:nvPr/>
          </p:nvSpPr>
          <p:spPr bwMode="auto">
            <a:xfrm>
              <a:off x="2946401" y="3965576"/>
              <a:ext cx="79375" cy="142875"/>
            </a:xfrm>
            <a:custGeom>
              <a:avLst/>
              <a:gdLst>
                <a:gd name="T0" fmla="*/ 2 w 21"/>
                <a:gd name="T1" fmla="*/ 21 h 38"/>
                <a:gd name="T2" fmla="*/ 5 w 21"/>
                <a:gd name="T3" fmla="*/ 0 h 38"/>
                <a:gd name="T4" fmla="*/ 18 w 21"/>
                <a:gd name="T5" fmla="*/ 17 h 38"/>
                <a:gd name="T6" fmla="*/ 16 w 21"/>
                <a:gd name="T7" fmla="*/ 38 h 38"/>
                <a:gd name="T8" fmla="*/ 2 w 21"/>
                <a:gd name="T9" fmla="*/ 21 h 38"/>
              </a:gdLst>
              <a:ahLst/>
              <a:cxnLst>
                <a:cxn ang="0">
                  <a:pos x="T0" y="T1"/>
                </a:cxn>
                <a:cxn ang="0">
                  <a:pos x="T2" y="T3"/>
                </a:cxn>
                <a:cxn ang="0">
                  <a:pos x="T4" y="T5"/>
                </a:cxn>
                <a:cxn ang="0">
                  <a:pos x="T6" y="T7"/>
                </a:cxn>
                <a:cxn ang="0">
                  <a:pos x="T8" y="T9"/>
                </a:cxn>
              </a:cxnLst>
              <a:rect l="0" t="0" r="r" b="b"/>
              <a:pathLst>
                <a:path w="21" h="38">
                  <a:moveTo>
                    <a:pt x="2" y="21"/>
                  </a:moveTo>
                  <a:cubicBezTo>
                    <a:pt x="0" y="14"/>
                    <a:pt x="1" y="6"/>
                    <a:pt x="5" y="0"/>
                  </a:cubicBezTo>
                  <a:cubicBezTo>
                    <a:pt x="11" y="3"/>
                    <a:pt x="16" y="9"/>
                    <a:pt x="18" y="17"/>
                  </a:cubicBezTo>
                  <a:cubicBezTo>
                    <a:pt x="21" y="24"/>
                    <a:pt x="19" y="32"/>
                    <a:pt x="16" y="38"/>
                  </a:cubicBezTo>
                  <a:cubicBezTo>
                    <a:pt x="9" y="35"/>
                    <a:pt x="4" y="29"/>
                    <a:pt x="2" y="2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7" name="Freeform 499"/>
            <p:cNvSpPr/>
            <p:nvPr/>
          </p:nvSpPr>
          <p:spPr bwMode="auto">
            <a:xfrm>
              <a:off x="2424113" y="3756026"/>
              <a:ext cx="131763" cy="293688"/>
            </a:xfrm>
            <a:custGeom>
              <a:avLst/>
              <a:gdLst>
                <a:gd name="T0" fmla="*/ 1 w 35"/>
                <a:gd name="T1" fmla="*/ 39 h 78"/>
                <a:gd name="T2" fmla="*/ 18 w 35"/>
                <a:gd name="T3" fmla="*/ 0 h 78"/>
                <a:gd name="T4" fmla="*/ 34 w 35"/>
                <a:gd name="T5" fmla="*/ 39 h 78"/>
                <a:gd name="T6" fmla="*/ 16 w 35"/>
                <a:gd name="T7" fmla="*/ 78 h 78"/>
                <a:gd name="T8" fmla="*/ 1 w 35"/>
                <a:gd name="T9" fmla="*/ 39 h 78"/>
              </a:gdLst>
              <a:ahLst/>
              <a:cxnLst>
                <a:cxn ang="0">
                  <a:pos x="T0" y="T1"/>
                </a:cxn>
                <a:cxn ang="0">
                  <a:pos x="T2" y="T3"/>
                </a:cxn>
                <a:cxn ang="0">
                  <a:pos x="T4" y="T5"/>
                </a:cxn>
                <a:cxn ang="0">
                  <a:pos x="T6" y="T7"/>
                </a:cxn>
                <a:cxn ang="0">
                  <a:pos x="T8" y="T9"/>
                </a:cxn>
              </a:cxnLst>
              <a:rect l="0" t="0" r="r" b="b"/>
              <a:pathLst>
                <a:path w="35" h="78">
                  <a:moveTo>
                    <a:pt x="1" y="39"/>
                  </a:moveTo>
                  <a:cubicBezTo>
                    <a:pt x="1" y="23"/>
                    <a:pt x="8" y="10"/>
                    <a:pt x="18" y="0"/>
                  </a:cubicBezTo>
                  <a:cubicBezTo>
                    <a:pt x="28" y="10"/>
                    <a:pt x="35" y="24"/>
                    <a:pt x="34" y="39"/>
                  </a:cubicBezTo>
                  <a:cubicBezTo>
                    <a:pt x="34" y="55"/>
                    <a:pt x="27" y="69"/>
                    <a:pt x="16" y="78"/>
                  </a:cubicBezTo>
                  <a:cubicBezTo>
                    <a:pt x="7" y="68"/>
                    <a:pt x="0" y="54"/>
                    <a:pt x="1" y="3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8" name="Freeform 500"/>
            <p:cNvSpPr/>
            <p:nvPr/>
          </p:nvSpPr>
          <p:spPr bwMode="auto">
            <a:xfrm>
              <a:off x="2762251" y="3324226"/>
              <a:ext cx="225425" cy="195263"/>
            </a:xfrm>
            <a:custGeom>
              <a:avLst/>
              <a:gdLst>
                <a:gd name="T0" fmla="*/ 20 w 60"/>
                <a:gd name="T1" fmla="*/ 13 h 52"/>
                <a:gd name="T2" fmla="*/ 60 w 60"/>
                <a:gd name="T3" fmla="*/ 2 h 52"/>
                <a:gd name="T4" fmla="*/ 40 w 60"/>
                <a:gd name="T5" fmla="*/ 39 h 52"/>
                <a:gd name="T6" fmla="*/ 0 w 60"/>
                <a:gd name="T7" fmla="*/ 50 h 52"/>
                <a:gd name="T8" fmla="*/ 20 w 60"/>
                <a:gd name="T9" fmla="*/ 13 h 52"/>
              </a:gdLst>
              <a:ahLst/>
              <a:cxnLst>
                <a:cxn ang="0">
                  <a:pos x="T0" y="T1"/>
                </a:cxn>
                <a:cxn ang="0">
                  <a:pos x="T2" y="T3"/>
                </a:cxn>
                <a:cxn ang="0">
                  <a:pos x="T4" y="T5"/>
                </a:cxn>
                <a:cxn ang="0">
                  <a:pos x="T6" y="T7"/>
                </a:cxn>
                <a:cxn ang="0">
                  <a:pos x="T8" y="T9"/>
                </a:cxn>
              </a:cxnLst>
              <a:rect l="0" t="0" r="r" b="b"/>
              <a:pathLst>
                <a:path w="60" h="52">
                  <a:moveTo>
                    <a:pt x="20" y="13"/>
                  </a:moveTo>
                  <a:cubicBezTo>
                    <a:pt x="31" y="4"/>
                    <a:pt x="46" y="0"/>
                    <a:pt x="60" y="2"/>
                  </a:cubicBezTo>
                  <a:cubicBezTo>
                    <a:pt x="59" y="16"/>
                    <a:pt x="52" y="29"/>
                    <a:pt x="40" y="39"/>
                  </a:cubicBezTo>
                  <a:cubicBezTo>
                    <a:pt x="28" y="48"/>
                    <a:pt x="14" y="52"/>
                    <a:pt x="0" y="50"/>
                  </a:cubicBezTo>
                  <a:cubicBezTo>
                    <a:pt x="1" y="36"/>
                    <a:pt x="8" y="23"/>
                    <a:pt x="20" y="13"/>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9" name="Freeform 501"/>
            <p:cNvSpPr/>
            <p:nvPr/>
          </p:nvSpPr>
          <p:spPr bwMode="auto">
            <a:xfrm>
              <a:off x="2484438" y="3217863"/>
              <a:ext cx="161925" cy="139700"/>
            </a:xfrm>
            <a:custGeom>
              <a:avLst/>
              <a:gdLst>
                <a:gd name="T0" fmla="*/ 14 w 43"/>
                <a:gd name="T1" fmla="*/ 9 h 37"/>
                <a:gd name="T2" fmla="*/ 43 w 43"/>
                <a:gd name="T3" fmla="*/ 1 h 37"/>
                <a:gd name="T4" fmla="*/ 29 w 43"/>
                <a:gd name="T5" fmla="*/ 28 h 37"/>
                <a:gd name="T6" fmla="*/ 0 w 43"/>
                <a:gd name="T7" fmla="*/ 36 h 37"/>
                <a:gd name="T8" fmla="*/ 14 w 43"/>
                <a:gd name="T9" fmla="*/ 9 h 37"/>
              </a:gdLst>
              <a:ahLst/>
              <a:cxnLst>
                <a:cxn ang="0">
                  <a:pos x="T0" y="T1"/>
                </a:cxn>
                <a:cxn ang="0">
                  <a:pos x="T2" y="T3"/>
                </a:cxn>
                <a:cxn ang="0">
                  <a:pos x="T4" y="T5"/>
                </a:cxn>
                <a:cxn ang="0">
                  <a:pos x="T6" y="T7"/>
                </a:cxn>
                <a:cxn ang="0">
                  <a:pos x="T8" y="T9"/>
                </a:cxn>
              </a:cxnLst>
              <a:rect l="0" t="0" r="r" b="b"/>
              <a:pathLst>
                <a:path w="43" h="37">
                  <a:moveTo>
                    <a:pt x="14" y="9"/>
                  </a:moveTo>
                  <a:cubicBezTo>
                    <a:pt x="23" y="3"/>
                    <a:pt x="33" y="0"/>
                    <a:pt x="43" y="1"/>
                  </a:cubicBezTo>
                  <a:cubicBezTo>
                    <a:pt x="42" y="11"/>
                    <a:pt x="37" y="21"/>
                    <a:pt x="29" y="28"/>
                  </a:cubicBezTo>
                  <a:cubicBezTo>
                    <a:pt x="21" y="34"/>
                    <a:pt x="10" y="37"/>
                    <a:pt x="0" y="36"/>
                  </a:cubicBezTo>
                  <a:cubicBezTo>
                    <a:pt x="1" y="26"/>
                    <a:pt x="6" y="16"/>
                    <a:pt x="14" y="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0" name="Freeform 502"/>
            <p:cNvSpPr/>
            <p:nvPr/>
          </p:nvSpPr>
          <p:spPr bwMode="auto">
            <a:xfrm>
              <a:off x="1895476" y="3127376"/>
              <a:ext cx="93663" cy="207963"/>
            </a:xfrm>
            <a:custGeom>
              <a:avLst/>
              <a:gdLst>
                <a:gd name="T0" fmla="*/ 1 w 25"/>
                <a:gd name="T1" fmla="*/ 26 h 55"/>
                <a:gd name="T2" fmla="*/ 15 w 25"/>
                <a:gd name="T3" fmla="*/ 0 h 55"/>
                <a:gd name="T4" fmla="*/ 24 w 25"/>
                <a:gd name="T5" fmla="*/ 29 h 55"/>
                <a:gd name="T6" fmla="*/ 10 w 25"/>
                <a:gd name="T7" fmla="*/ 55 h 55"/>
                <a:gd name="T8" fmla="*/ 1 w 25"/>
                <a:gd name="T9" fmla="*/ 26 h 55"/>
              </a:gdLst>
              <a:ahLst/>
              <a:cxnLst>
                <a:cxn ang="0">
                  <a:pos x="T0" y="T1"/>
                </a:cxn>
                <a:cxn ang="0">
                  <a:pos x="T2" y="T3"/>
                </a:cxn>
                <a:cxn ang="0">
                  <a:pos x="T4" y="T5"/>
                </a:cxn>
                <a:cxn ang="0">
                  <a:pos x="T6" y="T7"/>
                </a:cxn>
                <a:cxn ang="0">
                  <a:pos x="T8" y="T9"/>
                </a:cxn>
              </a:cxnLst>
              <a:rect l="0" t="0" r="r" b="b"/>
              <a:pathLst>
                <a:path w="25" h="55">
                  <a:moveTo>
                    <a:pt x="1" y="26"/>
                  </a:moveTo>
                  <a:cubicBezTo>
                    <a:pt x="2" y="16"/>
                    <a:pt x="7" y="6"/>
                    <a:pt x="15" y="0"/>
                  </a:cubicBezTo>
                  <a:cubicBezTo>
                    <a:pt x="21" y="8"/>
                    <a:pt x="25" y="18"/>
                    <a:pt x="24" y="29"/>
                  </a:cubicBezTo>
                  <a:cubicBezTo>
                    <a:pt x="23" y="39"/>
                    <a:pt x="18" y="49"/>
                    <a:pt x="10" y="55"/>
                  </a:cubicBezTo>
                  <a:cubicBezTo>
                    <a:pt x="3" y="47"/>
                    <a:pt x="0" y="37"/>
                    <a:pt x="1" y="2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1" name="Freeform 503"/>
            <p:cNvSpPr/>
            <p:nvPr/>
          </p:nvSpPr>
          <p:spPr bwMode="auto">
            <a:xfrm>
              <a:off x="2228851" y="3063876"/>
              <a:ext cx="123825" cy="274638"/>
            </a:xfrm>
            <a:custGeom>
              <a:avLst/>
              <a:gdLst>
                <a:gd name="T0" fmla="*/ 1 w 33"/>
                <a:gd name="T1" fmla="*/ 35 h 73"/>
                <a:gd name="T2" fmla="*/ 20 w 33"/>
                <a:gd name="T3" fmla="*/ 0 h 73"/>
                <a:gd name="T4" fmla="*/ 32 w 33"/>
                <a:gd name="T5" fmla="*/ 38 h 73"/>
                <a:gd name="T6" fmla="*/ 13 w 33"/>
                <a:gd name="T7" fmla="*/ 73 h 73"/>
                <a:gd name="T8" fmla="*/ 1 w 33"/>
                <a:gd name="T9" fmla="*/ 35 h 73"/>
              </a:gdLst>
              <a:ahLst/>
              <a:cxnLst>
                <a:cxn ang="0">
                  <a:pos x="T0" y="T1"/>
                </a:cxn>
                <a:cxn ang="0">
                  <a:pos x="T2" y="T3"/>
                </a:cxn>
                <a:cxn ang="0">
                  <a:pos x="T4" y="T5"/>
                </a:cxn>
                <a:cxn ang="0">
                  <a:pos x="T6" y="T7"/>
                </a:cxn>
                <a:cxn ang="0">
                  <a:pos x="T8" y="T9"/>
                </a:cxn>
              </a:cxnLst>
              <a:rect l="0" t="0" r="r" b="b"/>
              <a:pathLst>
                <a:path w="33" h="73">
                  <a:moveTo>
                    <a:pt x="1" y="35"/>
                  </a:moveTo>
                  <a:cubicBezTo>
                    <a:pt x="2" y="21"/>
                    <a:pt x="9" y="8"/>
                    <a:pt x="20" y="0"/>
                  </a:cubicBezTo>
                  <a:cubicBezTo>
                    <a:pt x="29" y="10"/>
                    <a:pt x="33" y="24"/>
                    <a:pt x="32" y="38"/>
                  </a:cubicBezTo>
                  <a:cubicBezTo>
                    <a:pt x="31" y="52"/>
                    <a:pt x="23" y="65"/>
                    <a:pt x="13" y="73"/>
                  </a:cubicBezTo>
                  <a:cubicBezTo>
                    <a:pt x="4" y="63"/>
                    <a:pt x="0" y="49"/>
                    <a:pt x="1" y="3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2" name="Freeform 504"/>
            <p:cNvSpPr/>
            <p:nvPr/>
          </p:nvSpPr>
          <p:spPr bwMode="auto">
            <a:xfrm>
              <a:off x="2446338" y="3489326"/>
              <a:ext cx="150813" cy="101600"/>
            </a:xfrm>
            <a:custGeom>
              <a:avLst/>
              <a:gdLst>
                <a:gd name="T0" fmla="*/ 15 w 40"/>
                <a:gd name="T1" fmla="*/ 5 h 27"/>
                <a:gd name="T2" fmla="*/ 40 w 40"/>
                <a:gd name="T3" fmla="*/ 2 h 27"/>
                <a:gd name="T4" fmla="*/ 25 w 40"/>
                <a:gd name="T5" fmla="*/ 22 h 27"/>
                <a:gd name="T6" fmla="*/ 0 w 40"/>
                <a:gd name="T7" fmla="*/ 25 h 27"/>
                <a:gd name="T8" fmla="*/ 15 w 40"/>
                <a:gd name="T9" fmla="*/ 5 h 27"/>
              </a:gdLst>
              <a:ahLst/>
              <a:cxnLst>
                <a:cxn ang="0">
                  <a:pos x="T0" y="T1"/>
                </a:cxn>
                <a:cxn ang="0">
                  <a:pos x="T2" y="T3"/>
                </a:cxn>
                <a:cxn ang="0">
                  <a:pos x="T4" y="T5"/>
                </a:cxn>
                <a:cxn ang="0">
                  <a:pos x="T6" y="T7"/>
                </a:cxn>
                <a:cxn ang="0">
                  <a:pos x="T8" y="T9"/>
                </a:cxn>
              </a:cxnLst>
              <a:rect l="0" t="0" r="r" b="b"/>
              <a:pathLst>
                <a:path w="40" h="27">
                  <a:moveTo>
                    <a:pt x="15" y="5"/>
                  </a:moveTo>
                  <a:cubicBezTo>
                    <a:pt x="23" y="1"/>
                    <a:pt x="32" y="0"/>
                    <a:pt x="40" y="2"/>
                  </a:cubicBezTo>
                  <a:cubicBezTo>
                    <a:pt x="38" y="10"/>
                    <a:pt x="33" y="18"/>
                    <a:pt x="25" y="22"/>
                  </a:cubicBezTo>
                  <a:cubicBezTo>
                    <a:pt x="17" y="27"/>
                    <a:pt x="8" y="27"/>
                    <a:pt x="0" y="25"/>
                  </a:cubicBezTo>
                  <a:cubicBezTo>
                    <a:pt x="2" y="17"/>
                    <a:pt x="7" y="10"/>
                    <a:pt x="15" y="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3" name="Freeform 505"/>
            <p:cNvSpPr/>
            <p:nvPr/>
          </p:nvSpPr>
          <p:spPr bwMode="auto">
            <a:xfrm>
              <a:off x="2844801" y="3673476"/>
              <a:ext cx="150813" cy="101600"/>
            </a:xfrm>
            <a:custGeom>
              <a:avLst/>
              <a:gdLst>
                <a:gd name="T0" fmla="*/ 15 w 40"/>
                <a:gd name="T1" fmla="*/ 5 h 27"/>
                <a:gd name="T2" fmla="*/ 40 w 40"/>
                <a:gd name="T3" fmla="*/ 2 h 27"/>
                <a:gd name="T4" fmla="*/ 25 w 40"/>
                <a:gd name="T5" fmla="*/ 22 h 27"/>
                <a:gd name="T6" fmla="*/ 0 w 40"/>
                <a:gd name="T7" fmla="*/ 25 h 27"/>
                <a:gd name="T8" fmla="*/ 15 w 40"/>
                <a:gd name="T9" fmla="*/ 5 h 27"/>
              </a:gdLst>
              <a:ahLst/>
              <a:cxnLst>
                <a:cxn ang="0">
                  <a:pos x="T0" y="T1"/>
                </a:cxn>
                <a:cxn ang="0">
                  <a:pos x="T2" y="T3"/>
                </a:cxn>
                <a:cxn ang="0">
                  <a:pos x="T4" y="T5"/>
                </a:cxn>
                <a:cxn ang="0">
                  <a:pos x="T6" y="T7"/>
                </a:cxn>
                <a:cxn ang="0">
                  <a:pos x="T8" y="T9"/>
                </a:cxn>
              </a:cxnLst>
              <a:rect l="0" t="0" r="r" b="b"/>
              <a:pathLst>
                <a:path w="40" h="27">
                  <a:moveTo>
                    <a:pt x="15" y="5"/>
                  </a:moveTo>
                  <a:cubicBezTo>
                    <a:pt x="23" y="1"/>
                    <a:pt x="32" y="0"/>
                    <a:pt x="40" y="2"/>
                  </a:cubicBezTo>
                  <a:cubicBezTo>
                    <a:pt x="38" y="10"/>
                    <a:pt x="33" y="18"/>
                    <a:pt x="25" y="22"/>
                  </a:cubicBezTo>
                  <a:cubicBezTo>
                    <a:pt x="17" y="27"/>
                    <a:pt x="8" y="27"/>
                    <a:pt x="0" y="25"/>
                  </a:cubicBezTo>
                  <a:cubicBezTo>
                    <a:pt x="2" y="17"/>
                    <a:pt x="7" y="10"/>
                    <a:pt x="15" y="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4" name="Freeform 506"/>
            <p:cNvSpPr/>
            <p:nvPr/>
          </p:nvSpPr>
          <p:spPr bwMode="auto">
            <a:xfrm>
              <a:off x="1571626" y="3390901"/>
              <a:ext cx="165100" cy="131763"/>
            </a:xfrm>
            <a:custGeom>
              <a:avLst/>
              <a:gdLst>
                <a:gd name="T0" fmla="*/ 15 w 44"/>
                <a:gd name="T1" fmla="*/ 27 h 35"/>
                <a:gd name="T2" fmla="*/ 0 w 44"/>
                <a:gd name="T3" fmla="*/ 2 h 35"/>
                <a:gd name="T4" fmla="*/ 28 w 44"/>
                <a:gd name="T5" fmla="*/ 8 h 35"/>
                <a:gd name="T6" fmla="*/ 44 w 44"/>
                <a:gd name="T7" fmla="*/ 33 h 35"/>
                <a:gd name="T8" fmla="*/ 15 w 44"/>
                <a:gd name="T9" fmla="*/ 27 h 35"/>
              </a:gdLst>
              <a:ahLst/>
              <a:cxnLst>
                <a:cxn ang="0">
                  <a:pos x="T0" y="T1"/>
                </a:cxn>
                <a:cxn ang="0">
                  <a:pos x="T2" y="T3"/>
                </a:cxn>
                <a:cxn ang="0">
                  <a:pos x="T4" y="T5"/>
                </a:cxn>
                <a:cxn ang="0">
                  <a:pos x="T6" y="T7"/>
                </a:cxn>
                <a:cxn ang="0">
                  <a:pos x="T8" y="T9"/>
                </a:cxn>
              </a:cxnLst>
              <a:rect l="0" t="0" r="r" b="b"/>
              <a:pathLst>
                <a:path w="44" h="35">
                  <a:moveTo>
                    <a:pt x="15" y="27"/>
                  </a:moveTo>
                  <a:cubicBezTo>
                    <a:pt x="6" y="20"/>
                    <a:pt x="1" y="11"/>
                    <a:pt x="0" y="2"/>
                  </a:cubicBezTo>
                  <a:cubicBezTo>
                    <a:pt x="9" y="0"/>
                    <a:pt x="20" y="2"/>
                    <a:pt x="28" y="8"/>
                  </a:cubicBezTo>
                  <a:cubicBezTo>
                    <a:pt x="37" y="14"/>
                    <a:pt x="42" y="23"/>
                    <a:pt x="44" y="33"/>
                  </a:cubicBezTo>
                  <a:cubicBezTo>
                    <a:pt x="34" y="35"/>
                    <a:pt x="24" y="33"/>
                    <a:pt x="15"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5" name="Freeform 507"/>
            <p:cNvSpPr/>
            <p:nvPr/>
          </p:nvSpPr>
          <p:spPr bwMode="auto">
            <a:xfrm>
              <a:off x="2033588" y="3533776"/>
              <a:ext cx="109538" cy="87313"/>
            </a:xfrm>
            <a:custGeom>
              <a:avLst/>
              <a:gdLst>
                <a:gd name="T0" fmla="*/ 11 w 29"/>
                <a:gd name="T1" fmla="*/ 17 h 23"/>
                <a:gd name="T2" fmla="*/ 0 w 29"/>
                <a:gd name="T3" fmla="*/ 1 h 23"/>
                <a:gd name="T4" fmla="*/ 19 w 29"/>
                <a:gd name="T5" fmla="*/ 5 h 23"/>
                <a:gd name="T6" fmla="*/ 29 w 29"/>
                <a:gd name="T7" fmla="*/ 21 h 23"/>
                <a:gd name="T8" fmla="*/ 11 w 29"/>
                <a:gd name="T9" fmla="*/ 17 h 23"/>
              </a:gdLst>
              <a:ahLst/>
              <a:cxnLst>
                <a:cxn ang="0">
                  <a:pos x="T0" y="T1"/>
                </a:cxn>
                <a:cxn ang="0">
                  <a:pos x="T2" y="T3"/>
                </a:cxn>
                <a:cxn ang="0">
                  <a:pos x="T4" y="T5"/>
                </a:cxn>
                <a:cxn ang="0">
                  <a:pos x="T6" y="T7"/>
                </a:cxn>
                <a:cxn ang="0">
                  <a:pos x="T8" y="T9"/>
                </a:cxn>
              </a:cxnLst>
              <a:rect l="0" t="0" r="r" b="b"/>
              <a:pathLst>
                <a:path w="29" h="23">
                  <a:moveTo>
                    <a:pt x="11" y="17"/>
                  </a:moveTo>
                  <a:cubicBezTo>
                    <a:pt x="5" y="13"/>
                    <a:pt x="1" y="7"/>
                    <a:pt x="0" y="1"/>
                  </a:cubicBezTo>
                  <a:cubicBezTo>
                    <a:pt x="7" y="0"/>
                    <a:pt x="14" y="1"/>
                    <a:pt x="19" y="5"/>
                  </a:cubicBezTo>
                  <a:cubicBezTo>
                    <a:pt x="25" y="9"/>
                    <a:pt x="29" y="15"/>
                    <a:pt x="29" y="21"/>
                  </a:cubicBezTo>
                  <a:cubicBezTo>
                    <a:pt x="23" y="23"/>
                    <a:pt x="16" y="21"/>
                    <a:pt x="11"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6" name="Freeform 508"/>
            <p:cNvSpPr/>
            <p:nvPr/>
          </p:nvSpPr>
          <p:spPr bwMode="auto">
            <a:xfrm>
              <a:off x="1166813" y="3673476"/>
              <a:ext cx="225425" cy="179388"/>
            </a:xfrm>
            <a:custGeom>
              <a:avLst/>
              <a:gdLst>
                <a:gd name="T0" fmla="*/ 21 w 60"/>
                <a:gd name="T1" fmla="*/ 37 h 48"/>
                <a:gd name="T2" fmla="*/ 0 w 60"/>
                <a:gd name="T3" fmla="*/ 2 h 48"/>
                <a:gd name="T4" fmla="*/ 39 w 60"/>
                <a:gd name="T5" fmla="*/ 11 h 48"/>
                <a:gd name="T6" fmla="*/ 60 w 60"/>
                <a:gd name="T7" fmla="*/ 45 h 48"/>
                <a:gd name="T8" fmla="*/ 21 w 60"/>
                <a:gd name="T9" fmla="*/ 37 h 48"/>
              </a:gdLst>
              <a:ahLst/>
              <a:cxnLst>
                <a:cxn ang="0">
                  <a:pos x="T0" y="T1"/>
                </a:cxn>
                <a:cxn ang="0">
                  <a:pos x="T2" y="T3"/>
                </a:cxn>
                <a:cxn ang="0">
                  <a:pos x="T4" y="T5"/>
                </a:cxn>
                <a:cxn ang="0">
                  <a:pos x="T6" y="T7"/>
                </a:cxn>
                <a:cxn ang="0">
                  <a:pos x="T8" y="T9"/>
                </a:cxn>
              </a:cxnLst>
              <a:rect l="0" t="0" r="r" b="b"/>
              <a:pathLst>
                <a:path w="60" h="48">
                  <a:moveTo>
                    <a:pt x="21" y="37"/>
                  </a:moveTo>
                  <a:cubicBezTo>
                    <a:pt x="9" y="28"/>
                    <a:pt x="2" y="16"/>
                    <a:pt x="0" y="2"/>
                  </a:cubicBezTo>
                  <a:cubicBezTo>
                    <a:pt x="13" y="0"/>
                    <a:pt x="27" y="2"/>
                    <a:pt x="39" y="11"/>
                  </a:cubicBezTo>
                  <a:cubicBezTo>
                    <a:pt x="51" y="19"/>
                    <a:pt x="58" y="32"/>
                    <a:pt x="60" y="45"/>
                  </a:cubicBezTo>
                  <a:cubicBezTo>
                    <a:pt x="47" y="48"/>
                    <a:pt x="33" y="45"/>
                    <a:pt x="21"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7" name="Freeform 509"/>
            <p:cNvSpPr/>
            <p:nvPr/>
          </p:nvSpPr>
          <p:spPr bwMode="auto">
            <a:xfrm>
              <a:off x="1651001" y="3932238"/>
              <a:ext cx="228600" cy="180975"/>
            </a:xfrm>
            <a:custGeom>
              <a:avLst/>
              <a:gdLst>
                <a:gd name="T0" fmla="*/ 22 w 61"/>
                <a:gd name="T1" fmla="*/ 37 h 48"/>
                <a:gd name="T2" fmla="*/ 0 w 61"/>
                <a:gd name="T3" fmla="*/ 3 h 48"/>
                <a:gd name="T4" fmla="*/ 40 w 61"/>
                <a:gd name="T5" fmla="*/ 11 h 48"/>
                <a:gd name="T6" fmla="*/ 61 w 61"/>
                <a:gd name="T7" fmla="*/ 46 h 48"/>
                <a:gd name="T8" fmla="*/ 22 w 61"/>
                <a:gd name="T9" fmla="*/ 37 h 48"/>
              </a:gdLst>
              <a:ahLst/>
              <a:cxnLst>
                <a:cxn ang="0">
                  <a:pos x="T0" y="T1"/>
                </a:cxn>
                <a:cxn ang="0">
                  <a:pos x="T2" y="T3"/>
                </a:cxn>
                <a:cxn ang="0">
                  <a:pos x="T4" y="T5"/>
                </a:cxn>
                <a:cxn ang="0">
                  <a:pos x="T6" y="T7"/>
                </a:cxn>
                <a:cxn ang="0">
                  <a:pos x="T8" y="T9"/>
                </a:cxn>
              </a:cxnLst>
              <a:rect l="0" t="0" r="r" b="b"/>
              <a:pathLst>
                <a:path w="61" h="48">
                  <a:moveTo>
                    <a:pt x="22" y="37"/>
                  </a:moveTo>
                  <a:cubicBezTo>
                    <a:pt x="10" y="29"/>
                    <a:pt x="2" y="16"/>
                    <a:pt x="0" y="3"/>
                  </a:cubicBezTo>
                  <a:cubicBezTo>
                    <a:pt x="14" y="0"/>
                    <a:pt x="28" y="3"/>
                    <a:pt x="40" y="11"/>
                  </a:cubicBezTo>
                  <a:cubicBezTo>
                    <a:pt x="52" y="20"/>
                    <a:pt x="59" y="32"/>
                    <a:pt x="61" y="46"/>
                  </a:cubicBezTo>
                  <a:cubicBezTo>
                    <a:pt x="48" y="48"/>
                    <a:pt x="34" y="46"/>
                    <a:pt x="22" y="3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8" name="Freeform 510"/>
            <p:cNvSpPr/>
            <p:nvPr/>
          </p:nvSpPr>
          <p:spPr bwMode="auto">
            <a:xfrm>
              <a:off x="1609726" y="3602038"/>
              <a:ext cx="250825" cy="115888"/>
            </a:xfrm>
            <a:custGeom>
              <a:avLst/>
              <a:gdLst>
                <a:gd name="T0" fmla="*/ 32 w 67"/>
                <a:gd name="T1" fmla="*/ 30 h 31"/>
                <a:gd name="T2" fmla="*/ 0 w 67"/>
                <a:gd name="T3" fmla="*/ 12 h 31"/>
                <a:gd name="T4" fmla="*/ 35 w 67"/>
                <a:gd name="T5" fmla="*/ 1 h 31"/>
                <a:gd name="T6" fmla="*/ 67 w 67"/>
                <a:gd name="T7" fmla="*/ 19 h 31"/>
                <a:gd name="T8" fmla="*/ 32 w 67"/>
                <a:gd name="T9" fmla="*/ 30 h 31"/>
              </a:gdLst>
              <a:ahLst/>
              <a:cxnLst>
                <a:cxn ang="0">
                  <a:pos x="T0" y="T1"/>
                </a:cxn>
                <a:cxn ang="0">
                  <a:pos x="T2" y="T3"/>
                </a:cxn>
                <a:cxn ang="0">
                  <a:pos x="T4" y="T5"/>
                </a:cxn>
                <a:cxn ang="0">
                  <a:pos x="T6" y="T7"/>
                </a:cxn>
                <a:cxn ang="0">
                  <a:pos x="T8" y="T9"/>
                </a:cxn>
              </a:cxnLst>
              <a:rect l="0" t="0" r="r" b="b"/>
              <a:pathLst>
                <a:path w="67" h="31">
                  <a:moveTo>
                    <a:pt x="32" y="30"/>
                  </a:moveTo>
                  <a:cubicBezTo>
                    <a:pt x="19" y="28"/>
                    <a:pt x="8" y="22"/>
                    <a:pt x="0" y="12"/>
                  </a:cubicBezTo>
                  <a:cubicBezTo>
                    <a:pt x="10" y="4"/>
                    <a:pt x="22" y="0"/>
                    <a:pt x="35" y="1"/>
                  </a:cubicBezTo>
                  <a:cubicBezTo>
                    <a:pt x="48" y="2"/>
                    <a:pt x="60" y="9"/>
                    <a:pt x="67" y="19"/>
                  </a:cubicBezTo>
                  <a:cubicBezTo>
                    <a:pt x="58" y="27"/>
                    <a:pt x="46" y="31"/>
                    <a:pt x="32" y="3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9" name="Freeform 511"/>
            <p:cNvSpPr/>
            <p:nvPr/>
          </p:nvSpPr>
          <p:spPr bwMode="auto">
            <a:xfrm>
              <a:off x="1931988" y="4003676"/>
              <a:ext cx="315913" cy="147638"/>
            </a:xfrm>
            <a:custGeom>
              <a:avLst/>
              <a:gdLst>
                <a:gd name="T0" fmla="*/ 40 w 84"/>
                <a:gd name="T1" fmla="*/ 38 h 39"/>
                <a:gd name="T2" fmla="*/ 0 w 84"/>
                <a:gd name="T3" fmla="*/ 16 h 39"/>
                <a:gd name="T4" fmla="*/ 43 w 84"/>
                <a:gd name="T5" fmla="*/ 2 h 39"/>
                <a:gd name="T6" fmla="*/ 84 w 84"/>
                <a:gd name="T7" fmla="*/ 24 h 39"/>
                <a:gd name="T8" fmla="*/ 40 w 84"/>
                <a:gd name="T9" fmla="*/ 38 h 39"/>
              </a:gdLst>
              <a:ahLst/>
              <a:cxnLst>
                <a:cxn ang="0">
                  <a:pos x="T0" y="T1"/>
                </a:cxn>
                <a:cxn ang="0">
                  <a:pos x="T2" y="T3"/>
                </a:cxn>
                <a:cxn ang="0">
                  <a:pos x="T4" y="T5"/>
                </a:cxn>
                <a:cxn ang="0">
                  <a:pos x="T6" y="T7"/>
                </a:cxn>
                <a:cxn ang="0">
                  <a:pos x="T8" y="T9"/>
                </a:cxn>
              </a:cxnLst>
              <a:rect l="0" t="0" r="r" b="b"/>
              <a:pathLst>
                <a:path w="84" h="39">
                  <a:moveTo>
                    <a:pt x="40" y="38"/>
                  </a:moveTo>
                  <a:cubicBezTo>
                    <a:pt x="23" y="36"/>
                    <a:pt x="9" y="28"/>
                    <a:pt x="0" y="16"/>
                  </a:cubicBezTo>
                  <a:cubicBezTo>
                    <a:pt x="11" y="6"/>
                    <a:pt x="27" y="0"/>
                    <a:pt x="43" y="2"/>
                  </a:cubicBezTo>
                  <a:cubicBezTo>
                    <a:pt x="60" y="4"/>
                    <a:pt x="74" y="12"/>
                    <a:pt x="84" y="24"/>
                  </a:cubicBezTo>
                  <a:cubicBezTo>
                    <a:pt x="72" y="34"/>
                    <a:pt x="56" y="39"/>
                    <a:pt x="40" y="3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0" name="Freeform 512"/>
            <p:cNvSpPr/>
            <p:nvPr/>
          </p:nvSpPr>
          <p:spPr bwMode="auto">
            <a:xfrm>
              <a:off x="2217738" y="4267201"/>
              <a:ext cx="319088" cy="206375"/>
            </a:xfrm>
            <a:custGeom>
              <a:avLst/>
              <a:gdLst>
                <a:gd name="T0" fmla="*/ 33 w 85"/>
                <a:gd name="T1" fmla="*/ 45 h 55"/>
                <a:gd name="T2" fmla="*/ 0 w 85"/>
                <a:gd name="T3" fmla="*/ 5 h 55"/>
                <a:gd name="T4" fmla="*/ 52 w 85"/>
                <a:gd name="T5" fmla="*/ 9 h 55"/>
                <a:gd name="T6" fmla="*/ 85 w 85"/>
                <a:gd name="T7" fmla="*/ 49 h 55"/>
                <a:gd name="T8" fmla="*/ 33 w 85"/>
                <a:gd name="T9" fmla="*/ 45 h 55"/>
              </a:gdLst>
              <a:ahLst/>
              <a:cxnLst>
                <a:cxn ang="0">
                  <a:pos x="T0" y="T1"/>
                </a:cxn>
                <a:cxn ang="0">
                  <a:pos x="T2" y="T3"/>
                </a:cxn>
                <a:cxn ang="0">
                  <a:pos x="T4" y="T5"/>
                </a:cxn>
                <a:cxn ang="0">
                  <a:pos x="T6" y="T7"/>
                </a:cxn>
                <a:cxn ang="0">
                  <a:pos x="T8" y="T9"/>
                </a:cxn>
              </a:cxnLst>
              <a:rect l="0" t="0" r="r" b="b"/>
              <a:pathLst>
                <a:path w="85" h="55">
                  <a:moveTo>
                    <a:pt x="33" y="45"/>
                  </a:moveTo>
                  <a:cubicBezTo>
                    <a:pt x="17" y="37"/>
                    <a:pt x="5" y="22"/>
                    <a:pt x="0" y="5"/>
                  </a:cubicBezTo>
                  <a:cubicBezTo>
                    <a:pt x="17" y="0"/>
                    <a:pt x="35" y="1"/>
                    <a:pt x="52" y="9"/>
                  </a:cubicBezTo>
                  <a:cubicBezTo>
                    <a:pt x="69" y="18"/>
                    <a:pt x="80" y="32"/>
                    <a:pt x="85" y="49"/>
                  </a:cubicBezTo>
                  <a:cubicBezTo>
                    <a:pt x="69" y="55"/>
                    <a:pt x="50" y="54"/>
                    <a:pt x="33" y="4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1" name="Freeform 513"/>
            <p:cNvSpPr/>
            <p:nvPr/>
          </p:nvSpPr>
          <p:spPr bwMode="auto">
            <a:xfrm>
              <a:off x="2492376" y="5026026"/>
              <a:ext cx="296863" cy="230188"/>
            </a:xfrm>
            <a:custGeom>
              <a:avLst/>
              <a:gdLst>
                <a:gd name="T0" fmla="*/ 28 w 79"/>
                <a:gd name="T1" fmla="*/ 47 h 61"/>
                <a:gd name="T2" fmla="*/ 0 w 79"/>
                <a:gd name="T3" fmla="*/ 4 h 61"/>
                <a:gd name="T4" fmla="*/ 51 w 79"/>
                <a:gd name="T5" fmla="*/ 14 h 61"/>
                <a:gd name="T6" fmla="*/ 79 w 79"/>
                <a:gd name="T7" fmla="*/ 57 h 61"/>
                <a:gd name="T8" fmla="*/ 28 w 79"/>
                <a:gd name="T9" fmla="*/ 47 h 61"/>
              </a:gdLst>
              <a:ahLst/>
              <a:cxnLst>
                <a:cxn ang="0">
                  <a:pos x="T0" y="T1"/>
                </a:cxn>
                <a:cxn ang="0">
                  <a:pos x="T2" y="T3"/>
                </a:cxn>
                <a:cxn ang="0">
                  <a:pos x="T4" y="T5"/>
                </a:cxn>
                <a:cxn ang="0">
                  <a:pos x="T6" y="T7"/>
                </a:cxn>
                <a:cxn ang="0">
                  <a:pos x="T8" y="T9"/>
                </a:cxn>
              </a:cxnLst>
              <a:rect l="0" t="0" r="r" b="b"/>
              <a:pathLst>
                <a:path w="79" h="61">
                  <a:moveTo>
                    <a:pt x="28" y="47"/>
                  </a:moveTo>
                  <a:cubicBezTo>
                    <a:pt x="13" y="37"/>
                    <a:pt x="3" y="21"/>
                    <a:pt x="0" y="4"/>
                  </a:cubicBezTo>
                  <a:cubicBezTo>
                    <a:pt x="17" y="0"/>
                    <a:pt x="35" y="3"/>
                    <a:pt x="51" y="14"/>
                  </a:cubicBezTo>
                  <a:cubicBezTo>
                    <a:pt x="67" y="24"/>
                    <a:pt x="76" y="40"/>
                    <a:pt x="79" y="57"/>
                  </a:cubicBezTo>
                  <a:cubicBezTo>
                    <a:pt x="62" y="61"/>
                    <a:pt x="44" y="58"/>
                    <a:pt x="28" y="4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2" name="Freeform 514"/>
            <p:cNvSpPr/>
            <p:nvPr/>
          </p:nvSpPr>
          <p:spPr bwMode="auto">
            <a:xfrm>
              <a:off x="2770188" y="5849938"/>
              <a:ext cx="225425" cy="173038"/>
            </a:xfrm>
            <a:custGeom>
              <a:avLst/>
              <a:gdLst>
                <a:gd name="T0" fmla="*/ 21 w 60"/>
                <a:gd name="T1" fmla="*/ 36 h 46"/>
                <a:gd name="T2" fmla="*/ 0 w 60"/>
                <a:gd name="T3" fmla="*/ 3 h 46"/>
                <a:gd name="T4" fmla="*/ 39 w 60"/>
                <a:gd name="T5" fmla="*/ 10 h 46"/>
                <a:gd name="T6" fmla="*/ 60 w 60"/>
                <a:gd name="T7" fmla="*/ 43 h 46"/>
                <a:gd name="T8" fmla="*/ 21 w 60"/>
                <a:gd name="T9" fmla="*/ 36 h 46"/>
              </a:gdLst>
              <a:ahLst/>
              <a:cxnLst>
                <a:cxn ang="0">
                  <a:pos x="T0" y="T1"/>
                </a:cxn>
                <a:cxn ang="0">
                  <a:pos x="T2" y="T3"/>
                </a:cxn>
                <a:cxn ang="0">
                  <a:pos x="T4" y="T5"/>
                </a:cxn>
                <a:cxn ang="0">
                  <a:pos x="T6" y="T7"/>
                </a:cxn>
                <a:cxn ang="0">
                  <a:pos x="T8" y="T9"/>
                </a:cxn>
              </a:cxnLst>
              <a:rect l="0" t="0" r="r" b="b"/>
              <a:pathLst>
                <a:path w="60" h="46">
                  <a:moveTo>
                    <a:pt x="21" y="36"/>
                  </a:moveTo>
                  <a:cubicBezTo>
                    <a:pt x="10" y="28"/>
                    <a:pt x="2" y="16"/>
                    <a:pt x="0" y="3"/>
                  </a:cubicBezTo>
                  <a:cubicBezTo>
                    <a:pt x="13" y="0"/>
                    <a:pt x="27" y="2"/>
                    <a:pt x="39" y="10"/>
                  </a:cubicBezTo>
                  <a:cubicBezTo>
                    <a:pt x="51" y="18"/>
                    <a:pt x="58" y="30"/>
                    <a:pt x="60" y="43"/>
                  </a:cubicBezTo>
                  <a:cubicBezTo>
                    <a:pt x="47" y="46"/>
                    <a:pt x="33" y="44"/>
                    <a:pt x="21"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3" name="Freeform 515"/>
            <p:cNvSpPr/>
            <p:nvPr/>
          </p:nvSpPr>
          <p:spPr bwMode="auto">
            <a:xfrm>
              <a:off x="2063751" y="5781676"/>
              <a:ext cx="228600" cy="173038"/>
            </a:xfrm>
            <a:custGeom>
              <a:avLst/>
              <a:gdLst>
                <a:gd name="T0" fmla="*/ 22 w 61"/>
                <a:gd name="T1" fmla="*/ 36 h 46"/>
                <a:gd name="T2" fmla="*/ 0 w 61"/>
                <a:gd name="T3" fmla="*/ 3 h 46"/>
                <a:gd name="T4" fmla="*/ 39 w 61"/>
                <a:gd name="T5" fmla="*/ 11 h 46"/>
                <a:gd name="T6" fmla="*/ 61 w 61"/>
                <a:gd name="T7" fmla="*/ 44 h 46"/>
                <a:gd name="T8" fmla="*/ 22 w 61"/>
                <a:gd name="T9" fmla="*/ 36 h 46"/>
              </a:gdLst>
              <a:ahLst/>
              <a:cxnLst>
                <a:cxn ang="0">
                  <a:pos x="T0" y="T1"/>
                </a:cxn>
                <a:cxn ang="0">
                  <a:pos x="T2" y="T3"/>
                </a:cxn>
                <a:cxn ang="0">
                  <a:pos x="T4" y="T5"/>
                </a:cxn>
                <a:cxn ang="0">
                  <a:pos x="T6" y="T7"/>
                </a:cxn>
                <a:cxn ang="0">
                  <a:pos x="T8" y="T9"/>
                </a:cxn>
              </a:cxnLst>
              <a:rect l="0" t="0" r="r" b="b"/>
              <a:pathLst>
                <a:path w="61" h="46">
                  <a:moveTo>
                    <a:pt x="22" y="36"/>
                  </a:moveTo>
                  <a:cubicBezTo>
                    <a:pt x="10" y="28"/>
                    <a:pt x="3" y="16"/>
                    <a:pt x="0" y="3"/>
                  </a:cubicBezTo>
                  <a:cubicBezTo>
                    <a:pt x="13" y="0"/>
                    <a:pt x="27" y="3"/>
                    <a:pt x="39" y="11"/>
                  </a:cubicBezTo>
                  <a:cubicBezTo>
                    <a:pt x="51" y="18"/>
                    <a:pt x="59" y="31"/>
                    <a:pt x="61" y="44"/>
                  </a:cubicBezTo>
                  <a:cubicBezTo>
                    <a:pt x="48" y="46"/>
                    <a:pt x="34" y="44"/>
                    <a:pt x="22"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4" name="Freeform 516"/>
            <p:cNvSpPr/>
            <p:nvPr/>
          </p:nvSpPr>
          <p:spPr bwMode="auto">
            <a:xfrm>
              <a:off x="1590676" y="5322888"/>
              <a:ext cx="244475" cy="158750"/>
            </a:xfrm>
            <a:custGeom>
              <a:avLst/>
              <a:gdLst>
                <a:gd name="T0" fmla="*/ 26 w 65"/>
                <a:gd name="T1" fmla="*/ 35 h 42"/>
                <a:gd name="T2" fmla="*/ 0 w 65"/>
                <a:gd name="T3" fmla="*/ 4 h 42"/>
                <a:gd name="T4" fmla="*/ 40 w 65"/>
                <a:gd name="T5" fmla="*/ 7 h 42"/>
                <a:gd name="T6" fmla="*/ 65 w 65"/>
                <a:gd name="T7" fmla="*/ 37 h 42"/>
                <a:gd name="T8" fmla="*/ 26 w 65"/>
                <a:gd name="T9" fmla="*/ 35 h 42"/>
              </a:gdLst>
              <a:ahLst/>
              <a:cxnLst>
                <a:cxn ang="0">
                  <a:pos x="T0" y="T1"/>
                </a:cxn>
                <a:cxn ang="0">
                  <a:pos x="T2" y="T3"/>
                </a:cxn>
                <a:cxn ang="0">
                  <a:pos x="T4" y="T5"/>
                </a:cxn>
                <a:cxn ang="0">
                  <a:pos x="T6" y="T7"/>
                </a:cxn>
                <a:cxn ang="0">
                  <a:pos x="T8" y="T9"/>
                </a:cxn>
              </a:cxnLst>
              <a:rect l="0" t="0" r="r" b="b"/>
              <a:pathLst>
                <a:path w="65" h="42">
                  <a:moveTo>
                    <a:pt x="26" y="35"/>
                  </a:moveTo>
                  <a:cubicBezTo>
                    <a:pt x="13" y="28"/>
                    <a:pt x="4" y="17"/>
                    <a:pt x="0" y="4"/>
                  </a:cubicBezTo>
                  <a:cubicBezTo>
                    <a:pt x="13" y="0"/>
                    <a:pt x="27" y="0"/>
                    <a:pt x="40" y="7"/>
                  </a:cubicBezTo>
                  <a:cubicBezTo>
                    <a:pt x="53" y="13"/>
                    <a:pt x="61" y="25"/>
                    <a:pt x="65" y="37"/>
                  </a:cubicBezTo>
                  <a:cubicBezTo>
                    <a:pt x="53" y="42"/>
                    <a:pt x="39" y="41"/>
                    <a:pt x="26" y="35"/>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5" name="Freeform 517"/>
            <p:cNvSpPr/>
            <p:nvPr/>
          </p:nvSpPr>
          <p:spPr bwMode="auto">
            <a:xfrm>
              <a:off x="1749426" y="5173663"/>
              <a:ext cx="134938" cy="85725"/>
            </a:xfrm>
            <a:custGeom>
              <a:avLst/>
              <a:gdLst>
                <a:gd name="T0" fmla="*/ 14 w 36"/>
                <a:gd name="T1" fmla="*/ 19 h 23"/>
                <a:gd name="T2" fmla="*/ 0 w 36"/>
                <a:gd name="T3" fmla="*/ 3 h 23"/>
                <a:gd name="T4" fmla="*/ 22 w 36"/>
                <a:gd name="T5" fmla="*/ 4 h 23"/>
                <a:gd name="T6" fmla="*/ 36 w 36"/>
                <a:gd name="T7" fmla="*/ 21 h 23"/>
                <a:gd name="T8" fmla="*/ 14 w 36"/>
                <a:gd name="T9" fmla="*/ 19 h 23"/>
              </a:gdLst>
              <a:ahLst/>
              <a:cxnLst>
                <a:cxn ang="0">
                  <a:pos x="T0" y="T1"/>
                </a:cxn>
                <a:cxn ang="0">
                  <a:pos x="T2" y="T3"/>
                </a:cxn>
                <a:cxn ang="0">
                  <a:pos x="T4" y="T5"/>
                </a:cxn>
                <a:cxn ang="0">
                  <a:pos x="T6" y="T7"/>
                </a:cxn>
                <a:cxn ang="0">
                  <a:pos x="T8" y="T9"/>
                </a:cxn>
              </a:cxnLst>
              <a:rect l="0" t="0" r="r" b="b"/>
              <a:pathLst>
                <a:path w="36" h="23">
                  <a:moveTo>
                    <a:pt x="14" y="19"/>
                  </a:moveTo>
                  <a:cubicBezTo>
                    <a:pt x="7" y="16"/>
                    <a:pt x="2" y="10"/>
                    <a:pt x="0" y="3"/>
                  </a:cubicBezTo>
                  <a:cubicBezTo>
                    <a:pt x="7" y="0"/>
                    <a:pt x="15" y="1"/>
                    <a:pt x="22" y="4"/>
                  </a:cubicBezTo>
                  <a:cubicBezTo>
                    <a:pt x="29" y="8"/>
                    <a:pt x="33" y="14"/>
                    <a:pt x="36" y="21"/>
                  </a:cubicBezTo>
                  <a:cubicBezTo>
                    <a:pt x="29" y="23"/>
                    <a:pt x="21" y="23"/>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6" name="Freeform 518"/>
            <p:cNvSpPr/>
            <p:nvPr/>
          </p:nvSpPr>
          <p:spPr bwMode="auto">
            <a:xfrm>
              <a:off x="1703388" y="4627563"/>
              <a:ext cx="131763" cy="87313"/>
            </a:xfrm>
            <a:custGeom>
              <a:avLst/>
              <a:gdLst>
                <a:gd name="T0" fmla="*/ 14 w 35"/>
                <a:gd name="T1" fmla="*/ 19 h 23"/>
                <a:gd name="T2" fmla="*/ 0 w 35"/>
                <a:gd name="T3" fmla="*/ 3 h 23"/>
                <a:gd name="T4" fmla="*/ 22 w 35"/>
                <a:gd name="T5" fmla="*/ 4 h 23"/>
                <a:gd name="T6" fmla="*/ 35 w 35"/>
                <a:gd name="T7" fmla="*/ 21 h 23"/>
                <a:gd name="T8" fmla="*/ 14 w 35"/>
                <a:gd name="T9" fmla="*/ 19 h 23"/>
              </a:gdLst>
              <a:ahLst/>
              <a:cxnLst>
                <a:cxn ang="0">
                  <a:pos x="T0" y="T1"/>
                </a:cxn>
                <a:cxn ang="0">
                  <a:pos x="T2" y="T3"/>
                </a:cxn>
                <a:cxn ang="0">
                  <a:pos x="T4" y="T5"/>
                </a:cxn>
                <a:cxn ang="0">
                  <a:pos x="T6" y="T7"/>
                </a:cxn>
                <a:cxn ang="0">
                  <a:pos x="T8" y="T9"/>
                </a:cxn>
              </a:cxnLst>
              <a:rect l="0" t="0" r="r" b="b"/>
              <a:pathLst>
                <a:path w="35" h="23">
                  <a:moveTo>
                    <a:pt x="14" y="19"/>
                  </a:moveTo>
                  <a:cubicBezTo>
                    <a:pt x="7" y="16"/>
                    <a:pt x="2" y="10"/>
                    <a:pt x="0" y="3"/>
                  </a:cubicBezTo>
                  <a:cubicBezTo>
                    <a:pt x="7" y="0"/>
                    <a:pt x="15" y="1"/>
                    <a:pt x="22" y="4"/>
                  </a:cubicBezTo>
                  <a:cubicBezTo>
                    <a:pt x="29" y="8"/>
                    <a:pt x="33" y="14"/>
                    <a:pt x="35" y="21"/>
                  </a:cubicBezTo>
                  <a:cubicBezTo>
                    <a:pt x="29" y="23"/>
                    <a:pt x="21" y="23"/>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7" name="Freeform 519"/>
            <p:cNvSpPr/>
            <p:nvPr/>
          </p:nvSpPr>
          <p:spPr bwMode="auto">
            <a:xfrm>
              <a:off x="1898651" y="4192588"/>
              <a:ext cx="131763" cy="85725"/>
            </a:xfrm>
            <a:custGeom>
              <a:avLst/>
              <a:gdLst>
                <a:gd name="T0" fmla="*/ 14 w 35"/>
                <a:gd name="T1" fmla="*/ 19 h 23"/>
                <a:gd name="T2" fmla="*/ 0 w 35"/>
                <a:gd name="T3" fmla="*/ 3 h 23"/>
                <a:gd name="T4" fmla="*/ 21 w 35"/>
                <a:gd name="T5" fmla="*/ 4 h 23"/>
                <a:gd name="T6" fmla="*/ 35 w 35"/>
                <a:gd name="T7" fmla="*/ 21 h 23"/>
                <a:gd name="T8" fmla="*/ 14 w 35"/>
                <a:gd name="T9" fmla="*/ 19 h 23"/>
              </a:gdLst>
              <a:ahLst/>
              <a:cxnLst>
                <a:cxn ang="0">
                  <a:pos x="T0" y="T1"/>
                </a:cxn>
                <a:cxn ang="0">
                  <a:pos x="T2" y="T3"/>
                </a:cxn>
                <a:cxn ang="0">
                  <a:pos x="T4" y="T5"/>
                </a:cxn>
                <a:cxn ang="0">
                  <a:pos x="T6" y="T7"/>
                </a:cxn>
                <a:cxn ang="0">
                  <a:pos x="T8" y="T9"/>
                </a:cxn>
              </a:cxnLst>
              <a:rect l="0" t="0" r="r" b="b"/>
              <a:pathLst>
                <a:path w="35" h="23">
                  <a:moveTo>
                    <a:pt x="14" y="19"/>
                  </a:moveTo>
                  <a:cubicBezTo>
                    <a:pt x="7" y="16"/>
                    <a:pt x="2" y="10"/>
                    <a:pt x="0" y="3"/>
                  </a:cubicBezTo>
                  <a:cubicBezTo>
                    <a:pt x="6" y="0"/>
                    <a:pt x="14" y="1"/>
                    <a:pt x="21" y="4"/>
                  </a:cubicBezTo>
                  <a:cubicBezTo>
                    <a:pt x="28" y="8"/>
                    <a:pt x="33" y="14"/>
                    <a:pt x="35" y="21"/>
                  </a:cubicBezTo>
                  <a:cubicBezTo>
                    <a:pt x="28" y="23"/>
                    <a:pt x="21" y="23"/>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8" name="Freeform 520"/>
            <p:cNvSpPr/>
            <p:nvPr/>
          </p:nvSpPr>
          <p:spPr bwMode="auto">
            <a:xfrm>
              <a:off x="1928813" y="3740151"/>
              <a:ext cx="134938" cy="84138"/>
            </a:xfrm>
            <a:custGeom>
              <a:avLst/>
              <a:gdLst>
                <a:gd name="T0" fmla="*/ 14 w 36"/>
                <a:gd name="T1" fmla="*/ 19 h 22"/>
                <a:gd name="T2" fmla="*/ 0 w 36"/>
                <a:gd name="T3" fmla="*/ 2 h 22"/>
                <a:gd name="T4" fmla="*/ 22 w 36"/>
                <a:gd name="T5" fmla="*/ 3 h 22"/>
                <a:gd name="T6" fmla="*/ 36 w 36"/>
                <a:gd name="T7" fmla="*/ 20 h 22"/>
                <a:gd name="T8" fmla="*/ 14 w 36"/>
                <a:gd name="T9" fmla="*/ 19 h 22"/>
              </a:gdLst>
              <a:ahLst/>
              <a:cxnLst>
                <a:cxn ang="0">
                  <a:pos x="T0" y="T1"/>
                </a:cxn>
                <a:cxn ang="0">
                  <a:pos x="T2" y="T3"/>
                </a:cxn>
                <a:cxn ang="0">
                  <a:pos x="T4" y="T5"/>
                </a:cxn>
                <a:cxn ang="0">
                  <a:pos x="T6" y="T7"/>
                </a:cxn>
                <a:cxn ang="0">
                  <a:pos x="T8" y="T9"/>
                </a:cxn>
              </a:cxnLst>
              <a:rect l="0" t="0" r="r" b="b"/>
              <a:pathLst>
                <a:path w="36" h="22">
                  <a:moveTo>
                    <a:pt x="14" y="19"/>
                  </a:moveTo>
                  <a:cubicBezTo>
                    <a:pt x="7" y="15"/>
                    <a:pt x="2" y="9"/>
                    <a:pt x="0" y="2"/>
                  </a:cubicBezTo>
                  <a:cubicBezTo>
                    <a:pt x="7" y="0"/>
                    <a:pt x="15" y="0"/>
                    <a:pt x="22" y="3"/>
                  </a:cubicBezTo>
                  <a:cubicBezTo>
                    <a:pt x="29" y="7"/>
                    <a:pt x="34" y="13"/>
                    <a:pt x="36" y="20"/>
                  </a:cubicBezTo>
                  <a:cubicBezTo>
                    <a:pt x="29" y="22"/>
                    <a:pt x="21" y="22"/>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9" name="Freeform 521"/>
            <p:cNvSpPr/>
            <p:nvPr/>
          </p:nvSpPr>
          <p:spPr bwMode="auto">
            <a:xfrm>
              <a:off x="1824038" y="3352801"/>
              <a:ext cx="131763" cy="84138"/>
            </a:xfrm>
            <a:custGeom>
              <a:avLst/>
              <a:gdLst>
                <a:gd name="T0" fmla="*/ 14 w 35"/>
                <a:gd name="T1" fmla="*/ 18 h 22"/>
                <a:gd name="T2" fmla="*/ 0 w 35"/>
                <a:gd name="T3" fmla="*/ 2 h 22"/>
                <a:gd name="T4" fmla="*/ 22 w 35"/>
                <a:gd name="T5" fmla="*/ 3 h 22"/>
                <a:gd name="T6" fmla="*/ 35 w 35"/>
                <a:gd name="T7" fmla="*/ 20 h 22"/>
                <a:gd name="T8" fmla="*/ 14 w 35"/>
                <a:gd name="T9" fmla="*/ 18 h 22"/>
              </a:gdLst>
              <a:ahLst/>
              <a:cxnLst>
                <a:cxn ang="0">
                  <a:pos x="T0" y="T1"/>
                </a:cxn>
                <a:cxn ang="0">
                  <a:pos x="T2" y="T3"/>
                </a:cxn>
                <a:cxn ang="0">
                  <a:pos x="T4" y="T5"/>
                </a:cxn>
                <a:cxn ang="0">
                  <a:pos x="T6" y="T7"/>
                </a:cxn>
                <a:cxn ang="0">
                  <a:pos x="T8" y="T9"/>
                </a:cxn>
              </a:cxnLst>
              <a:rect l="0" t="0" r="r" b="b"/>
              <a:pathLst>
                <a:path w="35" h="22">
                  <a:moveTo>
                    <a:pt x="14" y="18"/>
                  </a:moveTo>
                  <a:cubicBezTo>
                    <a:pt x="7" y="15"/>
                    <a:pt x="2" y="9"/>
                    <a:pt x="0" y="2"/>
                  </a:cubicBezTo>
                  <a:cubicBezTo>
                    <a:pt x="7" y="0"/>
                    <a:pt x="15" y="0"/>
                    <a:pt x="22" y="3"/>
                  </a:cubicBezTo>
                  <a:cubicBezTo>
                    <a:pt x="29" y="7"/>
                    <a:pt x="33" y="13"/>
                    <a:pt x="35" y="20"/>
                  </a:cubicBezTo>
                  <a:cubicBezTo>
                    <a:pt x="29" y="22"/>
                    <a:pt x="21" y="22"/>
                    <a:pt x="14" y="18"/>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0" name="Freeform 522"/>
            <p:cNvSpPr/>
            <p:nvPr/>
          </p:nvSpPr>
          <p:spPr bwMode="auto">
            <a:xfrm>
              <a:off x="2679701" y="3805238"/>
              <a:ext cx="134938" cy="85725"/>
            </a:xfrm>
            <a:custGeom>
              <a:avLst/>
              <a:gdLst>
                <a:gd name="T0" fmla="*/ 14 w 36"/>
                <a:gd name="T1" fmla="*/ 19 h 23"/>
                <a:gd name="T2" fmla="*/ 0 w 36"/>
                <a:gd name="T3" fmla="*/ 2 h 23"/>
                <a:gd name="T4" fmla="*/ 22 w 36"/>
                <a:gd name="T5" fmla="*/ 4 h 23"/>
                <a:gd name="T6" fmla="*/ 36 w 36"/>
                <a:gd name="T7" fmla="*/ 20 h 23"/>
                <a:gd name="T8" fmla="*/ 14 w 36"/>
                <a:gd name="T9" fmla="*/ 19 h 23"/>
              </a:gdLst>
              <a:ahLst/>
              <a:cxnLst>
                <a:cxn ang="0">
                  <a:pos x="T0" y="T1"/>
                </a:cxn>
                <a:cxn ang="0">
                  <a:pos x="T2" y="T3"/>
                </a:cxn>
                <a:cxn ang="0">
                  <a:pos x="T4" y="T5"/>
                </a:cxn>
                <a:cxn ang="0">
                  <a:pos x="T6" y="T7"/>
                </a:cxn>
                <a:cxn ang="0">
                  <a:pos x="T8" y="T9"/>
                </a:cxn>
              </a:cxnLst>
              <a:rect l="0" t="0" r="r" b="b"/>
              <a:pathLst>
                <a:path w="36" h="23">
                  <a:moveTo>
                    <a:pt x="14" y="19"/>
                  </a:moveTo>
                  <a:cubicBezTo>
                    <a:pt x="7" y="15"/>
                    <a:pt x="3" y="9"/>
                    <a:pt x="0" y="2"/>
                  </a:cubicBezTo>
                  <a:cubicBezTo>
                    <a:pt x="7" y="0"/>
                    <a:pt x="15" y="0"/>
                    <a:pt x="22" y="4"/>
                  </a:cubicBezTo>
                  <a:cubicBezTo>
                    <a:pt x="29" y="7"/>
                    <a:pt x="34" y="13"/>
                    <a:pt x="36" y="20"/>
                  </a:cubicBezTo>
                  <a:cubicBezTo>
                    <a:pt x="29" y="23"/>
                    <a:pt x="21" y="22"/>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1" name="Freeform 523"/>
            <p:cNvSpPr/>
            <p:nvPr/>
          </p:nvSpPr>
          <p:spPr bwMode="auto">
            <a:xfrm>
              <a:off x="2747963" y="4632326"/>
              <a:ext cx="134938" cy="85725"/>
            </a:xfrm>
            <a:custGeom>
              <a:avLst/>
              <a:gdLst>
                <a:gd name="T0" fmla="*/ 14 w 36"/>
                <a:gd name="T1" fmla="*/ 19 h 23"/>
                <a:gd name="T2" fmla="*/ 0 w 36"/>
                <a:gd name="T3" fmla="*/ 3 h 23"/>
                <a:gd name="T4" fmla="*/ 22 w 36"/>
                <a:gd name="T5" fmla="*/ 4 h 23"/>
                <a:gd name="T6" fmla="*/ 36 w 36"/>
                <a:gd name="T7" fmla="*/ 21 h 23"/>
                <a:gd name="T8" fmla="*/ 14 w 36"/>
                <a:gd name="T9" fmla="*/ 19 h 23"/>
              </a:gdLst>
              <a:ahLst/>
              <a:cxnLst>
                <a:cxn ang="0">
                  <a:pos x="T0" y="T1"/>
                </a:cxn>
                <a:cxn ang="0">
                  <a:pos x="T2" y="T3"/>
                </a:cxn>
                <a:cxn ang="0">
                  <a:pos x="T4" y="T5"/>
                </a:cxn>
                <a:cxn ang="0">
                  <a:pos x="T6" y="T7"/>
                </a:cxn>
                <a:cxn ang="0">
                  <a:pos x="T8" y="T9"/>
                </a:cxn>
              </a:cxnLst>
              <a:rect l="0" t="0" r="r" b="b"/>
              <a:pathLst>
                <a:path w="36" h="23">
                  <a:moveTo>
                    <a:pt x="14" y="19"/>
                  </a:moveTo>
                  <a:cubicBezTo>
                    <a:pt x="7" y="16"/>
                    <a:pt x="2" y="10"/>
                    <a:pt x="0" y="3"/>
                  </a:cubicBezTo>
                  <a:cubicBezTo>
                    <a:pt x="7" y="0"/>
                    <a:pt x="15" y="1"/>
                    <a:pt x="22" y="4"/>
                  </a:cubicBezTo>
                  <a:cubicBezTo>
                    <a:pt x="29" y="8"/>
                    <a:pt x="34" y="14"/>
                    <a:pt x="36" y="21"/>
                  </a:cubicBezTo>
                  <a:cubicBezTo>
                    <a:pt x="29" y="23"/>
                    <a:pt x="21" y="23"/>
                    <a:pt x="14"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2" name="Freeform 524"/>
            <p:cNvSpPr/>
            <p:nvPr/>
          </p:nvSpPr>
          <p:spPr bwMode="auto">
            <a:xfrm>
              <a:off x="2728913" y="5286376"/>
              <a:ext cx="107950" cy="107950"/>
            </a:xfrm>
            <a:custGeom>
              <a:avLst/>
              <a:gdLst>
                <a:gd name="T0" fmla="*/ 8 w 29"/>
                <a:gd name="T1" fmla="*/ 21 h 29"/>
                <a:gd name="T2" fmla="*/ 1 w 29"/>
                <a:gd name="T3" fmla="*/ 0 h 29"/>
                <a:gd name="T4" fmla="*/ 21 w 29"/>
                <a:gd name="T5" fmla="*/ 9 h 29"/>
                <a:gd name="T6" fmla="*/ 28 w 29"/>
                <a:gd name="T7" fmla="*/ 29 h 29"/>
                <a:gd name="T8" fmla="*/ 8 w 29"/>
                <a:gd name="T9" fmla="*/ 21 h 29"/>
              </a:gdLst>
              <a:ahLst/>
              <a:cxnLst>
                <a:cxn ang="0">
                  <a:pos x="T0" y="T1"/>
                </a:cxn>
                <a:cxn ang="0">
                  <a:pos x="T2" y="T3"/>
                </a:cxn>
                <a:cxn ang="0">
                  <a:pos x="T4" y="T5"/>
                </a:cxn>
                <a:cxn ang="0">
                  <a:pos x="T6" y="T7"/>
                </a:cxn>
                <a:cxn ang="0">
                  <a:pos x="T8" y="T9"/>
                </a:cxn>
              </a:cxnLst>
              <a:rect l="0" t="0" r="r" b="b"/>
              <a:pathLst>
                <a:path w="29" h="29">
                  <a:moveTo>
                    <a:pt x="8" y="21"/>
                  </a:moveTo>
                  <a:cubicBezTo>
                    <a:pt x="3" y="15"/>
                    <a:pt x="0" y="8"/>
                    <a:pt x="1" y="0"/>
                  </a:cubicBezTo>
                  <a:cubicBezTo>
                    <a:pt x="8" y="0"/>
                    <a:pt x="15" y="3"/>
                    <a:pt x="21" y="9"/>
                  </a:cubicBezTo>
                  <a:cubicBezTo>
                    <a:pt x="26" y="14"/>
                    <a:pt x="29" y="22"/>
                    <a:pt x="28" y="29"/>
                  </a:cubicBezTo>
                  <a:cubicBezTo>
                    <a:pt x="21" y="29"/>
                    <a:pt x="14" y="26"/>
                    <a:pt x="8" y="21"/>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3" name="Freeform 525"/>
            <p:cNvSpPr/>
            <p:nvPr/>
          </p:nvSpPr>
          <p:spPr bwMode="auto">
            <a:xfrm>
              <a:off x="2867026" y="4756151"/>
              <a:ext cx="104775" cy="107950"/>
            </a:xfrm>
            <a:custGeom>
              <a:avLst/>
              <a:gdLst>
                <a:gd name="T0" fmla="*/ 8 w 28"/>
                <a:gd name="T1" fmla="*/ 20 h 29"/>
                <a:gd name="T2" fmla="*/ 0 w 28"/>
                <a:gd name="T3" fmla="*/ 0 h 29"/>
                <a:gd name="T4" fmla="*/ 20 w 28"/>
                <a:gd name="T5" fmla="*/ 9 h 29"/>
                <a:gd name="T6" fmla="*/ 28 w 28"/>
                <a:gd name="T7" fmla="*/ 29 h 29"/>
                <a:gd name="T8" fmla="*/ 8 w 28"/>
                <a:gd name="T9" fmla="*/ 20 h 29"/>
              </a:gdLst>
              <a:ahLst/>
              <a:cxnLst>
                <a:cxn ang="0">
                  <a:pos x="T0" y="T1"/>
                </a:cxn>
                <a:cxn ang="0">
                  <a:pos x="T2" y="T3"/>
                </a:cxn>
                <a:cxn ang="0">
                  <a:pos x="T4" y="T5"/>
                </a:cxn>
                <a:cxn ang="0">
                  <a:pos x="T6" y="T7"/>
                </a:cxn>
                <a:cxn ang="0">
                  <a:pos x="T8" y="T9"/>
                </a:cxn>
              </a:cxnLst>
              <a:rect l="0" t="0" r="r" b="b"/>
              <a:pathLst>
                <a:path w="28" h="29">
                  <a:moveTo>
                    <a:pt x="8" y="20"/>
                  </a:moveTo>
                  <a:cubicBezTo>
                    <a:pt x="3" y="15"/>
                    <a:pt x="0" y="8"/>
                    <a:pt x="0" y="0"/>
                  </a:cubicBezTo>
                  <a:cubicBezTo>
                    <a:pt x="8" y="0"/>
                    <a:pt x="15" y="3"/>
                    <a:pt x="20" y="9"/>
                  </a:cubicBezTo>
                  <a:cubicBezTo>
                    <a:pt x="26" y="14"/>
                    <a:pt x="28" y="22"/>
                    <a:pt x="28" y="29"/>
                  </a:cubicBezTo>
                  <a:cubicBezTo>
                    <a:pt x="21" y="29"/>
                    <a:pt x="14" y="26"/>
                    <a:pt x="8"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4" name="Freeform 526"/>
            <p:cNvSpPr/>
            <p:nvPr/>
          </p:nvSpPr>
          <p:spPr bwMode="auto">
            <a:xfrm>
              <a:off x="2930526" y="5627688"/>
              <a:ext cx="106363" cy="109538"/>
            </a:xfrm>
            <a:custGeom>
              <a:avLst/>
              <a:gdLst>
                <a:gd name="T0" fmla="*/ 8 w 28"/>
                <a:gd name="T1" fmla="*/ 20 h 29"/>
                <a:gd name="T2" fmla="*/ 0 w 28"/>
                <a:gd name="T3" fmla="*/ 0 h 29"/>
                <a:gd name="T4" fmla="*/ 20 w 28"/>
                <a:gd name="T5" fmla="*/ 9 h 29"/>
                <a:gd name="T6" fmla="*/ 28 w 28"/>
                <a:gd name="T7" fmla="*/ 29 h 29"/>
                <a:gd name="T8" fmla="*/ 8 w 28"/>
                <a:gd name="T9" fmla="*/ 20 h 29"/>
              </a:gdLst>
              <a:ahLst/>
              <a:cxnLst>
                <a:cxn ang="0">
                  <a:pos x="T0" y="T1"/>
                </a:cxn>
                <a:cxn ang="0">
                  <a:pos x="T2" y="T3"/>
                </a:cxn>
                <a:cxn ang="0">
                  <a:pos x="T4" y="T5"/>
                </a:cxn>
                <a:cxn ang="0">
                  <a:pos x="T6" y="T7"/>
                </a:cxn>
                <a:cxn ang="0">
                  <a:pos x="T8" y="T9"/>
                </a:cxn>
              </a:cxnLst>
              <a:rect l="0" t="0" r="r" b="b"/>
              <a:pathLst>
                <a:path w="28" h="29">
                  <a:moveTo>
                    <a:pt x="8" y="20"/>
                  </a:moveTo>
                  <a:cubicBezTo>
                    <a:pt x="3" y="15"/>
                    <a:pt x="0" y="7"/>
                    <a:pt x="0" y="0"/>
                  </a:cubicBezTo>
                  <a:cubicBezTo>
                    <a:pt x="8" y="0"/>
                    <a:pt x="15" y="3"/>
                    <a:pt x="20" y="9"/>
                  </a:cubicBezTo>
                  <a:cubicBezTo>
                    <a:pt x="26" y="14"/>
                    <a:pt x="28" y="21"/>
                    <a:pt x="28" y="29"/>
                  </a:cubicBezTo>
                  <a:cubicBezTo>
                    <a:pt x="21" y="29"/>
                    <a:pt x="14" y="26"/>
                    <a:pt x="8"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5" name="Freeform 527"/>
            <p:cNvSpPr/>
            <p:nvPr/>
          </p:nvSpPr>
          <p:spPr bwMode="auto">
            <a:xfrm>
              <a:off x="2990851" y="6484938"/>
              <a:ext cx="104775" cy="104775"/>
            </a:xfrm>
            <a:custGeom>
              <a:avLst/>
              <a:gdLst>
                <a:gd name="T0" fmla="*/ 8 w 28"/>
                <a:gd name="T1" fmla="*/ 20 h 28"/>
                <a:gd name="T2" fmla="*/ 0 w 28"/>
                <a:gd name="T3" fmla="*/ 0 h 28"/>
                <a:gd name="T4" fmla="*/ 20 w 28"/>
                <a:gd name="T5" fmla="*/ 8 h 28"/>
                <a:gd name="T6" fmla="*/ 28 w 28"/>
                <a:gd name="T7" fmla="*/ 28 h 28"/>
                <a:gd name="T8" fmla="*/ 8 w 28"/>
                <a:gd name="T9" fmla="*/ 20 h 28"/>
              </a:gdLst>
              <a:ahLst/>
              <a:cxnLst>
                <a:cxn ang="0">
                  <a:pos x="T0" y="T1"/>
                </a:cxn>
                <a:cxn ang="0">
                  <a:pos x="T2" y="T3"/>
                </a:cxn>
                <a:cxn ang="0">
                  <a:pos x="T4" y="T5"/>
                </a:cxn>
                <a:cxn ang="0">
                  <a:pos x="T6" y="T7"/>
                </a:cxn>
                <a:cxn ang="0">
                  <a:pos x="T8" y="T9"/>
                </a:cxn>
              </a:cxnLst>
              <a:rect l="0" t="0" r="r" b="b"/>
              <a:pathLst>
                <a:path w="28" h="28">
                  <a:moveTo>
                    <a:pt x="8" y="20"/>
                  </a:moveTo>
                  <a:cubicBezTo>
                    <a:pt x="2" y="14"/>
                    <a:pt x="0" y="7"/>
                    <a:pt x="0" y="0"/>
                  </a:cubicBezTo>
                  <a:cubicBezTo>
                    <a:pt x="7" y="0"/>
                    <a:pt x="14" y="2"/>
                    <a:pt x="20" y="8"/>
                  </a:cubicBezTo>
                  <a:cubicBezTo>
                    <a:pt x="25" y="14"/>
                    <a:pt x="28" y="21"/>
                    <a:pt x="28" y="28"/>
                  </a:cubicBezTo>
                  <a:cubicBezTo>
                    <a:pt x="20" y="28"/>
                    <a:pt x="13" y="25"/>
                    <a:pt x="8"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6" name="Freeform 528"/>
            <p:cNvSpPr/>
            <p:nvPr/>
          </p:nvSpPr>
          <p:spPr bwMode="auto">
            <a:xfrm>
              <a:off x="2773363" y="5668963"/>
              <a:ext cx="104775" cy="109538"/>
            </a:xfrm>
            <a:custGeom>
              <a:avLst/>
              <a:gdLst>
                <a:gd name="T0" fmla="*/ 8 w 28"/>
                <a:gd name="T1" fmla="*/ 20 h 29"/>
                <a:gd name="T2" fmla="*/ 0 w 28"/>
                <a:gd name="T3" fmla="*/ 0 h 29"/>
                <a:gd name="T4" fmla="*/ 20 w 28"/>
                <a:gd name="T5" fmla="*/ 9 h 29"/>
                <a:gd name="T6" fmla="*/ 28 w 28"/>
                <a:gd name="T7" fmla="*/ 29 h 29"/>
                <a:gd name="T8" fmla="*/ 8 w 28"/>
                <a:gd name="T9" fmla="*/ 20 h 29"/>
              </a:gdLst>
              <a:ahLst/>
              <a:cxnLst>
                <a:cxn ang="0">
                  <a:pos x="T0" y="T1"/>
                </a:cxn>
                <a:cxn ang="0">
                  <a:pos x="T2" y="T3"/>
                </a:cxn>
                <a:cxn ang="0">
                  <a:pos x="T4" y="T5"/>
                </a:cxn>
                <a:cxn ang="0">
                  <a:pos x="T6" y="T7"/>
                </a:cxn>
                <a:cxn ang="0">
                  <a:pos x="T8" y="T9"/>
                </a:cxn>
              </a:cxnLst>
              <a:rect l="0" t="0" r="r" b="b"/>
              <a:pathLst>
                <a:path w="28" h="29">
                  <a:moveTo>
                    <a:pt x="8" y="20"/>
                  </a:moveTo>
                  <a:cubicBezTo>
                    <a:pt x="2" y="15"/>
                    <a:pt x="0" y="8"/>
                    <a:pt x="0" y="0"/>
                  </a:cubicBezTo>
                  <a:cubicBezTo>
                    <a:pt x="7" y="0"/>
                    <a:pt x="14" y="3"/>
                    <a:pt x="20" y="9"/>
                  </a:cubicBezTo>
                  <a:cubicBezTo>
                    <a:pt x="25" y="14"/>
                    <a:pt x="28" y="22"/>
                    <a:pt x="28" y="29"/>
                  </a:cubicBezTo>
                  <a:cubicBezTo>
                    <a:pt x="20" y="29"/>
                    <a:pt x="13" y="26"/>
                    <a:pt x="8" y="20"/>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7" name="Freeform 529"/>
            <p:cNvSpPr/>
            <p:nvPr/>
          </p:nvSpPr>
          <p:spPr bwMode="auto">
            <a:xfrm>
              <a:off x="2319338" y="5792788"/>
              <a:ext cx="90488" cy="131763"/>
            </a:xfrm>
            <a:custGeom>
              <a:avLst/>
              <a:gdLst>
                <a:gd name="T0" fmla="*/ 5 w 24"/>
                <a:gd name="T1" fmla="*/ 22 h 35"/>
                <a:gd name="T2" fmla="*/ 3 w 24"/>
                <a:gd name="T3" fmla="*/ 0 h 35"/>
                <a:gd name="T4" fmla="*/ 19 w 24"/>
                <a:gd name="T5" fmla="*/ 13 h 35"/>
                <a:gd name="T6" fmla="*/ 22 w 24"/>
                <a:gd name="T7" fmla="*/ 35 h 35"/>
                <a:gd name="T8" fmla="*/ 5 w 24"/>
                <a:gd name="T9" fmla="*/ 22 h 35"/>
              </a:gdLst>
              <a:ahLst/>
              <a:cxnLst>
                <a:cxn ang="0">
                  <a:pos x="T0" y="T1"/>
                </a:cxn>
                <a:cxn ang="0">
                  <a:pos x="T2" y="T3"/>
                </a:cxn>
                <a:cxn ang="0">
                  <a:pos x="T4" y="T5"/>
                </a:cxn>
                <a:cxn ang="0">
                  <a:pos x="T6" y="T7"/>
                </a:cxn>
                <a:cxn ang="0">
                  <a:pos x="T8" y="T9"/>
                </a:cxn>
              </a:cxnLst>
              <a:rect l="0" t="0" r="r" b="b"/>
              <a:pathLst>
                <a:path w="24" h="35">
                  <a:moveTo>
                    <a:pt x="5" y="22"/>
                  </a:moveTo>
                  <a:cubicBezTo>
                    <a:pt x="1" y="15"/>
                    <a:pt x="0" y="7"/>
                    <a:pt x="3" y="0"/>
                  </a:cubicBezTo>
                  <a:cubicBezTo>
                    <a:pt x="9" y="2"/>
                    <a:pt x="16" y="7"/>
                    <a:pt x="19" y="13"/>
                  </a:cubicBezTo>
                  <a:cubicBezTo>
                    <a:pt x="23" y="20"/>
                    <a:pt x="24" y="28"/>
                    <a:pt x="22" y="35"/>
                  </a:cubicBezTo>
                  <a:cubicBezTo>
                    <a:pt x="15" y="33"/>
                    <a:pt x="8" y="28"/>
                    <a:pt x="5" y="22"/>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8" name="Freeform 530"/>
            <p:cNvSpPr/>
            <p:nvPr/>
          </p:nvSpPr>
          <p:spPr bwMode="auto">
            <a:xfrm>
              <a:off x="2806701" y="6116638"/>
              <a:ext cx="90488" cy="131763"/>
            </a:xfrm>
            <a:custGeom>
              <a:avLst/>
              <a:gdLst>
                <a:gd name="T0" fmla="*/ 5 w 24"/>
                <a:gd name="T1" fmla="*/ 22 h 35"/>
                <a:gd name="T2" fmla="*/ 3 w 24"/>
                <a:gd name="T3" fmla="*/ 0 h 35"/>
                <a:gd name="T4" fmla="*/ 20 w 24"/>
                <a:gd name="T5" fmla="*/ 14 h 35"/>
                <a:gd name="T6" fmla="*/ 22 w 24"/>
                <a:gd name="T7" fmla="*/ 35 h 35"/>
                <a:gd name="T8" fmla="*/ 5 w 24"/>
                <a:gd name="T9" fmla="*/ 22 h 35"/>
              </a:gdLst>
              <a:ahLst/>
              <a:cxnLst>
                <a:cxn ang="0">
                  <a:pos x="T0" y="T1"/>
                </a:cxn>
                <a:cxn ang="0">
                  <a:pos x="T2" y="T3"/>
                </a:cxn>
                <a:cxn ang="0">
                  <a:pos x="T4" y="T5"/>
                </a:cxn>
                <a:cxn ang="0">
                  <a:pos x="T6" y="T7"/>
                </a:cxn>
                <a:cxn ang="0">
                  <a:pos x="T8" y="T9"/>
                </a:cxn>
              </a:cxnLst>
              <a:rect l="0" t="0" r="r" b="b"/>
              <a:pathLst>
                <a:path w="24" h="35">
                  <a:moveTo>
                    <a:pt x="5" y="22"/>
                  </a:moveTo>
                  <a:cubicBezTo>
                    <a:pt x="1" y="15"/>
                    <a:pt x="0" y="7"/>
                    <a:pt x="3" y="0"/>
                  </a:cubicBezTo>
                  <a:cubicBezTo>
                    <a:pt x="10" y="2"/>
                    <a:pt x="16" y="7"/>
                    <a:pt x="20" y="14"/>
                  </a:cubicBezTo>
                  <a:cubicBezTo>
                    <a:pt x="23" y="20"/>
                    <a:pt x="24" y="28"/>
                    <a:pt x="22" y="35"/>
                  </a:cubicBezTo>
                  <a:cubicBezTo>
                    <a:pt x="15" y="33"/>
                    <a:pt x="8" y="29"/>
                    <a:pt x="5" y="22"/>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9" name="Freeform 531"/>
            <p:cNvSpPr/>
            <p:nvPr/>
          </p:nvSpPr>
          <p:spPr bwMode="auto">
            <a:xfrm>
              <a:off x="2244726" y="6116638"/>
              <a:ext cx="77788" cy="142875"/>
            </a:xfrm>
            <a:custGeom>
              <a:avLst/>
              <a:gdLst>
                <a:gd name="T0" fmla="*/ 2 w 21"/>
                <a:gd name="T1" fmla="*/ 17 h 38"/>
                <a:gd name="T2" fmla="*/ 16 w 21"/>
                <a:gd name="T3" fmla="*/ 0 h 38"/>
                <a:gd name="T4" fmla="*/ 18 w 21"/>
                <a:gd name="T5" fmla="*/ 22 h 38"/>
                <a:gd name="T6" fmla="*/ 4 w 21"/>
                <a:gd name="T7" fmla="*/ 38 h 38"/>
                <a:gd name="T8" fmla="*/ 2 w 21"/>
                <a:gd name="T9" fmla="*/ 17 h 38"/>
              </a:gdLst>
              <a:ahLst/>
              <a:cxnLst>
                <a:cxn ang="0">
                  <a:pos x="T0" y="T1"/>
                </a:cxn>
                <a:cxn ang="0">
                  <a:pos x="T2" y="T3"/>
                </a:cxn>
                <a:cxn ang="0">
                  <a:pos x="T4" y="T5"/>
                </a:cxn>
                <a:cxn ang="0">
                  <a:pos x="T6" y="T7"/>
                </a:cxn>
                <a:cxn ang="0">
                  <a:pos x="T8" y="T9"/>
                </a:cxn>
              </a:cxnLst>
              <a:rect l="0" t="0" r="r" b="b"/>
              <a:pathLst>
                <a:path w="21" h="38">
                  <a:moveTo>
                    <a:pt x="2" y="17"/>
                  </a:moveTo>
                  <a:cubicBezTo>
                    <a:pt x="5" y="9"/>
                    <a:pt x="10" y="4"/>
                    <a:pt x="16" y="0"/>
                  </a:cubicBezTo>
                  <a:cubicBezTo>
                    <a:pt x="20" y="7"/>
                    <a:pt x="21" y="14"/>
                    <a:pt x="18" y="22"/>
                  </a:cubicBezTo>
                  <a:cubicBezTo>
                    <a:pt x="16" y="29"/>
                    <a:pt x="11" y="35"/>
                    <a:pt x="4" y="38"/>
                  </a:cubicBezTo>
                  <a:cubicBezTo>
                    <a:pt x="1" y="32"/>
                    <a:pt x="0" y="24"/>
                    <a:pt x="2"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0" name="Freeform 532"/>
            <p:cNvSpPr/>
            <p:nvPr/>
          </p:nvSpPr>
          <p:spPr bwMode="auto">
            <a:xfrm>
              <a:off x="2605088" y="6334126"/>
              <a:ext cx="77788" cy="142875"/>
            </a:xfrm>
            <a:custGeom>
              <a:avLst/>
              <a:gdLst>
                <a:gd name="T0" fmla="*/ 2 w 21"/>
                <a:gd name="T1" fmla="*/ 16 h 38"/>
                <a:gd name="T2" fmla="*/ 16 w 21"/>
                <a:gd name="T3" fmla="*/ 0 h 38"/>
                <a:gd name="T4" fmla="*/ 18 w 21"/>
                <a:gd name="T5" fmla="*/ 21 h 38"/>
                <a:gd name="T6" fmla="*/ 4 w 21"/>
                <a:gd name="T7" fmla="*/ 38 h 38"/>
                <a:gd name="T8" fmla="*/ 2 w 21"/>
                <a:gd name="T9" fmla="*/ 16 h 38"/>
              </a:gdLst>
              <a:ahLst/>
              <a:cxnLst>
                <a:cxn ang="0">
                  <a:pos x="T0" y="T1"/>
                </a:cxn>
                <a:cxn ang="0">
                  <a:pos x="T2" y="T3"/>
                </a:cxn>
                <a:cxn ang="0">
                  <a:pos x="T4" y="T5"/>
                </a:cxn>
                <a:cxn ang="0">
                  <a:pos x="T6" y="T7"/>
                </a:cxn>
                <a:cxn ang="0">
                  <a:pos x="T8" y="T9"/>
                </a:cxn>
              </a:cxnLst>
              <a:rect l="0" t="0" r="r" b="b"/>
              <a:pathLst>
                <a:path w="21" h="38">
                  <a:moveTo>
                    <a:pt x="2" y="16"/>
                  </a:moveTo>
                  <a:cubicBezTo>
                    <a:pt x="5" y="9"/>
                    <a:pt x="10" y="3"/>
                    <a:pt x="16" y="0"/>
                  </a:cubicBezTo>
                  <a:cubicBezTo>
                    <a:pt x="20" y="6"/>
                    <a:pt x="21" y="14"/>
                    <a:pt x="18" y="21"/>
                  </a:cubicBezTo>
                  <a:cubicBezTo>
                    <a:pt x="16" y="29"/>
                    <a:pt x="11" y="34"/>
                    <a:pt x="4" y="38"/>
                  </a:cubicBezTo>
                  <a:cubicBezTo>
                    <a:pt x="1" y="31"/>
                    <a:pt x="0" y="24"/>
                    <a:pt x="2"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1" name="Freeform 533"/>
            <p:cNvSpPr/>
            <p:nvPr/>
          </p:nvSpPr>
          <p:spPr bwMode="auto">
            <a:xfrm>
              <a:off x="2698751" y="6477001"/>
              <a:ext cx="74613" cy="142875"/>
            </a:xfrm>
            <a:custGeom>
              <a:avLst/>
              <a:gdLst>
                <a:gd name="T0" fmla="*/ 2 w 20"/>
                <a:gd name="T1" fmla="*/ 16 h 38"/>
                <a:gd name="T2" fmla="*/ 16 w 20"/>
                <a:gd name="T3" fmla="*/ 0 h 38"/>
                <a:gd name="T4" fmla="*/ 18 w 20"/>
                <a:gd name="T5" fmla="*/ 21 h 38"/>
                <a:gd name="T6" fmla="*/ 4 w 20"/>
                <a:gd name="T7" fmla="*/ 38 h 38"/>
                <a:gd name="T8" fmla="*/ 2 w 20"/>
                <a:gd name="T9" fmla="*/ 16 h 38"/>
              </a:gdLst>
              <a:ahLst/>
              <a:cxnLst>
                <a:cxn ang="0">
                  <a:pos x="T0" y="T1"/>
                </a:cxn>
                <a:cxn ang="0">
                  <a:pos x="T2" y="T3"/>
                </a:cxn>
                <a:cxn ang="0">
                  <a:pos x="T4" y="T5"/>
                </a:cxn>
                <a:cxn ang="0">
                  <a:pos x="T6" y="T7"/>
                </a:cxn>
                <a:cxn ang="0">
                  <a:pos x="T8" y="T9"/>
                </a:cxn>
              </a:cxnLst>
              <a:rect l="0" t="0" r="r" b="b"/>
              <a:pathLst>
                <a:path w="20" h="38">
                  <a:moveTo>
                    <a:pt x="2" y="16"/>
                  </a:moveTo>
                  <a:cubicBezTo>
                    <a:pt x="4" y="9"/>
                    <a:pt x="10" y="3"/>
                    <a:pt x="16" y="0"/>
                  </a:cubicBezTo>
                  <a:cubicBezTo>
                    <a:pt x="20" y="6"/>
                    <a:pt x="20" y="14"/>
                    <a:pt x="18" y="21"/>
                  </a:cubicBezTo>
                  <a:cubicBezTo>
                    <a:pt x="16" y="29"/>
                    <a:pt x="11" y="34"/>
                    <a:pt x="4" y="38"/>
                  </a:cubicBezTo>
                  <a:cubicBezTo>
                    <a:pt x="1" y="31"/>
                    <a:pt x="0" y="24"/>
                    <a:pt x="2"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2" name="Freeform 534"/>
            <p:cNvSpPr/>
            <p:nvPr/>
          </p:nvSpPr>
          <p:spPr bwMode="auto">
            <a:xfrm>
              <a:off x="1287463" y="4891088"/>
              <a:ext cx="77788" cy="142875"/>
            </a:xfrm>
            <a:custGeom>
              <a:avLst/>
              <a:gdLst>
                <a:gd name="T0" fmla="*/ 3 w 21"/>
                <a:gd name="T1" fmla="*/ 16 h 38"/>
                <a:gd name="T2" fmla="*/ 17 w 21"/>
                <a:gd name="T3" fmla="*/ 0 h 38"/>
                <a:gd name="T4" fmla="*/ 19 w 21"/>
                <a:gd name="T5" fmla="*/ 21 h 38"/>
                <a:gd name="T6" fmla="*/ 5 w 21"/>
                <a:gd name="T7" fmla="*/ 38 h 38"/>
                <a:gd name="T8" fmla="*/ 3 w 21"/>
                <a:gd name="T9" fmla="*/ 16 h 38"/>
              </a:gdLst>
              <a:ahLst/>
              <a:cxnLst>
                <a:cxn ang="0">
                  <a:pos x="T0" y="T1"/>
                </a:cxn>
                <a:cxn ang="0">
                  <a:pos x="T2" y="T3"/>
                </a:cxn>
                <a:cxn ang="0">
                  <a:pos x="T4" y="T5"/>
                </a:cxn>
                <a:cxn ang="0">
                  <a:pos x="T6" y="T7"/>
                </a:cxn>
                <a:cxn ang="0">
                  <a:pos x="T8" y="T9"/>
                </a:cxn>
              </a:cxnLst>
              <a:rect l="0" t="0" r="r" b="b"/>
              <a:pathLst>
                <a:path w="21" h="38">
                  <a:moveTo>
                    <a:pt x="3" y="16"/>
                  </a:moveTo>
                  <a:cubicBezTo>
                    <a:pt x="5" y="9"/>
                    <a:pt x="10" y="3"/>
                    <a:pt x="17" y="0"/>
                  </a:cubicBezTo>
                  <a:cubicBezTo>
                    <a:pt x="20" y="6"/>
                    <a:pt x="21" y="14"/>
                    <a:pt x="19" y="21"/>
                  </a:cubicBezTo>
                  <a:cubicBezTo>
                    <a:pt x="16" y="29"/>
                    <a:pt x="11" y="34"/>
                    <a:pt x="5" y="38"/>
                  </a:cubicBezTo>
                  <a:cubicBezTo>
                    <a:pt x="1" y="31"/>
                    <a:pt x="0" y="24"/>
                    <a:pt x="3"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3" name="Freeform 535"/>
            <p:cNvSpPr/>
            <p:nvPr/>
          </p:nvSpPr>
          <p:spPr bwMode="auto">
            <a:xfrm>
              <a:off x="1290638" y="4060826"/>
              <a:ext cx="79375" cy="142875"/>
            </a:xfrm>
            <a:custGeom>
              <a:avLst/>
              <a:gdLst>
                <a:gd name="T0" fmla="*/ 3 w 21"/>
                <a:gd name="T1" fmla="*/ 17 h 38"/>
                <a:gd name="T2" fmla="*/ 17 w 21"/>
                <a:gd name="T3" fmla="*/ 0 h 38"/>
                <a:gd name="T4" fmla="*/ 19 w 21"/>
                <a:gd name="T5" fmla="*/ 22 h 38"/>
                <a:gd name="T6" fmla="*/ 5 w 21"/>
                <a:gd name="T7" fmla="*/ 38 h 38"/>
                <a:gd name="T8" fmla="*/ 3 w 21"/>
                <a:gd name="T9" fmla="*/ 17 h 38"/>
              </a:gdLst>
              <a:ahLst/>
              <a:cxnLst>
                <a:cxn ang="0">
                  <a:pos x="T0" y="T1"/>
                </a:cxn>
                <a:cxn ang="0">
                  <a:pos x="T2" y="T3"/>
                </a:cxn>
                <a:cxn ang="0">
                  <a:pos x="T4" y="T5"/>
                </a:cxn>
                <a:cxn ang="0">
                  <a:pos x="T6" y="T7"/>
                </a:cxn>
                <a:cxn ang="0">
                  <a:pos x="T8" y="T9"/>
                </a:cxn>
              </a:cxnLst>
              <a:rect l="0" t="0" r="r" b="b"/>
              <a:pathLst>
                <a:path w="21" h="38">
                  <a:moveTo>
                    <a:pt x="3" y="17"/>
                  </a:moveTo>
                  <a:cubicBezTo>
                    <a:pt x="5" y="9"/>
                    <a:pt x="10" y="3"/>
                    <a:pt x="17" y="0"/>
                  </a:cubicBezTo>
                  <a:cubicBezTo>
                    <a:pt x="20" y="7"/>
                    <a:pt x="21" y="14"/>
                    <a:pt x="19" y="22"/>
                  </a:cubicBezTo>
                  <a:cubicBezTo>
                    <a:pt x="17" y="29"/>
                    <a:pt x="11" y="35"/>
                    <a:pt x="5" y="38"/>
                  </a:cubicBezTo>
                  <a:cubicBezTo>
                    <a:pt x="1" y="32"/>
                    <a:pt x="0" y="24"/>
                    <a:pt x="3" y="1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4" name="Freeform 536"/>
            <p:cNvSpPr/>
            <p:nvPr/>
          </p:nvSpPr>
          <p:spPr bwMode="auto">
            <a:xfrm>
              <a:off x="1485901" y="3635376"/>
              <a:ext cx="79375" cy="142875"/>
            </a:xfrm>
            <a:custGeom>
              <a:avLst/>
              <a:gdLst>
                <a:gd name="T0" fmla="*/ 3 w 21"/>
                <a:gd name="T1" fmla="*/ 16 h 38"/>
                <a:gd name="T2" fmla="*/ 17 w 21"/>
                <a:gd name="T3" fmla="*/ 0 h 38"/>
                <a:gd name="T4" fmla="*/ 19 w 21"/>
                <a:gd name="T5" fmla="*/ 21 h 38"/>
                <a:gd name="T6" fmla="*/ 5 w 21"/>
                <a:gd name="T7" fmla="*/ 38 h 38"/>
                <a:gd name="T8" fmla="*/ 3 w 21"/>
                <a:gd name="T9" fmla="*/ 16 h 38"/>
              </a:gdLst>
              <a:ahLst/>
              <a:cxnLst>
                <a:cxn ang="0">
                  <a:pos x="T0" y="T1"/>
                </a:cxn>
                <a:cxn ang="0">
                  <a:pos x="T2" y="T3"/>
                </a:cxn>
                <a:cxn ang="0">
                  <a:pos x="T4" y="T5"/>
                </a:cxn>
                <a:cxn ang="0">
                  <a:pos x="T6" y="T7"/>
                </a:cxn>
                <a:cxn ang="0">
                  <a:pos x="T8" y="T9"/>
                </a:cxn>
              </a:cxnLst>
              <a:rect l="0" t="0" r="r" b="b"/>
              <a:pathLst>
                <a:path w="21" h="38">
                  <a:moveTo>
                    <a:pt x="3" y="16"/>
                  </a:moveTo>
                  <a:cubicBezTo>
                    <a:pt x="5" y="9"/>
                    <a:pt x="10" y="3"/>
                    <a:pt x="17" y="0"/>
                  </a:cubicBezTo>
                  <a:cubicBezTo>
                    <a:pt x="20" y="6"/>
                    <a:pt x="21" y="14"/>
                    <a:pt x="19" y="21"/>
                  </a:cubicBezTo>
                  <a:cubicBezTo>
                    <a:pt x="16" y="29"/>
                    <a:pt x="11" y="35"/>
                    <a:pt x="5" y="38"/>
                  </a:cubicBezTo>
                  <a:cubicBezTo>
                    <a:pt x="1" y="32"/>
                    <a:pt x="0" y="24"/>
                    <a:pt x="3" y="1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5" name="Freeform 537"/>
            <p:cNvSpPr/>
            <p:nvPr/>
          </p:nvSpPr>
          <p:spPr bwMode="auto">
            <a:xfrm>
              <a:off x="1477963" y="4764088"/>
              <a:ext cx="104775" cy="107950"/>
            </a:xfrm>
            <a:custGeom>
              <a:avLst/>
              <a:gdLst>
                <a:gd name="T0" fmla="*/ 8 w 28"/>
                <a:gd name="T1" fmla="*/ 20 h 29"/>
                <a:gd name="T2" fmla="*/ 0 w 28"/>
                <a:gd name="T3" fmla="*/ 0 h 29"/>
                <a:gd name="T4" fmla="*/ 20 w 28"/>
                <a:gd name="T5" fmla="*/ 8 h 29"/>
                <a:gd name="T6" fmla="*/ 28 w 28"/>
                <a:gd name="T7" fmla="*/ 29 h 29"/>
                <a:gd name="T8" fmla="*/ 8 w 28"/>
                <a:gd name="T9" fmla="*/ 20 h 29"/>
              </a:gdLst>
              <a:ahLst/>
              <a:cxnLst>
                <a:cxn ang="0">
                  <a:pos x="T0" y="T1"/>
                </a:cxn>
                <a:cxn ang="0">
                  <a:pos x="T2" y="T3"/>
                </a:cxn>
                <a:cxn ang="0">
                  <a:pos x="T4" y="T5"/>
                </a:cxn>
                <a:cxn ang="0">
                  <a:pos x="T6" y="T7"/>
                </a:cxn>
                <a:cxn ang="0">
                  <a:pos x="T8" y="T9"/>
                </a:cxn>
              </a:cxnLst>
              <a:rect l="0" t="0" r="r" b="b"/>
              <a:pathLst>
                <a:path w="28" h="29">
                  <a:moveTo>
                    <a:pt x="8" y="20"/>
                  </a:moveTo>
                  <a:cubicBezTo>
                    <a:pt x="3" y="15"/>
                    <a:pt x="0" y="7"/>
                    <a:pt x="0" y="0"/>
                  </a:cubicBezTo>
                  <a:cubicBezTo>
                    <a:pt x="8" y="0"/>
                    <a:pt x="15" y="3"/>
                    <a:pt x="20" y="8"/>
                  </a:cubicBezTo>
                  <a:cubicBezTo>
                    <a:pt x="26" y="14"/>
                    <a:pt x="28" y="21"/>
                    <a:pt x="28" y="29"/>
                  </a:cubicBezTo>
                  <a:cubicBezTo>
                    <a:pt x="21" y="29"/>
                    <a:pt x="14" y="26"/>
                    <a:pt x="8"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6" name="Freeform 538"/>
            <p:cNvSpPr/>
            <p:nvPr/>
          </p:nvSpPr>
          <p:spPr bwMode="auto">
            <a:xfrm>
              <a:off x="1227138" y="4621213"/>
              <a:ext cx="104775" cy="104775"/>
            </a:xfrm>
            <a:custGeom>
              <a:avLst/>
              <a:gdLst>
                <a:gd name="T0" fmla="*/ 8 w 28"/>
                <a:gd name="T1" fmla="*/ 20 h 28"/>
                <a:gd name="T2" fmla="*/ 0 w 28"/>
                <a:gd name="T3" fmla="*/ 0 h 28"/>
                <a:gd name="T4" fmla="*/ 20 w 28"/>
                <a:gd name="T5" fmla="*/ 8 h 28"/>
                <a:gd name="T6" fmla="*/ 28 w 28"/>
                <a:gd name="T7" fmla="*/ 28 h 28"/>
                <a:gd name="T8" fmla="*/ 8 w 28"/>
                <a:gd name="T9" fmla="*/ 20 h 28"/>
              </a:gdLst>
              <a:ahLst/>
              <a:cxnLst>
                <a:cxn ang="0">
                  <a:pos x="T0" y="T1"/>
                </a:cxn>
                <a:cxn ang="0">
                  <a:pos x="T2" y="T3"/>
                </a:cxn>
                <a:cxn ang="0">
                  <a:pos x="T4" y="T5"/>
                </a:cxn>
                <a:cxn ang="0">
                  <a:pos x="T6" y="T7"/>
                </a:cxn>
                <a:cxn ang="0">
                  <a:pos x="T8" y="T9"/>
                </a:cxn>
              </a:cxnLst>
              <a:rect l="0" t="0" r="r" b="b"/>
              <a:pathLst>
                <a:path w="28" h="28">
                  <a:moveTo>
                    <a:pt x="8" y="20"/>
                  </a:moveTo>
                  <a:cubicBezTo>
                    <a:pt x="2" y="14"/>
                    <a:pt x="0" y="7"/>
                    <a:pt x="0" y="0"/>
                  </a:cubicBezTo>
                  <a:cubicBezTo>
                    <a:pt x="7" y="0"/>
                    <a:pt x="15" y="2"/>
                    <a:pt x="20" y="8"/>
                  </a:cubicBezTo>
                  <a:cubicBezTo>
                    <a:pt x="26" y="14"/>
                    <a:pt x="28" y="21"/>
                    <a:pt x="28" y="28"/>
                  </a:cubicBezTo>
                  <a:cubicBezTo>
                    <a:pt x="21" y="28"/>
                    <a:pt x="13" y="25"/>
                    <a:pt x="8" y="20"/>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7" name="Freeform 539"/>
            <p:cNvSpPr/>
            <p:nvPr/>
          </p:nvSpPr>
          <p:spPr bwMode="auto">
            <a:xfrm>
              <a:off x="1139826" y="4217988"/>
              <a:ext cx="161925" cy="169863"/>
            </a:xfrm>
            <a:custGeom>
              <a:avLst/>
              <a:gdLst>
                <a:gd name="T0" fmla="*/ 12 w 43"/>
                <a:gd name="T1" fmla="*/ 32 h 45"/>
                <a:gd name="T2" fmla="*/ 0 w 43"/>
                <a:gd name="T3" fmla="*/ 0 h 45"/>
                <a:gd name="T4" fmla="*/ 31 w 43"/>
                <a:gd name="T5" fmla="*/ 13 h 45"/>
                <a:gd name="T6" fmla="*/ 43 w 43"/>
                <a:gd name="T7" fmla="*/ 45 h 45"/>
                <a:gd name="T8" fmla="*/ 12 w 43"/>
                <a:gd name="T9" fmla="*/ 32 h 45"/>
              </a:gdLst>
              <a:ahLst/>
              <a:cxnLst>
                <a:cxn ang="0">
                  <a:pos x="T0" y="T1"/>
                </a:cxn>
                <a:cxn ang="0">
                  <a:pos x="T2" y="T3"/>
                </a:cxn>
                <a:cxn ang="0">
                  <a:pos x="T4" y="T5"/>
                </a:cxn>
                <a:cxn ang="0">
                  <a:pos x="T6" y="T7"/>
                </a:cxn>
                <a:cxn ang="0">
                  <a:pos x="T8" y="T9"/>
                </a:cxn>
              </a:cxnLst>
              <a:rect l="0" t="0" r="r" b="b"/>
              <a:pathLst>
                <a:path w="43" h="45">
                  <a:moveTo>
                    <a:pt x="12" y="32"/>
                  </a:moveTo>
                  <a:cubicBezTo>
                    <a:pt x="4" y="23"/>
                    <a:pt x="0" y="12"/>
                    <a:pt x="0" y="0"/>
                  </a:cubicBezTo>
                  <a:cubicBezTo>
                    <a:pt x="11" y="0"/>
                    <a:pt x="23" y="5"/>
                    <a:pt x="31" y="13"/>
                  </a:cubicBezTo>
                  <a:cubicBezTo>
                    <a:pt x="40" y="22"/>
                    <a:pt x="43" y="33"/>
                    <a:pt x="43" y="45"/>
                  </a:cubicBezTo>
                  <a:cubicBezTo>
                    <a:pt x="32" y="45"/>
                    <a:pt x="21" y="40"/>
                    <a:pt x="12" y="32"/>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8" name="Freeform 540"/>
            <p:cNvSpPr/>
            <p:nvPr/>
          </p:nvSpPr>
          <p:spPr bwMode="auto">
            <a:xfrm>
              <a:off x="2151063" y="5094288"/>
              <a:ext cx="160338" cy="165100"/>
            </a:xfrm>
            <a:custGeom>
              <a:avLst/>
              <a:gdLst>
                <a:gd name="T0" fmla="*/ 12 w 43"/>
                <a:gd name="T1" fmla="*/ 31 h 44"/>
                <a:gd name="T2" fmla="*/ 0 w 43"/>
                <a:gd name="T3" fmla="*/ 0 h 44"/>
                <a:gd name="T4" fmla="*/ 31 w 43"/>
                <a:gd name="T5" fmla="*/ 13 h 44"/>
                <a:gd name="T6" fmla="*/ 43 w 43"/>
                <a:gd name="T7" fmla="*/ 44 h 44"/>
                <a:gd name="T8" fmla="*/ 12 w 43"/>
                <a:gd name="T9" fmla="*/ 31 h 44"/>
              </a:gdLst>
              <a:ahLst/>
              <a:cxnLst>
                <a:cxn ang="0">
                  <a:pos x="T0" y="T1"/>
                </a:cxn>
                <a:cxn ang="0">
                  <a:pos x="T2" y="T3"/>
                </a:cxn>
                <a:cxn ang="0">
                  <a:pos x="T4" y="T5"/>
                </a:cxn>
                <a:cxn ang="0">
                  <a:pos x="T6" y="T7"/>
                </a:cxn>
                <a:cxn ang="0">
                  <a:pos x="T8" y="T9"/>
                </a:cxn>
              </a:cxnLst>
              <a:rect l="0" t="0" r="r" b="b"/>
              <a:pathLst>
                <a:path w="43" h="44">
                  <a:moveTo>
                    <a:pt x="12" y="31"/>
                  </a:moveTo>
                  <a:cubicBezTo>
                    <a:pt x="4" y="23"/>
                    <a:pt x="0" y="11"/>
                    <a:pt x="0" y="0"/>
                  </a:cubicBezTo>
                  <a:cubicBezTo>
                    <a:pt x="11" y="0"/>
                    <a:pt x="22" y="4"/>
                    <a:pt x="31" y="13"/>
                  </a:cubicBezTo>
                  <a:cubicBezTo>
                    <a:pt x="39" y="22"/>
                    <a:pt x="43" y="33"/>
                    <a:pt x="43" y="44"/>
                  </a:cubicBezTo>
                  <a:cubicBezTo>
                    <a:pt x="32" y="44"/>
                    <a:pt x="20" y="40"/>
                    <a:pt x="12"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9" name="Freeform 541"/>
            <p:cNvSpPr/>
            <p:nvPr/>
          </p:nvSpPr>
          <p:spPr bwMode="auto">
            <a:xfrm>
              <a:off x="2247901" y="5481638"/>
              <a:ext cx="161925" cy="165100"/>
            </a:xfrm>
            <a:custGeom>
              <a:avLst/>
              <a:gdLst>
                <a:gd name="T0" fmla="*/ 12 w 43"/>
                <a:gd name="T1" fmla="*/ 31 h 44"/>
                <a:gd name="T2" fmla="*/ 0 w 43"/>
                <a:gd name="T3" fmla="*/ 0 h 44"/>
                <a:gd name="T4" fmla="*/ 31 w 43"/>
                <a:gd name="T5" fmla="*/ 13 h 44"/>
                <a:gd name="T6" fmla="*/ 43 w 43"/>
                <a:gd name="T7" fmla="*/ 44 h 44"/>
                <a:gd name="T8" fmla="*/ 12 w 43"/>
                <a:gd name="T9" fmla="*/ 31 h 44"/>
              </a:gdLst>
              <a:ahLst/>
              <a:cxnLst>
                <a:cxn ang="0">
                  <a:pos x="T0" y="T1"/>
                </a:cxn>
                <a:cxn ang="0">
                  <a:pos x="T2" y="T3"/>
                </a:cxn>
                <a:cxn ang="0">
                  <a:pos x="T4" y="T5"/>
                </a:cxn>
                <a:cxn ang="0">
                  <a:pos x="T6" y="T7"/>
                </a:cxn>
                <a:cxn ang="0">
                  <a:pos x="T8" y="T9"/>
                </a:cxn>
              </a:cxnLst>
              <a:rect l="0" t="0" r="r" b="b"/>
              <a:pathLst>
                <a:path w="43" h="44">
                  <a:moveTo>
                    <a:pt x="12" y="31"/>
                  </a:moveTo>
                  <a:cubicBezTo>
                    <a:pt x="4" y="22"/>
                    <a:pt x="0" y="11"/>
                    <a:pt x="0" y="0"/>
                  </a:cubicBezTo>
                  <a:cubicBezTo>
                    <a:pt x="11" y="0"/>
                    <a:pt x="22" y="4"/>
                    <a:pt x="31" y="13"/>
                  </a:cubicBezTo>
                  <a:cubicBezTo>
                    <a:pt x="39" y="21"/>
                    <a:pt x="43" y="33"/>
                    <a:pt x="43" y="44"/>
                  </a:cubicBezTo>
                  <a:cubicBezTo>
                    <a:pt x="32" y="44"/>
                    <a:pt x="21" y="40"/>
                    <a:pt x="12" y="31"/>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0" name="Freeform 542"/>
            <p:cNvSpPr/>
            <p:nvPr/>
          </p:nvSpPr>
          <p:spPr bwMode="auto">
            <a:xfrm>
              <a:off x="2484438" y="5853113"/>
              <a:ext cx="161925" cy="166688"/>
            </a:xfrm>
            <a:custGeom>
              <a:avLst/>
              <a:gdLst>
                <a:gd name="T0" fmla="*/ 12 w 43"/>
                <a:gd name="T1" fmla="*/ 31 h 44"/>
                <a:gd name="T2" fmla="*/ 0 w 43"/>
                <a:gd name="T3" fmla="*/ 0 h 44"/>
                <a:gd name="T4" fmla="*/ 31 w 43"/>
                <a:gd name="T5" fmla="*/ 13 h 44"/>
                <a:gd name="T6" fmla="*/ 43 w 43"/>
                <a:gd name="T7" fmla="*/ 44 h 44"/>
                <a:gd name="T8" fmla="*/ 12 w 43"/>
                <a:gd name="T9" fmla="*/ 31 h 44"/>
              </a:gdLst>
              <a:ahLst/>
              <a:cxnLst>
                <a:cxn ang="0">
                  <a:pos x="T0" y="T1"/>
                </a:cxn>
                <a:cxn ang="0">
                  <a:pos x="T2" y="T3"/>
                </a:cxn>
                <a:cxn ang="0">
                  <a:pos x="T4" y="T5"/>
                </a:cxn>
                <a:cxn ang="0">
                  <a:pos x="T6" y="T7"/>
                </a:cxn>
                <a:cxn ang="0">
                  <a:pos x="T8" y="T9"/>
                </a:cxn>
              </a:cxnLst>
              <a:rect l="0" t="0" r="r" b="b"/>
              <a:pathLst>
                <a:path w="43" h="44">
                  <a:moveTo>
                    <a:pt x="12" y="31"/>
                  </a:moveTo>
                  <a:cubicBezTo>
                    <a:pt x="4" y="22"/>
                    <a:pt x="0" y="11"/>
                    <a:pt x="0" y="0"/>
                  </a:cubicBezTo>
                  <a:cubicBezTo>
                    <a:pt x="11" y="0"/>
                    <a:pt x="23" y="4"/>
                    <a:pt x="31" y="13"/>
                  </a:cubicBezTo>
                  <a:cubicBezTo>
                    <a:pt x="39" y="22"/>
                    <a:pt x="43" y="33"/>
                    <a:pt x="43" y="44"/>
                  </a:cubicBezTo>
                  <a:cubicBezTo>
                    <a:pt x="32" y="44"/>
                    <a:pt x="21" y="40"/>
                    <a:pt x="12" y="31"/>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1" name="Freeform 543"/>
            <p:cNvSpPr/>
            <p:nvPr/>
          </p:nvSpPr>
          <p:spPr bwMode="auto">
            <a:xfrm>
              <a:off x="2424113" y="6135688"/>
              <a:ext cx="228600" cy="109538"/>
            </a:xfrm>
            <a:custGeom>
              <a:avLst/>
              <a:gdLst>
                <a:gd name="T0" fmla="*/ 29 w 61"/>
                <a:gd name="T1" fmla="*/ 27 h 29"/>
                <a:gd name="T2" fmla="*/ 0 w 61"/>
                <a:gd name="T3" fmla="*/ 11 h 29"/>
                <a:gd name="T4" fmla="*/ 32 w 61"/>
                <a:gd name="T5" fmla="*/ 1 h 29"/>
                <a:gd name="T6" fmla="*/ 61 w 61"/>
                <a:gd name="T7" fmla="*/ 18 h 29"/>
                <a:gd name="T8" fmla="*/ 29 w 61"/>
                <a:gd name="T9" fmla="*/ 27 h 29"/>
              </a:gdLst>
              <a:ahLst/>
              <a:cxnLst>
                <a:cxn ang="0">
                  <a:pos x="T0" y="T1"/>
                </a:cxn>
                <a:cxn ang="0">
                  <a:pos x="T2" y="T3"/>
                </a:cxn>
                <a:cxn ang="0">
                  <a:pos x="T4" y="T5"/>
                </a:cxn>
                <a:cxn ang="0">
                  <a:pos x="T6" y="T7"/>
                </a:cxn>
                <a:cxn ang="0">
                  <a:pos x="T8" y="T9"/>
                </a:cxn>
              </a:cxnLst>
              <a:rect l="0" t="0" r="r" b="b"/>
              <a:pathLst>
                <a:path w="61" h="29">
                  <a:moveTo>
                    <a:pt x="29" y="27"/>
                  </a:moveTo>
                  <a:cubicBezTo>
                    <a:pt x="17" y="26"/>
                    <a:pt x="7" y="19"/>
                    <a:pt x="0" y="11"/>
                  </a:cubicBezTo>
                  <a:cubicBezTo>
                    <a:pt x="9" y="4"/>
                    <a:pt x="20" y="0"/>
                    <a:pt x="32" y="1"/>
                  </a:cubicBezTo>
                  <a:cubicBezTo>
                    <a:pt x="44" y="3"/>
                    <a:pt x="54" y="9"/>
                    <a:pt x="61" y="18"/>
                  </a:cubicBezTo>
                  <a:cubicBezTo>
                    <a:pt x="52" y="25"/>
                    <a:pt x="41" y="29"/>
                    <a:pt x="29"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2" name="Freeform 544"/>
            <p:cNvSpPr/>
            <p:nvPr/>
          </p:nvSpPr>
          <p:spPr bwMode="auto">
            <a:xfrm>
              <a:off x="2713038" y="6292851"/>
              <a:ext cx="230188" cy="109538"/>
            </a:xfrm>
            <a:custGeom>
              <a:avLst/>
              <a:gdLst>
                <a:gd name="T0" fmla="*/ 29 w 61"/>
                <a:gd name="T1" fmla="*/ 27 h 29"/>
                <a:gd name="T2" fmla="*/ 0 w 61"/>
                <a:gd name="T3" fmla="*/ 10 h 29"/>
                <a:gd name="T4" fmla="*/ 32 w 61"/>
                <a:gd name="T5" fmla="*/ 1 h 29"/>
                <a:gd name="T6" fmla="*/ 61 w 61"/>
                <a:gd name="T7" fmla="*/ 18 h 29"/>
                <a:gd name="T8" fmla="*/ 29 w 61"/>
                <a:gd name="T9" fmla="*/ 27 h 29"/>
              </a:gdLst>
              <a:ahLst/>
              <a:cxnLst>
                <a:cxn ang="0">
                  <a:pos x="T0" y="T1"/>
                </a:cxn>
                <a:cxn ang="0">
                  <a:pos x="T2" y="T3"/>
                </a:cxn>
                <a:cxn ang="0">
                  <a:pos x="T4" y="T5"/>
                </a:cxn>
                <a:cxn ang="0">
                  <a:pos x="T6" y="T7"/>
                </a:cxn>
                <a:cxn ang="0">
                  <a:pos x="T8" y="T9"/>
                </a:cxn>
              </a:cxnLst>
              <a:rect l="0" t="0" r="r" b="b"/>
              <a:pathLst>
                <a:path w="61" h="29">
                  <a:moveTo>
                    <a:pt x="29" y="27"/>
                  </a:moveTo>
                  <a:cubicBezTo>
                    <a:pt x="17" y="26"/>
                    <a:pt x="6" y="19"/>
                    <a:pt x="0" y="10"/>
                  </a:cubicBezTo>
                  <a:cubicBezTo>
                    <a:pt x="8" y="3"/>
                    <a:pt x="20" y="0"/>
                    <a:pt x="32" y="1"/>
                  </a:cubicBezTo>
                  <a:cubicBezTo>
                    <a:pt x="44" y="3"/>
                    <a:pt x="54" y="9"/>
                    <a:pt x="61" y="18"/>
                  </a:cubicBezTo>
                  <a:cubicBezTo>
                    <a:pt x="52" y="25"/>
                    <a:pt x="41" y="29"/>
                    <a:pt x="29"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3" name="Freeform 545"/>
            <p:cNvSpPr/>
            <p:nvPr/>
          </p:nvSpPr>
          <p:spPr bwMode="auto">
            <a:xfrm>
              <a:off x="2676526" y="5470526"/>
              <a:ext cx="228600" cy="107950"/>
            </a:xfrm>
            <a:custGeom>
              <a:avLst/>
              <a:gdLst>
                <a:gd name="T0" fmla="*/ 29 w 61"/>
                <a:gd name="T1" fmla="*/ 28 h 29"/>
                <a:gd name="T2" fmla="*/ 0 w 61"/>
                <a:gd name="T3" fmla="*/ 11 h 29"/>
                <a:gd name="T4" fmla="*/ 32 w 61"/>
                <a:gd name="T5" fmla="*/ 2 h 29"/>
                <a:gd name="T6" fmla="*/ 61 w 61"/>
                <a:gd name="T7" fmla="*/ 18 h 29"/>
                <a:gd name="T8" fmla="*/ 29 w 61"/>
                <a:gd name="T9" fmla="*/ 28 h 29"/>
              </a:gdLst>
              <a:ahLst/>
              <a:cxnLst>
                <a:cxn ang="0">
                  <a:pos x="T0" y="T1"/>
                </a:cxn>
                <a:cxn ang="0">
                  <a:pos x="T2" y="T3"/>
                </a:cxn>
                <a:cxn ang="0">
                  <a:pos x="T4" y="T5"/>
                </a:cxn>
                <a:cxn ang="0">
                  <a:pos x="T6" y="T7"/>
                </a:cxn>
                <a:cxn ang="0">
                  <a:pos x="T8" y="T9"/>
                </a:cxn>
              </a:cxnLst>
              <a:rect l="0" t="0" r="r" b="b"/>
              <a:pathLst>
                <a:path w="61" h="29">
                  <a:moveTo>
                    <a:pt x="29" y="28"/>
                  </a:moveTo>
                  <a:cubicBezTo>
                    <a:pt x="17" y="26"/>
                    <a:pt x="7" y="20"/>
                    <a:pt x="0" y="11"/>
                  </a:cubicBezTo>
                  <a:cubicBezTo>
                    <a:pt x="9" y="4"/>
                    <a:pt x="20" y="0"/>
                    <a:pt x="32" y="2"/>
                  </a:cubicBezTo>
                  <a:cubicBezTo>
                    <a:pt x="44" y="3"/>
                    <a:pt x="54" y="9"/>
                    <a:pt x="61" y="18"/>
                  </a:cubicBezTo>
                  <a:cubicBezTo>
                    <a:pt x="52" y="25"/>
                    <a:pt x="41" y="29"/>
                    <a:pt x="29" y="28"/>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4" name="Freeform 546"/>
            <p:cNvSpPr/>
            <p:nvPr/>
          </p:nvSpPr>
          <p:spPr bwMode="auto">
            <a:xfrm>
              <a:off x="2398713" y="4725988"/>
              <a:ext cx="228600" cy="104775"/>
            </a:xfrm>
            <a:custGeom>
              <a:avLst/>
              <a:gdLst>
                <a:gd name="T0" fmla="*/ 28 w 61"/>
                <a:gd name="T1" fmla="*/ 27 h 28"/>
                <a:gd name="T2" fmla="*/ 0 w 61"/>
                <a:gd name="T3" fmla="*/ 10 h 28"/>
                <a:gd name="T4" fmla="*/ 32 w 61"/>
                <a:gd name="T5" fmla="*/ 1 h 28"/>
                <a:gd name="T6" fmla="*/ 61 w 61"/>
                <a:gd name="T7" fmla="*/ 18 h 28"/>
                <a:gd name="T8" fmla="*/ 28 w 61"/>
                <a:gd name="T9" fmla="*/ 27 h 28"/>
              </a:gdLst>
              <a:ahLst/>
              <a:cxnLst>
                <a:cxn ang="0">
                  <a:pos x="T0" y="T1"/>
                </a:cxn>
                <a:cxn ang="0">
                  <a:pos x="T2" y="T3"/>
                </a:cxn>
                <a:cxn ang="0">
                  <a:pos x="T4" y="T5"/>
                </a:cxn>
                <a:cxn ang="0">
                  <a:pos x="T6" y="T7"/>
                </a:cxn>
                <a:cxn ang="0">
                  <a:pos x="T8" y="T9"/>
                </a:cxn>
              </a:cxnLst>
              <a:rect l="0" t="0" r="r" b="b"/>
              <a:pathLst>
                <a:path w="61" h="28">
                  <a:moveTo>
                    <a:pt x="28" y="27"/>
                  </a:moveTo>
                  <a:cubicBezTo>
                    <a:pt x="16" y="25"/>
                    <a:pt x="6" y="19"/>
                    <a:pt x="0" y="10"/>
                  </a:cubicBezTo>
                  <a:cubicBezTo>
                    <a:pt x="8" y="3"/>
                    <a:pt x="20" y="0"/>
                    <a:pt x="32" y="1"/>
                  </a:cubicBezTo>
                  <a:cubicBezTo>
                    <a:pt x="44" y="2"/>
                    <a:pt x="54" y="9"/>
                    <a:pt x="61" y="18"/>
                  </a:cubicBezTo>
                  <a:cubicBezTo>
                    <a:pt x="52" y="25"/>
                    <a:pt x="40" y="28"/>
                    <a:pt x="28" y="2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5" name="Freeform 547"/>
            <p:cNvSpPr/>
            <p:nvPr/>
          </p:nvSpPr>
          <p:spPr bwMode="auto">
            <a:xfrm>
              <a:off x="2586038" y="4294188"/>
              <a:ext cx="101600" cy="100013"/>
            </a:xfrm>
            <a:custGeom>
              <a:avLst/>
              <a:gdLst>
                <a:gd name="T0" fmla="*/ 8 w 27"/>
                <a:gd name="T1" fmla="*/ 19 h 27"/>
                <a:gd name="T2" fmla="*/ 0 w 27"/>
                <a:gd name="T3" fmla="*/ 0 h 27"/>
                <a:gd name="T4" fmla="*/ 19 w 27"/>
                <a:gd name="T5" fmla="*/ 7 h 27"/>
                <a:gd name="T6" fmla="*/ 27 w 27"/>
                <a:gd name="T7" fmla="*/ 27 h 27"/>
                <a:gd name="T8" fmla="*/ 8 w 27"/>
                <a:gd name="T9" fmla="*/ 19 h 27"/>
              </a:gdLst>
              <a:ahLst/>
              <a:cxnLst>
                <a:cxn ang="0">
                  <a:pos x="T0" y="T1"/>
                </a:cxn>
                <a:cxn ang="0">
                  <a:pos x="T2" y="T3"/>
                </a:cxn>
                <a:cxn ang="0">
                  <a:pos x="T4" y="T5"/>
                </a:cxn>
                <a:cxn ang="0">
                  <a:pos x="T6" y="T7"/>
                </a:cxn>
                <a:cxn ang="0">
                  <a:pos x="T8" y="T9"/>
                </a:cxn>
              </a:cxnLst>
              <a:rect l="0" t="0" r="r" b="b"/>
              <a:pathLst>
                <a:path w="27" h="27">
                  <a:moveTo>
                    <a:pt x="8" y="19"/>
                  </a:moveTo>
                  <a:cubicBezTo>
                    <a:pt x="2" y="14"/>
                    <a:pt x="0" y="7"/>
                    <a:pt x="0" y="0"/>
                  </a:cubicBezTo>
                  <a:cubicBezTo>
                    <a:pt x="7" y="0"/>
                    <a:pt x="14" y="2"/>
                    <a:pt x="19" y="7"/>
                  </a:cubicBezTo>
                  <a:cubicBezTo>
                    <a:pt x="25" y="13"/>
                    <a:pt x="27" y="20"/>
                    <a:pt x="27" y="27"/>
                  </a:cubicBezTo>
                  <a:cubicBezTo>
                    <a:pt x="20" y="27"/>
                    <a:pt x="13" y="24"/>
                    <a:pt x="8"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6" name="Freeform 548"/>
            <p:cNvSpPr/>
            <p:nvPr/>
          </p:nvSpPr>
          <p:spPr bwMode="auto">
            <a:xfrm>
              <a:off x="2728913" y="4102101"/>
              <a:ext cx="104775" cy="101600"/>
            </a:xfrm>
            <a:custGeom>
              <a:avLst/>
              <a:gdLst>
                <a:gd name="T0" fmla="*/ 8 w 28"/>
                <a:gd name="T1" fmla="*/ 19 h 27"/>
                <a:gd name="T2" fmla="*/ 0 w 28"/>
                <a:gd name="T3" fmla="*/ 0 h 27"/>
                <a:gd name="T4" fmla="*/ 20 w 28"/>
                <a:gd name="T5" fmla="*/ 7 h 27"/>
                <a:gd name="T6" fmla="*/ 28 w 28"/>
                <a:gd name="T7" fmla="*/ 27 h 27"/>
                <a:gd name="T8" fmla="*/ 8 w 28"/>
                <a:gd name="T9" fmla="*/ 19 h 27"/>
              </a:gdLst>
              <a:ahLst/>
              <a:cxnLst>
                <a:cxn ang="0">
                  <a:pos x="T0" y="T1"/>
                </a:cxn>
                <a:cxn ang="0">
                  <a:pos x="T2" y="T3"/>
                </a:cxn>
                <a:cxn ang="0">
                  <a:pos x="T4" y="T5"/>
                </a:cxn>
                <a:cxn ang="0">
                  <a:pos x="T6" y="T7"/>
                </a:cxn>
                <a:cxn ang="0">
                  <a:pos x="T8" y="T9"/>
                </a:cxn>
              </a:cxnLst>
              <a:rect l="0" t="0" r="r" b="b"/>
              <a:pathLst>
                <a:path w="28" h="27">
                  <a:moveTo>
                    <a:pt x="8" y="19"/>
                  </a:moveTo>
                  <a:cubicBezTo>
                    <a:pt x="3" y="14"/>
                    <a:pt x="0" y="7"/>
                    <a:pt x="0" y="0"/>
                  </a:cubicBezTo>
                  <a:cubicBezTo>
                    <a:pt x="7" y="0"/>
                    <a:pt x="14" y="2"/>
                    <a:pt x="20" y="7"/>
                  </a:cubicBezTo>
                  <a:cubicBezTo>
                    <a:pt x="25" y="13"/>
                    <a:pt x="28" y="20"/>
                    <a:pt x="28" y="27"/>
                  </a:cubicBezTo>
                  <a:cubicBezTo>
                    <a:pt x="21" y="27"/>
                    <a:pt x="14" y="24"/>
                    <a:pt x="8"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7" name="Freeform 549"/>
            <p:cNvSpPr/>
            <p:nvPr/>
          </p:nvSpPr>
          <p:spPr bwMode="auto">
            <a:xfrm>
              <a:off x="2228851" y="4503738"/>
              <a:ext cx="104775" cy="101600"/>
            </a:xfrm>
            <a:custGeom>
              <a:avLst/>
              <a:gdLst>
                <a:gd name="T0" fmla="*/ 9 w 28"/>
                <a:gd name="T1" fmla="*/ 19 h 27"/>
                <a:gd name="T2" fmla="*/ 0 w 28"/>
                <a:gd name="T3" fmla="*/ 0 h 27"/>
                <a:gd name="T4" fmla="*/ 20 w 28"/>
                <a:gd name="T5" fmla="*/ 8 h 27"/>
                <a:gd name="T6" fmla="*/ 28 w 28"/>
                <a:gd name="T7" fmla="*/ 27 h 27"/>
                <a:gd name="T8" fmla="*/ 9 w 28"/>
                <a:gd name="T9" fmla="*/ 19 h 27"/>
              </a:gdLst>
              <a:ahLst/>
              <a:cxnLst>
                <a:cxn ang="0">
                  <a:pos x="T0" y="T1"/>
                </a:cxn>
                <a:cxn ang="0">
                  <a:pos x="T2" y="T3"/>
                </a:cxn>
                <a:cxn ang="0">
                  <a:pos x="T4" y="T5"/>
                </a:cxn>
                <a:cxn ang="0">
                  <a:pos x="T6" y="T7"/>
                </a:cxn>
                <a:cxn ang="0">
                  <a:pos x="T8" y="T9"/>
                </a:cxn>
              </a:cxnLst>
              <a:rect l="0" t="0" r="r" b="b"/>
              <a:pathLst>
                <a:path w="28" h="27">
                  <a:moveTo>
                    <a:pt x="9" y="19"/>
                  </a:moveTo>
                  <a:cubicBezTo>
                    <a:pt x="3" y="14"/>
                    <a:pt x="0" y="7"/>
                    <a:pt x="0" y="0"/>
                  </a:cubicBezTo>
                  <a:cubicBezTo>
                    <a:pt x="7" y="0"/>
                    <a:pt x="15" y="2"/>
                    <a:pt x="20" y="8"/>
                  </a:cubicBezTo>
                  <a:cubicBezTo>
                    <a:pt x="25" y="13"/>
                    <a:pt x="28" y="20"/>
                    <a:pt x="28" y="27"/>
                  </a:cubicBezTo>
                  <a:cubicBezTo>
                    <a:pt x="21" y="27"/>
                    <a:pt x="14" y="25"/>
                    <a:pt x="9"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8" name="Freeform 550"/>
            <p:cNvSpPr/>
            <p:nvPr/>
          </p:nvSpPr>
          <p:spPr bwMode="auto">
            <a:xfrm>
              <a:off x="2470151" y="5335588"/>
              <a:ext cx="104775" cy="100013"/>
            </a:xfrm>
            <a:custGeom>
              <a:avLst/>
              <a:gdLst>
                <a:gd name="T0" fmla="*/ 8 w 28"/>
                <a:gd name="T1" fmla="*/ 19 h 27"/>
                <a:gd name="T2" fmla="*/ 0 w 28"/>
                <a:gd name="T3" fmla="*/ 0 h 27"/>
                <a:gd name="T4" fmla="*/ 20 w 28"/>
                <a:gd name="T5" fmla="*/ 7 h 27"/>
                <a:gd name="T6" fmla="*/ 28 w 28"/>
                <a:gd name="T7" fmla="*/ 27 h 27"/>
                <a:gd name="T8" fmla="*/ 8 w 28"/>
                <a:gd name="T9" fmla="*/ 19 h 27"/>
              </a:gdLst>
              <a:ahLst/>
              <a:cxnLst>
                <a:cxn ang="0">
                  <a:pos x="T0" y="T1"/>
                </a:cxn>
                <a:cxn ang="0">
                  <a:pos x="T2" y="T3"/>
                </a:cxn>
                <a:cxn ang="0">
                  <a:pos x="T4" y="T5"/>
                </a:cxn>
                <a:cxn ang="0">
                  <a:pos x="T6" y="T7"/>
                </a:cxn>
                <a:cxn ang="0">
                  <a:pos x="T8" y="T9"/>
                </a:cxn>
              </a:cxnLst>
              <a:rect l="0" t="0" r="r" b="b"/>
              <a:pathLst>
                <a:path w="28" h="27">
                  <a:moveTo>
                    <a:pt x="8" y="19"/>
                  </a:moveTo>
                  <a:cubicBezTo>
                    <a:pt x="3" y="14"/>
                    <a:pt x="0" y="7"/>
                    <a:pt x="0" y="0"/>
                  </a:cubicBezTo>
                  <a:cubicBezTo>
                    <a:pt x="7" y="0"/>
                    <a:pt x="14" y="2"/>
                    <a:pt x="20" y="7"/>
                  </a:cubicBezTo>
                  <a:cubicBezTo>
                    <a:pt x="25" y="13"/>
                    <a:pt x="28" y="20"/>
                    <a:pt x="28" y="27"/>
                  </a:cubicBezTo>
                  <a:cubicBezTo>
                    <a:pt x="21" y="27"/>
                    <a:pt x="14" y="24"/>
                    <a:pt x="8" y="19"/>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9" name="Freeform 551"/>
            <p:cNvSpPr/>
            <p:nvPr/>
          </p:nvSpPr>
          <p:spPr bwMode="auto">
            <a:xfrm>
              <a:off x="1955801" y="4838701"/>
              <a:ext cx="104775" cy="101600"/>
            </a:xfrm>
            <a:custGeom>
              <a:avLst/>
              <a:gdLst>
                <a:gd name="T0" fmla="*/ 8 w 28"/>
                <a:gd name="T1" fmla="*/ 19 h 27"/>
                <a:gd name="T2" fmla="*/ 0 w 28"/>
                <a:gd name="T3" fmla="*/ 0 h 27"/>
                <a:gd name="T4" fmla="*/ 20 w 28"/>
                <a:gd name="T5" fmla="*/ 8 h 27"/>
                <a:gd name="T6" fmla="*/ 28 w 28"/>
                <a:gd name="T7" fmla="*/ 27 h 27"/>
                <a:gd name="T8" fmla="*/ 8 w 28"/>
                <a:gd name="T9" fmla="*/ 19 h 27"/>
              </a:gdLst>
              <a:ahLst/>
              <a:cxnLst>
                <a:cxn ang="0">
                  <a:pos x="T0" y="T1"/>
                </a:cxn>
                <a:cxn ang="0">
                  <a:pos x="T2" y="T3"/>
                </a:cxn>
                <a:cxn ang="0">
                  <a:pos x="T4" y="T5"/>
                </a:cxn>
                <a:cxn ang="0">
                  <a:pos x="T6" y="T7"/>
                </a:cxn>
                <a:cxn ang="0">
                  <a:pos x="T8" y="T9"/>
                </a:cxn>
              </a:cxnLst>
              <a:rect l="0" t="0" r="r" b="b"/>
              <a:pathLst>
                <a:path w="28" h="27">
                  <a:moveTo>
                    <a:pt x="8" y="19"/>
                  </a:moveTo>
                  <a:cubicBezTo>
                    <a:pt x="3" y="14"/>
                    <a:pt x="0" y="7"/>
                    <a:pt x="0" y="0"/>
                  </a:cubicBezTo>
                  <a:cubicBezTo>
                    <a:pt x="7" y="0"/>
                    <a:pt x="14" y="2"/>
                    <a:pt x="20" y="8"/>
                  </a:cubicBezTo>
                  <a:cubicBezTo>
                    <a:pt x="25" y="13"/>
                    <a:pt x="28" y="20"/>
                    <a:pt x="28" y="27"/>
                  </a:cubicBezTo>
                  <a:cubicBezTo>
                    <a:pt x="21" y="27"/>
                    <a:pt x="14" y="25"/>
                    <a:pt x="8" y="1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0" name="Freeform 552"/>
            <p:cNvSpPr/>
            <p:nvPr/>
          </p:nvSpPr>
          <p:spPr bwMode="auto">
            <a:xfrm>
              <a:off x="2041526" y="4591051"/>
              <a:ext cx="300038" cy="228600"/>
            </a:xfrm>
            <a:custGeom>
              <a:avLst/>
              <a:gdLst>
                <a:gd name="T0" fmla="*/ 29 w 80"/>
                <a:gd name="T1" fmla="*/ 47 h 61"/>
                <a:gd name="T2" fmla="*/ 0 w 80"/>
                <a:gd name="T3" fmla="*/ 4 h 61"/>
                <a:gd name="T4" fmla="*/ 51 w 80"/>
                <a:gd name="T5" fmla="*/ 14 h 61"/>
                <a:gd name="T6" fmla="*/ 80 w 80"/>
                <a:gd name="T7" fmla="*/ 57 h 61"/>
                <a:gd name="T8" fmla="*/ 29 w 80"/>
                <a:gd name="T9" fmla="*/ 47 h 61"/>
              </a:gdLst>
              <a:ahLst/>
              <a:cxnLst>
                <a:cxn ang="0">
                  <a:pos x="T0" y="T1"/>
                </a:cxn>
                <a:cxn ang="0">
                  <a:pos x="T2" y="T3"/>
                </a:cxn>
                <a:cxn ang="0">
                  <a:pos x="T4" y="T5"/>
                </a:cxn>
                <a:cxn ang="0">
                  <a:pos x="T6" y="T7"/>
                </a:cxn>
                <a:cxn ang="0">
                  <a:pos x="T8" y="T9"/>
                </a:cxn>
              </a:cxnLst>
              <a:rect l="0" t="0" r="r" b="b"/>
              <a:pathLst>
                <a:path w="80" h="61">
                  <a:moveTo>
                    <a:pt x="29" y="47"/>
                  </a:moveTo>
                  <a:cubicBezTo>
                    <a:pt x="13" y="37"/>
                    <a:pt x="3" y="21"/>
                    <a:pt x="0" y="4"/>
                  </a:cubicBezTo>
                  <a:cubicBezTo>
                    <a:pt x="17" y="0"/>
                    <a:pt x="35" y="3"/>
                    <a:pt x="51" y="14"/>
                  </a:cubicBezTo>
                  <a:cubicBezTo>
                    <a:pt x="67" y="24"/>
                    <a:pt x="77" y="40"/>
                    <a:pt x="80" y="57"/>
                  </a:cubicBezTo>
                  <a:cubicBezTo>
                    <a:pt x="63" y="61"/>
                    <a:pt x="44" y="58"/>
                    <a:pt x="29" y="47"/>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1" name="Freeform 553"/>
            <p:cNvSpPr/>
            <p:nvPr/>
          </p:nvSpPr>
          <p:spPr bwMode="auto">
            <a:xfrm>
              <a:off x="2473326" y="5578476"/>
              <a:ext cx="296863" cy="227013"/>
            </a:xfrm>
            <a:custGeom>
              <a:avLst/>
              <a:gdLst>
                <a:gd name="T0" fmla="*/ 28 w 79"/>
                <a:gd name="T1" fmla="*/ 47 h 60"/>
                <a:gd name="T2" fmla="*/ 0 w 79"/>
                <a:gd name="T3" fmla="*/ 4 h 60"/>
                <a:gd name="T4" fmla="*/ 51 w 79"/>
                <a:gd name="T5" fmla="*/ 13 h 60"/>
                <a:gd name="T6" fmla="*/ 79 w 79"/>
                <a:gd name="T7" fmla="*/ 57 h 60"/>
                <a:gd name="T8" fmla="*/ 28 w 79"/>
                <a:gd name="T9" fmla="*/ 47 h 60"/>
              </a:gdLst>
              <a:ahLst/>
              <a:cxnLst>
                <a:cxn ang="0">
                  <a:pos x="T0" y="T1"/>
                </a:cxn>
                <a:cxn ang="0">
                  <a:pos x="T2" y="T3"/>
                </a:cxn>
                <a:cxn ang="0">
                  <a:pos x="T4" y="T5"/>
                </a:cxn>
                <a:cxn ang="0">
                  <a:pos x="T6" y="T7"/>
                </a:cxn>
                <a:cxn ang="0">
                  <a:pos x="T8" y="T9"/>
                </a:cxn>
              </a:cxnLst>
              <a:rect l="0" t="0" r="r" b="b"/>
              <a:pathLst>
                <a:path w="79" h="60">
                  <a:moveTo>
                    <a:pt x="28" y="47"/>
                  </a:moveTo>
                  <a:cubicBezTo>
                    <a:pt x="12" y="37"/>
                    <a:pt x="3" y="21"/>
                    <a:pt x="0" y="4"/>
                  </a:cubicBezTo>
                  <a:cubicBezTo>
                    <a:pt x="17" y="0"/>
                    <a:pt x="35" y="3"/>
                    <a:pt x="51" y="13"/>
                  </a:cubicBezTo>
                  <a:cubicBezTo>
                    <a:pt x="66" y="24"/>
                    <a:pt x="76" y="40"/>
                    <a:pt x="79" y="57"/>
                  </a:cubicBezTo>
                  <a:cubicBezTo>
                    <a:pt x="62" y="60"/>
                    <a:pt x="44" y="58"/>
                    <a:pt x="28" y="47"/>
                  </a:cubicBezTo>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2" name="Freeform 554"/>
            <p:cNvSpPr/>
            <p:nvPr/>
          </p:nvSpPr>
          <p:spPr bwMode="auto">
            <a:xfrm>
              <a:off x="1936751" y="4335463"/>
              <a:ext cx="173038" cy="107950"/>
            </a:xfrm>
            <a:custGeom>
              <a:avLst/>
              <a:gdLst>
                <a:gd name="T0" fmla="*/ 18 w 46"/>
                <a:gd name="T1" fmla="*/ 24 h 29"/>
                <a:gd name="T2" fmla="*/ 0 w 46"/>
                <a:gd name="T3" fmla="*/ 3 h 29"/>
                <a:gd name="T4" fmla="*/ 28 w 46"/>
                <a:gd name="T5" fmla="*/ 5 h 29"/>
                <a:gd name="T6" fmla="*/ 46 w 46"/>
                <a:gd name="T7" fmla="*/ 26 h 29"/>
                <a:gd name="T8" fmla="*/ 18 w 46"/>
                <a:gd name="T9" fmla="*/ 24 h 29"/>
              </a:gdLst>
              <a:ahLst/>
              <a:cxnLst>
                <a:cxn ang="0">
                  <a:pos x="T0" y="T1"/>
                </a:cxn>
                <a:cxn ang="0">
                  <a:pos x="T2" y="T3"/>
                </a:cxn>
                <a:cxn ang="0">
                  <a:pos x="T4" y="T5"/>
                </a:cxn>
                <a:cxn ang="0">
                  <a:pos x="T6" y="T7"/>
                </a:cxn>
                <a:cxn ang="0">
                  <a:pos x="T8" y="T9"/>
                </a:cxn>
              </a:cxnLst>
              <a:rect l="0" t="0" r="r" b="b"/>
              <a:pathLst>
                <a:path w="46" h="29">
                  <a:moveTo>
                    <a:pt x="18" y="24"/>
                  </a:moveTo>
                  <a:cubicBezTo>
                    <a:pt x="9" y="20"/>
                    <a:pt x="2" y="12"/>
                    <a:pt x="0" y="3"/>
                  </a:cubicBezTo>
                  <a:cubicBezTo>
                    <a:pt x="9" y="0"/>
                    <a:pt x="19" y="0"/>
                    <a:pt x="28" y="5"/>
                  </a:cubicBezTo>
                  <a:cubicBezTo>
                    <a:pt x="37" y="9"/>
                    <a:pt x="43" y="17"/>
                    <a:pt x="46" y="26"/>
                  </a:cubicBezTo>
                  <a:cubicBezTo>
                    <a:pt x="37" y="29"/>
                    <a:pt x="27" y="29"/>
                    <a:pt x="18" y="24"/>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3" name="Freeform 555"/>
            <p:cNvSpPr/>
            <p:nvPr/>
          </p:nvSpPr>
          <p:spPr bwMode="auto">
            <a:xfrm>
              <a:off x="1384301" y="4037013"/>
              <a:ext cx="173038" cy="114300"/>
            </a:xfrm>
            <a:custGeom>
              <a:avLst/>
              <a:gdLst>
                <a:gd name="T0" fmla="*/ 18 w 46"/>
                <a:gd name="T1" fmla="*/ 25 h 30"/>
                <a:gd name="T2" fmla="*/ 0 w 46"/>
                <a:gd name="T3" fmla="*/ 4 h 30"/>
                <a:gd name="T4" fmla="*/ 28 w 46"/>
                <a:gd name="T5" fmla="*/ 6 h 30"/>
                <a:gd name="T6" fmla="*/ 46 w 46"/>
                <a:gd name="T7" fmla="*/ 27 h 30"/>
                <a:gd name="T8" fmla="*/ 18 w 46"/>
                <a:gd name="T9" fmla="*/ 25 h 30"/>
              </a:gdLst>
              <a:ahLst/>
              <a:cxnLst>
                <a:cxn ang="0">
                  <a:pos x="T0" y="T1"/>
                </a:cxn>
                <a:cxn ang="0">
                  <a:pos x="T2" y="T3"/>
                </a:cxn>
                <a:cxn ang="0">
                  <a:pos x="T4" y="T5"/>
                </a:cxn>
                <a:cxn ang="0">
                  <a:pos x="T6" y="T7"/>
                </a:cxn>
                <a:cxn ang="0">
                  <a:pos x="T8" y="T9"/>
                </a:cxn>
              </a:cxnLst>
              <a:rect l="0" t="0" r="r" b="b"/>
              <a:pathLst>
                <a:path w="46" h="30">
                  <a:moveTo>
                    <a:pt x="18" y="25"/>
                  </a:moveTo>
                  <a:cubicBezTo>
                    <a:pt x="9" y="21"/>
                    <a:pt x="3" y="13"/>
                    <a:pt x="0" y="4"/>
                  </a:cubicBezTo>
                  <a:cubicBezTo>
                    <a:pt x="9" y="0"/>
                    <a:pt x="19" y="1"/>
                    <a:pt x="28" y="6"/>
                  </a:cubicBezTo>
                  <a:cubicBezTo>
                    <a:pt x="37" y="10"/>
                    <a:pt x="43" y="18"/>
                    <a:pt x="46" y="27"/>
                  </a:cubicBezTo>
                  <a:cubicBezTo>
                    <a:pt x="37" y="30"/>
                    <a:pt x="27" y="30"/>
                    <a:pt x="18" y="2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4" name="Freeform 556"/>
            <p:cNvSpPr/>
            <p:nvPr/>
          </p:nvSpPr>
          <p:spPr bwMode="auto">
            <a:xfrm>
              <a:off x="1444626" y="3816351"/>
              <a:ext cx="165100" cy="198438"/>
            </a:xfrm>
            <a:custGeom>
              <a:avLst/>
              <a:gdLst>
                <a:gd name="T0" fmla="*/ 10 w 44"/>
                <a:gd name="T1" fmla="*/ 35 h 53"/>
                <a:gd name="T2" fmla="*/ 2 w 44"/>
                <a:gd name="T3" fmla="*/ 0 h 53"/>
                <a:gd name="T4" fmla="*/ 33 w 44"/>
                <a:gd name="T5" fmla="*/ 17 h 53"/>
                <a:gd name="T6" fmla="*/ 42 w 44"/>
                <a:gd name="T7" fmla="*/ 53 h 53"/>
                <a:gd name="T8" fmla="*/ 10 w 44"/>
                <a:gd name="T9" fmla="*/ 35 h 53"/>
              </a:gdLst>
              <a:ahLst/>
              <a:cxnLst>
                <a:cxn ang="0">
                  <a:pos x="T0" y="T1"/>
                </a:cxn>
                <a:cxn ang="0">
                  <a:pos x="T2" y="T3"/>
                </a:cxn>
                <a:cxn ang="0">
                  <a:pos x="T4" y="T5"/>
                </a:cxn>
                <a:cxn ang="0">
                  <a:pos x="T6" y="T7"/>
                </a:cxn>
                <a:cxn ang="0">
                  <a:pos x="T8" y="T9"/>
                </a:cxn>
              </a:cxnLst>
              <a:rect l="0" t="0" r="r" b="b"/>
              <a:pathLst>
                <a:path w="44" h="53">
                  <a:moveTo>
                    <a:pt x="10" y="35"/>
                  </a:moveTo>
                  <a:cubicBezTo>
                    <a:pt x="3" y="24"/>
                    <a:pt x="0" y="12"/>
                    <a:pt x="2" y="0"/>
                  </a:cubicBezTo>
                  <a:cubicBezTo>
                    <a:pt x="14" y="1"/>
                    <a:pt x="25" y="7"/>
                    <a:pt x="33" y="17"/>
                  </a:cubicBezTo>
                  <a:cubicBezTo>
                    <a:pt x="41" y="28"/>
                    <a:pt x="44" y="41"/>
                    <a:pt x="42" y="53"/>
                  </a:cubicBezTo>
                  <a:cubicBezTo>
                    <a:pt x="30" y="51"/>
                    <a:pt x="18" y="45"/>
                    <a:pt x="10" y="35"/>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5" name="Freeform 557"/>
            <p:cNvSpPr/>
            <p:nvPr/>
          </p:nvSpPr>
          <p:spPr bwMode="auto">
            <a:xfrm>
              <a:off x="1155701" y="3940176"/>
              <a:ext cx="165100" cy="101600"/>
            </a:xfrm>
            <a:custGeom>
              <a:avLst/>
              <a:gdLst>
                <a:gd name="T0" fmla="*/ 18 w 44"/>
                <a:gd name="T1" fmla="*/ 23 h 27"/>
                <a:gd name="T2" fmla="*/ 0 w 44"/>
                <a:gd name="T3" fmla="*/ 4 h 27"/>
                <a:gd name="T4" fmla="*/ 26 w 44"/>
                <a:gd name="T5" fmla="*/ 4 h 27"/>
                <a:gd name="T6" fmla="*/ 44 w 44"/>
                <a:gd name="T7" fmla="*/ 24 h 27"/>
                <a:gd name="T8" fmla="*/ 18 w 44"/>
                <a:gd name="T9" fmla="*/ 23 h 27"/>
              </a:gdLst>
              <a:ahLst/>
              <a:cxnLst>
                <a:cxn ang="0">
                  <a:pos x="T0" y="T1"/>
                </a:cxn>
                <a:cxn ang="0">
                  <a:pos x="T2" y="T3"/>
                </a:cxn>
                <a:cxn ang="0">
                  <a:pos x="T4" y="T5"/>
                </a:cxn>
                <a:cxn ang="0">
                  <a:pos x="T6" y="T7"/>
                </a:cxn>
                <a:cxn ang="0">
                  <a:pos x="T8" y="T9"/>
                </a:cxn>
              </a:cxnLst>
              <a:rect l="0" t="0" r="r" b="b"/>
              <a:pathLst>
                <a:path w="44" h="27">
                  <a:moveTo>
                    <a:pt x="18" y="23"/>
                  </a:moveTo>
                  <a:cubicBezTo>
                    <a:pt x="9" y="19"/>
                    <a:pt x="3" y="12"/>
                    <a:pt x="0" y="4"/>
                  </a:cubicBezTo>
                  <a:cubicBezTo>
                    <a:pt x="8" y="0"/>
                    <a:pt x="18" y="0"/>
                    <a:pt x="26" y="4"/>
                  </a:cubicBezTo>
                  <a:cubicBezTo>
                    <a:pt x="35" y="8"/>
                    <a:pt x="41" y="15"/>
                    <a:pt x="44" y="24"/>
                  </a:cubicBezTo>
                  <a:cubicBezTo>
                    <a:pt x="36" y="27"/>
                    <a:pt x="26" y="27"/>
                    <a:pt x="18" y="23"/>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6" name="Freeform 558"/>
            <p:cNvSpPr/>
            <p:nvPr/>
          </p:nvSpPr>
          <p:spPr bwMode="auto">
            <a:xfrm>
              <a:off x="1508126" y="4187826"/>
              <a:ext cx="247650" cy="112713"/>
            </a:xfrm>
            <a:custGeom>
              <a:avLst/>
              <a:gdLst>
                <a:gd name="T0" fmla="*/ 32 w 66"/>
                <a:gd name="T1" fmla="*/ 29 h 30"/>
                <a:gd name="T2" fmla="*/ 0 w 66"/>
                <a:gd name="T3" fmla="*/ 12 h 30"/>
                <a:gd name="T4" fmla="*/ 34 w 66"/>
                <a:gd name="T5" fmla="*/ 1 h 30"/>
                <a:gd name="T6" fmla="*/ 66 w 66"/>
                <a:gd name="T7" fmla="*/ 18 h 30"/>
                <a:gd name="T8" fmla="*/ 32 w 66"/>
                <a:gd name="T9" fmla="*/ 29 h 30"/>
              </a:gdLst>
              <a:ahLst/>
              <a:cxnLst>
                <a:cxn ang="0">
                  <a:pos x="T0" y="T1"/>
                </a:cxn>
                <a:cxn ang="0">
                  <a:pos x="T2" y="T3"/>
                </a:cxn>
                <a:cxn ang="0">
                  <a:pos x="T4" y="T5"/>
                </a:cxn>
                <a:cxn ang="0">
                  <a:pos x="T6" y="T7"/>
                </a:cxn>
                <a:cxn ang="0">
                  <a:pos x="T8" y="T9"/>
                </a:cxn>
              </a:cxnLst>
              <a:rect l="0" t="0" r="r" b="b"/>
              <a:pathLst>
                <a:path w="66" h="30">
                  <a:moveTo>
                    <a:pt x="32" y="29"/>
                  </a:moveTo>
                  <a:cubicBezTo>
                    <a:pt x="19" y="28"/>
                    <a:pt x="8" y="22"/>
                    <a:pt x="0" y="12"/>
                  </a:cubicBezTo>
                  <a:cubicBezTo>
                    <a:pt x="9" y="5"/>
                    <a:pt x="21" y="0"/>
                    <a:pt x="34" y="1"/>
                  </a:cubicBezTo>
                  <a:cubicBezTo>
                    <a:pt x="47" y="2"/>
                    <a:pt x="58" y="9"/>
                    <a:pt x="66" y="18"/>
                  </a:cubicBezTo>
                  <a:cubicBezTo>
                    <a:pt x="57" y="26"/>
                    <a:pt x="45" y="30"/>
                    <a:pt x="32" y="29"/>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7" name="Freeform 559"/>
            <p:cNvSpPr/>
            <p:nvPr/>
          </p:nvSpPr>
          <p:spPr bwMode="auto">
            <a:xfrm>
              <a:off x="2093913" y="3781426"/>
              <a:ext cx="134938" cy="233363"/>
            </a:xfrm>
            <a:custGeom>
              <a:avLst/>
              <a:gdLst>
                <a:gd name="T0" fmla="*/ 5 w 36"/>
                <a:gd name="T1" fmla="*/ 36 h 62"/>
                <a:gd name="T2" fmla="*/ 7 w 36"/>
                <a:gd name="T3" fmla="*/ 0 h 62"/>
                <a:gd name="T4" fmla="*/ 32 w 36"/>
                <a:gd name="T5" fmla="*/ 26 h 62"/>
                <a:gd name="T6" fmla="*/ 30 w 36"/>
                <a:gd name="T7" fmla="*/ 62 h 62"/>
                <a:gd name="T8" fmla="*/ 5 w 36"/>
                <a:gd name="T9" fmla="*/ 36 h 62"/>
              </a:gdLst>
              <a:ahLst/>
              <a:cxnLst>
                <a:cxn ang="0">
                  <a:pos x="T0" y="T1"/>
                </a:cxn>
                <a:cxn ang="0">
                  <a:pos x="T2" y="T3"/>
                </a:cxn>
                <a:cxn ang="0">
                  <a:pos x="T4" y="T5"/>
                </a:cxn>
                <a:cxn ang="0">
                  <a:pos x="T6" y="T7"/>
                </a:cxn>
                <a:cxn ang="0">
                  <a:pos x="T8" y="T9"/>
                </a:cxn>
              </a:cxnLst>
              <a:rect l="0" t="0" r="r" b="b"/>
              <a:pathLst>
                <a:path w="36" h="62">
                  <a:moveTo>
                    <a:pt x="5" y="36"/>
                  </a:moveTo>
                  <a:cubicBezTo>
                    <a:pt x="0" y="24"/>
                    <a:pt x="1" y="11"/>
                    <a:pt x="7" y="0"/>
                  </a:cubicBezTo>
                  <a:cubicBezTo>
                    <a:pt x="18" y="5"/>
                    <a:pt x="27" y="14"/>
                    <a:pt x="32" y="26"/>
                  </a:cubicBezTo>
                  <a:cubicBezTo>
                    <a:pt x="36" y="38"/>
                    <a:pt x="35" y="51"/>
                    <a:pt x="30" y="62"/>
                  </a:cubicBezTo>
                  <a:cubicBezTo>
                    <a:pt x="19" y="57"/>
                    <a:pt x="10" y="48"/>
                    <a:pt x="5" y="36"/>
                  </a:cubicBezTo>
                  <a:close/>
                </a:path>
              </a:pathLst>
            </a:custGeom>
            <a:solidFill>
              <a:srgbClr val="79BD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0" name="Freeform 569"/>
            <p:cNvSpPr/>
            <p:nvPr/>
          </p:nvSpPr>
          <p:spPr bwMode="auto">
            <a:xfrm>
              <a:off x="1854201" y="5245101"/>
              <a:ext cx="82550" cy="104775"/>
            </a:xfrm>
            <a:custGeom>
              <a:avLst/>
              <a:gdLst>
                <a:gd name="T0" fmla="*/ 0 w 52"/>
                <a:gd name="T1" fmla="*/ 66 h 66"/>
                <a:gd name="T2" fmla="*/ 35 w 52"/>
                <a:gd name="T3" fmla="*/ 0 h 66"/>
                <a:gd name="T4" fmla="*/ 52 w 52"/>
                <a:gd name="T5" fmla="*/ 61 h 66"/>
                <a:gd name="T6" fmla="*/ 0 w 52"/>
                <a:gd name="T7" fmla="*/ 66 h 66"/>
              </a:gdLst>
              <a:ahLst/>
              <a:cxnLst>
                <a:cxn ang="0">
                  <a:pos x="T0" y="T1"/>
                </a:cxn>
                <a:cxn ang="0">
                  <a:pos x="T2" y="T3"/>
                </a:cxn>
                <a:cxn ang="0">
                  <a:pos x="T4" y="T5"/>
                </a:cxn>
                <a:cxn ang="0">
                  <a:pos x="T6" y="T7"/>
                </a:cxn>
              </a:cxnLst>
              <a:rect l="0" t="0" r="r" b="b"/>
              <a:pathLst>
                <a:path w="52" h="66">
                  <a:moveTo>
                    <a:pt x="0" y="66"/>
                  </a:moveTo>
                  <a:lnTo>
                    <a:pt x="35" y="0"/>
                  </a:lnTo>
                  <a:lnTo>
                    <a:pt x="52" y="61"/>
                  </a:lnTo>
                  <a:lnTo>
                    <a:pt x="0" y="6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1" name="Freeform 574"/>
            <p:cNvSpPr/>
            <p:nvPr/>
          </p:nvSpPr>
          <p:spPr bwMode="auto">
            <a:xfrm>
              <a:off x="4860926" y="4621213"/>
              <a:ext cx="55563" cy="134938"/>
            </a:xfrm>
            <a:custGeom>
              <a:avLst/>
              <a:gdLst>
                <a:gd name="T0" fmla="*/ 35 w 35"/>
                <a:gd name="T1" fmla="*/ 7 h 85"/>
                <a:gd name="T2" fmla="*/ 7 w 35"/>
                <a:gd name="T3" fmla="*/ 85 h 85"/>
                <a:gd name="T4" fmla="*/ 0 w 35"/>
                <a:gd name="T5" fmla="*/ 0 h 85"/>
                <a:gd name="T6" fmla="*/ 35 w 35"/>
                <a:gd name="T7" fmla="*/ 7 h 85"/>
              </a:gdLst>
              <a:ahLst/>
              <a:cxnLst>
                <a:cxn ang="0">
                  <a:pos x="T0" y="T1"/>
                </a:cxn>
                <a:cxn ang="0">
                  <a:pos x="T2" y="T3"/>
                </a:cxn>
                <a:cxn ang="0">
                  <a:pos x="T4" y="T5"/>
                </a:cxn>
                <a:cxn ang="0">
                  <a:pos x="T6" y="T7"/>
                </a:cxn>
              </a:cxnLst>
              <a:rect l="0" t="0" r="r" b="b"/>
              <a:pathLst>
                <a:path w="35" h="85">
                  <a:moveTo>
                    <a:pt x="35" y="7"/>
                  </a:moveTo>
                  <a:lnTo>
                    <a:pt x="7" y="85"/>
                  </a:lnTo>
                  <a:lnTo>
                    <a:pt x="0" y="0"/>
                  </a:lnTo>
                  <a:lnTo>
                    <a:pt x="35" y="7"/>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2" name="Freeform 577"/>
            <p:cNvSpPr/>
            <p:nvPr/>
          </p:nvSpPr>
          <p:spPr bwMode="auto">
            <a:xfrm>
              <a:off x="4233863" y="5245101"/>
              <a:ext cx="82550" cy="104775"/>
            </a:xfrm>
            <a:custGeom>
              <a:avLst/>
              <a:gdLst>
                <a:gd name="T0" fmla="*/ 52 w 52"/>
                <a:gd name="T1" fmla="*/ 66 h 66"/>
                <a:gd name="T2" fmla="*/ 17 w 52"/>
                <a:gd name="T3" fmla="*/ 0 h 66"/>
                <a:gd name="T4" fmla="*/ 0 w 52"/>
                <a:gd name="T5" fmla="*/ 61 h 66"/>
                <a:gd name="T6" fmla="*/ 52 w 52"/>
                <a:gd name="T7" fmla="*/ 66 h 66"/>
              </a:gdLst>
              <a:ahLst/>
              <a:cxnLst>
                <a:cxn ang="0">
                  <a:pos x="T0" y="T1"/>
                </a:cxn>
                <a:cxn ang="0">
                  <a:pos x="T2" y="T3"/>
                </a:cxn>
                <a:cxn ang="0">
                  <a:pos x="T4" y="T5"/>
                </a:cxn>
                <a:cxn ang="0">
                  <a:pos x="T6" y="T7"/>
                </a:cxn>
              </a:cxnLst>
              <a:rect l="0" t="0" r="r" b="b"/>
              <a:pathLst>
                <a:path w="52" h="66">
                  <a:moveTo>
                    <a:pt x="52" y="66"/>
                  </a:moveTo>
                  <a:lnTo>
                    <a:pt x="17" y="0"/>
                  </a:lnTo>
                  <a:lnTo>
                    <a:pt x="0" y="61"/>
                  </a:lnTo>
                  <a:lnTo>
                    <a:pt x="52" y="66"/>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3" name="Freeform 578"/>
            <p:cNvSpPr/>
            <p:nvPr/>
          </p:nvSpPr>
          <p:spPr bwMode="auto">
            <a:xfrm>
              <a:off x="4233863" y="5245101"/>
              <a:ext cx="82550" cy="104775"/>
            </a:xfrm>
            <a:custGeom>
              <a:avLst/>
              <a:gdLst>
                <a:gd name="T0" fmla="*/ 52 w 52"/>
                <a:gd name="T1" fmla="*/ 66 h 66"/>
                <a:gd name="T2" fmla="*/ 17 w 52"/>
                <a:gd name="T3" fmla="*/ 0 h 66"/>
                <a:gd name="T4" fmla="*/ 0 w 52"/>
                <a:gd name="T5" fmla="*/ 61 h 66"/>
                <a:gd name="T6" fmla="*/ 52 w 52"/>
                <a:gd name="T7" fmla="*/ 66 h 66"/>
              </a:gdLst>
              <a:ahLst/>
              <a:cxnLst>
                <a:cxn ang="0">
                  <a:pos x="T0" y="T1"/>
                </a:cxn>
                <a:cxn ang="0">
                  <a:pos x="T2" y="T3"/>
                </a:cxn>
                <a:cxn ang="0">
                  <a:pos x="T4" y="T5"/>
                </a:cxn>
                <a:cxn ang="0">
                  <a:pos x="T6" y="T7"/>
                </a:cxn>
              </a:cxnLst>
              <a:rect l="0" t="0" r="r" b="b"/>
              <a:pathLst>
                <a:path w="52" h="66">
                  <a:moveTo>
                    <a:pt x="52" y="66"/>
                  </a:moveTo>
                  <a:lnTo>
                    <a:pt x="17" y="0"/>
                  </a:lnTo>
                  <a:lnTo>
                    <a:pt x="0" y="61"/>
                  </a:lnTo>
                  <a:lnTo>
                    <a:pt x="52" y="6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4" name="Freeform 580"/>
            <p:cNvSpPr/>
            <p:nvPr/>
          </p:nvSpPr>
          <p:spPr bwMode="auto">
            <a:xfrm>
              <a:off x="2998788" y="5245101"/>
              <a:ext cx="85725" cy="104775"/>
            </a:xfrm>
            <a:custGeom>
              <a:avLst/>
              <a:gdLst>
                <a:gd name="T0" fmla="*/ 54 w 54"/>
                <a:gd name="T1" fmla="*/ 66 h 66"/>
                <a:gd name="T2" fmla="*/ 19 w 54"/>
                <a:gd name="T3" fmla="*/ 0 h 66"/>
                <a:gd name="T4" fmla="*/ 0 w 54"/>
                <a:gd name="T5" fmla="*/ 61 h 66"/>
                <a:gd name="T6" fmla="*/ 54 w 54"/>
                <a:gd name="T7" fmla="*/ 66 h 66"/>
              </a:gdLst>
              <a:ahLst/>
              <a:cxnLst>
                <a:cxn ang="0">
                  <a:pos x="T0" y="T1"/>
                </a:cxn>
                <a:cxn ang="0">
                  <a:pos x="T2" y="T3"/>
                </a:cxn>
                <a:cxn ang="0">
                  <a:pos x="T4" y="T5"/>
                </a:cxn>
                <a:cxn ang="0">
                  <a:pos x="T6" y="T7"/>
                </a:cxn>
              </a:cxnLst>
              <a:rect l="0" t="0" r="r" b="b"/>
              <a:pathLst>
                <a:path w="54" h="66">
                  <a:moveTo>
                    <a:pt x="54" y="66"/>
                  </a:moveTo>
                  <a:lnTo>
                    <a:pt x="19" y="0"/>
                  </a:lnTo>
                  <a:lnTo>
                    <a:pt x="0" y="61"/>
                  </a:lnTo>
                  <a:lnTo>
                    <a:pt x="54" y="6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5" name="Freeform 582"/>
            <p:cNvSpPr/>
            <p:nvPr/>
          </p:nvSpPr>
          <p:spPr bwMode="auto">
            <a:xfrm>
              <a:off x="2330451" y="5245101"/>
              <a:ext cx="82550" cy="104775"/>
            </a:xfrm>
            <a:custGeom>
              <a:avLst/>
              <a:gdLst>
                <a:gd name="T0" fmla="*/ 52 w 52"/>
                <a:gd name="T1" fmla="*/ 66 h 66"/>
                <a:gd name="T2" fmla="*/ 17 w 52"/>
                <a:gd name="T3" fmla="*/ 0 h 66"/>
                <a:gd name="T4" fmla="*/ 0 w 52"/>
                <a:gd name="T5" fmla="*/ 61 h 66"/>
                <a:gd name="T6" fmla="*/ 52 w 52"/>
                <a:gd name="T7" fmla="*/ 66 h 66"/>
              </a:gdLst>
              <a:ahLst/>
              <a:cxnLst>
                <a:cxn ang="0">
                  <a:pos x="T0" y="T1"/>
                </a:cxn>
                <a:cxn ang="0">
                  <a:pos x="T2" y="T3"/>
                </a:cxn>
                <a:cxn ang="0">
                  <a:pos x="T4" y="T5"/>
                </a:cxn>
                <a:cxn ang="0">
                  <a:pos x="T6" y="T7"/>
                </a:cxn>
              </a:cxnLst>
              <a:rect l="0" t="0" r="r" b="b"/>
              <a:pathLst>
                <a:path w="52" h="66">
                  <a:moveTo>
                    <a:pt x="52" y="66"/>
                  </a:moveTo>
                  <a:lnTo>
                    <a:pt x="17" y="0"/>
                  </a:lnTo>
                  <a:lnTo>
                    <a:pt x="0" y="61"/>
                  </a:lnTo>
                  <a:lnTo>
                    <a:pt x="52" y="6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6" name="Freeform 590"/>
            <p:cNvSpPr>
              <a:spLocks noEditPoints="1"/>
            </p:cNvSpPr>
            <p:nvPr/>
          </p:nvSpPr>
          <p:spPr bwMode="auto">
            <a:xfrm>
              <a:off x="1403351" y="5541963"/>
              <a:ext cx="225425" cy="44450"/>
            </a:xfrm>
            <a:custGeom>
              <a:avLst/>
              <a:gdLst>
                <a:gd name="T0" fmla="*/ 42 w 60"/>
                <a:gd name="T1" fmla="*/ 12 h 12"/>
                <a:gd name="T2" fmla="*/ 42 w 60"/>
                <a:gd name="T3" fmla="*/ 12 h 12"/>
                <a:gd name="T4" fmla="*/ 42 w 60"/>
                <a:gd name="T5" fmla="*/ 12 h 12"/>
                <a:gd name="T6" fmla="*/ 42 w 60"/>
                <a:gd name="T7" fmla="*/ 12 h 12"/>
                <a:gd name="T8" fmla="*/ 60 w 60"/>
                <a:gd name="T9" fmla="*/ 10 h 12"/>
                <a:gd name="T10" fmla="*/ 42 w 60"/>
                <a:gd name="T11" fmla="*/ 12 h 12"/>
                <a:gd name="T12" fmla="*/ 60 w 60"/>
                <a:gd name="T13" fmla="*/ 10 h 12"/>
                <a:gd name="T14" fmla="*/ 60 w 60"/>
                <a:gd name="T15" fmla="*/ 10 h 12"/>
                <a:gd name="T16" fmla="*/ 60 w 60"/>
                <a:gd name="T17" fmla="*/ 10 h 12"/>
                <a:gd name="T18" fmla="*/ 60 w 60"/>
                <a:gd name="T19" fmla="*/ 10 h 12"/>
                <a:gd name="T20" fmla="*/ 1 w 60"/>
                <a:gd name="T21" fmla="*/ 1 h 12"/>
                <a:gd name="T22" fmla="*/ 1 w 60"/>
                <a:gd name="T23" fmla="*/ 1 h 12"/>
                <a:gd name="T24" fmla="*/ 1 w 60"/>
                <a:gd name="T25" fmla="*/ 1 h 12"/>
                <a:gd name="T26" fmla="*/ 0 w 60"/>
                <a:gd name="T27" fmla="*/ 0 h 12"/>
                <a:gd name="T28" fmla="*/ 0 w 60"/>
                <a:gd name="T29" fmla="*/ 0 h 12"/>
                <a:gd name="T30" fmla="*/ 0 w 60"/>
                <a:gd name="T31" fmla="*/ 0 h 12"/>
                <a:gd name="T32" fmla="*/ 0 w 60"/>
                <a:gd name="T33" fmla="*/ 0 h 12"/>
                <a:gd name="T34" fmla="*/ 0 w 60"/>
                <a:gd name="T35" fmla="*/ 0 h 12"/>
                <a:gd name="T36" fmla="*/ 0 w 60"/>
                <a:gd name="T3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0" h="12">
                  <a:moveTo>
                    <a:pt x="42" y="12"/>
                  </a:moveTo>
                  <a:cubicBezTo>
                    <a:pt x="42" y="12"/>
                    <a:pt x="42" y="12"/>
                    <a:pt x="42" y="12"/>
                  </a:cubicBezTo>
                  <a:cubicBezTo>
                    <a:pt x="42" y="12"/>
                    <a:pt x="42" y="12"/>
                    <a:pt x="42" y="12"/>
                  </a:cubicBezTo>
                  <a:cubicBezTo>
                    <a:pt x="42" y="12"/>
                    <a:pt x="42" y="12"/>
                    <a:pt x="42" y="12"/>
                  </a:cubicBezTo>
                  <a:moveTo>
                    <a:pt x="60" y="10"/>
                  </a:moveTo>
                  <a:cubicBezTo>
                    <a:pt x="54" y="12"/>
                    <a:pt x="48" y="12"/>
                    <a:pt x="42" y="12"/>
                  </a:cubicBezTo>
                  <a:cubicBezTo>
                    <a:pt x="48" y="12"/>
                    <a:pt x="54" y="12"/>
                    <a:pt x="60" y="10"/>
                  </a:cubicBezTo>
                  <a:moveTo>
                    <a:pt x="60" y="10"/>
                  </a:moveTo>
                  <a:cubicBezTo>
                    <a:pt x="60" y="10"/>
                    <a:pt x="60" y="10"/>
                    <a:pt x="60" y="10"/>
                  </a:cubicBezTo>
                  <a:cubicBezTo>
                    <a:pt x="60" y="10"/>
                    <a:pt x="60" y="10"/>
                    <a:pt x="60" y="10"/>
                  </a:cubicBezTo>
                  <a:moveTo>
                    <a:pt x="1" y="1"/>
                  </a:moveTo>
                  <a:cubicBezTo>
                    <a:pt x="1" y="1"/>
                    <a:pt x="1" y="1"/>
                    <a:pt x="1" y="1"/>
                  </a:cubicBezTo>
                  <a:cubicBezTo>
                    <a:pt x="1" y="1"/>
                    <a:pt x="1" y="1"/>
                    <a:pt x="1" y="1"/>
                  </a:cubicBezTo>
                  <a:moveTo>
                    <a:pt x="0" y="0"/>
                  </a:moveTo>
                  <a:cubicBezTo>
                    <a:pt x="0" y="0"/>
                    <a:pt x="0" y="0"/>
                    <a:pt x="0" y="0"/>
                  </a:cubicBezTo>
                  <a:cubicBezTo>
                    <a:pt x="0" y="0"/>
                    <a:pt x="0" y="0"/>
                    <a:pt x="0" y="0"/>
                  </a:cubicBezTo>
                  <a:moveTo>
                    <a:pt x="0" y="0"/>
                  </a:moveTo>
                  <a:cubicBezTo>
                    <a:pt x="0" y="0"/>
                    <a:pt x="0" y="0"/>
                    <a:pt x="0" y="0"/>
                  </a:cubicBezTo>
                  <a:cubicBezTo>
                    <a:pt x="0" y="0"/>
                    <a:pt x="0" y="0"/>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7" name="Oval 591"/>
            <p:cNvSpPr>
              <a:spLocks noChangeArrowheads="1"/>
            </p:cNvSpPr>
            <p:nvPr/>
          </p:nvSpPr>
          <p:spPr bwMode="auto">
            <a:xfrm>
              <a:off x="4508501" y="5594351"/>
              <a:ext cx="1588" cy="1588"/>
            </a:xfrm>
            <a:prstGeom prst="ellipse">
              <a:avLst/>
            </a:pr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8" name="Freeform 592"/>
            <p:cNvSpPr>
              <a:spLocks noEditPoints="1"/>
            </p:cNvSpPr>
            <p:nvPr/>
          </p:nvSpPr>
          <p:spPr bwMode="auto">
            <a:xfrm>
              <a:off x="4508501" y="5591176"/>
              <a:ext cx="3175" cy="3175"/>
            </a:xfrm>
            <a:custGeom>
              <a:avLst/>
              <a:gdLst>
                <a:gd name="T0" fmla="*/ 1 w 1"/>
                <a:gd name="T1" fmla="*/ 0 h 1"/>
                <a:gd name="T2" fmla="*/ 0 w 1"/>
                <a:gd name="T3" fmla="*/ 1 h 1"/>
                <a:gd name="T4" fmla="*/ 0 w 1"/>
                <a:gd name="T5" fmla="*/ 1 h 1"/>
                <a:gd name="T6" fmla="*/ 1 w 1"/>
                <a:gd name="T7" fmla="*/ 0 h 1"/>
                <a:gd name="T8" fmla="*/ 1 w 1"/>
                <a:gd name="T9" fmla="*/ 0 h 1"/>
                <a:gd name="T10" fmla="*/ 1 w 1"/>
                <a:gd name="T11" fmla="*/ 0 h 1"/>
                <a:gd name="T12" fmla="*/ 1 w 1"/>
                <a:gd name="T13" fmla="*/ 0 h 1"/>
                <a:gd name="T14" fmla="*/ 1 w 1"/>
                <a:gd name="T15" fmla="*/ 0 h 1"/>
                <a:gd name="T16" fmla="*/ 1 w 1"/>
                <a:gd name="T17" fmla="*/ 0 h 1"/>
                <a:gd name="T18" fmla="*/ 1 w 1"/>
                <a:gd name="T19" fmla="*/ 0 h 1"/>
                <a:gd name="T20" fmla="*/ 1 w 1"/>
                <a:gd name="T21"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 h="1">
                  <a:moveTo>
                    <a:pt x="1" y="0"/>
                  </a:moveTo>
                  <a:cubicBezTo>
                    <a:pt x="1" y="0"/>
                    <a:pt x="0" y="1"/>
                    <a:pt x="0" y="1"/>
                  </a:cubicBezTo>
                  <a:cubicBezTo>
                    <a:pt x="0" y="1"/>
                    <a:pt x="0" y="1"/>
                    <a:pt x="0" y="1"/>
                  </a:cubicBezTo>
                  <a:cubicBezTo>
                    <a:pt x="0" y="1"/>
                    <a:pt x="1" y="0"/>
                    <a:pt x="1" y="0"/>
                  </a:cubicBezTo>
                  <a:moveTo>
                    <a:pt x="1" y="0"/>
                  </a:moveTo>
                  <a:cubicBezTo>
                    <a:pt x="1" y="0"/>
                    <a:pt x="1" y="0"/>
                    <a:pt x="1" y="0"/>
                  </a:cubicBezTo>
                  <a:cubicBezTo>
                    <a:pt x="1" y="0"/>
                    <a:pt x="1" y="0"/>
                    <a:pt x="1" y="0"/>
                  </a:cubicBezTo>
                  <a:cubicBezTo>
                    <a:pt x="1" y="0"/>
                    <a:pt x="1" y="0"/>
                    <a:pt x="1" y="0"/>
                  </a:cubicBezTo>
                  <a:moveTo>
                    <a:pt x="1" y="0"/>
                  </a:moveTo>
                  <a:cubicBezTo>
                    <a:pt x="1" y="0"/>
                    <a:pt x="1" y="0"/>
                    <a:pt x="1" y="0"/>
                  </a:cubicBezTo>
                  <a:cubicBezTo>
                    <a:pt x="1" y="0"/>
                    <a:pt x="1" y="0"/>
                    <a:pt x="1"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9" name="Freeform 593"/>
            <p:cNvSpPr/>
            <p:nvPr/>
          </p:nvSpPr>
          <p:spPr bwMode="auto">
            <a:xfrm>
              <a:off x="4437063" y="5616576"/>
              <a:ext cx="104775" cy="63500"/>
            </a:xfrm>
            <a:custGeom>
              <a:avLst/>
              <a:gdLst>
                <a:gd name="T0" fmla="*/ 0 w 28"/>
                <a:gd name="T1" fmla="*/ 0 h 17"/>
                <a:gd name="T2" fmla="*/ 8 w 28"/>
                <a:gd name="T3" fmla="*/ 17 h 17"/>
                <a:gd name="T4" fmla="*/ 27 w 28"/>
                <a:gd name="T5" fmla="*/ 17 h 17"/>
                <a:gd name="T6" fmla="*/ 28 w 28"/>
                <a:gd name="T7" fmla="*/ 16 h 17"/>
                <a:gd name="T8" fmla="*/ 6 w 28"/>
                <a:gd name="T9" fmla="*/ 1 h 17"/>
                <a:gd name="T10" fmla="*/ 6 w 28"/>
                <a:gd name="T11" fmla="*/ 0 h 17"/>
                <a:gd name="T12" fmla="*/ 6 w 28"/>
                <a:gd name="T13" fmla="*/ 0 h 17"/>
                <a:gd name="T14" fmla="*/ 6 w 28"/>
                <a:gd name="T15" fmla="*/ 0 h 17"/>
                <a:gd name="T16" fmla="*/ 0 w 28"/>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17">
                  <a:moveTo>
                    <a:pt x="0" y="0"/>
                  </a:moveTo>
                  <a:cubicBezTo>
                    <a:pt x="3" y="5"/>
                    <a:pt x="6" y="11"/>
                    <a:pt x="8" y="17"/>
                  </a:cubicBezTo>
                  <a:cubicBezTo>
                    <a:pt x="27" y="17"/>
                    <a:pt x="27" y="17"/>
                    <a:pt x="27" y="17"/>
                  </a:cubicBezTo>
                  <a:cubicBezTo>
                    <a:pt x="27" y="17"/>
                    <a:pt x="28" y="17"/>
                    <a:pt x="28" y="16"/>
                  </a:cubicBezTo>
                  <a:cubicBezTo>
                    <a:pt x="24" y="9"/>
                    <a:pt x="16" y="3"/>
                    <a:pt x="6" y="1"/>
                  </a:cubicBezTo>
                  <a:cubicBezTo>
                    <a:pt x="6" y="0"/>
                    <a:pt x="6" y="0"/>
                    <a:pt x="6" y="0"/>
                  </a:cubicBezTo>
                  <a:cubicBezTo>
                    <a:pt x="6" y="0"/>
                    <a:pt x="6" y="0"/>
                    <a:pt x="6" y="0"/>
                  </a:cubicBezTo>
                  <a:cubicBezTo>
                    <a:pt x="6" y="0"/>
                    <a:pt x="6" y="0"/>
                    <a:pt x="6" y="0"/>
                  </a:cubicBezTo>
                  <a:cubicBezTo>
                    <a:pt x="4" y="0"/>
                    <a:pt x="2" y="0"/>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0" name="Freeform 594"/>
            <p:cNvSpPr/>
            <p:nvPr/>
          </p:nvSpPr>
          <p:spPr bwMode="auto">
            <a:xfrm>
              <a:off x="4567238" y="5383213"/>
              <a:ext cx="161925" cy="57150"/>
            </a:xfrm>
            <a:custGeom>
              <a:avLst/>
              <a:gdLst>
                <a:gd name="T0" fmla="*/ 43 w 43"/>
                <a:gd name="T1" fmla="*/ 0 h 15"/>
                <a:gd name="T2" fmla="*/ 4 w 43"/>
                <a:gd name="T3" fmla="*/ 0 h 15"/>
                <a:gd name="T4" fmla="*/ 0 w 43"/>
                <a:gd name="T5" fmla="*/ 5 h 15"/>
                <a:gd name="T6" fmla="*/ 4 w 43"/>
                <a:gd name="T7" fmla="*/ 6 h 15"/>
                <a:gd name="T8" fmla="*/ 26 w 43"/>
                <a:gd name="T9" fmla="*/ 15 h 15"/>
                <a:gd name="T10" fmla="*/ 43 w 43"/>
                <a:gd name="T11" fmla="*/ 0 h 15"/>
              </a:gdLst>
              <a:ahLst/>
              <a:cxnLst>
                <a:cxn ang="0">
                  <a:pos x="T0" y="T1"/>
                </a:cxn>
                <a:cxn ang="0">
                  <a:pos x="T2" y="T3"/>
                </a:cxn>
                <a:cxn ang="0">
                  <a:pos x="T4" y="T5"/>
                </a:cxn>
                <a:cxn ang="0">
                  <a:pos x="T6" y="T7"/>
                </a:cxn>
                <a:cxn ang="0">
                  <a:pos x="T8" y="T9"/>
                </a:cxn>
                <a:cxn ang="0">
                  <a:pos x="T10" y="T11"/>
                </a:cxn>
              </a:cxnLst>
              <a:rect l="0" t="0" r="r" b="b"/>
              <a:pathLst>
                <a:path w="43" h="15">
                  <a:moveTo>
                    <a:pt x="43" y="0"/>
                  </a:moveTo>
                  <a:cubicBezTo>
                    <a:pt x="4" y="0"/>
                    <a:pt x="4" y="0"/>
                    <a:pt x="4" y="0"/>
                  </a:cubicBezTo>
                  <a:cubicBezTo>
                    <a:pt x="3" y="2"/>
                    <a:pt x="2" y="3"/>
                    <a:pt x="0" y="5"/>
                  </a:cubicBezTo>
                  <a:cubicBezTo>
                    <a:pt x="2" y="5"/>
                    <a:pt x="3" y="6"/>
                    <a:pt x="4" y="6"/>
                  </a:cubicBezTo>
                  <a:cubicBezTo>
                    <a:pt x="12" y="8"/>
                    <a:pt x="19" y="11"/>
                    <a:pt x="26" y="15"/>
                  </a:cubicBezTo>
                  <a:cubicBezTo>
                    <a:pt x="33" y="11"/>
                    <a:pt x="39" y="6"/>
                    <a:pt x="43"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1" name="Freeform 595"/>
            <p:cNvSpPr/>
            <p:nvPr/>
          </p:nvSpPr>
          <p:spPr bwMode="auto">
            <a:xfrm>
              <a:off x="4473576" y="5402263"/>
              <a:ext cx="293688" cy="184150"/>
            </a:xfrm>
            <a:custGeom>
              <a:avLst/>
              <a:gdLst>
                <a:gd name="T0" fmla="*/ 25 w 78"/>
                <a:gd name="T1" fmla="*/ 0 h 49"/>
                <a:gd name="T2" fmla="*/ 25 w 78"/>
                <a:gd name="T3" fmla="*/ 1 h 49"/>
                <a:gd name="T4" fmla="*/ 28 w 78"/>
                <a:gd name="T5" fmla="*/ 3 h 49"/>
                <a:gd name="T6" fmla="*/ 50 w 78"/>
                <a:gd name="T7" fmla="*/ 31 h 49"/>
                <a:gd name="T8" fmla="*/ 37 w 78"/>
                <a:gd name="T9" fmla="*/ 33 h 49"/>
                <a:gd name="T10" fmla="*/ 15 w 78"/>
                <a:gd name="T11" fmla="*/ 27 h 49"/>
                <a:gd name="T12" fmla="*/ 8 w 78"/>
                <a:gd name="T13" fmla="*/ 23 h 49"/>
                <a:gd name="T14" fmla="*/ 0 w 78"/>
                <a:gd name="T15" fmla="*/ 34 h 49"/>
                <a:gd name="T16" fmla="*/ 8 w 78"/>
                <a:gd name="T17" fmla="*/ 44 h 49"/>
                <a:gd name="T18" fmla="*/ 18 w 78"/>
                <a:gd name="T19" fmla="*/ 47 h 49"/>
                <a:gd name="T20" fmla="*/ 36 w 78"/>
                <a:gd name="T21" fmla="*/ 49 h 49"/>
                <a:gd name="T22" fmla="*/ 78 w 78"/>
                <a:gd name="T23" fmla="*/ 37 h 49"/>
                <a:gd name="T24" fmla="*/ 78 w 78"/>
                <a:gd name="T25" fmla="*/ 37 h 49"/>
                <a:gd name="T26" fmla="*/ 51 w 78"/>
                <a:gd name="T27" fmla="*/ 10 h 49"/>
                <a:gd name="T28" fmla="*/ 51 w 78"/>
                <a:gd name="T29" fmla="*/ 10 h 49"/>
                <a:gd name="T30" fmla="*/ 29 w 78"/>
                <a:gd name="T31" fmla="*/ 1 h 49"/>
                <a:gd name="T32" fmla="*/ 25 w 78"/>
                <a:gd name="T33"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8" h="49">
                  <a:moveTo>
                    <a:pt x="25" y="0"/>
                  </a:moveTo>
                  <a:cubicBezTo>
                    <a:pt x="25" y="0"/>
                    <a:pt x="25" y="1"/>
                    <a:pt x="25" y="1"/>
                  </a:cubicBezTo>
                  <a:cubicBezTo>
                    <a:pt x="26" y="2"/>
                    <a:pt x="27" y="2"/>
                    <a:pt x="28" y="3"/>
                  </a:cubicBezTo>
                  <a:cubicBezTo>
                    <a:pt x="40" y="9"/>
                    <a:pt x="47" y="19"/>
                    <a:pt x="50" y="31"/>
                  </a:cubicBezTo>
                  <a:cubicBezTo>
                    <a:pt x="46" y="32"/>
                    <a:pt x="41" y="33"/>
                    <a:pt x="37" y="33"/>
                  </a:cubicBezTo>
                  <a:cubicBezTo>
                    <a:pt x="29" y="33"/>
                    <a:pt x="22" y="31"/>
                    <a:pt x="15" y="27"/>
                  </a:cubicBezTo>
                  <a:cubicBezTo>
                    <a:pt x="13" y="26"/>
                    <a:pt x="10" y="24"/>
                    <a:pt x="8" y="23"/>
                  </a:cubicBezTo>
                  <a:cubicBezTo>
                    <a:pt x="6" y="26"/>
                    <a:pt x="3" y="30"/>
                    <a:pt x="0" y="34"/>
                  </a:cubicBezTo>
                  <a:cubicBezTo>
                    <a:pt x="4" y="36"/>
                    <a:pt x="7" y="40"/>
                    <a:pt x="8" y="44"/>
                  </a:cubicBezTo>
                  <a:cubicBezTo>
                    <a:pt x="11" y="45"/>
                    <a:pt x="15" y="46"/>
                    <a:pt x="18" y="47"/>
                  </a:cubicBezTo>
                  <a:cubicBezTo>
                    <a:pt x="24" y="49"/>
                    <a:pt x="30" y="49"/>
                    <a:pt x="36" y="49"/>
                  </a:cubicBezTo>
                  <a:cubicBezTo>
                    <a:pt x="51" y="49"/>
                    <a:pt x="66" y="45"/>
                    <a:pt x="78" y="37"/>
                  </a:cubicBezTo>
                  <a:cubicBezTo>
                    <a:pt x="78" y="37"/>
                    <a:pt x="78" y="37"/>
                    <a:pt x="78" y="37"/>
                  </a:cubicBezTo>
                  <a:cubicBezTo>
                    <a:pt x="71" y="26"/>
                    <a:pt x="62" y="16"/>
                    <a:pt x="51" y="10"/>
                  </a:cubicBezTo>
                  <a:cubicBezTo>
                    <a:pt x="51" y="10"/>
                    <a:pt x="51" y="10"/>
                    <a:pt x="51" y="10"/>
                  </a:cubicBezTo>
                  <a:cubicBezTo>
                    <a:pt x="44" y="6"/>
                    <a:pt x="37" y="3"/>
                    <a:pt x="29" y="1"/>
                  </a:cubicBezTo>
                  <a:cubicBezTo>
                    <a:pt x="28" y="1"/>
                    <a:pt x="27" y="0"/>
                    <a:pt x="25"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2" name="Freeform 596"/>
            <p:cNvSpPr/>
            <p:nvPr/>
          </p:nvSpPr>
          <p:spPr bwMode="auto">
            <a:xfrm>
              <a:off x="1628776" y="5616576"/>
              <a:ext cx="104775" cy="63500"/>
            </a:xfrm>
            <a:custGeom>
              <a:avLst/>
              <a:gdLst>
                <a:gd name="T0" fmla="*/ 28 w 28"/>
                <a:gd name="T1" fmla="*/ 0 h 17"/>
                <a:gd name="T2" fmla="*/ 22 w 28"/>
                <a:gd name="T3" fmla="*/ 0 h 17"/>
                <a:gd name="T4" fmla="*/ 22 w 28"/>
                <a:gd name="T5" fmla="*/ 0 h 17"/>
                <a:gd name="T6" fmla="*/ 22 w 28"/>
                <a:gd name="T7" fmla="*/ 0 h 17"/>
                <a:gd name="T8" fmla="*/ 22 w 28"/>
                <a:gd name="T9" fmla="*/ 1 h 17"/>
                <a:gd name="T10" fmla="*/ 0 w 28"/>
                <a:gd name="T11" fmla="*/ 16 h 17"/>
                <a:gd name="T12" fmla="*/ 2 w 28"/>
                <a:gd name="T13" fmla="*/ 17 h 17"/>
                <a:gd name="T14" fmla="*/ 20 w 28"/>
                <a:gd name="T15" fmla="*/ 17 h 17"/>
                <a:gd name="T16" fmla="*/ 28 w 28"/>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17">
                  <a:moveTo>
                    <a:pt x="28" y="0"/>
                  </a:moveTo>
                  <a:cubicBezTo>
                    <a:pt x="26" y="0"/>
                    <a:pt x="24" y="0"/>
                    <a:pt x="22" y="0"/>
                  </a:cubicBezTo>
                  <a:cubicBezTo>
                    <a:pt x="22" y="0"/>
                    <a:pt x="22" y="0"/>
                    <a:pt x="22" y="0"/>
                  </a:cubicBezTo>
                  <a:cubicBezTo>
                    <a:pt x="22" y="0"/>
                    <a:pt x="22" y="0"/>
                    <a:pt x="22" y="0"/>
                  </a:cubicBezTo>
                  <a:cubicBezTo>
                    <a:pt x="22" y="0"/>
                    <a:pt x="22" y="0"/>
                    <a:pt x="22" y="1"/>
                  </a:cubicBezTo>
                  <a:cubicBezTo>
                    <a:pt x="12" y="3"/>
                    <a:pt x="4" y="9"/>
                    <a:pt x="0" y="16"/>
                  </a:cubicBezTo>
                  <a:cubicBezTo>
                    <a:pt x="0" y="17"/>
                    <a:pt x="1" y="17"/>
                    <a:pt x="2" y="17"/>
                  </a:cubicBezTo>
                  <a:cubicBezTo>
                    <a:pt x="20" y="17"/>
                    <a:pt x="20" y="17"/>
                    <a:pt x="20" y="17"/>
                  </a:cubicBezTo>
                  <a:cubicBezTo>
                    <a:pt x="22" y="11"/>
                    <a:pt x="25" y="5"/>
                    <a:pt x="28"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3" name="Freeform 597"/>
            <p:cNvSpPr/>
            <p:nvPr/>
          </p:nvSpPr>
          <p:spPr bwMode="auto">
            <a:xfrm>
              <a:off x="1441451" y="5383213"/>
              <a:ext cx="160338" cy="57150"/>
            </a:xfrm>
            <a:custGeom>
              <a:avLst/>
              <a:gdLst>
                <a:gd name="T0" fmla="*/ 39 w 43"/>
                <a:gd name="T1" fmla="*/ 0 h 15"/>
                <a:gd name="T2" fmla="*/ 0 w 43"/>
                <a:gd name="T3" fmla="*/ 0 h 15"/>
                <a:gd name="T4" fmla="*/ 17 w 43"/>
                <a:gd name="T5" fmla="*/ 15 h 15"/>
                <a:gd name="T6" fmla="*/ 39 w 43"/>
                <a:gd name="T7" fmla="*/ 6 h 15"/>
                <a:gd name="T8" fmla="*/ 43 w 43"/>
                <a:gd name="T9" fmla="*/ 5 h 15"/>
                <a:gd name="T10" fmla="*/ 39 w 43"/>
                <a:gd name="T11" fmla="*/ 0 h 15"/>
              </a:gdLst>
              <a:ahLst/>
              <a:cxnLst>
                <a:cxn ang="0">
                  <a:pos x="T0" y="T1"/>
                </a:cxn>
                <a:cxn ang="0">
                  <a:pos x="T2" y="T3"/>
                </a:cxn>
                <a:cxn ang="0">
                  <a:pos x="T4" y="T5"/>
                </a:cxn>
                <a:cxn ang="0">
                  <a:pos x="T6" y="T7"/>
                </a:cxn>
                <a:cxn ang="0">
                  <a:pos x="T8" y="T9"/>
                </a:cxn>
                <a:cxn ang="0">
                  <a:pos x="T10" y="T11"/>
                </a:cxn>
              </a:cxnLst>
              <a:rect l="0" t="0" r="r" b="b"/>
              <a:pathLst>
                <a:path w="43" h="15">
                  <a:moveTo>
                    <a:pt x="39" y="0"/>
                  </a:moveTo>
                  <a:cubicBezTo>
                    <a:pt x="0" y="0"/>
                    <a:pt x="0" y="0"/>
                    <a:pt x="0" y="0"/>
                  </a:cubicBezTo>
                  <a:cubicBezTo>
                    <a:pt x="4" y="6"/>
                    <a:pt x="10" y="11"/>
                    <a:pt x="17" y="15"/>
                  </a:cubicBezTo>
                  <a:cubicBezTo>
                    <a:pt x="24" y="11"/>
                    <a:pt x="31" y="8"/>
                    <a:pt x="39" y="6"/>
                  </a:cubicBezTo>
                  <a:cubicBezTo>
                    <a:pt x="40" y="6"/>
                    <a:pt x="41" y="5"/>
                    <a:pt x="43" y="5"/>
                  </a:cubicBezTo>
                  <a:cubicBezTo>
                    <a:pt x="41" y="3"/>
                    <a:pt x="40" y="2"/>
                    <a:pt x="39"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4" name="Freeform 598"/>
            <p:cNvSpPr/>
            <p:nvPr/>
          </p:nvSpPr>
          <p:spPr bwMode="auto">
            <a:xfrm>
              <a:off x="1403351" y="5402263"/>
              <a:ext cx="292100" cy="184150"/>
            </a:xfrm>
            <a:custGeom>
              <a:avLst/>
              <a:gdLst>
                <a:gd name="T0" fmla="*/ 53 w 78"/>
                <a:gd name="T1" fmla="*/ 0 h 49"/>
                <a:gd name="T2" fmla="*/ 49 w 78"/>
                <a:gd name="T3" fmla="*/ 1 h 49"/>
                <a:gd name="T4" fmla="*/ 27 w 78"/>
                <a:gd name="T5" fmla="*/ 10 h 49"/>
                <a:gd name="T6" fmla="*/ 27 w 78"/>
                <a:gd name="T7" fmla="*/ 10 h 49"/>
                <a:gd name="T8" fmla="*/ 0 w 78"/>
                <a:gd name="T9" fmla="*/ 37 h 49"/>
                <a:gd name="T10" fmla="*/ 0 w 78"/>
                <a:gd name="T11" fmla="*/ 37 h 49"/>
                <a:gd name="T12" fmla="*/ 0 w 78"/>
                <a:gd name="T13" fmla="*/ 37 h 49"/>
                <a:gd name="T14" fmla="*/ 0 w 78"/>
                <a:gd name="T15" fmla="*/ 37 h 49"/>
                <a:gd name="T16" fmla="*/ 0 w 78"/>
                <a:gd name="T17" fmla="*/ 37 h 49"/>
                <a:gd name="T18" fmla="*/ 0 w 78"/>
                <a:gd name="T19" fmla="*/ 37 h 49"/>
                <a:gd name="T20" fmla="*/ 1 w 78"/>
                <a:gd name="T21" fmla="*/ 38 h 49"/>
                <a:gd name="T22" fmla="*/ 1 w 78"/>
                <a:gd name="T23" fmla="*/ 38 h 49"/>
                <a:gd name="T24" fmla="*/ 42 w 78"/>
                <a:gd name="T25" fmla="*/ 49 h 49"/>
                <a:gd name="T26" fmla="*/ 42 w 78"/>
                <a:gd name="T27" fmla="*/ 49 h 49"/>
                <a:gd name="T28" fmla="*/ 42 w 78"/>
                <a:gd name="T29" fmla="*/ 49 h 49"/>
                <a:gd name="T30" fmla="*/ 60 w 78"/>
                <a:gd name="T31" fmla="*/ 47 h 49"/>
                <a:gd name="T32" fmla="*/ 60 w 78"/>
                <a:gd name="T33" fmla="*/ 47 h 49"/>
                <a:gd name="T34" fmla="*/ 60 w 78"/>
                <a:gd name="T35" fmla="*/ 47 h 49"/>
                <a:gd name="T36" fmla="*/ 60 w 78"/>
                <a:gd name="T37" fmla="*/ 47 h 49"/>
                <a:gd name="T38" fmla="*/ 70 w 78"/>
                <a:gd name="T39" fmla="*/ 44 h 49"/>
                <a:gd name="T40" fmla="*/ 78 w 78"/>
                <a:gd name="T41" fmla="*/ 34 h 49"/>
                <a:gd name="T42" fmla="*/ 70 w 78"/>
                <a:gd name="T43" fmla="*/ 23 h 49"/>
                <a:gd name="T44" fmla="*/ 63 w 78"/>
                <a:gd name="T45" fmla="*/ 27 h 49"/>
                <a:gd name="T46" fmla="*/ 41 w 78"/>
                <a:gd name="T47" fmla="*/ 33 h 49"/>
                <a:gd name="T48" fmla="*/ 28 w 78"/>
                <a:gd name="T49" fmla="*/ 31 h 49"/>
                <a:gd name="T50" fmla="*/ 50 w 78"/>
                <a:gd name="T51" fmla="*/ 3 h 49"/>
                <a:gd name="T52" fmla="*/ 53 w 78"/>
                <a:gd name="T53" fmla="*/ 1 h 49"/>
                <a:gd name="T54" fmla="*/ 53 w 78"/>
                <a:gd name="T55"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8" h="49">
                  <a:moveTo>
                    <a:pt x="53" y="0"/>
                  </a:moveTo>
                  <a:cubicBezTo>
                    <a:pt x="51" y="0"/>
                    <a:pt x="50" y="1"/>
                    <a:pt x="49" y="1"/>
                  </a:cubicBezTo>
                  <a:cubicBezTo>
                    <a:pt x="41" y="3"/>
                    <a:pt x="34" y="6"/>
                    <a:pt x="27" y="10"/>
                  </a:cubicBezTo>
                  <a:cubicBezTo>
                    <a:pt x="27" y="10"/>
                    <a:pt x="27" y="10"/>
                    <a:pt x="27" y="10"/>
                  </a:cubicBezTo>
                  <a:cubicBezTo>
                    <a:pt x="16" y="16"/>
                    <a:pt x="7" y="26"/>
                    <a:pt x="0" y="37"/>
                  </a:cubicBezTo>
                  <a:cubicBezTo>
                    <a:pt x="0" y="37"/>
                    <a:pt x="0" y="37"/>
                    <a:pt x="0" y="37"/>
                  </a:cubicBezTo>
                  <a:cubicBezTo>
                    <a:pt x="0" y="37"/>
                    <a:pt x="0" y="37"/>
                    <a:pt x="0" y="37"/>
                  </a:cubicBezTo>
                  <a:cubicBezTo>
                    <a:pt x="0" y="37"/>
                    <a:pt x="0" y="37"/>
                    <a:pt x="0" y="37"/>
                  </a:cubicBezTo>
                  <a:cubicBezTo>
                    <a:pt x="0" y="37"/>
                    <a:pt x="0" y="37"/>
                    <a:pt x="0" y="37"/>
                  </a:cubicBezTo>
                  <a:cubicBezTo>
                    <a:pt x="0" y="37"/>
                    <a:pt x="0" y="37"/>
                    <a:pt x="0" y="37"/>
                  </a:cubicBezTo>
                  <a:cubicBezTo>
                    <a:pt x="0" y="37"/>
                    <a:pt x="0" y="37"/>
                    <a:pt x="1" y="38"/>
                  </a:cubicBezTo>
                  <a:cubicBezTo>
                    <a:pt x="1" y="38"/>
                    <a:pt x="1" y="38"/>
                    <a:pt x="1" y="38"/>
                  </a:cubicBezTo>
                  <a:cubicBezTo>
                    <a:pt x="13" y="45"/>
                    <a:pt x="27" y="49"/>
                    <a:pt x="42" y="49"/>
                  </a:cubicBezTo>
                  <a:cubicBezTo>
                    <a:pt x="42" y="49"/>
                    <a:pt x="42" y="49"/>
                    <a:pt x="42" y="49"/>
                  </a:cubicBezTo>
                  <a:cubicBezTo>
                    <a:pt x="42" y="49"/>
                    <a:pt x="42" y="49"/>
                    <a:pt x="42" y="49"/>
                  </a:cubicBezTo>
                  <a:cubicBezTo>
                    <a:pt x="48" y="49"/>
                    <a:pt x="54" y="49"/>
                    <a:pt x="60" y="47"/>
                  </a:cubicBezTo>
                  <a:cubicBezTo>
                    <a:pt x="60" y="47"/>
                    <a:pt x="60" y="47"/>
                    <a:pt x="60" y="47"/>
                  </a:cubicBezTo>
                  <a:cubicBezTo>
                    <a:pt x="60" y="47"/>
                    <a:pt x="60" y="47"/>
                    <a:pt x="60" y="47"/>
                  </a:cubicBezTo>
                  <a:cubicBezTo>
                    <a:pt x="60" y="47"/>
                    <a:pt x="60" y="47"/>
                    <a:pt x="60" y="47"/>
                  </a:cubicBezTo>
                  <a:cubicBezTo>
                    <a:pt x="64" y="46"/>
                    <a:pt x="67" y="45"/>
                    <a:pt x="70" y="44"/>
                  </a:cubicBezTo>
                  <a:cubicBezTo>
                    <a:pt x="71" y="40"/>
                    <a:pt x="74" y="36"/>
                    <a:pt x="78" y="34"/>
                  </a:cubicBezTo>
                  <a:cubicBezTo>
                    <a:pt x="75" y="30"/>
                    <a:pt x="72" y="26"/>
                    <a:pt x="70" y="23"/>
                  </a:cubicBezTo>
                  <a:cubicBezTo>
                    <a:pt x="68" y="24"/>
                    <a:pt x="65" y="26"/>
                    <a:pt x="63" y="27"/>
                  </a:cubicBezTo>
                  <a:cubicBezTo>
                    <a:pt x="56" y="31"/>
                    <a:pt x="49" y="33"/>
                    <a:pt x="41" y="33"/>
                  </a:cubicBezTo>
                  <a:cubicBezTo>
                    <a:pt x="37" y="33"/>
                    <a:pt x="32" y="32"/>
                    <a:pt x="28" y="31"/>
                  </a:cubicBezTo>
                  <a:cubicBezTo>
                    <a:pt x="31" y="19"/>
                    <a:pt x="38" y="9"/>
                    <a:pt x="50" y="3"/>
                  </a:cubicBezTo>
                  <a:cubicBezTo>
                    <a:pt x="51" y="2"/>
                    <a:pt x="52" y="2"/>
                    <a:pt x="53" y="1"/>
                  </a:cubicBezTo>
                  <a:cubicBezTo>
                    <a:pt x="53" y="1"/>
                    <a:pt x="53" y="0"/>
                    <a:pt x="53"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5" name="Freeform 605"/>
            <p:cNvSpPr/>
            <p:nvPr/>
          </p:nvSpPr>
          <p:spPr bwMode="auto">
            <a:xfrm>
              <a:off x="3463926" y="5383213"/>
              <a:ext cx="60325" cy="4763"/>
            </a:xfrm>
            <a:custGeom>
              <a:avLst/>
              <a:gdLst>
                <a:gd name="T0" fmla="*/ 16 w 16"/>
                <a:gd name="T1" fmla="*/ 0 h 1"/>
                <a:gd name="T2" fmla="*/ 0 w 16"/>
                <a:gd name="T3" fmla="*/ 0 h 1"/>
                <a:gd name="T4" fmla="*/ 2 w 16"/>
                <a:gd name="T5" fmla="*/ 0 h 1"/>
                <a:gd name="T6" fmla="*/ 8 w 16"/>
                <a:gd name="T7" fmla="*/ 1 h 1"/>
                <a:gd name="T8" fmla="*/ 16 w 16"/>
                <a:gd name="T9" fmla="*/ 0 h 1"/>
              </a:gdLst>
              <a:ahLst/>
              <a:cxnLst>
                <a:cxn ang="0">
                  <a:pos x="T0" y="T1"/>
                </a:cxn>
                <a:cxn ang="0">
                  <a:pos x="T2" y="T3"/>
                </a:cxn>
                <a:cxn ang="0">
                  <a:pos x="T4" y="T5"/>
                </a:cxn>
                <a:cxn ang="0">
                  <a:pos x="T6" y="T7"/>
                </a:cxn>
                <a:cxn ang="0">
                  <a:pos x="T8" y="T9"/>
                </a:cxn>
              </a:cxnLst>
              <a:rect l="0" t="0" r="r" b="b"/>
              <a:pathLst>
                <a:path w="16" h="1">
                  <a:moveTo>
                    <a:pt x="16" y="0"/>
                  </a:moveTo>
                  <a:cubicBezTo>
                    <a:pt x="0" y="0"/>
                    <a:pt x="0" y="0"/>
                    <a:pt x="0" y="0"/>
                  </a:cubicBezTo>
                  <a:cubicBezTo>
                    <a:pt x="1" y="0"/>
                    <a:pt x="2" y="0"/>
                    <a:pt x="2" y="0"/>
                  </a:cubicBezTo>
                  <a:cubicBezTo>
                    <a:pt x="4" y="1"/>
                    <a:pt x="6" y="1"/>
                    <a:pt x="8" y="1"/>
                  </a:cubicBezTo>
                  <a:cubicBezTo>
                    <a:pt x="11" y="1"/>
                    <a:pt x="14" y="1"/>
                    <a:pt x="16"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6" name="Freeform 610"/>
            <p:cNvSpPr/>
            <p:nvPr/>
          </p:nvSpPr>
          <p:spPr bwMode="auto">
            <a:xfrm>
              <a:off x="3122613" y="5470525"/>
              <a:ext cx="85725" cy="127000"/>
            </a:xfrm>
            <a:custGeom>
              <a:avLst/>
              <a:gdLst>
                <a:gd name="T0" fmla="*/ 8 w 23"/>
                <a:gd name="T1" fmla="*/ 0 h 34"/>
                <a:gd name="T2" fmla="*/ 1 w 23"/>
                <a:gd name="T3" fmla="*/ 4 h 34"/>
                <a:gd name="T4" fmla="*/ 3 w 23"/>
                <a:gd name="T5" fmla="*/ 20 h 34"/>
                <a:gd name="T6" fmla="*/ 20 w 23"/>
                <a:gd name="T7" fmla="*/ 34 h 34"/>
                <a:gd name="T8" fmla="*/ 21 w 23"/>
                <a:gd name="T9" fmla="*/ 33 h 34"/>
                <a:gd name="T10" fmla="*/ 19 w 23"/>
                <a:gd name="T11" fmla="*/ 12 h 34"/>
                <a:gd name="T12" fmla="*/ 8 w 23"/>
                <a:gd name="T13" fmla="*/ 0 h 34"/>
              </a:gdLst>
              <a:ahLst/>
              <a:cxnLst>
                <a:cxn ang="0">
                  <a:pos x="T0" y="T1"/>
                </a:cxn>
                <a:cxn ang="0">
                  <a:pos x="T2" y="T3"/>
                </a:cxn>
                <a:cxn ang="0">
                  <a:pos x="T4" y="T5"/>
                </a:cxn>
                <a:cxn ang="0">
                  <a:pos x="T6" y="T7"/>
                </a:cxn>
                <a:cxn ang="0">
                  <a:pos x="T8" y="T9"/>
                </a:cxn>
                <a:cxn ang="0">
                  <a:pos x="T10" y="T11"/>
                </a:cxn>
                <a:cxn ang="0">
                  <a:pos x="T12" y="T13"/>
                </a:cxn>
              </a:cxnLst>
              <a:rect l="0" t="0" r="r" b="b"/>
              <a:pathLst>
                <a:path w="23" h="34">
                  <a:moveTo>
                    <a:pt x="8" y="0"/>
                  </a:moveTo>
                  <a:cubicBezTo>
                    <a:pt x="6" y="1"/>
                    <a:pt x="3" y="2"/>
                    <a:pt x="1" y="4"/>
                  </a:cubicBezTo>
                  <a:cubicBezTo>
                    <a:pt x="0" y="9"/>
                    <a:pt x="1" y="14"/>
                    <a:pt x="3" y="20"/>
                  </a:cubicBezTo>
                  <a:cubicBezTo>
                    <a:pt x="7" y="26"/>
                    <a:pt x="13" y="31"/>
                    <a:pt x="20" y="34"/>
                  </a:cubicBezTo>
                  <a:cubicBezTo>
                    <a:pt x="20" y="34"/>
                    <a:pt x="20" y="34"/>
                    <a:pt x="21" y="33"/>
                  </a:cubicBezTo>
                  <a:cubicBezTo>
                    <a:pt x="23" y="26"/>
                    <a:pt x="23" y="19"/>
                    <a:pt x="19" y="12"/>
                  </a:cubicBezTo>
                  <a:cubicBezTo>
                    <a:pt x="17" y="6"/>
                    <a:pt x="13" y="2"/>
                    <a:pt x="8"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7" name="Freeform 612"/>
            <p:cNvSpPr/>
            <p:nvPr/>
          </p:nvSpPr>
          <p:spPr bwMode="auto">
            <a:xfrm>
              <a:off x="2789238" y="5424488"/>
              <a:ext cx="77788" cy="79375"/>
            </a:xfrm>
            <a:custGeom>
              <a:avLst/>
              <a:gdLst>
                <a:gd name="T0" fmla="*/ 2 w 21"/>
                <a:gd name="T1" fmla="*/ 0 h 21"/>
                <a:gd name="T2" fmla="*/ 0 w 21"/>
                <a:gd name="T3" fmla="*/ 14 h 21"/>
                <a:gd name="T4" fmla="*/ 2 w 21"/>
                <a:gd name="T5" fmla="*/ 14 h 21"/>
                <a:gd name="T6" fmla="*/ 21 w 21"/>
                <a:gd name="T7" fmla="*/ 21 h 21"/>
                <a:gd name="T8" fmla="*/ 19 w 21"/>
                <a:gd name="T9" fmla="*/ 14 h 21"/>
                <a:gd name="T10" fmla="*/ 2 w 21"/>
                <a:gd name="T11" fmla="*/ 0 h 21"/>
              </a:gdLst>
              <a:ahLst/>
              <a:cxnLst>
                <a:cxn ang="0">
                  <a:pos x="T0" y="T1"/>
                </a:cxn>
                <a:cxn ang="0">
                  <a:pos x="T2" y="T3"/>
                </a:cxn>
                <a:cxn ang="0">
                  <a:pos x="T4" y="T5"/>
                </a:cxn>
                <a:cxn ang="0">
                  <a:pos x="T6" y="T7"/>
                </a:cxn>
                <a:cxn ang="0">
                  <a:pos x="T8" y="T9"/>
                </a:cxn>
                <a:cxn ang="0">
                  <a:pos x="T10" y="T11"/>
                </a:cxn>
              </a:cxnLst>
              <a:rect l="0" t="0" r="r" b="b"/>
              <a:pathLst>
                <a:path w="21" h="21">
                  <a:moveTo>
                    <a:pt x="2" y="0"/>
                  </a:moveTo>
                  <a:cubicBezTo>
                    <a:pt x="0" y="4"/>
                    <a:pt x="0" y="9"/>
                    <a:pt x="0" y="14"/>
                  </a:cubicBezTo>
                  <a:cubicBezTo>
                    <a:pt x="1" y="14"/>
                    <a:pt x="2" y="14"/>
                    <a:pt x="2" y="14"/>
                  </a:cubicBezTo>
                  <a:cubicBezTo>
                    <a:pt x="9" y="15"/>
                    <a:pt x="16" y="17"/>
                    <a:pt x="21" y="21"/>
                  </a:cubicBezTo>
                  <a:cubicBezTo>
                    <a:pt x="21" y="19"/>
                    <a:pt x="20" y="16"/>
                    <a:pt x="19" y="14"/>
                  </a:cubicBezTo>
                  <a:cubicBezTo>
                    <a:pt x="15" y="7"/>
                    <a:pt x="9" y="2"/>
                    <a:pt x="2"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8" name="Freeform 613"/>
            <p:cNvSpPr/>
            <p:nvPr/>
          </p:nvSpPr>
          <p:spPr bwMode="auto">
            <a:xfrm>
              <a:off x="4437063" y="5424488"/>
              <a:ext cx="36513" cy="34925"/>
            </a:xfrm>
            <a:custGeom>
              <a:avLst/>
              <a:gdLst>
                <a:gd name="T0" fmla="*/ 5 w 10"/>
                <a:gd name="T1" fmla="*/ 0 h 9"/>
                <a:gd name="T2" fmla="*/ 0 w 10"/>
                <a:gd name="T3" fmla="*/ 2 h 9"/>
                <a:gd name="T4" fmla="*/ 10 w 10"/>
                <a:gd name="T5" fmla="*/ 9 h 9"/>
                <a:gd name="T6" fmla="*/ 10 w 10"/>
                <a:gd name="T7" fmla="*/ 8 h 9"/>
                <a:gd name="T8" fmla="*/ 5 w 10"/>
                <a:gd name="T9" fmla="*/ 0 h 9"/>
              </a:gdLst>
              <a:ahLst/>
              <a:cxnLst>
                <a:cxn ang="0">
                  <a:pos x="T0" y="T1"/>
                </a:cxn>
                <a:cxn ang="0">
                  <a:pos x="T2" y="T3"/>
                </a:cxn>
                <a:cxn ang="0">
                  <a:pos x="T4" y="T5"/>
                </a:cxn>
                <a:cxn ang="0">
                  <a:pos x="T6" y="T7"/>
                </a:cxn>
                <a:cxn ang="0">
                  <a:pos x="T8" y="T9"/>
                </a:cxn>
              </a:cxnLst>
              <a:rect l="0" t="0" r="r" b="b"/>
              <a:pathLst>
                <a:path w="10" h="9">
                  <a:moveTo>
                    <a:pt x="5" y="0"/>
                  </a:moveTo>
                  <a:cubicBezTo>
                    <a:pt x="4" y="1"/>
                    <a:pt x="2" y="1"/>
                    <a:pt x="0" y="2"/>
                  </a:cubicBezTo>
                  <a:cubicBezTo>
                    <a:pt x="3" y="5"/>
                    <a:pt x="6" y="7"/>
                    <a:pt x="10" y="9"/>
                  </a:cubicBezTo>
                  <a:cubicBezTo>
                    <a:pt x="10" y="9"/>
                    <a:pt x="10" y="9"/>
                    <a:pt x="10" y="8"/>
                  </a:cubicBezTo>
                  <a:cubicBezTo>
                    <a:pt x="8" y="6"/>
                    <a:pt x="7" y="3"/>
                    <a:pt x="5"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9" name="Freeform 621"/>
            <p:cNvSpPr/>
            <p:nvPr/>
          </p:nvSpPr>
          <p:spPr bwMode="auto">
            <a:xfrm>
              <a:off x="1695450" y="54594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235F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0" name="Freeform 625"/>
            <p:cNvSpPr/>
            <p:nvPr/>
          </p:nvSpPr>
          <p:spPr bwMode="auto">
            <a:xfrm>
              <a:off x="3906838" y="5402263"/>
              <a:ext cx="123825" cy="87313"/>
            </a:xfrm>
            <a:custGeom>
              <a:avLst/>
              <a:gdLst>
                <a:gd name="T0" fmla="*/ 6 w 33"/>
                <a:gd name="T1" fmla="*/ 0 h 23"/>
                <a:gd name="T2" fmla="*/ 0 w 33"/>
                <a:gd name="T3" fmla="*/ 1 h 23"/>
                <a:gd name="T4" fmla="*/ 12 w 33"/>
                <a:gd name="T5" fmla="*/ 19 h 23"/>
                <a:gd name="T6" fmla="*/ 27 w 33"/>
                <a:gd name="T7" fmla="*/ 23 h 23"/>
                <a:gd name="T8" fmla="*/ 33 w 33"/>
                <a:gd name="T9" fmla="*/ 23 h 23"/>
                <a:gd name="T10" fmla="*/ 21 w 33"/>
                <a:gd name="T11" fmla="*/ 4 h 23"/>
                <a:gd name="T12" fmla="*/ 6 w 33"/>
                <a:gd name="T13" fmla="*/ 0 h 23"/>
              </a:gdLst>
              <a:ahLst/>
              <a:cxnLst>
                <a:cxn ang="0">
                  <a:pos x="T0" y="T1"/>
                </a:cxn>
                <a:cxn ang="0">
                  <a:pos x="T2" y="T3"/>
                </a:cxn>
                <a:cxn ang="0">
                  <a:pos x="T4" y="T5"/>
                </a:cxn>
                <a:cxn ang="0">
                  <a:pos x="T6" y="T7"/>
                </a:cxn>
                <a:cxn ang="0">
                  <a:pos x="T8" y="T9"/>
                </a:cxn>
                <a:cxn ang="0">
                  <a:pos x="T10" y="T11"/>
                </a:cxn>
                <a:cxn ang="0">
                  <a:pos x="T12" y="T13"/>
                </a:cxn>
              </a:cxnLst>
              <a:rect l="0" t="0" r="r" b="b"/>
              <a:pathLst>
                <a:path w="33" h="23">
                  <a:moveTo>
                    <a:pt x="6" y="0"/>
                  </a:moveTo>
                  <a:cubicBezTo>
                    <a:pt x="4" y="0"/>
                    <a:pt x="2" y="0"/>
                    <a:pt x="0" y="1"/>
                  </a:cubicBezTo>
                  <a:cubicBezTo>
                    <a:pt x="1" y="8"/>
                    <a:pt x="5" y="15"/>
                    <a:pt x="12" y="19"/>
                  </a:cubicBezTo>
                  <a:cubicBezTo>
                    <a:pt x="17" y="22"/>
                    <a:pt x="22" y="23"/>
                    <a:pt x="27" y="23"/>
                  </a:cubicBezTo>
                  <a:cubicBezTo>
                    <a:pt x="29" y="23"/>
                    <a:pt x="31" y="23"/>
                    <a:pt x="33" y="23"/>
                  </a:cubicBezTo>
                  <a:cubicBezTo>
                    <a:pt x="32" y="15"/>
                    <a:pt x="28" y="9"/>
                    <a:pt x="21" y="4"/>
                  </a:cubicBezTo>
                  <a:cubicBezTo>
                    <a:pt x="16" y="1"/>
                    <a:pt x="11" y="0"/>
                    <a:pt x="6"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1" name="Freeform 626"/>
            <p:cNvSpPr/>
            <p:nvPr/>
          </p:nvSpPr>
          <p:spPr bwMode="auto">
            <a:xfrm>
              <a:off x="4387850" y="5507038"/>
              <a:ext cx="123825" cy="87313"/>
            </a:xfrm>
            <a:custGeom>
              <a:avLst/>
              <a:gdLst>
                <a:gd name="T0" fmla="*/ 6 w 33"/>
                <a:gd name="T1" fmla="*/ 0 h 23"/>
                <a:gd name="T2" fmla="*/ 0 w 33"/>
                <a:gd name="T3" fmla="*/ 0 h 23"/>
                <a:gd name="T4" fmla="*/ 12 w 33"/>
                <a:gd name="T5" fmla="*/ 19 h 23"/>
                <a:gd name="T6" fmla="*/ 12 w 33"/>
                <a:gd name="T7" fmla="*/ 19 h 23"/>
                <a:gd name="T8" fmla="*/ 12 w 33"/>
                <a:gd name="T9" fmla="*/ 19 h 23"/>
                <a:gd name="T10" fmla="*/ 27 w 33"/>
                <a:gd name="T11" fmla="*/ 23 h 23"/>
                <a:gd name="T12" fmla="*/ 29 w 33"/>
                <a:gd name="T13" fmla="*/ 23 h 23"/>
                <a:gd name="T14" fmla="*/ 32 w 33"/>
                <a:gd name="T15" fmla="*/ 23 h 23"/>
                <a:gd name="T16" fmla="*/ 32 w 33"/>
                <a:gd name="T17" fmla="*/ 23 h 23"/>
                <a:gd name="T18" fmla="*/ 33 w 33"/>
                <a:gd name="T19" fmla="*/ 22 h 23"/>
                <a:gd name="T20" fmla="*/ 33 w 33"/>
                <a:gd name="T21" fmla="*/ 22 h 23"/>
                <a:gd name="T22" fmla="*/ 33 w 33"/>
                <a:gd name="T23" fmla="*/ 22 h 23"/>
                <a:gd name="T24" fmla="*/ 33 w 33"/>
                <a:gd name="T25" fmla="*/ 22 h 23"/>
                <a:gd name="T26" fmla="*/ 33 w 33"/>
                <a:gd name="T27" fmla="*/ 22 h 23"/>
                <a:gd name="T28" fmla="*/ 31 w 33"/>
                <a:gd name="T29" fmla="*/ 16 h 23"/>
                <a:gd name="T30" fmla="*/ 31 w 33"/>
                <a:gd name="T31" fmla="*/ 16 h 23"/>
                <a:gd name="T32" fmla="*/ 23 w 33"/>
                <a:gd name="T33" fmla="*/ 6 h 23"/>
                <a:gd name="T34" fmla="*/ 21 w 33"/>
                <a:gd name="T35" fmla="*/ 4 h 23"/>
                <a:gd name="T36" fmla="*/ 6 w 33"/>
                <a:gd name="T3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23">
                  <a:moveTo>
                    <a:pt x="6" y="0"/>
                  </a:moveTo>
                  <a:cubicBezTo>
                    <a:pt x="4" y="0"/>
                    <a:pt x="2" y="0"/>
                    <a:pt x="0" y="0"/>
                  </a:cubicBezTo>
                  <a:cubicBezTo>
                    <a:pt x="1" y="8"/>
                    <a:pt x="5" y="14"/>
                    <a:pt x="12" y="19"/>
                  </a:cubicBezTo>
                  <a:cubicBezTo>
                    <a:pt x="12" y="19"/>
                    <a:pt x="12" y="19"/>
                    <a:pt x="12" y="19"/>
                  </a:cubicBezTo>
                  <a:cubicBezTo>
                    <a:pt x="12" y="19"/>
                    <a:pt x="12" y="19"/>
                    <a:pt x="12" y="19"/>
                  </a:cubicBezTo>
                  <a:cubicBezTo>
                    <a:pt x="17" y="22"/>
                    <a:pt x="22" y="23"/>
                    <a:pt x="27" y="23"/>
                  </a:cubicBezTo>
                  <a:cubicBezTo>
                    <a:pt x="28" y="23"/>
                    <a:pt x="29" y="23"/>
                    <a:pt x="29" y="23"/>
                  </a:cubicBezTo>
                  <a:cubicBezTo>
                    <a:pt x="30" y="23"/>
                    <a:pt x="31" y="23"/>
                    <a:pt x="32" y="23"/>
                  </a:cubicBezTo>
                  <a:cubicBezTo>
                    <a:pt x="32" y="23"/>
                    <a:pt x="32" y="23"/>
                    <a:pt x="32" y="23"/>
                  </a:cubicBezTo>
                  <a:cubicBezTo>
                    <a:pt x="32" y="23"/>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0"/>
                    <a:pt x="32" y="18"/>
                    <a:pt x="31" y="16"/>
                  </a:cubicBezTo>
                  <a:cubicBezTo>
                    <a:pt x="31" y="16"/>
                    <a:pt x="31" y="16"/>
                    <a:pt x="31" y="16"/>
                  </a:cubicBezTo>
                  <a:cubicBezTo>
                    <a:pt x="30" y="12"/>
                    <a:pt x="27" y="8"/>
                    <a:pt x="23" y="6"/>
                  </a:cubicBezTo>
                  <a:cubicBezTo>
                    <a:pt x="22" y="5"/>
                    <a:pt x="22" y="5"/>
                    <a:pt x="21" y="4"/>
                  </a:cubicBezTo>
                  <a:cubicBezTo>
                    <a:pt x="16" y="1"/>
                    <a:pt x="11" y="0"/>
                    <a:pt x="6"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2" name="Freeform 627"/>
            <p:cNvSpPr/>
            <p:nvPr/>
          </p:nvSpPr>
          <p:spPr bwMode="auto">
            <a:xfrm>
              <a:off x="4456113" y="5391150"/>
              <a:ext cx="206375" cy="134938"/>
            </a:xfrm>
            <a:custGeom>
              <a:avLst/>
              <a:gdLst>
                <a:gd name="T0" fmla="*/ 14 w 55"/>
                <a:gd name="T1" fmla="*/ 0 h 36"/>
                <a:gd name="T2" fmla="*/ 3 w 55"/>
                <a:gd name="T3" fmla="*/ 7 h 36"/>
                <a:gd name="T4" fmla="*/ 0 w 55"/>
                <a:gd name="T5" fmla="*/ 9 h 36"/>
                <a:gd name="T6" fmla="*/ 5 w 55"/>
                <a:gd name="T7" fmla="*/ 17 h 36"/>
                <a:gd name="T8" fmla="*/ 13 w 55"/>
                <a:gd name="T9" fmla="*/ 26 h 36"/>
                <a:gd name="T10" fmla="*/ 20 w 55"/>
                <a:gd name="T11" fmla="*/ 30 h 36"/>
                <a:gd name="T12" fmla="*/ 42 w 55"/>
                <a:gd name="T13" fmla="*/ 36 h 36"/>
                <a:gd name="T14" fmla="*/ 55 w 55"/>
                <a:gd name="T15" fmla="*/ 34 h 36"/>
                <a:gd name="T16" fmla="*/ 33 w 55"/>
                <a:gd name="T17" fmla="*/ 6 h 36"/>
                <a:gd name="T18" fmla="*/ 30 w 55"/>
                <a:gd name="T19" fmla="*/ 4 h 36"/>
                <a:gd name="T20" fmla="*/ 14 w 55"/>
                <a:gd name="T21"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36">
                  <a:moveTo>
                    <a:pt x="14" y="0"/>
                  </a:moveTo>
                  <a:cubicBezTo>
                    <a:pt x="11" y="3"/>
                    <a:pt x="7" y="5"/>
                    <a:pt x="3" y="7"/>
                  </a:cubicBezTo>
                  <a:cubicBezTo>
                    <a:pt x="2" y="8"/>
                    <a:pt x="1" y="8"/>
                    <a:pt x="0" y="9"/>
                  </a:cubicBezTo>
                  <a:cubicBezTo>
                    <a:pt x="2" y="12"/>
                    <a:pt x="3" y="15"/>
                    <a:pt x="5" y="17"/>
                  </a:cubicBezTo>
                  <a:cubicBezTo>
                    <a:pt x="8" y="20"/>
                    <a:pt x="10" y="23"/>
                    <a:pt x="13" y="26"/>
                  </a:cubicBezTo>
                  <a:cubicBezTo>
                    <a:pt x="15" y="27"/>
                    <a:pt x="18" y="29"/>
                    <a:pt x="20" y="30"/>
                  </a:cubicBezTo>
                  <a:cubicBezTo>
                    <a:pt x="27" y="34"/>
                    <a:pt x="34" y="36"/>
                    <a:pt x="42" y="36"/>
                  </a:cubicBezTo>
                  <a:cubicBezTo>
                    <a:pt x="46" y="36"/>
                    <a:pt x="51" y="35"/>
                    <a:pt x="55" y="34"/>
                  </a:cubicBezTo>
                  <a:cubicBezTo>
                    <a:pt x="52" y="22"/>
                    <a:pt x="45" y="12"/>
                    <a:pt x="33" y="6"/>
                  </a:cubicBezTo>
                  <a:cubicBezTo>
                    <a:pt x="32" y="5"/>
                    <a:pt x="31" y="5"/>
                    <a:pt x="30" y="4"/>
                  </a:cubicBezTo>
                  <a:cubicBezTo>
                    <a:pt x="25" y="2"/>
                    <a:pt x="19" y="1"/>
                    <a:pt x="14"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3" name="Freeform 629"/>
            <p:cNvSpPr/>
            <p:nvPr/>
          </p:nvSpPr>
          <p:spPr bwMode="auto">
            <a:xfrm>
              <a:off x="2795588" y="5556250"/>
              <a:ext cx="134938" cy="117475"/>
            </a:xfrm>
            <a:custGeom>
              <a:avLst/>
              <a:gdLst>
                <a:gd name="T0" fmla="*/ 22 w 36"/>
                <a:gd name="T1" fmla="*/ 0 h 31"/>
                <a:gd name="T2" fmla="*/ 2 w 36"/>
                <a:gd name="T3" fmla="*/ 5 h 31"/>
                <a:gd name="T4" fmla="*/ 0 w 36"/>
                <a:gd name="T5" fmla="*/ 5 h 31"/>
                <a:gd name="T6" fmla="*/ 8 w 36"/>
                <a:gd name="T7" fmla="*/ 19 h 31"/>
                <a:gd name="T8" fmla="*/ 36 w 36"/>
                <a:gd name="T9" fmla="*/ 31 h 31"/>
                <a:gd name="T10" fmla="*/ 25 w 36"/>
                <a:gd name="T11" fmla="*/ 3 h 31"/>
                <a:gd name="T12" fmla="*/ 22 w 36"/>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36" h="31">
                  <a:moveTo>
                    <a:pt x="22" y="0"/>
                  </a:moveTo>
                  <a:cubicBezTo>
                    <a:pt x="16" y="3"/>
                    <a:pt x="9" y="5"/>
                    <a:pt x="2" y="5"/>
                  </a:cubicBezTo>
                  <a:cubicBezTo>
                    <a:pt x="1" y="5"/>
                    <a:pt x="0" y="5"/>
                    <a:pt x="0" y="5"/>
                  </a:cubicBezTo>
                  <a:cubicBezTo>
                    <a:pt x="1" y="10"/>
                    <a:pt x="4" y="15"/>
                    <a:pt x="8" y="19"/>
                  </a:cubicBezTo>
                  <a:cubicBezTo>
                    <a:pt x="16" y="27"/>
                    <a:pt x="26" y="31"/>
                    <a:pt x="36" y="31"/>
                  </a:cubicBezTo>
                  <a:cubicBezTo>
                    <a:pt x="36" y="21"/>
                    <a:pt x="32" y="11"/>
                    <a:pt x="25" y="3"/>
                  </a:cubicBezTo>
                  <a:cubicBezTo>
                    <a:pt x="24" y="2"/>
                    <a:pt x="23" y="1"/>
                    <a:pt x="22"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4" name="Freeform 631"/>
            <p:cNvSpPr/>
            <p:nvPr/>
          </p:nvSpPr>
          <p:spPr bwMode="auto">
            <a:xfrm>
              <a:off x="1662113" y="559435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A2ABB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5" name="Freeform 632"/>
            <p:cNvSpPr/>
            <p:nvPr/>
          </p:nvSpPr>
          <p:spPr bwMode="auto">
            <a:xfrm>
              <a:off x="1658938" y="5591175"/>
              <a:ext cx="3175" cy="3175"/>
            </a:xfrm>
            <a:custGeom>
              <a:avLst/>
              <a:gdLst>
                <a:gd name="T0" fmla="*/ 0 w 1"/>
                <a:gd name="T1" fmla="*/ 0 h 1"/>
                <a:gd name="T2" fmla="*/ 1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0"/>
                    <a:pt x="1" y="1"/>
                  </a:cubicBezTo>
                  <a:cubicBezTo>
                    <a:pt x="1" y="1"/>
                    <a:pt x="1" y="1"/>
                    <a:pt x="1" y="1"/>
                  </a:cubicBezTo>
                  <a:cubicBezTo>
                    <a:pt x="0" y="0"/>
                    <a:pt x="0" y="0"/>
                    <a:pt x="0" y="0"/>
                  </a:cubicBezTo>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6" name="Freeform 636"/>
            <p:cNvSpPr/>
            <p:nvPr/>
          </p:nvSpPr>
          <p:spPr bwMode="auto">
            <a:xfrm>
              <a:off x="2943225" y="5514975"/>
              <a:ext cx="88900" cy="93663"/>
            </a:xfrm>
            <a:custGeom>
              <a:avLst/>
              <a:gdLst>
                <a:gd name="T0" fmla="*/ 1 w 24"/>
                <a:gd name="T1" fmla="*/ 0 h 25"/>
                <a:gd name="T2" fmla="*/ 7 w 24"/>
                <a:gd name="T3" fmla="*/ 18 h 25"/>
                <a:gd name="T4" fmla="*/ 24 w 24"/>
                <a:gd name="T5" fmla="*/ 25 h 25"/>
                <a:gd name="T6" fmla="*/ 18 w 24"/>
                <a:gd name="T7" fmla="*/ 8 h 25"/>
                <a:gd name="T8" fmla="*/ 1 w 24"/>
                <a:gd name="T9" fmla="*/ 0 h 25"/>
              </a:gdLst>
              <a:ahLst/>
              <a:cxnLst>
                <a:cxn ang="0">
                  <a:pos x="T0" y="T1"/>
                </a:cxn>
                <a:cxn ang="0">
                  <a:pos x="T2" y="T3"/>
                </a:cxn>
                <a:cxn ang="0">
                  <a:pos x="T4" y="T5"/>
                </a:cxn>
                <a:cxn ang="0">
                  <a:pos x="T6" y="T7"/>
                </a:cxn>
                <a:cxn ang="0">
                  <a:pos x="T8" y="T9"/>
                </a:cxn>
              </a:cxnLst>
              <a:rect l="0" t="0" r="r" b="b"/>
              <a:pathLst>
                <a:path w="24" h="25">
                  <a:moveTo>
                    <a:pt x="1" y="0"/>
                  </a:moveTo>
                  <a:cubicBezTo>
                    <a:pt x="0" y="7"/>
                    <a:pt x="3" y="13"/>
                    <a:pt x="7" y="18"/>
                  </a:cubicBezTo>
                  <a:cubicBezTo>
                    <a:pt x="12" y="23"/>
                    <a:pt x="18" y="25"/>
                    <a:pt x="24" y="25"/>
                  </a:cubicBezTo>
                  <a:cubicBezTo>
                    <a:pt x="24" y="19"/>
                    <a:pt x="22" y="12"/>
                    <a:pt x="18" y="8"/>
                  </a:cubicBezTo>
                  <a:cubicBezTo>
                    <a:pt x="13" y="3"/>
                    <a:pt x="7" y="0"/>
                    <a:pt x="1"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7" name="Freeform 639"/>
            <p:cNvSpPr/>
            <p:nvPr/>
          </p:nvSpPr>
          <p:spPr bwMode="auto">
            <a:xfrm>
              <a:off x="1658938" y="5507038"/>
              <a:ext cx="123825" cy="87313"/>
            </a:xfrm>
            <a:custGeom>
              <a:avLst/>
              <a:gdLst>
                <a:gd name="T0" fmla="*/ 27 w 33"/>
                <a:gd name="T1" fmla="*/ 0 h 23"/>
                <a:gd name="T2" fmla="*/ 12 w 33"/>
                <a:gd name="T3" fmla="*/ 4 h 23"/>
                <a:gd name="T4" fmla="*/ 10 w 33"/>
                <a:gd name="T5" fmla="*/ 6 h 23"/>
                <a:gd name="T6" fmla="*/ 2 w 33"/>
                <a:gd name="T7" fmla="*/ 16 h 23"/>
                <a:gd name="T8" fmla="*/ 2 w 33"/>
                <a:gd name="T9" fmla="*/ 16 h 23"/>
                <a:gd name="T10" fmla="*/ 0 w 33"/>
                <a:gd name="T11" fmla="*/ 22 h 23"/>
                <a:gd name="T12" fmla="*/ 0 w 33"/>
                <a:gd name="T13" fmla="*/ 22 h 23"/>
                <a:gd name="T14" fmla="*/ 0 w 33"/>
                <a:gd name="T15" fmla="*/ 22 h 23"/>
                <a:gd name="T16" fmla="*/ 1 w 33"/>
                <a:gd name="T17" fmla="*/ 23 h 23"/>
                <a:gd name="T18" fmla="*/ 1 w 33"/>
                <a:gd name="T19" fmla="*/ 23 h 23"/>
                <a:gd name="T20" fmla="*/ 6 w 33"/>
                <a:gd name="T21" fmla="*/ 23 h 23"/>
                <a:gd name="T22" fmla="*/ 21 w 33"/>
                <a:gd name="T23" fmla="*/ 19 h 23"/>
                <a:gd name="T24" fmla="*/ 21 w 33"/>
                <a:gd name="T25" fmla="*/ 19 h 23"/>
                <a:gd name="T26" fmla="*/ 21 w 33"/>
                <a:gd name="T27" fmla="*/ 19 h 23"/>
                <a:gd name="T28" fmla="*/ 33 w 33"/>
                <a:gd name="T29" fmla="*/ 0 h 23"/>
                <a:gd name="T30" fmla="*/ 27 w 33"/>
                <a:gd name="T31"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 h="23">
                  <a:moveTo>
                    <a:pt x="27" y="0"/>
                  </a:moveTo>
                  <a:cubicBezTo>
                    <a:pt x="22" y="0"/>
                    <a:pt x="17" y="1"/>
                    <a:pt x="12" y="4"/>
                  </a:cubicBezTo>
                  <a:cubicBezTo>
                    <a:pt x="11" y="5"/>
                    <a:pt x="11" y="5"/>
                    <a:pt x="10" y="6"/>
                  </a:cubicBezTo>
                  <a:cubicBezTo>
                    <a:pt x="6" y="8"/>
                    <a:pt x="3" y="12"/>
                    <a:pt x="2" y="16"/>
                  </a:cubicBezTo>
                  <a:cubicBezTo>
                    <a:pt x="2" y="16"/>
                    <a:pt x="2" y="16"/>
                    <a:pt x="2" y="16"/>
                  </a:cubicBezTo>
                  <a:cubicBezTo>
                    <a:pt x="1" y="18"/>
                    <a:pt x="0" y="20"/>
                    <a:pt x="0" y="22"/>
                  </a:cubicBezTo>
                  <a:cubicBezTo>
                    <a:pt x="0" y="22"/>
                    <a:pt x="0" y="22"/>
                    <a:pt x="0" y="22"/>
                  </a:cubicBezTo>
                  <a:cubicBezTo>
                    <a:pt x="0" y="22"/>
                    <a:pt x="0" y="22"/>
                    <a:pt x="0" y="22"/>
                  </a:cubicBezTo>
                  <a:cubicBezTo>
                    <a:pt x="0" y="22"/>
                    <a:pt x="0" y="22"/>
                    <a:pt x="1" y="23"/>
                  </a:cubicBezTo>
                  <a:cubicBezTo>
                    <a:pt x="1" y="23"/>
                    <a:pt x="1" y="23"/>
                    <a:pt x="1" y="23"/>
                  </a:cubicBezTo>
                  <a:cubicBezTo>
                    <a:pt x="3" y="23"/>
                    <a:pt x="4" y="23"/>
                    <a:pt x="6" y="23"/>
                  </a:cubicBezTo>
                  <a:cubicBezTo>
                    <a:pt x="11" y="23"/>
                    <a:pt x="16" y="22"/>
                    <a:pt x="21" y="19"/>
                  </a:cubicBezTo>
                  <a:cubicBezTo>
                    <a:pt x="21" y="19"/>
                    <a:pt x="21" y="19"/>
                    <a:pt x="21" y="19"/>
                  </a:cubicBezTo>
                  <a:cubicBezTo>
                    <a:pt x="21" y="19"/>
                    <a:pt x="21" y="19"/>
                    <a:pt x="21" y="19"/>
                  </a:cubicBezTo>
                  <a:cubicBezTo>
                    <a:pt x="28" y="14"/>
                    <a:pt x="32" y="8"/>
                    <a:pt x="33" y="0"/>
                  </a:cubicBezTo>
                  <a:cubicBezTo>
                    <a:pt x="31" y="0"/>
                    <a:pt x="29" y="0"/>
                    <a:pt x="27" y="0"/>
                  </a:cubicBezTo>
                </a:path>
              </a:pathLst>
            </a:custGeom>
            <a:solidFill>
              <a:srgbClr val="0C75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8" name="Freeform 644"/>
            <p:cNvSpPr/>
            <p:nvPr/>
          </p:nvSpPr>
          <p:spPr bwMode="auto">
            <a:xfrm>
              <a:off x="3746500" y="5448300"/>
              <a:ext cx="165100" cy="165100"/>
            </a:xfrm>
            <a:custGeom>
              <a:avLst/>
              <a:gdLst>
                <a:gd name="T0" fmla="*/ 43 w 44"/>
                <a:gd name="T1" fmla="*/ 0 h 44"/>
                <a:gd name="T2" fmla="*/ 16 w 44"/>
                <a:gd name="T3" fmla="*/ 10 h 44"/>
                <a:gd name="T4" fmla="*/ 12 w 44"/>
                <a:gd name="T5" fmla="*/ 13 h 44"/>
                <a:gd name="T6" fmla="*/ 11 w 44"/>
                <a:gd name="T7" fmla="*/ 14 h 44"/>
                <a:gd name="T8" fmla="*/ 0 w 44"/>
                <a:gd name="T9" fmla="*/ 43 h 44"/>
                <a:gd name="T10" fmla="*/ 0 w 44"/>
                <a:gd name="T11" fmla="*/ 44 h 44"/>
                <a:gd name="T12" fmla="*/ 0 w 44"/>
                <a:gd name="T13" fmla="*/ 44 h 44"/>
                <a:gd name="T14" fmla="*/ 6 w 44"/>
                <a:gd name="T15" fmla="*/ 43 h 44"/>
                <a:gd name="T16" fmla="*/ 19 w 44"/>
                <a:gd name="T17" fmla="*/ 40 h 44"/>
                <a:gd name="T18" fmla="*/ 31 w 44"/>
                <a:gd name="T19" fmla="*/ 31 h 44"/>
                <a:gd name="T20" fmla="*/ 33 w 44"/>
                <a:gd name="T21" fmla="*/ 29 h 44"/>
                <a:gd name="T22" fmla="*/ 43 w 44"/>
                <a:gd name="T23" fmla="*/ 0 h 44"/>
                <a:gd name="T24" fmla="*/ 43 w 44"/>
                <a:gd name="T2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44">
                  <a:moveTo>
                    <a:pt x="43" y="0"/>
                  </a:moveTo>
                  <a:cubicBezTo>
                    <a:pt x="33" y="0"/>
                    <a:pt x="24" y="3"/>
                    <a:pt x="16" y="10"/>
                  </a:cubicBezTo>
                  <a:cubicBezTo>
                    <a:pt x="15" y="10"/>
                    <a:pt x="13" y="11"/>
                    <a:pt x="12" y="13"/>
                  </a:cubicBezTo>
                  <a:cubicBezTo>
                    <a:pt x="12" y="13"/>
                    <a:pt x="12" y="13"/>
                    <a:pt x="11" y="14"/>
                  </a:cubicBezTo>
                  <a:cubicBezTo>
                    <a:pt x="4" y="22"/>
                    <a:pt x="0" y="32"/>
                    <a:pt x="0" y="43"/>
                  </a:cubicBezTo>
                  <a:cubicBezTo>
                    <a:pt x="0" y="43"/>
                    <a:pt x="0" y="43"/>
                    <a:pt x="0" y="44"/>
                  </a:cubicBezTo>
                  <a:cubicBezTo>
                    <a:pt x="0" y="44"/>
                    <a:pt x="0" y="44"/>
                    <a:pt x="0" y="44"/>
                  </a:cubicBezTo>
                  <a:cubicBezTo>
                    <a:pt x="2" y="44"/>
                    <a:pt x="4" y="44"/>
                    <a:pt x="6" y="43"/>
                  </a:cubicBezTo>
                  <a:cubicBezTo>
                    <a:pt x="10" y="43"/>
                    <a:pt x="14" y="42"/>
                    <a:pt x="19" y="40"/>
                  </a:cubicBezTo>
                  <a:cubicBezTo>
                    <a:pt x="23" y="38"/>
                    <a:pt x="27" y="35"/>
                    <a:pt x="31" y="31"/>
                  </a:cubicBezTo>
                  <a:cubicBezTo>
                    <a:pt x="32" y="30"/>
                    <a:pt x="32" y="30"/>
                    <a:pt x="33" y="29"/>
                  </a:cubicBezTo>
                  <a:cubicBezTo>
                    <a:pt x="40" y="21"/>
                    <a:pt x="44" y="10"/>
                    <a:pt x="43" y="0"/>
                  </a:cubicBezTo>
                  <a:cubicBezTo>
                    <a:pt x="43" y="0"/>
                    <a:pt x="43" y="0"/>
                    <a:pt x="43" y="0"/>
                  </a:cubicBezTo>
                </a:path>
              </a:pathLst>
            </a:custGeom>
            <a:solidFill>
              <a:srgbClr val="53857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9" name="Freeform 647"/>
            <p:cNvSpPr/>
            <p:nvPr/>
          </p:nvSpPr>
          <p:spPr bwMode="auto">
            <a:xfrm>
              <a:off x="3581400" y="5383213"/>
              <a:ext cx="58738" cy="15875"/>
            </a:xfrm>
            <a:custGeom>
              <a:avLst/>
              <a:gdLst>
                <a:gd name="T0" fmla="*/ 16 w 16"/>
                <a:gd name="T1" fmla="*/ 0 h 4"/>
                <a:gd name="T2" fmla="*/ 1 w 16"/>
                <a:gd name="T3" fmla="*/ 0 h 4"/>
                <a:gd name="T4" fmla="*/ 0 w 16"/>
                <a:gd name="T5" fmla="*/ 4 h 4"/>
                <a:gd name="T6" fmla="*/ 1 w 16"/>
                <a:gd name="T7" fmla="*/ 4 h 4"/>
                <a:gd name="T8" fmla="*/ 16 w 16"/>
                <a:gd name="T9" fmla="*/ 0 h 4"/>
              </a:gdLst>
              <a:ahLst/>
              <a:cxnLst>
                <a:cxn ang="0">
                  <a:pos x="T0" y="T1"/>
                </a:cxn>
                <a:cxn ang="0">
                  <a:pos x="T2" y="T3"/>
                </a:cxn>
                <a:cxn ang="0">
                  <a:pos x="T4" y="T5"/>
                </a:cxn>
                <a:cxn ang="0">
                  <a:pos x="T6" y="T7"/>
                </a:cxn>
                <a:cxn ang="0">
                  <a:pos x="T8" y="T9"/>
                </a:cxn>
              </a:cxnLst>
              <a:rect l="0" t="0" r="r" b="b"/>
              <a:pathLst>
                <a:path w="16" h="4">
                  <a:moveTo>
                    <a:pt x="16" y="0"/>
                  </a:moveTo>
                  <a:cubicBezTo>
                    <a:pt x="1" y="0"/>
                    <a:pt x="1" y="0"/>
                    <a:pt x="1" y="0"/>
                  </a:cubicBezTo>
                  <a:cubicBezTo>
                    <a:pt x="0" y="1"/>
                    <a:pt x="0" y="3"/>
                    <a:pt x="0" y="4"/>
                  </a:cubicBezTo>
                  <a:cubicBezTo>
                    <a:pt x="1" y="4"/>
                    <a:pt x="1" y="4"/>
                    <a:pt x="1" y="4"/>
                  </a:cubicBezTo>
                  <a:cubicBezTo>
                    <a:pt x="6" y="4"/>
                    <a:pt x="12" y="3"/>
                    <a:pt x="16" y="0"/>
                  </a:cubicBezTo>
                </a:path>
              </a:pathLst>
            </a:custGeom>
            <a:solidFill>
              <a:srgbClr val="53857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0" name="Freeform 652"/>
            <p:cNvSpPr/>
            <p:nvPr/>
          </p:nvSpPr>
          <p:spPr bwMode="auto">
            <a:xfrm>
              <a:off x="2773363" y="5668963"/>
              <a:ext cx="49213" cy="11113"/>
            </a:xfrm>
            <a:custGeom>
              <a:avLst/>
              <a:gdLst>
                <a:gd name="T0" fmla="*/ 0 w 13"/>
                <a:gd name="T1" fmla="*/ 0 h 3"/>
                <a:gd name="T2" fmla="*/ 0 w 13"/>
                <a:gd name="T3" fmla="*/ 0 h 3"/>
                <a:gd name="T4" fmla="*/ 0 w 13"/>
                <a:gd name="T5" fmla="*/ 3 h 3"/>
                <a:gd name="T6" fmla="*/ 13 w 13"/>
                <a:gd name="T7" fmla="*/ 3 h 3"/>
                <a:gd name="T8" fmla="*/ 10 w 13"/>
                <a:gd name="T9" fmla="*/ 2 h 3"/>
                <a:gd name="T10" fmla="*/ 0 w 13"/>
                <a:gd name="T11" fmla="*/ 0 h 3"/>
              </a:gdLst>
              <a:ahLst/>
              <a:cxnLst>
                <a:cxn ang="0">
                  <a:pos x="T0" y="T1"/>
                </a:cxn>
                <a:cxn ang="0">
                  <a:pos x="T2" y="T3"/>
                </a:cxn>
                <a:cxn ang="0">
                  <a:pos x="T4" y="T5"/>
                </a:cxn>
                <a:cxn ang="0">
                  <a:pos x="T6" y="T7"/>
                </a:cxn>
                <a:cxn ang="0">
                  <a:pos x="T8" y="T9"/>
                </a:cxn>
                <a:cxn ang="0">
                  <a:pos x="T10" y="T11"/>
                </a:cxn>
              </a:cxnLst>
              <a:rect l="0" t="0" r="r" b="b"/>
              <a:pathLst>
                <a:path w="13" h="3">
                  <a:moveTo>
                    <a:pt x="0" y="0"/>
                  </a:moveTo>
                  <a:cubicBezTo>
                    <a:pt x="0" y="0"/>
                    <a:pt x="0" y="0"/>
                    <a:pt x="0" y="0"/>
                  </a:cubicBezTo>
                  <a:cubicBezTo>
                    <a:pt x="0" y="1"/>
                    <a:pt x="0" y="2"/>
                    <a:pt x="0" y="3"/>
                  </a:cubicBezTo>
                  <a:cubicBezTo>
                    <a:pt x="13" y="3"/>
                    <a:pt x="13" y="3"/>
                    <a:pt x="13" y="3"/>
                  </a:cubicBezTo>
                  <a:cubicBezTo>
                    <a:pt x="12" y="3"/>
                    <a:pt x="11" y="3"/>
                    <a:pt x="10" y="2"/>
                  </a:cubicBezTo>
                  <a:cubicBezTo>
                    <a:pt x="7" y="1"/>
                    <a:pt x="4" y="0"/>
                    <a:pt x="0" y="0"/>
                  </a:cubicBezTo>
                </a:path>
              </a:pathLst>
            </a:custGeom>
            <a:solidFill>
              <a:srgbClr val="53857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1" name="Freeform 658"/>
            <p:cNvSpPr/>
            <p:nvPr/>
          </p:nvSpPr>
          <p:spPr bwMode="auto">
            <a:xfrm>
              <a:off x="1854200" y="5338763"/>
              <a:ext cx="82550" cy="11113"/>
            </a:xfrm>
            <a:custGeom>
              <a:avLst/>
              <a:gdLst>
                <a:gd name="T0" fmla="*/ 52 w 52"/>
                <a:gd name="T1" fmla="*/ 0 h 7"/>
                <a:gd name="T2" fmla="*/ 2 w 52"/>
                <a:gd name="T3" fmla="*/ 0 h 7"/>
                <a:gd name="T4" fmla="*/ 0 w 52"/>
                <a:gd name="T5" fmla="*/ 7 h 7"/>
                <a:gd name="T6" fmla="*/ 52 w 52"/>
                <a:gd name="T7" fmla="*/ 2 h 7"/>
                <a:gd name="T8" fmla="*/ 52 w 52"/>
                <a:gd name="T9" fmla="*/ 0 h 7"/>
              </a:gdLst>
              <a:ahLst/>
              <a:cxnLst>
                <a:cxn ang="0">
                  <a:pos x="T0" y="T1"/>
                </a:cxn>
                <a:cxn ang="0">
                  <a:pos x="T2" y="T3"/>
                </a:cxn>
                <a:cxn ang="0">
                  <a:pos x="T4" y="T5"/>
                </a:cxn>
                <a:cxn ang="0">
                  <a:pos x="T6" y="T7"/>
                </a:cxn>
                <a:cxn ang="0">
                  <a:pos x="T8" y="T9"/>
                </a:cxn>
              </a:cxnLst>
              <a:rect l="0" t="0" r="r" b="b"/>
              <a:pathLst>
                <a:path w="52" h="7">
                  <a:moveTo>
                    <a:pt x="52" y="0"/>
                  </a:moveTo>
                  <a:lnTo>
                    <a:pt x="2" y="0"/>
                  </a:lnTo>
                  <a:lnTo>
                    <a:pt x="0" y="7"/>
                  </a:lnTo>
                  <a:lnTo>
                    <a:pt x="52" y="2"/>
                  </a:lnTo>
                  <a:lnTo>
                    <a:pt x="52"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2" name="Freeform 659"/>
            <p:cNvSpPr/>
            <p:nvPr/>
          </p:nvSpPr>
          <p:spPr bwMode="auto">
            <a:xfrm>
              <a:off x="1854200" y="5338763"/>
              <a:ext cx="82550" cy="11113"/>
            </a:xfrm>
            <a:custGeom>
              <a:avLst/>
              <a:gdLst>
                <a:gd name="T0" fmla="*/ 52 w 52"/>
                <a:gd name="T1" fmla="*/ 0 h 7"/>
                <a:gd name="T2" fmla="*/ 2 w 52"/>
                <a:gd name="T3" fmla="*/ 0 h 7"/>
                <a:gd name="T4" fmla="*/ 0 w 52"/>
                <a:gd name="T5" fmla="*/ 7 h 7"/>
                <a:gd name="T6" fmla="*/ 52 w 52"/>
                <a:gd name="T7" fmla="*/ 2 h 7"/>
                <a:gd name="T8" fmla="*/ 52 w 52"/>
                <a:gd name="T9" fmla="*/ 0 h 7"/>
              </a:gdLst>
              <a:ahLst/>
              <a:cxnLst>
                <a:cxn ang="0">
                  <a:pos x="T0" y="T1"/>
                </a:cxn>
                <a:cxn ang="0">
                  <a:pos x="T2" y="T3"/>
                </a:cxn>
                <a:cxn ang="0">
                  <a:pos x="T4" y="T5"/>
                </a:cxn>
                <a:cxn ang="0">
                  <a:pos x="T6" y="T7"/>
                </a:cxn>
                <a:cxn ang="0">
                  <a:pos x="T8" y="T9"/>
                </a:cxn>
              </a:cxnLst>
              <a:rect l="0" t="0" r="r" b="b"/>
              <a:pathLst>
                <a:path w="52" h="7">
                  <a:moveTo>
                    <a:pt x="52" y="0"/>
                  </a:moveTo>
                  <a:lnTo>
                    <a:pt x="2" y="0"/>
                  </a:lnTo>
                  <a:lnTo>
                    <a:pt x="0" y="7"/>
                  </a:lnTo>
                  <a:lnTo>
                    <a:pt x="52" y="2"/>
                  </a:lnTo>
                  <a:lnTo>
                    <a:pt x="5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3" name="Freeform 660"/>
            <p:cNvSpPr/>
            <p:nvPr/>
          </p:nvSpPr>
          <p:spPr bwMode="auto">
            <a:xfrm>
              <a:off x="4233863" y="5338763"/>
              <a:ext cx="82550" cy="11113"/>
            </a:xfrm>
            <a:custGeom>
              <a:avLst/>
              <a:gdLst>
                <a:gd name="T0" fmla="*/ 50 w 52"/>
                <a:gd name="T1" fmla="*/ 0 h 7"/>
                <a:gd name="T2" fmla="*/ 0 w 52"/>
                <a:gd name="T3" fmla="*/ 0 h 7"/>
                <a:gd name="T4" fmla="*/ 0 w 52"/>
                <a:gd name="T5" fmla="*/ 2 h 7"/>
                <a:gd name="T6" fmla="*/ 52 w 52"/>
                <a:gd name="T7" fmla="*/ 7 h 7"/>
                <a:gd name="T8" fmla="*/ 50 w 52"/>
                <a:gd name="T9" fmla="*/ 0 h 7"/>
              </a:gdLst>
              <a:ahLst/>
              <a:cxnLst>
                <a:cxn ang="0">
                  <a:pos x="T0" y="T1"/>
                </a:cxn>
                <a:cxn ang="0">
                  <a:pos x="T2" y="T3"/>
                </a:cxn>
                <a:cxn ang="0">
                  <a:pos x="T4" y="T5"/>
                </a:cxn>
                <a:cxn ang="0">
                  <a:pos x="T6" y="T7"/>
                </a:cxn>
                <a:cxn ang="0">
                  <a:pos x="T8" y="T9"/>
                </a:cxn>
              </a:cxnLst>
              <a:rect l="0" t="0" r="r" b="b"/>
              <a:pathLst>
                <a:path w="52" h="7">
                  <a:moveTo>
                    <a:pt x="50" y="0"/>
                  </a:moveTo>
                  <a:lnTo>
                    <a:pt x="0" y="0"/>
                  </a:lnTo>
                  <a:lnTo>
                    <a:pt x="0" y="2"/>
                  </a:lnTo>
                  <a:lnTo>
                    <a:pt x="52" y="7"/>
                  </a:lnTo>
                  <a:lnTo>
                    <a:pt x="50"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4" name="Freeform 661"/>
            <p:cNvSpPr/>
            <p:nvPr/>
          </p:nvSpPr>
          <p:spPr bwMode="auto">
            <a:xfrm>
              <a:off x="4233863" y="5338763"/>
              <a:ext cx="82550" cy="11113"/>
            </a:xfrm>
            <a:custGeom>
              <a:avLst/>
              <a:gdLst>
                <a:gd name="T0" fmla="*/ 50 w 52"/>
                <a:gd name="T1" fmla="*/ 0 h 7"/>
                <a:gd name="T2" fmla="*/ 0 w 52"/>
                <a:gd name="T3" fmla="*/ 0 h 7"/>
                <a:gd name="T4" fmla="*/ 0 w 52"/>
                <a:gd name="T5" fmla="*/ 2 h 7"/>
                <a:gd name="T6" fmla="*/ 52 w 52"/>
                <a:gd name="T7" fmla="*/ 7 h 7"/>
                <a:gd name="T8" fmla="*/ 50 w 52"/>
                <a:gd name="T9" fmla="*/ 0 h 7"/>
              </a:gdLst>
              <a:ahLst/>
              <a:cxnLst>
                <a:cxn ang="0">
                  <a:pos x="T0" y="T1"/>
                </a:cxn>
                <a:cxn ang="0">
                  <a:pos x="T2" y="T3"/>
                </a:cxn>
                <a:cxn ang="0">
                  <a:pos x="T4" y="T5"/>
                </a:cxn>
                <a:cxn ang="0">
                  <a:pos x="T6" y="T7"/>
                </a:cxn>
                <a:cxn ang="0">
                  <a:pos x="T8" y="T9"/>
                </a:cxn>
              </a:cxnLst>
              <a:rect l="0" t="0" r="r" b="b"/>
              <a:pathLst>
                <a:path w="52" h="7">
                  <a:moveTo>
                    <a:pt x="50" y="0"/>
                  </a:moveTo>
                  <a:lnTo>
                    <a:pt x="0" y="0"/>
                  </a:lnTo>
                  <a:lnTo>
                    <a:pt x="0" y="2"/>
                  </a:lnTo>
                  <a:lnTo>
                    <a:pt x="52" y="7"/>
                  </a:lnTo>
                  <a:lnTo>
                    <a:pt x="5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5" name="Freeform 662"/>
            <p:cNvSpPr/>
            <p:nvPr/>
          </p:nvSpPr>
          <p:spPr bwMode="auto">
            <a:xfrm>
              <a:off x="2998788" y="5338763"/>
              <a:ext cx="85725" cy="11113"/>
            </a:xfrm>
            <a:custGeom>
              <a:avLst/>
              <a:gdLst>
                <a:gd name="T0" fmla="*/ 52 w 54"/>
                <a:gd name="T1" fmla="*/ 0 h 7"/>
                <a:gd name="T2" fmla="*/ 2 w 54"/>
                <a:gd name="T3" fmla="*/ 0 h 7"/>
                <a:gd name="T4" fmla="*/ 0 w 54"/>
                <a:gd name="T5" fmla="*/ 2 h 7"/>
                <a:gd name="T6" fmla="*/ 54 w 54"/>
                <a:gd name="T7" fmla="*/ 7 h 7"/>
                <a:gd name="T8" fmla="*/ 52 w 54"/>
                <a:gd name="T9" fmla="*/ 0 h 7"/>
              </a:gdLst>
              <a:ahLst/>
              <a:cxnLst>
                <a:cxn ang="0">
                  <a:pos x="T0" y="T1"/>
                </a:cxn>
                <a:cxn ang="0">
                  <a:pos x="T2" y="T3"/>
                </a:cxn>
                <a:cxn ang="0">
                  <a:pos x="T4" y="T5"/>
                </a:cxn>
                <a:cxn ang="0">
                  <a:pos x="T6" y="T7"/>
                </a:cxn>
                <a:cxn ang="0">
                  <a:pos x="T8" y="T9"/>
                </a:cxn>
              </a:cxnLst>
              <a:rect l="0" t="0" r="r" b="b"/>
              <a:pathLst>
                <a:path w="54" h="7">
                  <a:moveTo>
                    <a:pt x="52" y="0"/>
                  </a:moveTo>
                  <a:lnTo>
                    <a:pt x="2" y="0"/>
                  </a:lnTo>
                  <a:lnTo>
                    <a:pt x="0" y="2"/>
                  </a:lnTo>
                  <a:lnTo>
                    <a:pt x="54" y="7"/>
                  </a:lnTo>
                  <a:lnTo>
                    <a:pt x="52" y="0"/>
                  </a:lnTo>
                  <a:close/>
                </a:path>
              </a:pathLst>
            </a:custGeom>
            <a:solidFill>
              <a:srgbClr val="1C34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6" name="Freeform 663"/>
            <p:cNvSpPr/>
            <p:nvPr/>
          </p:nvSpPr>
          <p:spPr bwMode="auto">
            <a:xfrm>
              <a:off x="2998788" y="5338763"/>
              <a:ext cx="85725" cy="11113"/>
            </a:xfrm>
            <a:custGeom>
              <a:avLst/>
              <a:gdLst>
                <a:gd name="T0" fmla="*/ 52 w 54"/>
                <a:gd name="T1" fmla="*/ 0 h 7"/>
                <a:gd name="T2" fmla="*/ 2 w 54"/>
                <a:gd name="T3" fmla="*/ 0 h 7"/>
                <a:gd name="T4" fmla="*/ 0 w 54"/>
                <a:gd name="T5" fmla="*/ 2 h 7"/>
                <a:gd name="T6" fmla="*/ 54 w 54"/>
                <a:gd name="T7" fmla="*/ 7 h 7"/>
                <a:gd name="T8" fmla="*/ 52 w 54"/>
                <a:gd name="T9" fmla="*/ 0 h 7"/>
              </a:gdLst>
              <a:ahLst/>
              <a:cxnLst>
                <a:cxn ang="0">
                  <a:pos x="T0" y="T1"/>
                </a:cxn>
                <a:cxn ang="0">
                  <a:pos x="T2" y="T3"/>
                </a:cxn>
                <a:cxn ang="0">
                  <a:pos x="T4" y="T5"/>
                </a:cxn>
                <a:cxn ang="0">
                  <a:pos x="T6" y="T7"/>
                </a:cxn>
                <a:cxn ang="0">
                  <a:pos x="T8" y="T9"/>
                </a:cxn>
              </a:cxnLst>
              <a:rect l="0" t="0" r="r" b="b"/>
              <a:pathLst>
                <a:path w="54" h="7">
                  <a:moveTo>
                    <a:pt x="52" y="0"/>
                  </a:moveTo>
                  <a:lnTo>
                    <a:pt x="2" y="0"/>
                  </a:lnTo>
                  <a:lnTo>
                    <a:pt x="0" y="2"/>
                  </a:lnTo>
                  <a:lnTo>
                    <a:pt x="54" y="7"/>
                  </a:lnTo>
                  <a:lnTo>
                    <a:pt x="5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7" name="Freeform 665"/>
            <p:cNvSpPr/>
            <p:nvPr/>
          </p:nvSpPr>
          <p:spPr bwMode="auto">
            <a:xfrm>
              <a:off x="2330450" y="5338763"/>
              <a:ext cx="82550" cy="11113"/>
            </a:xfrm>
            <a:custGeom>
              <a:avLst/>
              <a:gdLst>
                <a:gd name="T0" fmla="*/ 50 w 52"/>
                <a:gd name="T1" fmla="*/ 0 h 7"/>
                <a:gd name="T2" fmla="*/ 0 w 52"/>
                <a:gd name="T3" fmla="*/ 0 h 7"/>
                <a:gd name="T4" fmla="*/ 0 w 52"/>
                <a:gd name="T5" fmla="*/ 2 h 7"/>
                <a:gd name="T6" fmla="*/ 52 w 52"/>
                <a:gd name="T7" fmla="*/ 7 h 7"/>
                <a:gd name="T8" fmla="*/ 50 w 52"/>
                <a:gd name="T9" fmla="*/ 0 h 7"/>
              </a:gdLst>
              <a:ahLst/>
              <a:cxnLst>
                <a:cxn ang="0">
                  <a:pos x="T0" y="T1"/>
                </a:cxn>
                <a:cxn ang="0">
                  <a:pos x="T2" y="T3"/>
                </a:cxn>
                <a:cxn ang="0">
                  <a:pos x="T4" y="T5"/>
                </a:cxn>
                <a:cxn ang="0">
                  <a:pos x="T6" y="T7"/>
                </a:cxn>
                <a:cxn ang="0">
                  <a:pos x="T8" y="T9"/>
                </a:cxn>
              </a:cxnLst>
              <a:rect l="0" t="0" r="r" b="b"/>
              <a:pathLst>
                <a:path w="52" h="7">
                  <a:moveTo>
                    <a:pt x="50" y="0"/>
                  </a:moveTo>
                  <a:lnTo>
                    <a:pt x="0" y="0"/>
                  </a:lnTo>
                  <a:lnTo>
                    <a:pt x="0" y="2"/>
                  </a:lnTo>
                  <a:lnTo>
                    <a:pt x="52" y="7"/>
                  </a:lnTo>
                  <a:lnTo>
                    <a:pt x="5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98" name="MH_Number_1"/>
          <p:cNvSpPr/>
          <p:nvPr>
            <p:custDataLst>
              <p:tags r:id="rId1"/>
            </p:custDataLst>
          </p:nvPr>
        </p:nvSpPr>
        <p:spPr>
          <a:xfrm>
            <a:off x="4938944" y="1363326"/>
            <a:ext cx="2328304" cy="2165472"/>
          </a:xfrm>
          <a:prstGeom prst="hear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15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99" name="矩形 598"/>
          <p:cNvSpPr/>
          <p:nvPr/>
        </p:nvSpPr>
        <p:spPr>
          <a:xfrm>
            <a:off x="5633840" y="1719686"/>
            <a:ext cx="944489" cy="1569660"/>
          </a:xfrm>
          <a:prstGeom prst="rect">
            <a:avLst/>
          </a:prstGeom>
        </p:spPr>
        <p:txBody>
          <a:bodyPr wrap="none">
            <a:spAutoFit/>
          </a:bodyPr>
          <a:lstStyle/>
          <a:p>
            <a:pPr algn="ctr"/>
            <a:r>
              <a:rPr lang="en-US" altLang="zh-CN" sz="96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4</a:t>
            </a:r>
            <a:endParaRPr lang="zh-CN" altLang="en-US" sz="96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98"/>
                                        </p:tgtEl>
                                        <p:attrNameLst>
                                          <p:attrName>style.visibility</p:attrName>
                                        </p:attrNameLst>
                                      </p:cBhvr>
                                      <p:to>
                                        <p:strVal val="visible"/>
                                      </p:to>
                                    </p:set>
                                    <p:anim calcmode="lin" valueType="num">
                                      <p:cBhvr>
                                        <p:cTn id="12" dur="500" fill="hold"/>
                                        <p:tgtEl>
                                          <p:spTgt spid="598"/>
                                        </p:tgtEl>
                                        <p:attrNameLst>
                                          <p:attrName>ppt_w</p:attrName>
                                        </p:attrNameLst>
                                      </p:cBhvr>
                                      <p:tavLst>
                                        <p:tav tm="0">
                                          <p:val>
                                            <p:fltVal val="0"/>
                                          </p:val>
                                        </p:tav>
                                        <p:tav tm="100000">
                                          <p:val>
                                            <p:strVal val="#ppt_w"/>
                                          </p:val>
                                        </p:tav>
                                      </p:tavLst>
                                    </p:anim>
                                    <p:anim calcmode="lin" valueType="num">
                                      <p:cBhvr>
                                        <p:cTn id="13" dur="500" fill="hold"/>
                                        <p:tgtEl>
                                          <p:spTgt spid="598"/>
                                        </p:tgtEl>
                                        <p:attrNameLst>
                                          <p:attrName>ppt_h</p:attrName>
                                        </p:attrNameLst>
                                      </p:cBhvr>
                                      <p:tavLst>
                                        <p:tav tm="0">
                                          <p:val>
                                            <p:fltVal val="0"/>
                                          </p:val>
                                        </p:tav>
                                        <p:tav tm="100000">
                                          <p:val>
                                            <p:strVal val="#ppt_h"/>
                                          </p:val>
                                        </p:tav>
                                      </p:tavLst>
                                    </p:anim>
                                    <p:animEffect transition="in" filter="fade">
                                      <p:cBhvr>
                                        <p:cTn id="14" dur="500"/>
                                        <p:tgtEl>
                                          <p:spTgt spid="59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99"/>
                                        </p:tgtEl>
                                        <p:attrNameLst>
                                          <p:attrName>style.visibility</p:attrName>
                                        </p:attrNameLst>
                                      </p:cBhvr>
                                      <p:to>
                                        <p:strVal val="visible"/>
                                      </p:to>
                                    </p:set>
                                    <p:anim calcmode="lin" valueType="num">
                                      <p:cBhvr>
                                        <p:cTn id="17" dur="500" fill="hold"/>
                                        <p:tgtEl>
                                          <p:spTgt spid="599"/>
                                        </p:tgtEl>
                                        <p:attrNameLst>
                                          <p:attrName>ppt_w</p:attrName>
                                        </p:attrNameLst>
                                      </p:cBhvr>
                                      <p:tavLst>
                                        <p:tav tm="0">
                                          <p:val>
                                            <p:fltVal val="0"/>
                                          </p:val>
                                        </p:tav>
                                        <p:tav tm="100000">
                                          <p:val>
                                            <p:strVal val="#ppt_w"/>
                                          </p:val>
                                        </p:tav>
                                      </p:tavLst>
                                    </p:anim>
                                    <p:anim calcmode="lin" valueType="num">
                                      <p:cBhvr>
                                        <p:cTn id="18" dur="500" fill="hold"/>
                                        <p:tgtEl>
                                          <p:spTgt spid="599"/>
                                        </p:tgtEl>
                                        <p:attrNameLst>
                                          <p:attrName>ppt_h</p:attrName>
                                        </p:attrNameLst>
                                      </p:cBhvr>
                                      <p:tavLst>
                                        <p:tav tm="0">
                                          <p:val>
                                            <p:fltVal val="0"/>
                                          </p:val>
                                        </p:tav>
                                        <p:tav tm="100000">
                                          <p:val>
                                            <p:strVal val="#ppt_h"/>
                                          </p:val>
                                        </p:tav>
                                      </p:tavLst>
                                    </p:anim>
                                    <p:animEffect transition="in" filter="fade">
                                      <p:cBhvr>
                                        <p:cTn id="19" dur="500"/>
                                        <p:tgtEl>
                                          <p:spTgt spid="599"/>
                                        </p:tgtEl>
                                      </p:cBhvr>
                                    </p:animEffect>
                                  </p:childTnLst>
                                </p:cTn>
                              </p:par>
                              <p:par>
                                <p:cTn id="20" presetID="16" presetClass="entr" presetSubtype="37"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500"/>
                                        <p:tgtEl>
                                          <p:spTgt spid="5"/>
                                        </p:tgtEl>
                                      </p:cBhvr>
                                    </p:animEffect>
                                  </p:childTnLst>
                                </p:cTn>
                              </p:par>
                              <p:par>
                                <p:cTn id="23" presetID="16" presetClass="entr" presetSubtype="37"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outVertical)">
                                      <p:cBhvr>
                                        <p:cTn id="2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598" grpId="0" animBg="1"/>
      <p:bldP spid="59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72405" y="267028"/>
            <a:ext cx="3775393" cy="523220"/>
          </a:xfrm>
          <a:prstGeom prst="rect">
            <a:avLst/>
          </a:prstGeom>
          <a:noFill/>
        </p:spPr>
        <p:txBody>
          <a:bodyPr wrap="none">
            <a:spAutoFit/>
          </a:bodyPr>
          <a:lstStyle/>
          <a:p>
            <a:pPr algn="ctr"/>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sp>
        <p:nvSpPr>
          <p:cNvPr id="5" name="MH_Number_1"/>
          <p:cNvSpPr/>
          <p:nvPr>
            <p:custDataLst>
              <p:tags r:id="rId1"/>
            </p:custDataLst>
          </p:nvPr>
        </p:nvSpPr>
        <p:spPr>
          <a:xfrm>
            <a:off x="257776" y="194313"/>
            <a:ext cx="718929" cy="668650"/>
          </a:xfrm>
          <a:prstGeom prst="roundRec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4</a:t>
            </a:r>
            <a:endParaRPr lang="zh-CN" altLang="en-US"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 name="圆角矩形 5"/>
          <p:cNvSpPr/>
          <p:nvPr/>
        </p:nvSpPr>
        <p:spPr>
          <a:xfrm>
            <a:off x="1077955" y="220371"/>
            <a:ext cx="3982575" cy="616535"/>
          </a:xfrm>
          <a:prstGeom prst="roundRect">
            <a:avLst/>
          </a:prstGeom>
          <a:noFill/>
          <a:ln>
            <a:solidFill>
              <a:srgbClr val="04B5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图文框 6"/>
          <p:cNvSpPr/>
          <p:nvPr/>
        </p:nvSpPr>
        <p:spPr>
          <a:xfrm>
            <a:off x="114300" y="85497"/>
            <a:ext cx="11993965" cy="6697266"/>
          </a:xfrm>
          <a:prstGeom prst="frame">
            <a:avLst>
              <a:gd name="adj1" fmla="val 709"/>
            </a:avLst>
          </a:prstGeom>
          <a:solidFill>
            <a:srgbClr val="1C34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latin typeface="宋体" panose="02010600030101010101" pitchFamily="2" charset="-122"/>
              <a:ea typeface="宋体" panose="02010600030101010101" pitchFamily="2" charset="-122"/>
            </a:endParaRPr>
          </a:p>
        </p:txBody>
      </p:sp>
      <p:sp>
        <p:nvSpPr>
          <p:cNvPr id="8" name="Freeform 6"/>
          <p:cNvSpPr/>
          <p:nvPr/>
        </p:nvSpPr>
        <p:spPr bwMode="auto">
          <a:xfrm>
            <a:off x="2047875" y="1279925"/>
            <a:ext cx="1203325" cy="1050925"/>
          </a:xfrm>
          <a:custGeom>
            <a:avLst/>
            <a:gdLst>
              <a:gd name="T0" fmla="*/ 0 w 714"/>
              <a:gd name="T1" fmla="*/ 2147483646 h 617"/>
              <a:gd name="T2" fmla="*/ 2147483646 w 714"/>
              <a:gd name="T3" fmla="*/ 0 h 617"/>
              <a:gd name="T4" fmla="*/ 2147483646 w 714"/>
              <a:gd name="T5" fmla="*/ 2147483646 h 617"/>
              <a:gd name="T6" fmla="*/ 0 w 714"/>
              <a:gd name="T7" fmla="*/ 2147483646 h 617"/>
              <a:gd name="T8" fmla="*/ 0 w 714"/>
              <a:gd name="T9" fmla="*/ 2147483646 h 617"/>
              <a:gd name="T10" fmla="*/ 0 60000 65536"/>
              <a:gd name="T11" fmla="*/ 0 60000 65536"/>
              <a:gd name="T12" fmla="*/ 0 60000 65536"/>
              <a:gd name="T13" fmla="*/ 0 60000 65536"/>
              <a:gd name="T14" fmla="*/ 0 60000 65536"/>
              <a:gd name="T15" fmla="*/ 0 w 714"/>
              <a:gd name="T16" fmla="*/ 0 h 617"/>
              <a:gd name="T17" fmla="*/ 714 w 714"/>
              <a:gd name="T18" fmla="*/ 617 h 617"/>
            </a:gdLst>
            <a:ahLst/>
            <a:cxnLst>
              <a:cxn ang="T10">
                <a:pos x="T0" y="T1"/>
              </a:cxn>
              <a:cxn ang="T11">
                <a:pos x="T2" y="T3"/>
              </a:cxn>
              <a:cxn ang="T12">
                <a:pos x="T4" y="T5"/>
              </a:cxn>
              <a:cxn ang="T13">
                <a:pos x="T6" y="T7"/>
              </a:cxn>
              <a:cxn ang="T14">
                <a:pos x="T8" y="T9"/>
              </a:cxn>
            </a:cxnLst>
            <a:rect l="T15" t="T16" r="T17" b="T18"/>
            <a:pathLst>
              <a:path w="714" h="617">
                <a:moveTo>
                  <a:pt x="0" y="617"/>
                </a:moveTo>
                <a:lnTo>
                  <a:pt x="355" y="0"/>
                </a:lnTo>
                <a:lnTo>
                  <a:pt x="714" y="617"/>
                </a:lnTo>
                <a:lnTo>
                  <a:pt x="0" y="617"/>
                </a:lnTo>
                <a:close/>
              </a:path>
            </a:pathLst>
          </a:custGeom>
          <a:solidFill>
            <a:schemeClr val="accent1"/>
          </a:solidFill>
          <a:ln>
            <a:noFill/>
          </a:ln>
        </p:spPr>
        <p:txBody>
          <a:bodyPr tIns="180000"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00000"/>
              </a:lnSpc>
              <a:spcBef>
                <a:spcPct val="0"/>
              </a:spcBef>
              <a:buFontTx/>
              <a:buNone/>
            </a:pPr>
            <a:r>
              <a:rPr lang="en-US" altLang="zh-CN" sz="3200" b="1">
                <a:solidFill>
                  <a:srgbClr val="FFFFFF"/>
                </a:solidFill>
                <a:latin typeface="微软雅黑" panose="020B0503020204020204" pitchFamily="34" charset="-122"/>
                <a:ea typeface="微软雅黑" panose="020B0503020204020204" pitchFamily="34" charset="-122"/>
              </a:rPr>
              <a:t>1</a:t>
            </a:r>
          </a:p>
        </p:txBody>
      </p:sp>
      <p:sp>
        <p:nvSpPr>
          <p:cNvPr id="9" name="Freeform 7"/>
          <p:cNvSpPr/>
          <p:nvPr/>
        </p:nvSpPr>
        <p:spPr bwMode="auto">
          <a:xfrm>
            <a:off x="2717800" y="2497537"/>
            <a:ext cx="1193800" cy="1035050"/>
          </a:xfrm>
          <a:custGeom>
            <a:avLst/>
            <a:gdLst>
              <a:gd name="T0" fmla="*/ 0 w 709"/>
              <a:gd name="T1" fmla="*/ 2147483646 h 614"/>
              <a:gd name="T2" fmla="*/ 2147483646 w 709"/>
              <a:gd name="T3" fmla="*/ 0 h 614"/>
              <a:gd name="T4" fmla="*/ 2147483646 w 709"/>
              <a:gd name="T5" fmla="*/ 2147483646 h 614"/>
              <a:gd name="T6" fmla="*/ 0 w 709"/>
              <a:gd name="T7" fmla="*/ 2147483646 h 614"/>
              <a:gd name="T8" fmla="*/ 0 w 709"/>
              <a:gd name="T9" fmla="*/ 2147483646 h 6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09" h="614">
                <a:moveTo>
                  <a:pt x="0" y="614"/>
                </a:moveTo>
                <a:lnTo>
                  <a:pt x="355" y="0"/>
                </a:lnTo>
                <a:lnTo>
                  <a:pt x="709" y="614"/>
                </a:lnTo>
                <a:lnTo>
                  <a:pt x="0" y="614"/>
                </a:lnTo>
                <a:close/>
              </a:path>
            </a:pathLst>
          </a:custGeom>
          <a:solidFill>
            <a:schemeClr val="accent2"/>
          </a:solidFill>
          <a:ln>
            <a:noFill/>
          </a:ln>
        </p:spPr>
        <p:txBody>
          <a:bodyPr anchor="ctr" anchorCtr="1"/>
          <a:lstStyle/>
          <a:p>
            <a:endParaRPr lang="zh-CN" altLang="en-US"/>
          </a:p>
        </p:txBody>
      </p:sp>
      <p:sp>
        <p:nvSpPr>
          <p:cNvPr id="10" name="Freeform 8"/>
          <p:cNvSpPr/>
          <p:nvPr/>
        </p:nvSpPr>
        <p:spPr bwMode="auto">
          <a:xfrm>
            <a:off x="677863" y="3699275"/>
            <a:ext cx="1790700" cy="1035050"/>
          </a:xfrm>
          <a:custGeom>
            <a:avLst/>
            <a:gdLst>
              <a:gd name="T0" fmla="*/ 2147483646 w 1063"/>
              <a:gd name="T1" fmla="*/ 0 h 615"/>
              <a:gd name="T2" fmla="*/ 0 w 1063"/>
              <a:gd name="T3" fmla="*/ 2147483646 h 615"/>
              <a:gd name="T4" fmla="*/ 2147483646 w 1063"/>
              <a:gd name="T5" fmla="*/ 2147483646 h 615"/>
              <a:gd name="T6" fmla="*/ 2147483646 w 1063"/>
              <a:gd name="T7" fmla="*/ 0 h 615"/>
              <a:gd name="T8" fmla="*/ 2147483646 w 1063"/>
              <a:gd name="T9" fmla="*/ 0 h 615"/>
              <a:gd name="T10" fmla="*/ 0 60000 65536"/>
              <a:gd name="T11" fmla="*/ 0 60000 65536"/>
              <a:gd name="T12" fmla="*/ 0 60000 65536"/>
              <a:gd name="T13" fmla="*/ 0 60000 65536"/>
              <a:gd name="T14" fmla="*/ 0 60000 65536"/>
              <a:gd name="T15" fmla="*/ 0 w 1063"/>
              <a:gd name="T16" fmla="*/ 0 h 615"/>
              <a:gd name="T17" fmla="*/ 1063 w 1063"/>
              <a:gd name="T18" fmla="*/ 615 h 615"/>
            </a:gdLst>
            <a:ahLst/>
            <a:cxnLst>
              <a:cxn ang="T10">
                <a:pos x="T0" y="T1"/>
              </a:cxn>
              <a:cxn ang="T11">
                <a:pos x="T2" y="T3"/>
              </a:cxn>
              <a:cxn ang="T12">
                <a:pos x="T4" y="T5"/>
              </a:cxn>
              <a:cxn ang="T13">
                <a:pos x="T6" y="T7"/>
              </a:cxn>
              <a:cxn ang="T14">
                <a:pos x="T8" y="T9"/>
              </a:cxn>
            </a:cxnLst>
            <a:rect l="T15" t="T16" r="T17" b="T18"/>
            <a:pathLst>
              <a:path w="1063" h="615">
                <a:moveTo>
                  <a:pt x="354" y="0"/>
                </a:moveTo>
                <a:lnTo>
                  <a:pt x="0" y="615"/>
                </a:lnTo>
                <a:lnTo>
                  <a:pt x="708" y="615"/>
                </a:lnTo>
                <a:lnTo>
                  <a:pt x="1063" y="0"/>
                </a:lnTo>
                <a:lnTo>
                  <a:pt x="354" y="0"/>
                </a:lnTo>
                <a:close/>
              </a:path>
            </a:pathLst>
          </a:custGeom>
          <a:solidFill>
            <a:schemeClr val="accent3"/>
          </a:solidFill>
          <a:ln>
            <a:noFill/>
          </a:ln>
        </p:spPr>
        <p:txBody>
          <a:bodyPr tIns="0"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00000"/>
              </a:lnSpc>
              <a:spcBef>
                <a:spcPct val="0"/>
              </a:spcBef>
              <a:buFontTx/>
              <a:buNone/>
            </a:pPr>
            <a:r>
              <a:rPr lang="en-US" altLang="zh-CN" sz="3200" b="1">
                <a:solidFill>
                  <a:srgbClr val="FFFFFF"/>
                </a:solidFill>
                <a:latin typeface="微软雅黑" panose="020B0503020204020204" pitchFamily="34" charset="-122"/>
                <a:ea typeface="微软雅黑" panose="020B0503020204020204" pitchFamily="34" charset="-122"/>
              </a:rPr>
              <a:t>3</a:t>
            </a:r>
          </a:p>
        </p:txBody>
      </p:sp>
      <p:sp>
        <p:nvSpPr>
          <p:cNvPr id="11" name="Freeform 9"/>
          <p:cNvSpPr/>
          <p:nvPr/>
        </p:nvSpPr>
        <p:spPr bwMode="auto">
          <a:xfrm>
            <a:off x="1360488" y="2497537"/>
            <a:ext cx="1785937" cy="1035050"/>
          </a:xfrm>
          <a:custGeom>
            <a:avLst/>
            <a:gdLst>
              <a:gd name="T0" fmla="*/ 2147483646 w 1060"/>
              <a:gd name="T1" fmla="*/ 0 h 614"/>
              <a:gd name="T2" fmla="*/ 2147483646 w 1060"/>
              <a:gd name="T3" fmla="*/ 0 h 614"/>
              <a:gd name="T4" fmla="*/ 0 w 1060"/>
              <a:gd name="T5" fmla="*/ 2147483646 h 614"/>
              <a:gd name="T6" fmla="*/ 2147483646 w 1060"/>
              <a:gd name="T7" fmla="*/ 2147483646 h 614"/>
              <a:gd name="T8" fmla="*/ 2147483646 w 1060"/>
              <a:gd name="T9" fmla="*/ 0 h 614"/>
              <a:gd name="T10" fmla="*/ 0 60000 65536"/>
              <a:gd name="T11" fmla="*/ 0 60000 65536"/>
              <a:gd name="T12" fmla="*/ 0 60000 65536"/>
              <a:gd name="T13" fmla="*/ 0 60000 65536"/>
              <a:gd name="T14" fmla="*/ 0 60000 65536"/>
              <a:gd name="T15" fmla="*/ 0 w 1060"/>
              <a:gd name="T16" fmla="*/ 0 h 614"/>
              <a:gd name="T17" fmla="*/ 1060 w 1060"/>
              <a:gd name="T18" fmla="*/ 614 h 614"/>
            </a:gdLst>
            <a:ahLst/>
            <a:cxnLst>
              <a:cxn ang="T10">
                <a:pos x="T0" y="T1"/>
              </a:cxn>
              <a:cxn ang="T11">
                <a:pos x="T2" y="T3"/>
              </a:cxn>
              <a:cxn ang="T12">
                <a:pos x="T4" y="T5"/>
              </a:cxn>
              <a:cxn ang="T13">
                <a:pos x="T6" y="T7"/>
              </a:cxn>
              <a:cxn ang="T14">
                <a:pos x="T8" y="T9"/>
              </a:cxn>
            </a:cxnLst>
            <a:rect l="T15" t="T16" r="T17" b="T18"/>
            <a:pathLst>
              <a:path w="1060" h="614">
                <a:moveTo>
                  <a:pt x="1060" y="0"/>
                </a:moveTo>
                <a:lnTo>
                  <a:pt x="352" y="0"/>
                </a:lnTo>
                <a:lnTo>
                  <a:pt x="0" y="614"/>
                </a:lnTo>
                <a:lnTo>
                  <a:pt x="708" y="614"/>
                </a:lnTo>
                <a:lnTo>
                  <a:pt x="1060" y="0"/>
                </a:lnTo>
                <a:close/>
              </a:path>
            </a:pathLst>
          </a:custGeom>
          <a:solidFill>
            <a:schemeClr val="accent2"/>
          </a:solidFill>
          <a:ln>
            <a:noFill/>
          </a:ln>
        </p:spPr>
        <p:txBody>
          <a:bodyPr tIns="0"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914400" eaLnBrk="1" hangingPunct="1">
              <a:lnSpc>
                <a:spcPct val="100000"/>
              </a:lnSpc>
              <a:spcBef>
                <a:spcPct val="0"/>
              </a:spcBef>
              <a:buFontTx/>
              <a:buNone/>
            </a:pPr>
            <a:r>
              <a:rPr lang="en-US" altLang="zh-CN" sz="3200" b="1">
                <a:solidFill>
                  <a:srgbClr val="FFFFFF"/>
                </a:solidFill>
                <a:latin typeface="微软雅黑" panose="020B0503020204020204" pitchFamily="34" charset="-122"/>
                <a:ea typeface="微软雅黑" panose="020B0503020204020204" pitchFamily="34" charset="-122"/>
              </a:rPr>
              <a:t>2</a:t>
            </a:r>
          </a:p>
        </p:txBody>
      </p:sp>
      <p:sp>
        <p:nvSpPr>
          <p:cNvPr id="12" name="Freeform 10"/>
          <p:cNvSpPr/>
          <p:nvPr/>
        </p:nvSpPr>
        <p:spPr bwMode="auto">
          <a:xfrm>
            <a:off x="2047875" y="3699275"/>
            <a:ext cx="2509838" cy="1039812"/>
          </a:xfrm>
          <a:custGeom>
            <a:avLst/>
            <a:gdLst>
              <a:gd name="T0" fmla="*/ 2147483646 w 1489"/>
              <a:gd name="T1" fmla="*/ 0 h 617"/>
              <a:gd name="T2" fmla="*/ 2147483646 w 1489"/>
              <a:gd name="T3" fmla="*/ 0 h 617"/>
              <a:gd name="T4" fmla="*/ 2147483646 w 1489"/>
              <a:gd name="T5" fmla="*/ 0 h 617"/>
              <a:gd name="T6" fmla="*/ 0 w 1489"/>
              <a:gd name="T7" fmla="*/ 2147483646 h 617"/>
              <a:gd name="T8" fmla="*/ 2147483646 w 1489"/>
              <a:gd name="T9" fmla="*/ 2147483646 h 617"/>
              <a:gd name="T10" fmla="*/ 2147483646 w 1489"/>
              <a:gd name="T11" fmla="*/ 2147483646 h 617"/>
              <a:gd name="T12" fmla="*/ 2147483646 w 1489"/>
              <a:gd name="T13" fmla="*/ 2147483646 h 617"/>
              <a:gd name="T14" fmla="*/ 2147483646 w 1489"/>
              <a:gd name="T15" fmla="*/ 0 h 6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89" h="617">
                <a:moveTo>
                  <a:pt x="1137" y="0"/>
                </a:moveTo>
                <a:lnTo>
                  <a:pt x="360" y="0"/>
                </a:lnTo>
                <a:lnTo>
                  <a:pt x="355" y="0"/>
                </a:lnTo>
                <a:lnTo>
                  <a:pt x="0" y="617"/>
                </a:lnTo>
                <a:lnTo>
                  <a:pt x="709" y="617"/>
                </a:lnTo>
                <a:lnTo>
                  <a:pt x="714" y="617"/>
                </a:lnTo>
                <a:lnTo>
                  <a:pt x="1489" y="617"/>
                </a:lnTo>
                <a:lnTo>
                  <a:pt x="1137" y="0"/>
                </a:lnTo>
                <a:close/>
              </a:path>
            </a:pathLst>
          </a:custGeom>
          <a:solidFill>
            <a:schemeClr val="accent3"/>
          </a:solidFill>
          <a:ln>
            <a:noFill/>
          </a:ln>
        </p:spPr>
        <p:txBody>
          <a:bodyPr/>
          <a:lstStyle/>
          <a:p>
            <a:endParaRPr lang="zh-CN" altLang="en-US"/>
          </a:p>
        </p:txBody>
      </p:sp>
      <p:sp>
        <p:nvSpPr>
          <p:cNvPr id="13" name="文本框 16"/>
          <p:cNvSpPr txBox="1">
            <a:spLocks noChangeArrowheads="1"/>
          </p:cNvSpPr>
          <p:nvPr/>
        </p:nvSpPr>
        <p:spPr bwMode="auto">
          <a:xfrm>
            <a:off x="3343275" y="1670450"/>
            <a:ext cx="63007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smtClean="0">
                <a:solidFill>
                  <a:srgbClr val="000000"/>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000000"/>
              </a:solidFill>
              <a:latin typeface="宋体" panose="02010600030101010101" pitchFamily="2" charset="-122"/>
            </a:endParaRPr>
          </a:p>
        </p:txBody>
      </p:sp>
      <p:sp>
        <p:nvSpPr>
          <p:cNvPr id="14" name="矩形 17"/>
          <p:cNvSpPr>
            <a:spLocks noChangeArrowheads="1"/>
          </p:cNvSpPr>
          <p:nvPr/>
        </p:nvSpPr>
        <p:spPr bwMode="auto">
          <a:xfrm>
            <a:off x="3292475" y="1313262"/>
            <a:ext cx="19764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800" b="1">
                <a:solidFill>
                  <a:srgbClr val="000000"/>
                </a:solidFill>
                <a:latin typeface="微软雅黑" panose="020B0503020204020204" pitchFamily="34" charset="-122"/>
                <a:ea typeface="微软雅黑" panose="020B0503020204020204" pitchFamily="34" charset="-122"/>
              </a:rPr>
              <a:t>点击添加标题</a:t>
            </a:r>
          </a:p>
        </p:txBody>
      </p:sp>
      <p:sp>
        <p:nvSpPr>
          <p:cNvPr id="15" name="文本框 19"/>
          <p:cNvSpPr txBox="1">
            <a:spLocks noChangeArrowheads="1"/>
          </p:cNvSpPr>
          <p:nvPr/>
        </p:nvSpPr>
        <p:spPr bwMode="auto">
          <a:xfrm>
            <a:off x="4002088" y="2872187"/>
            <a:ext cx="63627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smtClean="0">
                <a:solidFill>
                  <a:srgbClr val="000000"/>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000000"/>
              </a:solidFill>
              <a:latin typeface="宋体" panose="02010600030101010101" pitchFamily="2" charset="-122"/>
            </a:endParaRPr>
          </a:p>
        </p:txBody>
      </p:sp>
      <p:sp>
        <p:nvSpPr>
          <p:cNvPr id="16" name="矩形 20"/>
          <p:cNvSpPr>
            <a:spLocks noChangeArrowheads="1"/>
          </p:cNvSpPr>
          <p:nvPr/>
        </p:nvSpPr>
        <p:spPr bwMode="auto">
          <a:xfrm>
            <a:off x="4002088" y="2521350"/>
            <a:ext cx="17764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800" b="1">
                <a:solidFill>
                  <a:srgbClr val="000000"/>
                </a:solidFill>
                <a:latin typeface="微软雅黑" panose="020B0503020204020204" pitchFamily="34" charset="-122"/>
                <a:ea typeface="微软雅黑" panose="020B0503020204020204" pitchFamily="34" charset="-122"/>
              </a:rPr>
              <a:t>点击添加标题</a:t>
            </a:r>
          </a:p>
        </p:txBody>
      </p:sp>
      <p:sp>
        <p:nvSpPr>
          <p:cNvPr id="17" name="文本框 22"/>
          <p:cNvSpPr txBox="1">
            <a:spLocks noChangeArrowheads="1"/>
          </p:cNvSpPr>
          <p:nvPr/>
        </p:nvSpPr>
        <p:spPr bwMode="auto">
          <a:xfrm>
            <a:off x="4741863" y="4105675"/>
            <a:ext cx="62801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smtClean="0">
                <a:solidFill>
                  <a:srgbClr val="000000"/>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000000"/>
              </a:solidFill>
              <a:latin typeface="宋体" panose="02010600030101010101" pitchFamily="2" charset="-122"/>
            </a:endParaRPr>
          </a:p>
        </p:txBody>
      </p:sp>
      <p:sp>
        <p:nvSpPr>
          <p:cNvPr id="18" name="矩形 23"/>
          <p:cNvSpPr>
            <a:spLocks noChangeArrowheads="1"/>
          </p:cNvSpPr>
          <p:nvPr/>
        </p:nvSpPr>
        <p:spPr bwMode="auto">
          <a:xfrm>
            <a:off x="4730750" y="3742137"/>
            <a:ext cx="17716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800" b="1">
                <a:solidFill>
                  <a:srgbClr val="000000"/>
                </a:solidFill>
                <a:latin typeface="微软雅黑" panose="020B0503020204020204" pitchFamily="34" charset="-122"/>
                <a:ea typeface="微软雅黑" panose="020B0503020204020204" pitchFamily="34" charset="-122"/>
              </a:rPr>
              <a:t>点击添加标题</a:t>
            </a:r>
          </a:p>
        </p:txBody>
      </p:sp>
      <p:cxnSp>
        <p:nvCxnSpPr>
          <p:cNvPr id="19" name="直接连接符 18"/>
          <p:cNvCxnSpPr/>
          <p:nvPr/>
        </p:nvCxnSpPr>
        <p:spPr>
          <a:xfrm>
            <a:off x="2093913" y="4727975"/>
            <a:ext cx="9207500"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2763838" y="3519887"/>
            <a:ext cx="760095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2093913" y="2319737"/>
            <a:ext cx="7542212" cy="0"/>
          </a:xfrm>
          <a:prstGeom prst="line">
            <a:avLst/>
          </a:prstGeom>
          <a:ln w="28575">
            <a:solidFill>
              <a:schemeClr val="accent1">
                <a:alpha val="80000"/>
              </a:schemeClr>
            </a:solidFill>
          </a:ln>
        </p:spPr>
        <p:style>
          <a:lnRef idx="1">
            <a:schemeClr val="accent1"/>
          </a:lnRef>
          <a:fillRef idx="0">
            <a:schemeClr val="accent1"/>
          </a:fillRef>
          <a:effectRef idx="0">
            <a:schemeClr val="accent1"/>
          </a:effectRef>
          <a:fontRef idx="minor">
            <a:schemeClr val="tx1"/>
          </a:fontRef>
        </p:style>
      </p:cxnSp>
      <p:sp>
        <p:nvSpPr>
          <p:cNvPr id="22" name="矩形 117"/>
          <p:cNvSpPr>
            <a:spLocks noChangeArrowheads="1"/>
          </p:cNvSpPr>
          <p:nvPr/>
        </p:nvSpPr>
        <p:spPr bwMode="auto">
          <a:xfrm>
            <a:off x="1822450" y="5048650"/>
            <a:ext cx="20304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2400" b="1">
                <a:solidFill>
                  <a:srgbClr val="000000"/>
                </a:solidFill>
                <a:latin typeface="微软雅黑" panose="020B0503020204020204" pitchFamily="34" charset="-122"/>
                <a:ea typeface="微软雅黑" panose="020B0503020204020204" pitchFamily="34" charset="-122"/>
              </a:rPr>
              <a:t>点击添加标题</a:t>
            </a:r>
          </a:p>
        </p:txBody>
      </p:sp>
      <p:sp>
        <p:nvSpPr>
          <p:cNvPr id="23" name="矩形 124"/>
          <p:cNvSpPr>
            <a:spLocks noChangeArrowheads="1"/>
          </p:cNvSpPr>
          <p:nvPr/>
        </p:nvSpPr>
        <p:spPr bwMode="auto">
          <a:xfrm>
            <a:off x="1822450" y="5561412"/>
            <a:ext cx="854233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smtClean="0">
                <a:solidFill>
                  <a:srgbClr val="000000"/>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000000"/>
              </a:solidFill>
              <a:latin typeface="宋体" panose="02010600030101010101" pitchFamily="2" charset="-122"/>
            </a:endParaRPr>
          </a:p>
        </p:txBody>
      </p:sp>
      <p:cxnSp>
        <p:nvCxnSpPr>
          <p:cNvPr id="24" name="直接连接符 23"/>
          <p:cNvCxnSpPr/>
          <p:nvPr/>
        </p:nvCxnSpPr>
        <p:spPr>
          <a:xfrm>
            <a:off x="1871663" y="5523312"/>
            <a:ext cx="1882775"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20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22" presetClass="entr" presetSubtype="8" fill="hold" grpId="0" nodeType="withEffect">
                                  <p:stCondLst>
                                    <p:cond delay="2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10" presetClass="entr" presetSubtype="0" fill="hold" grpId="0" nodeType="withEffect">
                                  <p:stCondLst>
                                    <p:cond delay="8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0" presetClass="entr" presetSubtype="0" fill="hold" nodeType="withEffect">
                                  <p:stCondLst>
                                    <p:cond delay="100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22" presetClass="entr" presetSubtype="8" fill="hold" nodeType="withEffect">
                                  <p:stCondLst>
                                    <p:cond delay="1200"/>
                                  </p:stCondLst>
                                  <p:childTnLst>
                                    <p:set>
                                      <p:cBhvr>
                                        <p:cTn id="23" dur="1" fill="hold">
                                          <p:stCondLst>
                                            <p:cond delay="0"/>
                                          </p:stCondLst>
                                        </p:cTn>
                                        <p:tgtEl>
                                          <p:spTgt spid="19"/>
                                        </p:tgtEl>
                                        <p:attrNameLst>
                                          <p:attrName>style.visibility</p:attrName>
                                        </p:attrNameLst>
                                      </p:cBhvr>
                                      <p:to>
                                        <p:strVal val="visible"/>
                                      </p:to>
                                    </p:set>
                                    <p:animEffect transition="in" filter="wipe(left)">
                                      <p:cBhvr>
                                        <p:cTn id="24" dur="500"/>
                                        <p:tgtEl>
                                          <p:spTgt spid="19"/>
                                        </p:tgtEl>
                                      </p:cBhvr>
                                    </p:animEffect>
                                  </p:childTnLst>
                                </p:cTn>
                              </p:par>
                              <p:par>
                                <p:cTn id="25" presetID="22" presetClass="entr" presetSubtype="8" fill="hold" grpId="0" nodeType="withEffect">
                                  <p:stCondLst>
                                    <p:cond delay="120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par>
                                <p:cTn id="28" presetID="22" presetClass="entr" presetSubtype="8" fill="hold" grpId="0" nodeType="withEffect">
                                  <p:stCondLst>
                                    <p:cond delay="1200"/>
                                  </p:stCondLst>
                                  <p:childTnLst>
                                    <p:set>
                                      <p:cBhvr>
                                        <p:cTn id="29" dur="1" fill="hold">
                                          <p:stCondLst>
                                            <p:cond delay="0"/>
                                          </p:stCondLst>
                                        </p:cTn>
                                        <p:tgtEl>
                                          <p:spTgt spid="18"/>
                                        </p:tgtEl>
                                        <p:attrNameLst>
                                          <p:attrName>style.visibility</p:attrName>
                                        </p:attrNameLst>
                                      </p:cBhvr>
                                      <p:to>
                                        <p:strVal val="visible"/>
                                      </p:to>
                                    </p:set>
                                    <p:animEffect transition="in" filter="wipe(left)">
                                      <p:cBhvr>
                                        <p:cTn id="30" dur="500"/>
                                        <p:tgtEl>
                                          <p:spTgt spid="18"/>
                                        </p:tgtEl>
                                      </p:cBhvr>
                                    </p:animEffect>
                                  </p:childTnLst>
                                </p:cTn>
                              </p:par>
                              <p:par>
                                <p:cTn id="31" presetID="10" presetClass="entr" presetSubtype="0" fill="hold" grpId="0" nodeType="withEffect">
                                  <p:stCondLst>
                                    <p:cond delay="170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par>
                                <p:cTn id="34" presetID="10" presetClass="entr" presetSubtype="0" fill="hold" nodeType="withEffect">
                                  <p:stCondLst>
                                    <p:cond delay="170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500"/>
                                        <p:tgtEl>
                                          <p:spTgt spid="9"/>
                                        </p:tgtEl>
                                      </p:cBhvr>
                                    </p:animEffect>
                                  </p:childTnLst>
                                </p:cTn>
                              </p:par>
                              <p:par>
                                <p:cTn id="37" presetID="22" presetClass="entr" presetSubtype="8" fill="hold" nodeType="withEffect">
                                  <p:stCondLst>
                                    <p:cond delay="1900"/>
                                  </p:st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par>
                                <p:cTn id="40" presetID="22" presetClass="entr" presetSubtype="8" fill="hold" grpId="0" nodeType="withEffect">
                                  <p:stCondLst>
                                    <p:cond delay="2100"/>
                                  </p:stCondLst>
                                  <p:childTnLst>
                                    <p:set>
                                      <p:cBhvr>
                                        <p:cTn id="41" dur="1" fill="hold">
                                          <p:stCondLst>
                                            <p:cond delay="0"/>
                                          </p:stCondLst>
                                        </p:cTn>
                                        <p:tgtEl>
                                          <p:spTgt spid="15"/>
                                        </p:tgtEl>
                                        <p:attrNameLst>
                                          <p:attrName>style.visibility</p:attrName>
                                        </p:attrNameLst>
                                      </p:cBhvr>
                                      <p:to>
                                        <p:strVal val="visible"/>
                                      </p:to>
                                    </p:set>
                                    <p:animEffect transition="in" filter="wipe(left)">
                                      <p:cBhvr>
                                        <p:cTn id="42" dur="500"/>
                                        <p:tgtEl>
                                          <p:spTgt spid="15"/>
                                        </p:tgtEl>
                                      </p:cBhvr>
                                    </p:animEffect>
                                  </p:childTnLst>
                                </p:cTn>
                              </p:par>
                              <p:par>
                                <p:cTn id="43" presetID="22" presetClass="entr" presetSubtype="8" fill="hold" grpId="0" nodeType="withEffect">
                                  <p:stCondLst>
                                    <p:cond delay="2100"/>
                                  </p:stCondLst>
                                  <p:childTnLst>
                                    <p:set>
                                      <p:cBhvr>
                                        <p:cTn id="44" dur="1" fill="hold">
                                          <p:stCondLst>
                                            <p:cond delay="0"/>
                                          </p:stCondLst>
                                        </p:cTn>
                                        <p:tgtEl>
                                          <p:spTgt spid="16"/>
                                        </p:tgtEl>
                                        <p:attrNameLst>
                                          <p:attrName>style.visibility</p:attrName>
                                        </p:attrNameLst>
                                      </p:cBhvr>
                                      <p:to>
                                        <p:strVal val="visible"/>
                                      </p:to>
                                    </p:set>
                                    <p:animEffect transition="in" filter="wipe(left)">
                                      <p:cBhvr>
                                        <p:cTn id="45" dur="500"/>
                                        <p:tgtEl>
                                          <p:spTgt spid="16"/>
                                        </p:tgtEl>
                                      </p:cBhvr>
                                    </p:animEffect>
                                  </p:childTnLst>
                                </p:cTn>
                              </p:par>
                              <p:par>
                                <p:cTn id="46" presetID="10" presetClass="entr" presetSubtype="0" fill="hold" grpId="0" nodeType="withEffect">
                                  <p:stCondLst>
                                    <p:cond delay="2500"/>
                                  </p:stCondLst>
                                  <p:childTnLst>
                                    <p:set>
                                      <p:cBhvr>
                                        <p:cTn id="47" dur="1" fill="hold">
                                          <p:stCondLst>
                                            <p:cond delay="0"/>
                                          </p:stCondLst>
                                        </p:cTn>
                                        <p:tgtEl>
                                          <p:spTgt spid="8"/>
                                        </p:tgtEl>
                                        <p:attrNameLst>
                                          <p:attrName>style.visibility</p:attrName>
                                        </p:attrNameLst>
                                      </p:cBhvr>
                                      <p:to>
                                        <p:strVal val="visible"/>
                                      </p:to>
                                    </p:set>
                                    <p:animEffect transition="in" filter="fade">
                                      <p:cBhvr>
                                        <p:cTn id="48" dur="500"/>
                                        <p:tgtEl>
                                          <p:spTgt spid="8"/>
                                        </p:tgtEl>
                                      </p:cBhvr>
                                    </p:animEffect>
                                  </p:childTnLst>
                                </p:cTn>
                              </p:par>
                              <p:par>
                                <p:cTn id="49" presetID="22" presetClass="entr" presetSubtype="8" fill="hold" nodeType="withEffect">
                                  <p:stCondLst>
                                    <p:cond delay="2800"/>
                                  </p:stCondLst>
                                  <p:childTnLst>
                                    <p:set>
                                      <p:cBhvr>
                                        <p:cTn id="50" dur="1" fill="hold">
                                          <p:stCondLst>
                                            <p:cond delay="0"/>
                                          </p:stCondLst>
                                        </p:cTn>
                                        <p:tgtEl>
                                          <p:spTgt spid="21"/>
                                        </p:tgtEl>
                                        <p:attrNameLst>
                                          <p:attrName>style.visibility</p:attrName>
                                        </p:attrNameLst>
                                      </p:cBhvr>
                                      <p:to>
                                        <p:strVal val="visible"/>
                                      </p:to>
                                    </p:set>
                                    <p:animEffect transition="in" filter="wipe(left)">
                                      <p:cBhvr>
                                        <p:cTn id="51" dur="500"/>
                                        <p:tgtEl>
                                          <p:spTgt spid="21"/>
                                        </p:tgtEl>
                                      </p:cBhvr>
                                    </p:animEffect>
                                  </p:childTnLst>
                                </p:cTn>
                              </p:par>
                              <p:par>
                                <p:cTn id="52" presetID="22" presetClass="entr" presetSubtype="8" fill="hold" grpId="0" nodeType="withEffect">
                                  <p:stCondLst>
                                    <p:cond delay="2800"/>
                                  </p:stCondLst>
                                  <p:childTnLst>
                                    <p:set>
                                      <p:cBhvr>
                                        <p:cTn id="53" dur="1" fill="hold">
                                          <p:stCondLst>
                                            <p:cond delay="0"/>
                                          </p:stCondLst>
                                        </p:cTn>
                                        <p:tgtEl>
                                          <p:spTgt spid="13"/>
                                        </p:tgtEl>
                                        <p:attrNameLst>
                                          <p:attrName>style.visibility</p:attrName>
                                        </p:attrNameLst>
                                      </p:cBhvr>
                                      <p:to>
                                        <p:strVal val="visible"/>
                                      </p:to>
                                    </p:set>
                                    <p:animEffect transition="in" filter="wipe(left)">
                                      <p:cBhvr>
                                        <p:cTn id="54" dur="500"/>
                                        <p:tgtEl>
                                          <p:spTgt spid="13"/>
                                        </p:tgtEl>
                                      </p:cBhvr>
                                    </p:animEffect>
                                  </p:childTnLst>
                                </p:cTn>
                              </p:par>
                              <p:par>
                                <p:cTn id="55" presetID="22" presetClass="entr" presetSubtype="8" fill="hold" grpId="0" nodeType="withEffect">
                                  <p:stCondLst>
                                    <p:cond delay="2800"/>
                                  </p:stCondLst>
                                  <p:childTnLst>
                                    <p:set>
                                      <p:cBhvr>
                                        <p:cTn id="56" dur="1" fill="hold">
                                          <p:stCondLst>
                                            <p:cond delay="0"/>
                                          </p:stCondLst>
                                        </p:cTn>
                                        <p:tgtEl>
                                          <p:spTgt spid="14"/>
                                        </p:tgtEl>
                                        <p:attrNameLst>
                                          <p:attrName>style.visibility</p:attrName>
                                        </p:attrNameLst>
                                      </p:cBhvr>
                                      <p:to>
                                        <p:strVal val="visible"/>
                                      </p:to>
                                    </p:set>
                                    <p:animEffect transition="in" filter="wipe(left)">
                                      <p:cBhvr>
                                        <p:cTn id="57" dur="500"/>
                                        <p:tgtEl>
                                          <p:spTgt spid="14"/>
                                        </p:tgtEl>
                                      </p:cBhvr>
                                    </p:animEffect>
                                  </p:childTnLst>
                                </p:cTn>
                              </p:par>
                              <p:par>
                                <p:cTn id="58" presetID="10" presetClass="entr" presetSubtype="0" fill="hold" grpId="0" nodeType="withEffect">
                                  <p:stCondLst>
                                    <p:cond delay="330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par>
                                <p:cTn id="61" presetID="10" presetClass="entr" presetSubtype="0" fill="hold" nodeType="withEffect">
                                  <p:stCondLst>
                                    <p:cond delay="330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par>
                                <p:cTn id="64" presetID="10" presetClass="entr" presetSubtype="0" fill="hold" grpId="0" nodeType="withEffect">
                                  <p:stCondLst>
                                    <p:cond delay="3600"/>
                                  </p:stCondLst>
                                  <p:iterate type="wd">
                                    <p:tmPct val="10000"/>
                                  </p:iterate>
                                  <p:childTnLst>
                                    <p:set>
                                      <p:cBhvr>
                                        <p:cTn id="65" dur="1" fill="hold">
                                          <p:stCondLst>
                                            <p:cond delay="0"/>
                                          </p:stCondLst>
                                        </p:cTn>
                                        <p:tgtEl>
                                          <p:spTgt spid="23"/>
                                        </p:tgtEl>
                                        <p:attrNameLst>
                                          <p:attrName>style.visibility</p:attrName>
                                        </p:attrNameLst>
                                      </p:cBhvr>
                                      <p:to>
                                        <p:strVal val="visible"/>
                                      </p:to>
                                    </p:set>
                                    <p:animEffect transition="in" filter="fade">
                                      <p:cBhvr>
                                        <p:cTn id="6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8" grpId="0" animBg="1"/>
      <p:bldP spid="10" grpId="0" animBg="1"/>
      <p:bldP spid="11" grpId="0" animBg="1"/>
      <p:bldP spid="13" grpId="0"/>
      <p:bldP spid="14" grpId="0"/>
      <p:bldP spid="15" grpId="0"/>
      <p:bldP spid="16" grpId="0"/>
      <p:bldP spid="17" grpId="0"/>
      <p:bldP spid="18" grpId="0"/>
      <p:bldP spid="22" grpId="0"/>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72405" y="267028"/>
            <a:ext cx="3775393" cy="523220"/>
          </a:xfrm>
          <a:prstGeom prst="rect">
            <a:avLst/>
          </a:prstGeom>
          <a:noFill/>
        </p:spPr>
        <p:txBody>
          <a:bodyPr wrap="none">
            <a:spAutoFit/>
          </a:bodyPr>
          <a:lstStyle/>
          <a:p>
            <a:pPr algn="ctr"/>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sp>
        <p:nvSpPr>
          <p:cNvPr id="5" name="MH_Number_1"/>
          <p:cNvSpPr/>
          <p:nvPr>
            <p:custDataLst>
              <p:tags r:id="rId1"/>
            </p:custDataLst>
          </p:nvPr>
        </p:nvSpPr>
        <p:spPr>
          <a:xfrm>
            <a:off x="257776" y="194313"/>
            <a:ext cx="718929" cy="668650"/>
          </a:xfrm>
          <a:prstGeom prst="roundRec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4</a:t>
            </a:r>
            <a:endParaRPr lang="zh-CN" altLang="en-US"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 name="圆角矩形 5"/>
          <p:cNvSpPr/>
          <p:nvPr/>
        </p:nvSpPr>
        <p:spPr>
          <a:xfrm>
            <a:off x="1077955" y="220371"/>
            <a:ext cx="3982575" cy="616535"/>
          </a:xfrm>
          <a:prstGeom prst="roundRect">
            <a:avLst/>
          </a:prstGeom>
          <a:noFill/>
          <a:ln>
            <a:solidFill>
              <a:srgbClr val="04B5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图文框 6"/>
          <p:cNvSpPr/>
          <p:nvPr/>
        </p:nvSpPr>
        <p:spPr>
          <a:xfrm>
            <a:off x="114300" y="85497"/>
            <a:ext cx="11993965" cy="6697266"/>
          </a:xfrm>
          <a:prstGeom prst="frame">
            <a:avLst>
              <a:gd name="adj1" fmla="val 709"/>
            </a:avLst>
          </a:prstGeom>
          <a:solidFill>
            <a:srgbClr val="1C34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latin typeface="宋体" panose="02010600030101010101" pitchFamily="2" charset="-122"/>
              <a:ea typeface="宋体" panose="02010600030101010101" pitchFamily="2" charset="-122"/>
            </a:endParaRPr>
          </a:p>
        </p:txBody>
      </p:sp>
      <p:grpSp>
        <p:nvGrpSpPr>
          <p:cNvPr id="8" name="组合 7"/>
          <p:cNvGrpSpPr/>
          <p:nvPr/>
        </p:nvGrpSpPr>
        <p:grpSpPr>
          <a:xfrm>
            <a:off x="869484" y="1382648"/>
            <a:ext cx="3484344" cy="4762278"/>
            <a:chOff x="869484" y="1490133"/>
            <a:chExt cx="3484344" cy="4762278"/>
          </a:xfrm>
          <a:solidFill>
            <a:srgbClr val="92D050"/>
          </a:solidFill>
        </p:grpSpPr>
        <p:sp>
          <p:nvSpPr>
            <p:cNvPr id="9" name="矩形 8"/>
            <p:cNvSpPr/>
            <p:nvPr/>
          </p:nvSpPr>
          <p:spPr>
            <a:xfrm>
              <a:off x="869484" y="2078344"/>
              <a:ext cx="3484344" cy="35858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a:off x="869484" y="1490133"/>
              <a:ext cx="3484343" cy="58821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等腰三角形 10"/>
            <p:cNvSpPr/>
            <p:nvPr/>
          </p:nvSpPr>
          <p:spPr>
            <a:xfrm flipV="1">
              <a:off x="869484" y="5664200"/>
              <a:ext cx="3484343" cy="58821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7838172" y="1382648"/>
            <a:ext cx="3484344" cy="4762278"/>
            <a:chOff x="7838172" y="1490133"/>
            <a:chExt cx="3484344" cy="4762278"/>
          </a:xfrm>
          <a:solidFill>
            <a:schemeClr val="accent3"/>
          </a:solidFill>
        </p:grpSpPr>
        <p:sp>
          <p:nvSpPr>
            <p:cNvPr id="13" name="矩形 12"/>
            <p:cNvSpPr/>
            <p:nvPr/>
          </p:nvSpPr>
          <p:spPr>
            <a:xfrm>
              <a:off x="7838172" y="2078344"/>
              <a:ext cx="3484344" cy="35858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ysClr val="windowText" lastClr="000000"/>
                </a:solidFill>
              </a:endParaRPr>
            </a:p>
          </p:txBody>
        </p:sp>
        <p:sp>
          <p:nvSpPr>
            <p:cNvPr id="14" name="等腰三角形 13"/>
            <p:cNvSpPr/>
            <p:nvPr/>
          </p:nvSpPr>
          <p:spPr>
            <a:xfrm>
              <a:off x="7838173" y="1490133"/>
              <a:ext cx="3484343" cy="58821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flipV="1">
              <a:off x="7838173" y="5664200"/>
              <a:ext cx="3484343" cy="58821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4353828" y="1382648"/>
            <a:ext cx="3484345" cy="4762278"/>
            <a:chOff x="4353828" y="1490133"/>
            <a:chExt cx="3484345" cy="4762278"/>
          </a:xfrm>
          <a:solidFill>
            <a:schemeClr val="accent2"/>
          </a:solidFill>
        </p:grpSpPr>
        <p:sp>
          <p:nvSpPr>
            <p:cNvPr id="17" name="矩形 16"/>
            <p:cNvSpPr/>
            <p:nvPr/>
          </p:nvSpPr>
          <p:spPr>
            <a:xfrm>
              <a:off x="4353828" y="2078344"/>
              <a:ext cx="3484344" cy="35858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4353830" y="1490133"/>
              <a:ext cx="3484343" cy="58821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flipV="1">
              <a:off x="4353830" y="5664200"/>
              <a:ext cx="3484343" cy="58821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任意多边形 19"/>
          <p:cNvSpPr/>
          <p:nvPr/>
        </p:nvSpPr>
        <p:spPr>
          <a:xfrm rot="10800000">
            <a:off x="2021305" y="1020327"/>
            <a:ext cx="1174282" cy="1329973"/>
          </a:xfrm>
          <a:custGeom>
            <a:avLst/>
            <a:gdLst>
              <a:gd name="connsiteX0" fmla="*/ 587141 w 1174282"/>
              <a:gd name="connsiteY0" fmla="*/ 1329973 h 1329973"/>
              <a:gd name="connsiteX1" fmla="*/ 0 w 1174282"/>
              <a:gd name="connsiteY1" fmla="*/ 742832 h 1329973"/>
              <a:gd name="connsiteX2" fmla="*/ 468812 w 1174282"/>
              <a:gd name="connsiteY2" fmla="*/ 167620 h 1329973"/>
              <a:gd name="connsiteX3" fmla="*/ 491233 w 1174282"/>
              <a:gd name="connsiteY3" fmla="*/ 165359 h 1329973"/>
              <a:gd name="connsiteX4" fmla="*/ 587141 w 1174282"/>
              <a:gd name="connsiteY4" fmla="*/ 0 h 1329973"/>
              <a:gd name="connsiteX5" fmla="*/ 683049 w 1174282"/>
              <a:gd name="connsiteY5" fmla="*/ 165359 h 1329973"/>
              <a:gd name="connsiteX6" fmla="*/ 705471 w 1174282"/>
              <a:gd name="connsiteY6" fmla="*/ 167620 h 1329973"/>
              <a:gd name="connsiteX7" fmla="*/ 1174282 w 1174282"/>
              <a:gd name="connsiteY7" fmla="*/ 742832 h 1329973"/>
              <a:gd name="connsiteX8" fmla="*/ 587141 w 1174282"/>
              <a:gd name="connsiteY8" fmla="*/ 1329973 h 1329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4282" h="1329973">
                <a:moveTo>
                  <a:pt x="587141" y="1329973"/>
                </a:moveTo>
                <a:cubicBezTo>
                  <a:pt x="262872" y="1329973"/>
                  <a:pt x="0" y="1067101"/>
                  <a:pt x="0" y="742832"/>
                </a:cubicBezTo>
                <a:cubicBezTo>
                  <a:pt x="0" y="459097"/>
                  <a:pt x="201261" y="222368"/>
                  <a:pt x="468812" y="167620"/>
                </a:cubicBezTo>
                <a:lnTo>
                  <a:pt x="491233" y="165359"/>
                </a:lnTo>
                <a:lnTo>
                  <a:pt x="587141" y="0"/>
                </a:lnTo>
                <a:lnTo>
                  <a:pt x="683049" y="165359"/>
                </a:lnTo>
                <a:lnTo>
                  <a:pt x="705471" y="167620"/>
                </a:lnTo>
                <a:cubicBezTo>
                  <a:pt x="973021" y="222368"/>
                  <a:pt x="1174282" y="459097"/>
                  <a:pt x="1174282" y="742832"/>
                </a:cubicBezTo>
                <a:cubicBezTo>
                  <a:pt x="1174282" y="1067101"/>
                  <a:pt x="911410" y="1329973"/>
                  <a:pt x="587141" y="132997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rot="10800000">
            <a:off x="5508859" y="1020327"/>
            <a:ext cx="1174282" cy="1329973"/>
          </a:xfrm>
          <a:custGeom>
            <a:avLst/>
            <a:gdLst>
              <a:gd name="connsiteX0" fmla="*/ 587141 w 1174282"/>
              <a:gd name="connsiteY0" fmla="*/ 1329973 h 1329973"/>
              <a:gd name="connsiteX1" fmla="*/ 0 w 1174282"/>
              <a:gd name="connsiteY1" fmla="*/ 742832 h 1329973"/>
              <a:gd name="connsiteX2" fmla="*/ 468812 w 1174282"/>
              <a:gd name="connsiteY2" fmla="*/ 167620 h 1329973"/>
              <a:gd name="connsiteX3" fmla="*/ 491233 w 1174282"/>
              <a:gd name="connsiteY3" fmla="*/ 165359 h 1329973"/>
              <a:gd name="connsiteX4" fmla="*/ 587141 w 1174282"/>
              <a:gd name="connsiteY4" fmla="*/ 0 h 1329973"/>
              <a:gd name="connsiteX5" fmla="*/ 683049 w 1174282"/>
              <a:gd name="connsiteY5" fmla="*/ 165359 h 1329973"/>
              <a:gd name="connsiteX6" fmla="*/ 705471 w 1174282"/>
              <a:gd name="connsiteY6" fmla="*/ 167620 h 1329973"/>
              <a:gd name="connsiteX7" fmla="*/ 1174282 w 1174282"/>
              <a:gd name="connsiteY7" fmla="*/ 742832 h 1329973"/>
              <a:gd name="connsiteX8" fmla="*/ 587141 w 1174282"/>
              <a:gd name="connsiteY8" fmla="*/ 1329973 h 1329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4282" h="1329973">
                <a:moveTo>
                  <a:pt x="587141" y="1329973"/>
                </a:moveTo>
                <a:cubicBezTo>
                  <a:pt x="262872" y="1329973"/>
                  <a:pt x="0" y="1067101"/>
                  <a:pt x="0" y="742832"/>
                </a:cubicBezTo>
                <a:cubicBezTo>
                  <a:pt x="0" y="459097"/>
                  <a:pt x="201261" y="222368"/>
                  <a:pt x="468812" y="167620"/>
                </a:cubicBezTo>
                <a:lnTo>
                  <a:pt x="491233" y="165359"/>
                </a:lnTo>
                <a:lnTo>
                  <a:pt x="587141" y="0"/>
                </a:lnTo>
                <a:lnTo>
                  <a:pt x="683049" y="165359"/>
                </a:lnTo>
                <a:lnTo>
                  <a:pt x="705471" y="167620"/>
                </a:lnTo>
                <a:cubicBezTo>
                  <a:pt x="973021" y="222368"/>
                  <a:pt x="1174282" y="459097"/>
                  <a:pt x="1174282" y="742832"/>
                </a:cubicBezTo>
                <a:cubicBezTo>
                  <a:pt x="1174282" y="1067101"/>
                  <a:pt x="911410" y="1329973"/>
                  <a:pt x="587141" y="132997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rot="10800000">
            <a:off x="9012454" y="1020327"/>
            <a:ext cx="1174282" cy="1329973"/>
          </a:xfrm>
          <a:custGeom>
            <a:avLst/>
            <a:gdLst>
              <a:gd name="connsiteX0" fmla="*/ 587141 w 1174282"/>
              <a:gd name="connsiteY0" fmla="*/ 1329973 h 1329973"/>
              <a:gd name="connsiteX1" fmla="*/ 0 w 1174282"/>
              <a:gd name="connsiteY1" fmla="*/ 742832 h 1329973"/>
              <a:gd name="connsiteX2" fmla="*/ 468812 w 1174282"/>
              <a:gd name="connsiteY2" fmla="*/ 167620 h 1329973"/>
              <a:gd name="connsiteX3" fmla="*/ 491233 w 1174282"/>
              <a:gd name="connsiteY3" fmla="*/ 165359 h 1329973"/>
              <a:gd name="connsiteX4" fmla="*/ 587141 w 1174282"/>
              <a:gd name="connsiteY4" fmla="*/ 0 h 1329973"/>
              <a:gd name="connsiteX5" fmla="*/ 683049 w 1174282"/>
              <a:gd name="connsiteY5" fmla="*/ 165359 h 1329973"/>
              <a:gd name="connsiteX6" fmla="*/ 705471 w 1174282"/>
              <a:gd name="connsiteY6" fmla="*/ 167620 h 1329973"/>
              <a:gd name="connsiteX7" fmla="*/ 1174282 w 1174282"/>
              <a:gd name="connsiteY7" fmla="*/ 742832 h 1329973"/>
              <a:gd name="connsiteX8" fmla="*/ 587141 w 1174282"/>
              <a:gd name="connsiteY8" fmla="*/ 1329973 h 1329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4282" h="1329973">
                <a:moveTo>
                  <a:pt x="587141" y="1329973"/>
                </a:moveTo>
                <a:cubicBezTo>
                  <a:pt x="262872" y="1329973"/>
                  <a:pt x="0" y="1067101"/>
                  <a:pt x="0" y="742832"/>
                </a:cubicBezTo>
                <a:cubicBezTo>
                  <a:pt x="0" y="459097"/>
                  <a:pt x="201261" y="222368"/>
                  <a:pt x="468812" y="167620"/>
                </a:cubicBezTo>
                <a:lnTo>
                  <a:pt x="491233" y="165359"/>
                </a:lnTo>
                <a:lnTo>
                  <a:pt x="587141" y="0"/>
                </a:lnTo>
                <a:lnTo>
                  <a:pt x="683049" y="165359"/>
                </a:lnTo>
                <a:lnTo>
                  <a:pt x="705471" y="167620"/>
                </a:lnTo>
                <a:cubicBezTo>
                  <a:pt x="973021" y="222368"/>
                  <a:pt x="1174282" y="459097"/>
                  <a:pt x="1174282" y="742832"/>
                </a:cubicBezTo>
                <a:cubicBezTo>
                  <a:pt x="1174282" y="1067101"/>
                  <a:pt x="911410" y="1329973"/>
                  <a:pt x="587141" y="132997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2329313" y="1233770"/>
            <a:ext cx="564578" cy="830997"/>
          </a:xfrm>
          <a:prstGeom prst="rect">
            <a:avLst/>
          </a:prstGeom>
          <a:noFill/>
        </p:spPr>
        <p:txBody>
          <a:bodyPr wrap="none" rtlCol="0">
            <a:spAutoFit/>
          </a:bodyPr>
          <a:lstStyle/>
          <a:p>
            <a:r>
              <a:rPr lang="en-US" altLang="zh-CN" sz="4800" b="1" dirty="0">
                <a:solidFill>
                  <a:schemeClr val="bg1"/>
                </a:solidFill>
              </a:rPr>
              <a:t>1</a:t>
            </a:r>
            <a:endParaRPr lang="zh-CN" altLang="en-US" sz="4800" b="1" dirty="0">
              <a:solidFill>
                <a:schemeClr val="bg1"/>
              </a:solidFill>
            </a:endParaRPr>
          </a:p>
        </p:txBody>
      </p:sp>
      <p:sp>
        <p:nvSpPr>
          <p:cNvPr id="24" name="文本框 23"/>
          <p:cNvSpPr txBox="1"/>
          <p:nvPr/>
        </p:nvSpPr>
        <p:spPr>
          <a:xfrm>
            <a:off x="5813711" y="1233770"/>
            <a:ext cx="564578" cy="830997"/>
          </a:xfrm>
          <a:prstGeom prst="rect">
            <a:avLst/>
          </a:prstGeom>
          <a:noFill/>
        </p:spPr>
        <p:txBody>
          <a:bodyPr wrap="none" rtlCol="0">
            <a:spAutoFit/>
          </a:bodyPr>
          <a:lstStyle/>
          <a:p>
            <a:r>
              <a:rPr lang="en-US" altLang="zh-CN" sz="4800" b="1" dirty="0">
                <a:solidFill>
                  <a:schemeClr val="bg1"/>
                </a:solidFill>
              </a:rPr>
              <a:t>2</a:t>
            </a:r>
            <a:endParaRPr lang="zh-CN" altLang="en-US" sz="4800" b="1" dirty="0">
              <a:solidFill>
                <a:schemeClr val="bg1"/>
              </a:solidFill>
            </a:endParaRPr>
          </a:p>
        </p:txBody>
      </p:sp>
      <p:sp>
        <p:nvSpPr>
          <p:cNvPr id="25" name="文本框 24"/>
          <p:cNvSpPr txBox="1"/>
          <p:nvPr/>
        </p:nvSpPr>
        <p:spPr>
          <a:xfrm>
            <a:off x="9317307" y="1233770"/>
            <a:ext cx="526106" cy="830997"/>
          </a:xfrm>
          <a:prstGeom prst="rect">
            <a:avLst/>
          </a:prstGeom>
          <a:noFill/>
        </p:spPr>
        <p:txBody>
          <a:bodyPr wrap="none" rtlCol="0">
            <a:spAutoFit/>
          </a:bodyPr>
          <a:lstStyle/>
          <a:p>
            <a:r>
              <a:rPr lang="en-US" altLang="zh-CN" sz="4800" b="1" dirty="0">
                <a:solidFill>
                  <a:schemeClr val="bg1"/>
                </a:solidFill>
              </a:rPr>
              <a:t>3</a:t>
            </a:r>
            <a:endParaRPr lang="zh-CN" altLang="en-US" sz="4800" b="1" dirty="0">
              <a:solidFill>
                <a:schemeClr val="bg1"/>
              </a:solidFill>
            </a:endParaRPr>
          </a:p>
        </p:txBody>
      </p:sp>
      <p:sp>
        <p:nvSpPr>
          <p:cNvPr id="26" name="矩形 25"/>
          <p:cNvSpPr/>
          <p:nvPr/>
        </p:nvSpPr>
        <p:spPr>
          <a:xfrm>
            <a:off x="1126066" y="2502960"/>
            <a:ext cx="3063283" cy="523220"/>
          </a:xfrm>
          <a:prstGeom prst="rect">
            <a:avLst/>
          </a:prstGeom>
        </p:spPr>
        <p:txBody>
          <a:bodyPr wrap="square">
            <a:spAutoFit/>
          </a:bodyPr>
          <a:lstStyle/>
          <a:p>
            <a:pPr algn="ctr"/>
            <a:r>
              <a:rPr lang="zh-CN" altLang="en-US" sz="2800" b="1" dirty="0">
                <a:solidFill>
                  <a:schemeClr val="accent2"/>
                </a:solidFill>
                <a:latin typeface="微软雅黑" panose="020B0503020204020204" pitchFamily="34" charset="-122"/>
                <a:ea typeface="微软雅黑" panose="020B0503020204020204" pitchFamily="34" charset="-122"/>
              </a:rPr>
              <a:t>点击此处添加标题</a:t>
            </a:r>
          </a:p>
        </p:txBody>
      </p:sp>
      <p:sp>
        <p:nvSpPr>
          <p:cNvPr id="27" name="矩形 26"/>
          <p:cNvSpPr/>
          <p:nvPr/>
        </p:nvSpPr>
        <p:spPr>
          <a:xfrm>
            <a:off x="1212837" y="3053945"/>
            <a:ext cx="2868096" cy="3046988"/>
          </a:xfrm>
          <a:prstGeom prst="rect">
            <a:avLst/>
          </a:prstGeom>
        </p:spPr>
        <p:txBody>
          <a:bodyPr wrap="square">
            <a:spAutoFit/>
          </a:bodyPr>
          <a:lstStyle/>
          <a:p>
            <a:pPr eaLnBrk="1" hangingPunct="1"/>
            <a:r>
              <a:rPr lang="zh-CN" altLang="en-US" sz="1600" dirty="0" smtClean="0">
                <a:solidFill>
                  <a:schemeClr val="bg1"/>
                </a:solidFill>
                <a:latin typeface="宋体" panose="02010600030101010101" pitchFamily="2" charset="-122"/>
                <a:ea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chemeClr val="bg1"/>
              </a:solidFill>
              <a:latin typeface="宋体" panose="02010600030101010101" pitchFamily="2" charset="-122"/>
              <a:ea typeface="宋体" panose="02010600030101010101" pitchFamily="2" charset="-122"/>
            </a:endParaRPr>
          </a:p>
        </p:txBody>
      </p:sp>
      <p:sp>
        <p:nvSpPr>
          <p:cNvPr id="28" name="矩形 27"/>
          <p:cNvSpPr/>
          <p:nvPr/>
        </p:nvSpPr>
        <p:spPr>
          <a:xfrm>
            <a:off x="4564358" y="2502960"/>
            <a:ext cx="3063283" cy="523220"/>
          </a:xfrm>
          <a:prstGeom prst="rect">
            <a:avLst/>
          </a:prstGeom>
        </p:spPr>
        <p:txBody>
          <a:bodyPr wrap="square">
            <a:spAutoFit/>
          </a:bodyPr>
          <a:lstStyle/>
          <a:p>
            <a:pPr algn="ctr"/>
            <a:r>
              <a:rPr lang="zh-CN" altLang="en-US" sz="2800" b="1" dirty="0">
                <a:solidFill>
                  <a:srgbClr val="2E2E2E"/>
                </a:solidFill>
                <a:latin typeface="微软雅黑" panose="020B0503020204020204" pitchFamily="34" charset="-122"/>
                <a:ea typeface="微软雅黑" panose="020B0503020204020204" pitchFamily="34" charset="-122"/>
              </a:rPr>
              <a:t>点击此处添加标题</a:t>
            </a:r>
          </a:p>
        </p:txBody>
      </p:sp>
      <p:sp>
        <p:nvSpPr>
          <p:cNvPr id="29" name="矩形 28"/>
          <p:cNvSpPr/>
          <p:nvPr/>
        </p:nvSpPr>
        <p:spPr>
          <a:xfrm>
            <a:off x="8086491" y="2502960"/>
            <a:ext cx="3063283" cy="523220"/>
          </a:xfrm>
          <a:prstGeom prst="rect">
            <a:avLst/>
          </a:prstGeom>
        </p:spPr>
        <p:txBody>
          <a:bodyPr wrap="square">
            <a:spAutoFit/>
          </a:bodyPr>
          <a:lstStyle/>
          <a:p>
            <a:pPr algn="ctr"/>
            <a:r>
              <a:rPr lang="zh-CN" altLang="en-US" sz="2800" b="1" dirty="0">
                <a:solidFill>
                  <a:schemeClr val="accent2"/>
                </a:solidFill>
                <a:latin typeface="微软雅黑" panose="020B0503020204020204" pitchFamily="34" charset="-122"/>
                <a:ea typeface="微软雅黑" panose="020B0503020204020204" pitchFamily="34" charset="-122"/>
              </a:rPr>
              <a:t>点击此处添加标题</a:t>
            </a:r>
          </a:p>
        </p:txBody>
      </p:sp>
      <p:cxnSp>
        <p:nvCxnSpPr>
          <p:cNvPr id="30" name="直接连接符 29"/>
          <p:cNvCxnSpPr/>
          <p:nvPr/>
        </p:nvCxnSpPr>
        <p:spPr>
          <a:xfrm>
            <a:off x="1212837" y="3032925"/>
            <a:ext cx="280036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8251013" y="3032925"/>
            <a:ext cx="280036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4695818" y="3032925"/>
            <a:ext cx="2800363" cy="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1278467" y="4574359"/>
            <a:ext cx="2734733" cy="516467"/>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anose="020B0503020204020204" pitchFamily="34" charset="-122"/>
                <a:ea typeface="微软雅黑" panose="020B0503020204020204" pitchFamily="34" charset="-122"/>
              </a:rPr>
              <a:t>添加标题</a:t>
            </a:r>
            <a:endParaRPr lang="en-US" altLang="zh-CN" sz="2400" dirty="0">
              <a:solidFill>
                <a:schemeClr val="bg1"/>
              </a:solidFill>
            </a:endParaRPr>
          </a:p>
        </p:txBody>
      </p:sp>
      <p:sp>
        <p:nvSpPr>
          <p:cNvPr id="34" name="矩形 33"/>
          <p:cNvSpPr/>
          <p:nvPr/>
        </p:nvSpPr>
        <p:spPr>
          <a:xfrm>
            <a:off x="4728633" y="4574359"/>
            <a:ext cx="2734733" cy="516467"/>
          </a:xfrm>
          <a:prstGeom prst="rect">
            <a:avLst/>
          </a:prstGeom>
          <a:noFill/>
          <a:ln>
            <a:solidFill>
              <a:srgbClr val="2E2E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tx1"/>
                </a:solidFill>
                <a:latin typeface="微软雅黑" panose="020B0503020204020204" pitchFamily="34" charset="-122"/>
                <a:ea typeface="微软雅黑" panose="020B0503020204020204" pitchFamily="34" charset="-122"/>
              </a:rPr>
              <a:t>添加标题</a:t>
            </a:r>
            <a:endParaRPr lang="en-US" altLang="zh-CN" sz="2400" dirty="0">
              <a:solidFill>
                <a:schemeClr val="tx1"/>
              </a:solidFill>
            </a:endParaRPr>
          </a:p>
        </p:txBody>
      </p:sp>
      <p:sp>
        <p:nvSpPr>
          <p:cNvPr id="35" name="矩形 34"/>
          <p:cNvSpPr/>
          <p:nvPr/>
        </p:nvSpPr>
        <p:spPr>
          <a:xfrm>
            <a:off x="8251013" y="4574359"/>
            <a:ext cx="2734733" cy="516467"/>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anose="020B0503020204020204" pitchFamily="34" charset="-122"/>
                <a:ea typeface="微软雅黑" panose="020B0503020204020204" pitchFamily="34" charset="-122"/>
              </a:rPr>
              <a:t>添加标题</a:t>
            </a:r>
            <a:endParaRPr lang="en-US" altLang="zh-CN" sz="2400" dirty="0">
              <a:solidFill>
                <a:schemeClr val="bg1"/>
              </a:solidFill>
            </a:endParaRPr>
          </a:p>
        </p:txBody>
      </p:sp>
      <p:sp>
        <p:nvSpPr>
          <p:cNvPr id="36" name="矩形 35"/>
          <p:cNvSpPr/>
          <p:nvPr/>
        </p:nvSpPr>
        <p:spPr>
          <a:xfrm>
            <a:off x="4670096" y="3053945"/>
            <a:ext cx="2868096" cy="3046988"/>
          </a:xfrm>
          <a:prstGeom prst="rect">
            <a:avLst/>
          </a:prstGeom>
        </p:spPr>
        <p:txBody>
          <a:bodyPr wrap="square">
            <a:spAutoFit/>
          </a:bodyPr>
          <a:lstStyle/>
          <a:p>
            <a:pPr eaLnBrk="1" hangingPunct="1"/>
            <a:r>
              <a:rPr lang="zh-CN" altLang="en-US" sz="1600" dirty="0" smtClean="0">
                <a:latin typeface="宋体" panose="02010600030101010101" pitchFamily="2" charset="-122"/>
                <a:ea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a:t>
            </a:r>
            <a:endParaRPr lang="zh-CN" altLang="en-US" sz="1600" dirty="0">
              <a:latin typeface="宋体" panose="02010600030101010101" pitchFamily="2" charset="-122"/>
              <a:ea typeface="宋体" panose="02010600030101010101" pitchFamily="2" charset="-122"/>
            </a:endParaRPr>
          </a:p>
        </p:txBody>
      </p:sp>
      <p:sp>
        <p:nvSpPr>
          <p:cNvPr id="37" name="矩形 36"/>
          <p:cNvSpPr/>
          <p:nvPr/>
        </p:nvSpPr>
        <p:spPr>
          <a:xfrm>
            <a:off x="8217146" y="3053945"/>
            <a:ext cx="2868096" cy="3046988"/>
          </a:xfrm>
          <a:prstGeom prst="rect">
            <a:avLst/>
          </a:prstGeom>
        </p:spPr>
        <p:txBody>
          <a:bodyPr wrap="square">
            <a:spAutoFit/>
          </a:bodyPr>
          <a:lstStyle/>
          <a:p>
            <a:pPr eaLnBrk="1" hangingPunct="1"/>
            <a:r>
              <a:rPr lang="zh-CN" altLang="en-US" sz="1600" dirty="0" smtClean="0">
                <a:solidFill>
                  <a:schemeClr val="bg1"/>
                </a:solidFill>
                <a:latin typeface="宋体" panose="02010600030101010101" pitchFamily="2" charset="-122"/>
                <a:ea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chemeClr val="bg1"/>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20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22" presetClass="entr" presetSubtype="8" fill="hold" grpId="0" nodeType="withEffect">
                                  <p:stCondLst>
                                    <p:cond delay="2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500"/>
                            </p:stCondLst>
                            <p:childTnLst>
                              <p:par>
                                <p:cTn id="17" presetID="10"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500"/>
                                        <p:tgtEl>
                                          <p:spTgt spid="2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childTnLst>
                                </p:cTn>
                              </p:par>
                              <p:par>
                                <p:cTn id="32" presetID="10" presetClass="entr" presetSubtype="0" fill="hold" nodeType="with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fade">
                                      <p:cBhvr>
                                        <p:cTn id="34" dur="500"/>
                                        <p:tgtEl>
                                          <p:spTgt spid="3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fade">
                                      <p:cBhvr>
                                        <p:cTn id="37" dur="500"/>
                                        <p:tgtEl>
                                          <p:spTgt spid="33"/>
                                        </p:tgtEl>
                                      </p:cBhvr>
                                    </p:animEffect>
                                  </p:childTnLst>
                                </p:cTn>
                              </p:par>
                            </p:childTnLst>
                          </p:cTn>
                        </p:par>
                        <p:par>
                          <p:cTn id="38" fill="hold">
                            <p:stCondLst>
                              <p:cond delay="1000"/>
                            </p:stCondLst>
                            <p:childTnLst>
                              <p:par>
                                <p:cTn id="39" presetID="10" presetClass="entr" presetSubtype="0"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500"/>
                                        <p:tgtEl>
                                          <p:spTgt spid="21"/>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fade">
                                      <p:cBhvr>
                                        <p:cTn id="50" dur="500"/>
                                        <p:tgtEl>
                                          <p:spTgt spid="28"/>
                                        </p:tgtEl>
                                      </p:cBhvr>
                                    </p:animEffect>
                                  </p:childTnLst>
                                </p:cTn>
                              </p:par>
                              <p:par>
                                <p:cTn id="51" presetID="10" presetClass="entr" presetSubtype="0" fill="hold" nodeType="with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500"/>
                                        <p:tgtEl>
                                          <p:spTgt spid="3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fade">
                                      <p:cBhvr>
                                        <p:cTn id="56" dur="500"/>
                                        <p:tgtEl>
                                          <p:spTgt spid="34"/>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childTnLst>
                          </p:cTn>
                        </p:par>
                        <p:par>
                          <p:cTn id="60" fill="hold">
                            <p:stCondLst>
                              <p:cond delay="1500"/>
                            </p:stCondLst>
                            <p:childTnLst>
                              <p:par>
                                <p:cTn id="61" presetID="10" presetClass="entr" presetSubtype="0" fill="hold"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500"/>
                                        <p:tgtEl>
                                          <p:spTgt spid="12"/>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500"/>
                                        <p:tgtEl>
                                          <p:spTgt spid="22"/>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fade">
                                      <p:cBhvr>
                                        <p:cTn id="69" dur="500"/>
                                        <p:tgtEl>
                                          <p:spTgt spid="2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fade">
                                      <p:cBhvr>
                                        <p:cTn id="72" dur="500"/>
                                        <p:tgtEl>
                                          <p:spTgt spid="29"/>
                                        </p:tgtEl>
                                      </p:cBhvr>
                                    </p:animEffect>
                                  </p:childTnLst>
                                </p:cTn>
                              </p:par>
                              <p:par>
                                <p:cTn id="73" presetID="10" presetClass="entr" presetSubtype="0" fill="hold" nodeType="with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35"/>
                                        </p:tgtEl>
                                        <p:attrNameLst>
                                          <p:attrName>style.visibility</p:attrName>
                                        </p:attrNameLst>
                                      </p:cBhvr>
                                      <p:to>
                                        <p:strVal val="visible"/>
                                      </p:to>
                                    </p:set>
                                    <p:animEffect transition="in" filter="fade">
                                      <p:cBhvr>
                                        <p:cTn id="78" dur="500"/>
                                        <p:tgtEl>
                                          <p:spTgt spid="35"/>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37"/>
                                        </p:tgtEl>
                                        <p:attrNameLst>
                                          <p:attrName>style.visibility</p:attrName>
                                        </p:attrNameLst>
                                      </p:cBhvr>
                                      <p:to>
                                        <p:strVal val="visible"/>
                                      </p:to>
                                    </p:set>
                                    <p:animEffect transition="in" filter="fade">
                                      <p:cBhvr>
                                        <p:cTn id="8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20" grpId="0" animBg="1"/>
      <p:bldP spid="21" grpId="0" animBg="1"/>
      <p:bldP spid="22" grpId="0" animBg="1"/>
      <p:bldP spid="23" grpId="0"/>
      <p:bldP spid="24" grpId="0"/>
      <p:bldP spid="25" grpId="0"/>
      <p:bldP spid="26" grpId="0"/>
      <p:bldP spid="27" grpId="0"/>
      <p:bldP spid="28" grpId="0"/>
      <p:bldP spid="29" grpId="0"/>
      <p:bldP spid="33" grpId="0" animBg="1"/>
      <p:bldP spid="34" grpId="0" animBg="1"/>
      <p:bldP spid="35" grpId="0" animBg="1"/>
      <p:bldP spid="36" grpId="0"/>
      <p:bldP spid="3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72405" y="267028"/>
            <a:ext cx="3775393" cy="523220"/>
          </a:xfrm>
          <a:prstGeom prst="rect">
            <a:avLst/>
          </a:prstGeom>
          <a:noFill/>
        </p:spPr>
        <p:txBody>
          <a:bodyPr wrap="none">
            <a:spAutoFit/>
          </a:bodyPr>
          <a:lstStyle/>
          <a:p>
            <a:pPr algn="ctr"/>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请在此处输入您的标题</a:t>
            </a:r>
          </a:p>
        </p:txBody>
      </p:sp>
      <p:sp>
        <p:nvSpPr>
          <p:cNvPr id="5" name="MH_Number_1"/>
          <p:cNvSpPr/>
          <p:nvPr>
            <p:custDataLst>
              <p:tags r:id="rId1"/>
            </p:custDataLst>
          </p:nvPr>
        </p:nvSpPr>
        <p:spPr>
          <a:xfrm>
            <a:off x="257776" y="194313"/>
            <a:ext cx="718929" cy="668650"/>
          </a:xfrm>
          <a:prstGeom prst="roundRect">
            <a:avLst/>
          </a:prstGeom>
          <a:solidFill>
            <a:srgbClr val="04B5A4"/>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4</a:t>
            </a:r>
            <a:endParaRPr lang="zh-CN" altLang="en-US" sz="28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 name="圆角矩形 5"/>
          <p:cNvSpPr/>
          <p:nvPr/>
        </p:nvSpPr>
        <p:spPr>
          <a:xfrm>
            <a:off x="1077955" y="220371"/>
            <a:ext cx="3982575" cy="616535"/>
          </a:xfrm>
          <a:prstGeom prst="roundRect">
            <a:avLst/>
          </a:prstGeom>
          <a:noFill/>
          <a:ln>
            <a:solidFill>
              <a:srgbClr val="04B5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图文框 6"/>
          <p:cNvSpPr/>
          <p:nvPr/>
        </p:nvSpPr>
        <p:spPr>
          <a:xfrm>
            <a:off x="114300" y="85497"/>
            <a:ext cx="11993965" cy="6697266"/>
          </a:xfrm>
          <a:prstGeom prst="frame">
            <a:avLst>
              <a:gd name="adj1" fmla="val 709"/>
            </a:avLst>
          </a:prstGeom>
          <a:solidFill>
            <a:srgbClr val="1C34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latin typeface="宋体" panose="02010600030101010101" pitchFamily="2" charset="-122"/>
              <a:ea typeface="宋体" panose="02010600030101010101" pitchFamily="2" charset="-122"/>
            </a:endParaRPr>
          </a:p>
        </p:txBody>
      </p:sp>
      <p:sp>
        <p:nvSpPr>
          <p:cNvPr id="8" name="Freeform 59"/>
          <p:cNvSpPr/>
          <p:nvPr/>
        </p:nvSpPr>
        <p:spPr bwMode="auto">
          <a:xfrm>
            <a:off x="3933825" y="3060700"/>
            <a:ext cx="1606550" cy="1392238"/>
          </a:xfrm>
          <a:custGeom>
            <a:avLst/>
            <a:gdLst>
              <a:gd name="T0" fmla="*/ 399684 w 1314"/>
              <a:gd name="T1" fmla="*/ 1392173 h 1139"/>
              <a:gd name="T2" fmla="*/ 0 w 1314"/>
              <a:gd name="T3" fmla="*/ 696698 h 1139"/>
              <a:gd name="T4" fmla="*/ 399684 w 1314"/>
              <a:gd name="T5" fmla="*/ 0 h 1139"/>
              <a:gd name="T6" fmla="*/ 1206387 w 1314"/>
              <a:gd name="T7" fmla="*/ 0 h 1139"/>
              <a:gd name="T8" fmla="*/ 1606071 w 1314"/>
              <a:gd name="T9" fmla="*/ 696698 h 1139"/>
              <a:gd name="T10" fmla="*/ 1206387 w 1314"/>
              <a:gd name="T11" fmla="*/ 1392173 h 1139"/>
              <a:gd name="T12" fmla="*/ 399684 w 1314"/>
              <a:gd name="T13" fmla="*/ 1392173 h 113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14" h="1139">
                <a:moveTo>
                  <a:pt x="327" y="1139"/>
                </a:moveTo>
                <a:lnTo>
                  <a:pt x="0" y="570"/>
                </a:lnTo>
                <a:lnTo>
                  <a:pt x="327" y="0"/>
                </a:lnTo>
                <a:lnTo>
                  <a:pt x="987" y="0"/>
                </a:lnTo>
                <a:lnTo>
                  <a:pt x="1314" y="570"/>
                </a:lnTo>
                <a:lnTo>
                  <a:pt x="987" y="1139"/>
                </a:lnTo>
                <a:lnTo>
                  <a:pt x="327" y="1139"/>
                </a:lnTo>
                <a:close/>
              </a:path>
            </a:pathLst>
          </a:custGeom>
          <a:solidFill>
            <a:schemeClr val="accent2"/>
          </a:solidFill>
          <a:ln>
            <a:noFill/>
          </a:ln>
        </p:spPr>
        <p:txBody>
          <a:bodyPr/>
          <a:lstStyle/>
          <a:p>
            <a:pPr>
              <a:defRPr/>
            </a:pPr>
            <a:endParaRPr lang="zh-CN" altLang="en-US"/>
          </a:p>
        </p:txBody>
      </p:sp>
      <p:sp>
        <p:nvSpPr>
          <p:cNvPr id="9" name="Freeform 59"/>
          <p:cNvSpPr/>
          <p:nvPr/>
        </p:nvSpPr>
        <p:spPr bwMode="auto">
          <a:xfrm>
            <a:off x="5281613" y="2332038"/>
            <a:ext cx="1606550" cy="1392237"/>
          </a:xfrm>
          <a:custGeom>
            <a:avLst/>
            <a:gdLst>
              <a:gd name="T0" fmla="*/ 2147483646 w 1314"/>
              <a:gd name="T1" fmla="*/ 2147483646 h 1139"/>
              <a:gd name="T2" fmla="*/ 0 w 1314"/>
              <a:gd name="T3" fmla="*/ 2147483646 h 1139"/>
              <a:gd name="T4" fmla="*/ 2147483646 w 1314"/>
              <a:gd name="T5" fmla="*/ 0 h 1139"/>
              <a:gd name="T6" fmla="*/ 2147483646 w 1314"/>
              <a:gd name="T7" fmla="*/ 0 h 1139"/>
              <a:gd name="T8" fmla="*/ 2147483646 w 1314"/>
              <a:gd name="T9" fmla="*/ 2147483646 h 1139"/>
              <a:gd name="T10" fmla="*/ 2147483646 w 1314"/>
              <a:gd name="T11" fmla="*/ 2147483646 h 1139"/>
              <a:gd name="T12" fmla="*/ 2147483646 w 1314"/>
              <a:gd name="T13" fmla="*/ 2147483646 h 113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14" h="1139">
                <a:moveTo>
                  <a:pt x="327" y="1139"/>
                </a:moveTo>
                <a:lnTo>
                  <a:pt x="0" y="570"/>
                </a:lnTo>
                <a:lnTo>
                  <a:pt x="327" y="0"/>
                </a:lnTo>
                <a:lnTo>
                  <a:pt x="987" y="0"/>
                </a:lnTo>
                <a:lnTo>
                  <a:pt x="1314" y="570"/>
                </a:lnTo>
                <a:lnTo>
                  <a:pt x="987" y="1139"/>
                </a:lnTo>
                <a:lnTo>
                  <a:pt x="327" y="1139"/>
                </a:lnTo>
                <a:close/>
              </a:path>
            </a:pathLst>
          </a:custGeom>
          <a:solidFill>
            <a:schemeClr val="accent4"/>
          </a:solidFill>
          <a:ln>
            <a:noFill/>
          </a:ln>
        </p:spPr>
        <p:txBody>
          <a:bodyPr/>
          <a:lstStyle/>
          <a:p>
            <a:endParaRPr lang="zh-CN" altLang="en-US"/>
          </a:p>
        </p:txBody>
      </p:sp>
      <p:sp>
        <p:nvSpPr>
          <p:cNvPr id="10" name="Freeform 59"/>
          <p:cNvSpPr/>
          <p:nvPr/>
        </p:nvSpPr>
        <p:spPr bwMode="auto">
          <a:xfrm>
            <a:off x="6592888" y="3095625"/>
            <a:ext cx="1606550" cy="1392238"/>
          </a:xfrm>
          <a:custGeom>
            <a:avLst/>
            <a:gdLst>
              <a:gd name="T0" fmla="*/ 2147483646 w 1314"/>
              <a:gd name="T1" fmla="*/ 2147483646 h 1139"/>
              <a:gd name="T2" fmla="*/ 0 w 1314"/>
              <a:gd name="T3" fmla="*/ 2147483646 h 1139"/>
              <a:gd name="T4" fmla="*/ 2147483646 w 1314"/>
              <a:gd name="T5" fmla="*/ 0 h 1139"/>
              <a:gd name="T6" fmla="*/ 2147483646 w 1314"/>
              <a:gd name="T7" fmla="*/ 0 h 1139"/>
              <a:gd name="T8" fmla="*/ 2147483646 w 1314"/>
              <a:gd name="T9" fmla="*/ 2147483646 h 1139"/>
              <a:gd name="T10" fmla="*/ 2147483646 w 1314"/>
              <a:gd name="T11" fmla="*/ 2147483646 h 1139"/>
              <a:gd name="T12" fmla="*/ 2147483646 w 1314"/>
              <a:gd name="T13" fmla="*/ 2147483646 h 113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14" h="1139">
                <a:moveTo>
                  <a:pt x="327" y="1139"/>
                </a:moveTo>
                <a:lnTo>
                  <a:pt x="0" y="570"/>
                </a:lnTo>
                <a:lnTo>
                  <a:pt x="327" y="0"/>
                </a:lnTo>
                <a:lnTo>
                  <a:pt x="987" y="0"/>
                </a:lnTo>
                <a:lnTo>
                  <a:pt x="1314" y="570"/>
                </a:lnTo>
                <a:lnTo>
                  <a:pt x="987" y="1139"/>
                </a:lnTo>
                <a:lnTo>
                  <a:pt x="327" y="1139"/>
                </a:lnTo>
                <a:close/>
              </a:path>
            </a:pathLst>
          </a:custGeom>
          <a:solidFill>
            <a:schemeClr val="accent3"/>
          </a:solidFill>
          <a:ln>
            <a:noFill/>
          </a:ln>
        </p:spPr>
        <p:txBody>
          <a:bodyPr/>
          <a:lstStyle/>
          <a:p>
            <a:endParaRPr lang="zh-CN" altLang="en-US"/>
          </a:p>
        </p:txBody>
      </p:sp>
      <p:sp>
        <p:nvSpPr>
          <p:cNvPr id="11" name="Freeform 59"/>
          <p:cNvSpPr/>
          <p:nvPr/>
        </p:nvSpPr>
        <p:spPr bwMode="auto">
          <a:xfrm>
            <a:off x="5291138" y="3798888"/>
            <a:ext cx="1604962" cy="1392237"/>
          </a:xfrm>
          <a:custGeom>
            <a:avLst/>
            <a:gdLst>
              <a:gd name="T0" fmla="*/ 2147483646 w 1314"/>
              <a:gd name="T1" fmla="*/ 2147483646 h 1139"/>
              <a:gd name="T2" fmla="*/ 0 w 1314"/>
              <a:gd name="T3" fmla="*/ 2147483646 h 1139"/>
              <a:gd name="T4" fmla="*/ 2147483646 w 1314"/>
              <a:gd name="T5" fmla="*/ 0 h 1139"/>
              <a:gd name="T6" fmla="*/ 2147483646 w 1314"/>
              <a:gd name="T7" fmla="*/ 0 h 1139"/>
              <a:gd name="T8" fmla="*/ 2147483646 w 1314"/>
              <a:gd name="T9" fmla="*/ 2147483646 h 1139"/>
              <a:gd name="T10" fmla="*/ 2147483646 w 1314"/>
              <a:gd name="T11" fmla="*/ 2147483646 h 1139"/>
              <a:gd name="T12" fmla="*/ 2147483646 w 1314"/>
              <a:gd name="T13" fmla="*/ 2147483646 h 113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14" h="1139">
                <a:moveTo>
                  <a:pt x="327" y="1139"/>
                </a:moveTo>
                <a:lnTo>
                  <a:pt x="0" y="570"/>
                </a:lnTo>
                <a:lnTo>
                  <a:pt x="327" y="0"/>
                </a:lnTo>
                <a:lnTo>
                  <a:pt x="987" y="0"/>
                </a:lnTo>
                <a:lnTo>
                  <a:pt x="1314" y="570"/>
                </a:lnTo>
                <a:lnTo>
                  <a:pt x="987" y="1139"/>
                </a:lnTo>
                <a:lnTo>
                  <a:pt x="327" y="1139"/>
                </a:lnTo>
                <a:close/>
              </a:path>
            </a:pathLst>
          </a:custGeom>
          <a:solidFill>
            <a:schemeClr val="accent1"/>
          </a:solidFill>
          <a:ln>
            <a:noFill/>
          </a:ln>
        </p:spPr>
        <p:txBody>
          <a:bodyPr/>
          <a:lstStyle/>
          <a:p>
            <a:endParaRPr lang="zh-CN" altLang="en-US"/>
          </a:p>
        </p:txBody>
      </p:sp>
      <p:grpSp>
        <p:nvGrpSpPr>
          <p:cNvPr id="12" name="组合 64"/>
          <p:cNvGrpSpPr/>
          <p:nvPr/>
        </p:nvGrpSpPr>
        <p:grpSpPr bwMode="auto">
          <a:xfrm>
            <a:off x="6684963" y="1635125"/>
            <a:ext cx="1536700" cy="1328738"/>
            <a:chOff x="6685148" y="1930674"/>
            <a:chExt cx="1535923" cy="1328000"/>
          </a:xfrm>
        </p:grpSpPr>
        <p:sp>
          <p:nvSpPr>
            <p:cNvPr id="13" name="Freeform 5"/>
            <p:cNvSpPr>
              <a:spLocks noEditPoints="1"/>
            </p:cNvSpPr>
            <p:nvPr/>
          </p:nvSpPr>
          <p:spPr bwMode="auto">
            <a:xfrm>
              <a:off x="7563843" y="2475576"/>
              <a:ext cx="257315" cy="257315"/>
            </a:xfrm>
            <a:custGeom>
              <a:avLst/>
              <a:gdLst>
                <a:gd name="T0" fmla="*/ 2147483646 w 121"/>
                <a:gd name="T1" fmla="*/ 2147483646 h 121"/>
                <a:gd name="T2" fmla="*/ 2147483646 w 121"/>
                <a:gd name="T3" fmla="*/ 2147483646 h 121"/>
                <a:gd name="T4" fmla="*/ 2147483646 w 121"/>
                <a:gd name="T5" fmla="*/ 2147483646 h 121"/>
                <a:gd name="T6" fmla="*/ 2147483646 w 121"/>
                <a:gd name="T7" fmla="*/ 2147483646 h 121"/>
                <a:gd name="T8" fmla="*/ 2147483646 w 121"/>
                <a:gd name="T9" fmla="*/ 2147483646 h 121"/>
                <a:gd name="T10" fmla="*/ 2147483646 w 121"/>
                <a:gd name="T11" fmla="*/ 2147483646 h 121"/>
                <a:gd name="T12" fmla="*/ 2147483646 w 121"/>
                <a:gd name="T13" fmla="*/ 2147483646 h 121"/>
                <a:gd name="T14" fmla="*/ 2147483646 w 121"/>
                <a:gd name="T15" fmla="*/ 2147483646 h 121"/>
                <a:gd name="T16" fmla="*/ 2147483646 w 121"/>
                <a:gd name="T17" fmla="*/ 2147483646 h 121"/>
                <a:gd name="T18" fmla="*/ 2147483646 w 121"/>
                <a:gd name="T19" fmla="*/ 2147483646 h 121"/>
                <a:gd name="T20" fmla="*/ 2147483646 w 121"/>
                <a:gd name="T21" fmla="*/ 2147483646 h 121"/>
                <a:gd name="T22" fmla="*/ 2147483646 w 121"/>
                <a:gd name="T23" fmla="*/ 2147483646 h 121"/>
                <a:gd name="T24" fmla="*/ 2147483646 w 121"/>
                <a:gd name="T25" fmla="*/ 0 h 121"/>
                <a:gd name="T26" fmla="*/ 2147483646 w 121"/>
                <a:gd name="T27" fmla="*/ 2147483646 h 121"/>
                <a:gd name="T28" fmla="*/ 2147483646 w 121"/>
                <a:gd name="T29" fmla="*/ 2147483646 h 121"/>
                <a:gd name="T30" fmla="*/ 2147483646 w 121"/>
                <a:gd name="T31" fmla="*/ 2147483646 h 121"/>
                <a:gd name="T32" fmla="*/ 2147483646 w 121"/>
                <a:gd name="T33" fmla="*/ 2147483646 h 121"/>
                <a:gd name="T34" fmla="*/ 2147483646 w 121"/>
                <a:gd name="T35" fmla="*/ 2147483646 h 121"/>
                <a:gd name="T36" fmla="*/ 2147483646 w 121"/>
                <a:gd name="T37" fmla="*/ 2147483646 h 121"/>
                <a:gd name="T38" fmla="*/ 2147483646 w 121"/>
                <a:gd name="T39" fmla="*/ 2147483646 h 121"/>
                <a:gd name="T40" fmla="*/ 0 w 121"/>
                <a:gd name="T41" fmla="*/ 2147483646 h 121"/>
                <a:gd name="T42" fmla="*/ 2147483646 w 121"/>
                <a:gd name="T43" fmla="*/ 2147483646 h 121"/>
                <a:gd name="T44" fmla="*/ 2147483646 w 121"/>
                <a:gd name="T45" fmla="*/ 2147483646 h 121"/>
                <a:gd name="T46" fmla="*/ 2147483646 w 121"/>
                <a:gd name="T47" fmla="*/ 2147483646 h 121"/>
                <a:gd name="T48" fmla="*/ 2147483646 w 121"/>
                <a:gd name="T49" fmla="*/ 2147483646 h 121"/>
                <a:gd name="T50" fmla="*/ 2147483646 w 121"/>
                <a:gd name="T51" fmla="*/ 2147483646 h 121"/>
                <a:gd name="T52" fmla="*/ 2147483646 w 121"/>
                <a:gd name="T53" fmla="*/ 2147483646 h 121"/>
                <a:gd name="T54" fmla="*/ 2147483646 w 121"/>
                <a:gd name="T55" fmla="*/ 2147483646 h 121"/>
                <a:gd name="T56" fmla="*/ 2147483646 w 121"/>
                <a:gd name="T57" fmla="*/ 2147483646 h 121"/>
                <a:gd name="T58" fmla="*/ 2147483646 w 121"/>
                <a:gd name="T59" fmla="*/ 2147483646 h 121"/>
                <a:gd name="T60" fmla="*/ 2147483646 w 121"/>
                <a:gd name="T61" fmla="*/ 2147483646 h 121"/>
                <a:gd name="T62" fmla="*/ 2147483646 w 121"/>
                <a:gd name="T63" fmla="*/ 2147483646 h 121"/>
                <a:gd name="T64" fmla="*/ 2147483646 w 121"/>
                <a:gd name="T65" fmla="*/ 2147483646 h 121"/>
                <a:gd name="T66" fmla="*/ 2147483646 w 121"/>
                <a:gd name="T67" fmla="*/ 2147483646 h 121"/>
                <a:gd name="T68" fmla="*/ 2147483646 w 121"/>
                <a:gd name="T69" fmla="*/ 2147483646 h 121"/>
                <a:gd name="T70" fmla="*/ 2147483646 w 121"/>
                <a:gd name="T71" fmla="*/ 2147483646 h 121"/>
                <a:gd name="T72" fmla="*/ 2147483646 w 121"/>
                <a:gd name="T73" fmla="*/ 2147483646 h 121"/>
                <a:gd name="T74" fmla="*/ 2147483646 w 121"/>
                <a:gd name="T75" fmla="*/ 2147483646 h 12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21" h="121">
                  <a:moveTo>
                    <a:pt x="104" y="101"/>
                  </a:moveTo>
                  <a:cubicBezTo>
                    <a:pt x="114" y="87"/>
                    <a:pt x="114" y="87"/>
                    <a:pt x="114" y="87"/>
                  </a:cubicBezTo>
                  <a:cubicBezTo>
                    <a:pt x="99" y="77"/>
                    <a:pt x="99" y="77"/>
                    <a:pt x="99" y="77"/>
                  </a:cubicBezTo>
                  <a:cubicBezTo>
                    <a:pt x="102" y="72"/>
                    <a:pt x="103" y="67"/>
                    <a:pt x="103" y="62"/>
                  </a:cubicBezTo>
                  <a:cubicBezTo>
                    <a:pt x="121" y="59"/>
                    <a:pt x="121" y="59"/>
                    <a:pt x="121" y="59"/>
                  </a:cubicBezTo>
                  <a:cubicBezTo>
                    <a:pt x="118" y="42"/>
                    <a:pt x="118" y="42"/>
                    <a:pt x="118" y="42"/>
                  </a:cubicBezTo>
                  <a:cubicBezTo>
                    <a:pt x="100" y="45"/>
                    <a:pt x="100" y="45"/>
                    <a:pt x="100" y="45"/>
                  </a:cubicBezTo>
                  <a:cubicBezTo>
                    <a:pt x="98" y="40"/>
                    <a:pt x="95" y="35"/>
                    <a:pt x="91" y="31"/>
                  </a:cubicBezTo>
                  <a:cubicBezTo>
                    <a:pt x="102" y="16"/>
                    <a:pt x="102" y="16"/>
                    <a:pt x="102" y="16"/>
                  </a:cubicBezTo>
                  <a:cubicBezTo>
                    <a:pt x="88" y="6"/>
                    <a:pt x="88" y="6"/>
                    <a:pt x="88" y="6"/>
                  </a:cubicBezTo>
                  <a:cubicBezTo>
                    <a:pt x="77" y="21"/>
                    <a:pt x="77" y="21"/>
                    <a:pt x="77" y="21"/>
                  </a:cubicBezTo>
                  <a:cubicBezTo>
                    <a:pt x="72" y="19"/>
                    <a:pt x="67" y="17"/>
                    <a:pt x="61" y="17"/>
                  </a:cubicBezTo>
                  <a:cubicBezTo>
                    <a:pt x="58" y="0"/>
                    <a:pt x="58" y="0"/>
                    <a:pt x="58" y="0"/>
                  </a:cubicBezTo>
                  <a:cubicBezTo>
                    <a:pt x="41" y="3"/>
                    <a:pt x="41" y="3"/>
                    <a:pt x="41" y="3"/>
                  </a:cubicBezTo>
                  <a:cubicBezTo>
                    <a:pt x="44" y="20"/>
                    <a:pt x="44" y="20"/>
                    <a:pt x="44" y="20"/>
                  </a:cubicBezTo>
                  <a:cubicBezTo>
                    <a:pt x="39" y="22"/>
                    <a:pt x="35" y="25"/>
                    <a:pt x="31" y="29"/>
                  </a:cubicBezTo>
                  <a:cubicBezTo>
                    <a:pt x="16" y="19"/>
                    <a:pt x="16" y="19"/>
                    <a:pt x="16" y="19"/>
                  </a:cubicBezTo>
                  <a:cubicBezTo>
                    <a:pt x="6" y="33"/>
                    <a:pt x="6" y="33"/>
                    <a:pt x="6" y="33"/>
                  </a:cubicBezTo>
                  <a:cubicBezTo>
                    <a:pt x="21" y="43"/>
                    <a:pt x="21" y="43"/>
                    <a:pt x="21" y="43"/>
                  </a:cubicBezTo>
                  <a:cubicBezTo>
                    <a:pt x="19" y="48"/>
                    <a:pt x="17" y="54"/>
                    <a:pt x="17" y="60"/>
                  </a:cubicBezTo>
                  <a:cubicBezTo>
                    <a:pt x="0" y="63"/>
                    <a:pt x="0" y="63"/>
                    <a:pt x="0" y="63"/>
                  </a:cubicBezTo>
                  <a:cubicBezTo>
                    <a:pt x="3" y="80"/>
                    <a:pt x="3" y="80"/>
                    <a:pt x="3" y="80"/>
                  </a:cubicBezTo>
                  <a:cubicBezTo>
                    <a:pt x="21" y="76"/>
                    <a:pt x="21" y="76"/>
                    <a:pt x="21" y="76"/>
                  </a:cubicBezTo>
                  <a:cubicBezTo>
                    <a:pt x="23" y="81"/>
                    <a:pt x="25" y="86"/>
                    <a:pt x="29" y="90"/>
                  </a:cubicBezTo>
                  <a:cubicBezTo>
                    <a:pt x="19" y="104"/>
                    <a:pt x="19" y="104"/>
                    <a:pt x="19" y="104"/>
                  </a:cubicBezTo>
                  <a:cubicBezTo>
                    <a:pt x="33" y="114"/>
                    <a:pt x="33" y="114"/>
                    <a:pt x="33" y="114"/>
                  </a:cubicBezTo>
                  <a:cubicBezTo>
                    <a:pt x="43" y="99"/>
                    <a:pt x="43" y="99"/>
                    <a:pt x="43" y="99"/>
                  </a:cubicBezTo>
                  <a:cubicBezTo>
                    <a:pt x="48" y="102"/>
                    <a:pt x="54" y="103"/>
                    <a:pt x="59" y="103"/>
                  </a:cubicBezTo>
                  <a:cubicBezTo>
                    <a:pt x="62" y="121"/>
                    <a:pt x="62" y="121"/>
                    <a:pt x="62" y="121"/>
                  </a:cubicBezTo>
                  <a:cubicBezTo>
                    <a:pt x="79" y="118"/>
                    <a:pt x="79" y="118"/>
                    <a:pt x="79" y="118"/>
                  </a:cubicBezTo>
                  <a:cubicBezTo>
                    <a:pt x="76" y="100"/>
                    <a:pt x="76" y="100"/>
                    <a:pt x="76" y="100"/>
                  </a:cubicBezTo>
                  <a:cubicBezTo>
                    <a:pt x="81" y="98"/>
                    <a:pt x="86" y="95"/>
                    <a:pt x="90" y="91"/>
                  </a:cubicBezTo>
                  <a:lnTo>
                    <a:pt x="104" y="101"/>
                  </a:lnTo>
                  <a:close/>
                  <a:moveTo>
                    <a:pt x="46" y="81"/>
                  </a:moveTo>
                  <a:cubicBezTo>
                    <a:pt x="34" y="73"/>
                    <a:pt x="31" y="57"/>
                    <a:pt x="39" y="45"/>
                  </a:cubicBezTo>
                  <a:cubicBezTo>
                    <a:pt x="47" y="34"/>
                    <a:pt x="63" y="31"/>
                    <a:pt x="75" y="39"/>
                  </a:cubicBezTo>
                  <a:cubicBezTo>
                    <a:pt x="87" y="47"/>
                    <a:pt x="89" y="63"/>
                    <a:pt x="81" y="75"/>
                  </a:cubicBezTo>
                  <a:cubicBezTo>
                    <a:pt x="73" y="86"/>
                    <a:pt x="57" y="89"/>
                    <a:pt x="46" y="81"/>
                  </a:cubicBezTo>
                  <a:close/>
                </a:path>
              </a:pathLst>
            </a:custGeom>
            <a:noFill/>
            <a:ln w="34925" cap="flat">
              <a:solidFill>
                <a:schemeClr val="accent3"/>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4" name="Freeform 6"/>
            <p:cNvSpPr>
              <a:spLocks noEditPoints="1"/>
            </p:cNvSpPr>
            <p:nvPr/>
          </p:nvSpPr>
          <p:spPr bwMode="auto">
            <a:xfrm>
              <a:off x="7325647" y="2669160"/>
              <a:ext cx="342555" cy="342555"/>
            </a:xfrm>
            <a:custGeom>
              <a:avLst/>
              <a:gdLst>
                <a:gd name="T0" fmla="*/ 2147483646 w 161"/>
                <a:gd name="T1" fmla="*/ 2147483646 h 161"/>
                <a:gd name="T2" fmla="*/ 2147483646 w 161"/>
                <a:gd name="T3" fmla="*/ 2147483646 h 161"/>
                <a:gd name="T4" fmla="*/ 2147483646 w 161"/>
                <a:gd name="T5" fmla="*/ 2147483646 h 161"/>
                <a:gd name="T6" fmla="*/ 2147483646 w 161"/>
                <a:gd name="T7" fmla="*/ 2147483646 h 161"/>
                <a:gd name="T8" fmla="*/ 2147483646 w 161"/>
                <a:gd name="T9" fmla="*/ 2147483646 h 161"/>
                <a:gd name="T10" fmla="*/ 2147483646 w 161"/>
                <a:gd name="T11" fmla="*/ 0 h 161"/>
                <a:gd name="T12" fmla="*/ 2147483646 w 161"/>
                <a:gd name="T13" fmla="*/ 2147483646 h 161"/>
                <a:gd name="T14" fmla="*/ 2147483646 w 161"/>
                <a:gd name="T15" fmla="*/ 2147483646 h 161"/>
                <a:gd name="T16" fmla="*/ 2147483646 w 161"/>
                <a:gd name="T17" fmla="*/ 2147483646 h 161"/>
                <a:gd name="T18" fmla="*/ 2147483646 w 161"/>
                <a:gd name="T19" fmla="*/ 2147483646 h 161"/>
                <a:gd name="T20" fmla="*/ 2147483646 w 161"/>
                <a:gd name="T21" fmla="*/ 2147483646 h 161"/>
                <a:gd name="T22" fmla="*/ 2147483646 w 161"/>
                <a:gd name="T23" fmla="*/ 2147483646 h 161"/>
                <a:gd name="T24" fmla="*/ 2147483646 w 161"/>
                <a:gd name="T25" fmla="*/ 2147483646 h 161"/>
                <a:gd name="T26" fmla="*/ 0 w 161"/>
                <a:gd name="T27" fmla="*/ 2147483646 h 161"/>
                <a:gd name="T28" fmla="*/ 2147483646 w 161"/>
                <a:gd name="T29" fmla="*/ 2147483646 h 161"/>
                <a:gd name="T30" fmla="*/ 2147483646 w 161"/>
                <a:gd name="T31" fmla="*/ 2147483646 h 161"/>
                <a:gd name="T32" fmla="*/ 2147483646 w 161"/>
                <a:gd name="T33" fmla="*/ 2147483646 h 161"/>
                <a:gd name="T34" fmla="*/ 2147483646 w 161"/>
                <a:gd name="T35" fmla="*/ 2147483646 h 161"/>
                <a:gd name="T36" fmla="*/ 2147483646 w 161"/>
                <a:gd name="T37" fmla="*/ 2147483646 h 161"/>
                <a:gd name="T38" fmla="*/ 2147483646 w 161"/>
                <a:gd name="T39" fmla="*/ 2147483646 h 161"/>
                <a:gd name="T40" fmla="*/ 2147483646 w 161"/>
                <a:gd name="T41" fmla="*/ 2147483646 h 161"/>
                <a:gd name="T42" fmla="*/ 2147483646 w 161"/>
                <a:gd name="T43" fmla="*/ 2147483646 h 161"/>
                <a:gd name="T44" fmla="*/ 2147483646 w 161"/>
                <a:gd name="T45" fmla="*/ 2147483646 h 161"/>
                <a:gd name="T46" fmla="*/ 2147483646 w 161"/>
                <a:gd name="T47" fmla="*/ 2147483646 h 161"/>
                <a:gd name="T48" fmla="*/ 2147483646 w 161"/>
                <a:gd name="T49" fmla="*/ 2147483646 h 161"/>
                <a:gd name="T50" fmla="*/ 2147483646 w 161"/>
                <a:gd name="T51" fmla="*/ 2147483646 h 161"/>
                <a:gd name="T52" fmla="*/ 2147483646 w 161"/>
                <a:gd name="T53" fmla="*/ 2147483646 h 161"/>
                <a:gd name="T54" fmla="*/ 2147483646 w 161"/>
                <a:gd name="T55" fmla="*/ 2147483646 h 161"/>
                <a:gd name="T56" fmla="*/ 2147483646 w 161"/>
                <a:gd name="T57" fmla="*/ 2147483646 h 161"/>
                <a:gd name="T58" fmla="*/ 2147483646 w 161"/>
                <a:gd name="T59" fmla="*/ 2147483646 h 161"/>
                <a:gd name="T60" fmla="*/ 2147483646 w 161"/>
                <a:gd name="T61" fmla="*/ 2147483646 h 161"/>
                <a:gd name="T62" fmla="*/ 2147483646 w 161"/>
                <a:gd name="T63" fmla="*/ 2147483646 h 161"/>
                <a:gd name="T64" fmla="*/ 2147483646 w 161"/>
                <a:gd name="T65" fmla="*/ 2147483646 h 161"/>
                <a:gd name="T66" fmla="*/ 2147483646 w 161"/>
                <a:gd name="T67" fmla="*/ 2147483646 h 161"/>
                <a:gd name="T68" fmla="*/ 2147483646 w 161"/>
                <a:gd name="T69" fmla="*/ 2147483646 h 161"/>
                <a:gd name="T70" fmla="*/ 2147483646 w 161"/>
                <a:gd name="T71" fmla="*/ 2147483646 h 161"/>
                <a:gd name="T72" fmla="*/ 2147483646 w 161"/>
                <a:gd name="T73" fmla="*/ 2147483646 h 161"/>
                <a:gd name="T74" fmla="*/ 2147483646 w 161"/>
                <a:gd name="T75" fmla="*/ 2147483646 h 16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61" h="161">
                  <a:moveTo>
                    <a:pt x="159" y="57"/>
                  </a:moveTo>
                  <a:cubicBezTo>
                    <a:pt x="149" y="36"/>
                    <a:pt x="149" y="36"/>
                    <a:pt x="149" y="36"/>
                  </a:cubicBezTo>
                  <a:cubicBezTo>
                    <a:pt x="127" y="46"/>
                    <a:pt x="127" y="46"/>
                    <a:pt x="127" y="46"/>
                  </a:cubicBezTo>
                  <a:cubicBezTo>
                    <a:pt x="123" y="40"/>
                    <a:pt x="117" y="35"/>
                    <a:pt x="112" y="31"/>
                  </a:cubicBezTo>
                  <a:cubicBezTo>
                    <a:pt x="120" y="8"/>
                    <a:pt x="120" y="8"/>
                    <a:pt x="120" y="8"/>
                  </a:cubicBezTo>
                  <a:cubicBezTo>
                    <a:pt x="98" y="0"/>
                    <a:pt x="98" y="0"/>
                    <a:pt x="98" y="0"/>
                  </a:cubicBezTo>
                  <a:cubicBezTo>
                    <a:pt x="90" y="23"/>
                    <a:pt x="90" y="23"/>
                    <a:pt x="90" y="23"/>
                  </a:cubicBezTo>
                  <a:cubicBezTo>
                    <a:pt x="82" y="21"/>
                    <a:pt x="75" y="22"/>
                    <a:pt x="67" y="23"/>
                  </a:cubicBezTo>
                  <a:cubicBezTo>
                    <a:pt x="57" y="1"/>
                    <a:pt x="57" y="1"/>
                    <a:pt x="57" y="1"/>
                  </a:cubicBezTo>
                  <a:cubicBezTo>
                    <a:pt x="36" y="11"/>
                    <a:pt x="36" y="11"/>
                    <a:pt x="36" y="11"/>
                  </a:cubicBezTo>
                  <a:cubicBezTo>
                    <a:pt x="46" y="33"/>
                    <a:pt x="46" y="33"/>
                    <a:pt x="46" y="33"/>
                  </a:cubicBezTo>
                  <a:cubicBezTo>
                    <a:pt x="40" y="37"/>
                    <a:pt x="34" y="43"/>
                    <a:pt x="31" y="49"/>
                  </a:cubicBezTo>
                  <a:cubicBezTo>
                    <a:pt x="8" y="41"/>
                    <a:pt x="8" y="41"/>
                    <a:pt x="8" y="41"/>
                  </a:cubicBezTo>
                  <a:cubicBezTo>
                    <a:pt x="0" y="63"/>
                    <a:pt x="0" y="63"/>
                    <a:pt x="0" y="63"/>
                  </a:cubicBezTo>
                  <a:cubicBezTo>
                    <a:pt x="22" y="71"/>
                    <a:pt x="22" y="71"/>
                    <a:pt x="22" y="71"/>
                  </a:cubicBezTo>
                  <a:cubicBezTo>
                    <a:pt x="21" y="78"/>
                    <a:pt x="21" y="86"/>
                    <a:pt x="23" y="93"/>
                  </a:cubicBezTo>
                  <a:cubicBezTo>
                    <a:pt x="1" y="103"/>
                    <a:pt x="1" y="103"/>
                    <a:pt x="1" y="103"/>
                  </a:cubicBezTo>
                  <a:cubicBezTo>
                    <a:pt x="10" y="124"/>
                    <a:pt x="10" y="124"/>
                    <a:pt x="10" y="124"/>
                  </a:cubicBezTo>
                  <a:cubicBezTo>
                    <a:pt x="33" y="114"/>
                    <a:pt x="33" y="114"/>
                    <a:pt x="33" y="114"/>
                  </a:cubicBezTo>
                  <a:cubicBezTo>
                    <a:pt x="37" y="121"/>
                    <a:pt x="43" y="126"/>
                    <a:pt x="50" y="130"/>
                  </a:cubicBezTo>
                  <a:cubicBezTo>
                    <a:pt x="41" y="153"/>
                    <a:pt x="41" y="153"/>
                    <a:pt x="41" y="153"/>
                  </a:cubicBezTo>
                  <a:cubicBezTo>
                    <a:pt x="63" y="161"/>
                    <a:pt x="63" y="161"/>
                    <a:pt x="63" y="161"/>
                  </a:cubicBezTo>
                  <a:cubicBezTo>
                    <a:pt x="72" y="138"/>
                    <a:pt x="72" y="138"/>
                    <a:pt x="72" y="138"/>
                  </a:cubicBezTo>
                  <a:cubicBezTo>
                    <a:pt x="79" y="139"/>
                    <a:pt x="86" y="138"/>
                    <a:pt x="93" y="137"/>
                  </a:cubicBezTo>
                  <a:cubicBezTo>
                    <a:pt x="103" y="159"/>
                    <a:pt x="103" y="159"/>
                    <a:pt x="103" y="159"/>
                  </a:cubicBezTo>
                  <a:cubicBezTo>
                    <a:pt x="124" y="150"/>
                    <a:pt x="124" y="150"/>
                    <a:pt x="124" y="150"/>
                  </a:cubicBezTo>
                  <a:cubicBezTo>
                    <a:pt x="114" y="127"/>
                    <a:pt x="114" y="127"/>
                    <a:pt x="114" y="127"/>
                  </a:cubicBezTo>
                  <a:cubicBezTo>
                    <a:pt x="120" y="123"/>
                    <a:pt x="125" y="117"/>
                    <a:pt x="129" y="111"/>
                  </a:cubicBezTo>
                  <a:cubicBezTo>
                    <a:pt x="153" y="120"/>
                    <a:pt x="153" y="120"/>
                    <a:pt x="153" y="120"/>
                  </a:cubicBezTo>
                  <a:cubicBezTo>
                    <a:pt x="161" y="98"/>
                    <a:pt x="161" y="98"/>
                    <a:pt x="161" y="98"/>
                  </a:cubicBezTo>
                  <a:cubicBezTo>
                    <a:pt x="137" y="89"/>
                    <a:pt x="137" y="89"/>
                    <a:pt x="137" y="89"/>
                  </a:cubicBezTo>
                  <a:cubicBezTo>
                    <a:pt x="139" y="82"/>
                    <a:pt x="138" y="74"/>
                    <a:pt x="137" y="67"/>
                  </a:cubicBezTo>
                  <a:lnTo>
                    <a:pt x="159" y="57"/>
                  </a:lnTo>
                  <a:close/>
                  <a:moveTo>
                    <a:pt x="94" y="112"/>
                  </a:moveTo>
                  <a:cubicBezTo>
                    <a:pt x="77" y="120"/>
                    <a:pt x="56" y="112"/>
                    <a:pt x="48" y="94"/>
                  </a:cubicBezTo>
                  <a:cubicBezTo>
                    <a:pt x="40" y="77"/>
                    <a:pt x="48" y="56"/>
                    <a:pt x="65" y="48"/>
                  </a:cubicBezTo>
                  <a:cubicBezTo>
                    <a:pt x="83" y="40"/>
                    <a:pt x="104" y="48"/>
                    <a:pt x="112" y="66"/>
                  </a:cubicBezTo>
                  <a:cubicBezTo>
                    <a:pt x="120" y="83"/>
                    <a:pt x="112" y="104"/>
                    <a:pt x="94" y="112"/>
                  </a:cubicBezTo>
                  <a:close/>
                </a:path>
              </a:pathLst>
            </a:custGeom>
            <a:noFill/>
            <a:ln w="34925" cap="flat">
              <a:solidFill>
                <a:schemeClr val="accent3"/>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5" name="Freeform 7"/>
            <p:cNvSpPr>
              <a:spLocks noEditPoints="1"/>
            </p:cNvSpPr>
            <p:nvPr/>
          </p:nvSpPr>
          <p:spPr bwMode="auto">
            <a:xfrm>
              <a:off x="7085062" y="2176039"/>
              <a:ext cx="480374" cy="480374"/>
            </a:xfrm>
            <a:custGeom>
              <a:avLst/>
              <a:gdLst>
                <a:gd name="T0" fmla="*/ 2147483646 w 226"/>
                <a:gd name="T1" fmla="*/ 2147483646 h 226"/>
                <a:gd name="T2" fmla="*/ 2147483646 w 226"/>
                <a:gd name="T3" fmla="*/ 2147483646 h 226"/>
                <a:gd name="T4" fmla="*/ 2147483646 w 226"/>
                <a:gd name="T5" fmla="*/ 2147483646 h 226"/>
                <a:gd name="T6" fmla="*/ 2147483646 w 226"/>
                <a:gd name="T7" fmla="*/ 2147483646 h 226"/>
                <a:gd name="T8" fmla="*/ 2147483646 w 226"/>
                <a:gd name="T9" fmla="*/ 2147483646 h 226"/>
                <a:gd name="T10" fmla="*/ 0 w 226"/>
                <a:gd name="T11" fmla="*/ 2147483646 h 226"/>
                <a:gd name="T12" fmla="*/ 2147483646 w 226"/>
                <a:gd name="T13" fmla="*/ 2147483646 h 226"/>
                <a:gd name="T14" fmla="*/ 2147483646 w 226"/>
                <a:gd name="T15" fmla="*/ 2147483646 h 226"/>
                <a:gd name="T16" fmla="*/ 2147483646 w 226"/>
                <a:gd name="T17" fmla="*/ 2147483646 h 226"/>
                <a:gd name="T18" fmla="*/ 2147483646 w 226"/>
                <a:gd name="T19" fmla="*/ 2147483646 h 226"/>
                <a:gd name="T20" fmla="*/ 2147483646 w 226"/>
                <a:gd name="T21" fmla="*/ 2147483646 h 226"/>
                <a:gd name="T22" fmla="*/ 2147483646 w 226"/>
                <a:gd name="T23" fmla="*/ 2147483646 h 226"/>
                <a:gd name="T24" fmla="*/ 2147483646 w 226"/>
                <a:gd name="T25" fmla="*/ 2147483646 h 226"/>
                <a:gd name="T26" fmla="*/ 2147483646 w 226"/>
                <a:gd name="T27" fmla="*/ 2147483646 h 226"/>
                <a:gd name="T28" fmla="*/ 2147483646 w 226"/>
                <a:gd name="T29" fmla="*/ 2147483646 h 226"/>
                <a:gd name="T30" fmla="*/ 2147483646 w 226"/>
                <a:gd name="T31" fmla="*/ 2147483646 h 226"/>
                <a:gd name="T32" fmla="*/ 2147483646 w 226"/>
                <a:gd name="T33" fmla="*/ 2147483646 h 226"/>
                <a:gd name="T34" fmla="*/ 2147483646 w 226"/>
                <a:gd name="T35" fmla="*/ 2147483646 h 226"/>
                <a:gd name="T36" fmla="*/ 2147483646 w 226"/>
                <a:gd name="T37" fmla="*/ 2147483646 h 226"/>
                <a:gd name="T38" fmla="*/ 2147483646 w 226"/>
                <a:gd name="T39" fmla="*/ 2147483646 h 226"/>
                <a:gd name="T40" fmla="*/ 2147483646 w 226"/>
                <a:gd name="T41" fmla="*/ 2147483646 h 226"/>
                <a:gd name="T42" fmla="*/ 2147483646 w 226"/>
                <a:gd name="T43" fmla="*/ 2147483646 h 226"/>
                <a:gd name="T44" fmla="*/ 2147483646 w 226"/>
                <a:gd name="T45" fmla="*/ 2147483646 h 226"/>
                <a:gd name="T46" fmla="*/ 2147483646 w 226"/>
                <a:gd name="T47" fmla="*/ 2147483646 h 226"/>
                <a:gd name="T48" fmla="*/ 2147483646 w 226"/>
                <a:gd name="T49" fmla="*/ 2147483646 h 226"/>
                <a:gd name="T50" fmla="*/ 2147483646 w 226"/>
                <a:gd name="T51" fmla="*/ 2147483646 h 226"/>
                <a:gd name="T52" fmla="*/ 2147483646 w 226"/>
                <a:gd name="T53" fmla="*/ 2147483646 h 226"/>
                <a:gd name="T54" fmla="*/ 2147483646 w 226"/>
                <a:gd name="T55" fmla="*/ 2147483646 h 226"/>
                <a:gd name="T56" fmla="*/ 2147483646 w 226"/>
                <a:gd name="T57" fmla="*/ 2147483646 h 226"/>
                <a:gd name="T58" fmla="*/ 2147483646 w 226"/>
                <a:gd name="T59" fmla="*/ 2147483646 h 226"/>
                <a:gd name="T60" fmla="*/ 2147483646 w 226"/>
                <a:gd name="T61" fmla="*/ 2147483646 h 226"/>
                <a:gd name="T62" fmla="*/ 2147483646 w 226"/>
                <a:gd name="T63" fmla="*/ 2147483646 h 226"/>
                <a:gd name="T64" fmla="*/ 2147483646 w 226"/>
                <a:gd name="T65" fmla="*/ 2147483646 h 226"/>
                <a:gd name="T66" fmla="*/ 2147483646 w 226"/>
                <a:gd name="T67" fmla="*/ 2147483646 h 226"/>
                <a:gd name="T68" fmla="*/ 2147483646 w 226"/>
                <a:gd name="T69" fmla="*/ 2147483646 h 226"/>
                <a:gd name="T70" fmla="*/ 2147483646 w 226"/>
                <a:gd name="T71" fmla="*/ 2147483646 h 226"/>
                <a:gd name="T72" fmla="*/ 2147483646 w 226"/>
                <a:gd name="T73" fmla="*/ 2147483646 h 226"/>
                <a:gd name="T74" fmla="*/ 2147483646 w 226"/>
                <a:gd name="T75" fmla="*/ 2147483646 h 226"/>
                <a:gd name="T76" fmla="*/ 2147483646 w 226"/>
                <a:gd name="T77" fmla="*/ 2147483646 h 226"/>
                <a:gd name="T78" fmla="*/ 2147483646 w 226"/>
                <a:gd name="T79" fmla="*/ 2147483646 h 226"/>
                <a:gd name="T80" fmla="*/ 2147483646 w 226"/>
                <a:gd name="T81" fmla="*/ 2147483646 h 226"/>
                <a:gd name="T82" fmla="*/ 2147483646 w 226"/>
                <a:gd name="T83" fmla="*/ 0 h 226"/>
                <a:gd name="T84" fmla="*/ 2147483646 w 226"/>
                <a:gd name="T85" fmla="*/ 2147483646 h 226"/>
                <a:gd name="T86" fmla="*/ 2147483646 w 226"/>
                <a:gd name="T87" fmla="*/ 2147483646 h 226"/>
                <a:gd name="T88" fmla="*/ 2147483646 w 226"/>
                <a:gd name="T89" fmla="*/ 2147483646 h 226"/>
                <a:gd name="T90" fmla="*/ 2147483646 w 226"/>
                <a:gd name="T91" fmla="*/ 2147483646 h 226"/>
                <a:gd name="T92" fmla="*/ 2147483646 w 226"/>
                <a:gd name="T93" fmla="*/ 2147483646 h 226"/>
                <a:gd name="T94" fmla="*/ 2147483646 w 226"/>
                <a:gd name="T95" fmla="*/ 2147483646 h 226"/>
                <a:gd name="T96" fmla="*/ 2147483646 w 226"/>
                <a:gd name="T97" fmla="*/ 2147483646 h 226"/>
                <a:gd name="T98" fmla="*/ 2147483646 w 226"/>
                <a:gd name="T99" fmla="*/ 2147483646 h 226"/>
                <a:gd name="T100" fmla="*/ 2147483646 w 226"/>
                <a:gd name="T101" fmla="*/ 2147483646 h 22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26" h="226">
                  <a:moveTo>
                    <a:pt x="40" y="57"/>
                  </a:moveTo>
                  <a:cubicBezTo>
                    <a:pt x="37" y="61"/>
                    <a:pt x="35" y="65"/>
                    <a:pt x="33" y="69"/>
                  </a:cubicBezTo>
                  <a:cubicBezTo>
                    <a:pt x="15" y="63"/>
                    <a:pt x="15" y="63"/>
                    <a:pt x="15" y="63"/>
                  </a:cubicBezTo>
                  <a:cubicBezTo>
                    <a:pt x="12" y="62"/>
                    <a:pt x="12" y="62"/>
                    <a:pt x="12" y="62"/>
                  </a:cubicBezTo>
                  <a:cubicBezTo>
                    <a:pt x="11" y="65"/>
                    <a:pt x="11" y="65"/>
                    <a:pt x="11" y="65"/>
                  </a:cubicBezTo>
                  <a:cubicBezTo>
                    <a:pt x="2" y="91"/>
                    <a:pt x="2" y="91"/>
                    <a:pt x="2" y="91"/>
                  </a:cubicBezTo>
                  <a:cubicBezTo>
                    <a:pt x="1" y="94"/>
                    <a:pt x="1" y="94"/>
                    <a:pt x="1" y="94"/>
                  </a:cubicBezTo>
                  <a:cubicBezTo>
                    <a:pt x="5" y="96"/>
                    <a:pt x="5" y="96"/>
                    <a:pt x="5" y="96"/>
                  </a:cubicBezTo>
                  <a:cubicBezTo>
                    <a:pt x="22" y="101"/>
                    <a:pt x="22" y="101"/>
                    <a:pt x="22" y="101"/>
                  </a:cubicBezTo>
                  <a:cubicBezTo>
                    <a:pt x="22" y="106"/>
                    <a:pt x="21" y="110"/>
                    <a:pt x="22" y="115"/>
                  </a:cubicBezTo>
                  <a:cubicBezTo>
                    <a:pt x="3" y="119"/>
                    <a:pt x="3" y="119"/>
                    <a:pt x="3" y="119"/>
                  </a:cubicBezTo>
                  <a:cubicBezTo>
                    <a:pt x="0" y="119"/>
                    <a:pt x="0" y="119"/>
                    <a:pt x="0" y="119"/>
                  </a:cubicBezTo>
                  <a:cubicBezTo>
                    <a:pt x="1" y="123"/>
                    <a:pt x="1" y="123"/>
                    <a:pt x="1" y="123"/>
                  </a:cubicBezTo>
                  <a:cubicBezTo>
                    <a:pt x="6" y="149"/>
                    <a:pt x="6" y="149"/>
                    <a:pt x="6" y="149"/>
                  </a:cubicBezTo>
                  <a:cubicBezTo>
                    <a:pt x="7" y="153"/>
                    <a:pt x="7" y="153"/>
                    <a:pt x="7" y="153"/>
                  </a:cubicBezTo>
                  <a:cubicBezTo>
                    <a:pt x="11" y="152"/>
                    <a:pt x="11" y="152"/>
                    <a:pt x="11" y="152"/>
                  </a:cubicBezTo>
                  <a:cubicBezTo>
                    <a:pt x="29" y="148"/>
                    <a:pt x="29" y="148"/>
                    <a:pt x="29" y="148"/>
                  </a:cubicBezTo>
                  <a:cubicBezTo>
                    <a:pt x="30" y="152"/>
                    <a:pt x="33" y="157"/>
                    <a:pt x="35" y="160"/>
                  </a:cubicBezTo>
                  <a:cubicBezTo>
                    <a:pt x="21" y="173"/>
                    <a:pt x="21" y="173"/>
                    <a:pt x="21" y="173"/>
                  </a:cubicBezTo>
                  <a:cubicBezTo>
                    <a:pt x="19" y="175"/>
                    <a:pt x="19" y="175"/>
                    <a:pt x="19" y="175"/>
                  </a:cubicBezTo>
                  <a:cubicBezTo>
                    <a:pt x="21" y="178"/>
                    <a:pt x="21" y="178"/>
                    <a:pt x="21" y="178"/>
                  </a:cubicBezTo>
                  <a:cubicBezTo>
                    <a:pt x="39" y="198"/>
                    <a:pt x="39" y="198"/>
                    <a:pt x="39" y="198"/>
                  </a:cubicBezTo>
                  <a:cubicBezTo>
                    <a:pt x="41" y="201"/>
                    <a:pt x="41" y="201"/>
                    <a:pt x="41" y="201"/>
                  </a:cubicBezTo>
                  <a:cubicBezTo>
                    <a:pt x="44" y="198"/>
                    <a:pt x="44" y="198"/>
                    <a:pt x="44" y="198"/>
                  </a:cubicBezTo>
                  <a:cubicBezTo>
                    <a:pt x="58" y="186"/>
                    <a:pt x="58" y="186"/>
                    <a:pt x="58" y="186"/>
                  </a:cubicBezTo>
                  <a:cubicBezTo>
                    <a:pt x="61" y="188"/>
                    <a:pt x="65" y="191"/>
                    <a:pt x="69" y="193"/>
                  </a:cubicBezTo>
                  <a:cubicBezTo>
                    <a:pt x="64" y="211"/>
                    <a:pt x="64" y="211"/>
                    <a:pt x="64" y="211"/>
                  </a:cubicBezTo>
                  <a:cubicBezTo>
                    <a:pt x="62" y="214"/>
                    <a:pt x="62" y="214"/>
                    <a:pt x="62" y="214"/>
                  </a:cubicBezTo>
                  <a:cubicBezTo>
                    <a:pt x="66" y="215"/>
                    <a:pt x="66" y="215"/>
                    <a:pt x="66" y="215"/>
                  </a:cubicBezTo>
                  <a:cubicBezTo>
                    <a:pt x="92" y="224"/>
                    <a:pt x="92" y="224"/>
                    <a:pt x="92" y="224"/>
                  </a:cubicBezTo>
                  <a:cubicBezTo>
                    <a:pt x="95" y="225"/>
                    <a:pt x="95" y="225"/>
                    <a:pt x="95" y="225"/>
                  </a:cubicBezTo>
                  <a:cubicBezTo>
                    <a:pt x="96" y="221"/>
                    <a:pt x="96" y="221"/>
                    <a:pt x="96" y="221"/>
                  </a:cubicBezTo>
                  <a:cubicBezTo>
                    <a:pt x="102" y="204"/>
                    <a:pt x="102" y="204"/>
                    <a:pt x="102" y="204"/>
                  </a:cubicBezTo>
                  <a:cubicBezTo>
                    <a:pt x="106" y="204"/>
                    <a:pt x="111" y="205"/>
                    <a:pt x="115" y="204"/>
                  </a:cubicBezTo>
                  <a:cubicBezTo>
                    <a:pt x="119" y="223"/>
                    <a:pt x="119" y="223"/>
                    <a:pt x="119" y="223"/>
                  </a:cubicBezTo>
                  <a:cubicBezTo>
                    <a:pt x="120" y="226"/>
                    <a:pt x="120" y="226"/>
                    <a:pt x="120" y="226"/>
                  </a:cubicBezTo>
                  <a:cubicBezTo>
                    <a:pt x="123" y="225"/>
                    <a:pt x="123" y="225"/>
                    <a:pt x="123" y="225"/>
                  </a:cubicBezTo>
                  <a:cubicBezTo>
                    <a:pt x="150" y="220"/>
                    <a:pt x="150" y="220"/>
                    <a:pt x="150" y="220"/>
                  </a:cubicBezTo>
                  <a:cubicBezTo>
                    <a:pt x="153" y="219"/>
                    <a:pt x="153" y="219"/>
                    <a:pt x="153" y="219"/>
                  </a:cubicBezTo>
                  <a:cubicBezTo>
                    <a:pt x="153" y="215"/>
                    <a:pt x="153" y="215"/>
                    <a:pt x="153" y="215"/>
                  </a:cubicBezTo>
                  <a:cubicBezTo>
                    <a:pt x="149" y="197"/>
                    <a:pt x="149" y="197"/>
                    <a:pt x="149" y="197"/>
                  </a:cubicBezTo>
                  <a:cubicBezTo>
                    <a:pt x="153" y="196"/>
                    <a:pt x="157" y="193"/>
                    <a:pt x="161" y="191"/>
                  </a:cubicBezTo>
                  <a:cubicBezTo>
                    <a:pt x="173" y="205"/>
                    <a:pt x="173" y="205"/>
                    <a:pt x="173" y="205"/>
                  </a:cubicBezTo>
                  <a:cubicBezTo>
                    <a:pt x="176" y="207"/>
                    <a:pt x="176" y="207"/>
                    <a:pt x="176" y="207"/>
                  </a:cubicBezTo>
                  <a:cubicBezTo>
                    <a:pt x="178" y="205"/>
                    <a:pt x="178" y="205"/>
                    <a:pt x="178" y="205"/>
                  </a:cubicBezTo>
                  <a:cubicBezTo>
                    <a:pt x="198" y="187"/>
                    <a:pt x="198" y="187"/>
                    <a:pt x="198" y="187"/>
                  </a:cubicBezTo>
                  <a:cubicBezTo>
                    <a:pt x="201" y="185"/>
                    <a:pt x="201" y="185"/>
                    <a:pt x="201" y="185"/>
                  </a:cubicBezTo>
                  <a:cubicBezTo>
                    <a:pt x="199" y="182"/>
                    <a:pt x="199" y="182"/>
                    <a:pt x="199" y="182"/>
                  </a:cubicBezTo>
                  <a:cubicBezTo>
                    <a:pt x="186" y="168"/>
                    <a:pt x="186" y="168"/>
                    <a:pt x="186" y="168"/>
                  </a:cubicBezTo>
                  <a:cubicBezTo>
                    <a:pt x="189" y="165"/>
                    <a:pt x="191" y="161"/>
                    <a:pt x="194" y="157"/>
                  </a:cubicBezTo>
                  <a:cubicBezTo>
                    <a:pt x="211" y="163"/>
                    <a:pt x="211" y="163"/>
                    <a:pt x="211" y="163"/>
                  </a:cubicBezTo>
                  <a:cubicBezTo>
                    <a:pt x="215" y="164"/>
                    <a:pt x="215" y="164"/>
                    <a:pt x="215" y="164"/>
                  </a:cubicBezTo>
                  <a:cubicBezTo>
                    <a:pt x="216" y="160"/>
                    <a:pt x="216" y="160"/>
                    <a:pt x="216" y="160"/>
                  </a:cubicBezTo>
                  <a:cubicBezTo>
                    <a:pt x="224" y="134"/>
                    <a:pt x="224" y="134"/>
                    <a:pt x="224" y="134"/>
                  </a:cubicBezTo>
                  <a:cubicBezTo>
                    <a:pt x="225" y="131"/>
                    <a:pt x="225" y="131"/>
                    <a:pt x="225" y="131"/>
                  </a:cubicBezTo>
                  <a:cubicBezTo>
                    <a:pt x="222" y="130"/>
                    <a:pt x="222" y="130"/>
                    <a:pt x="222" y="130"/>
                  </a:cubicBezTo>
                  <a:cubicBezTo>
                    <a:pt x="204" y="124"/>
                    <a:pt x="204" y="124"/>
                    <a:pt x="204" y="124"/>
                  </a:cubicBezTo>
                  <a:cubicBezTo>
                    <a:pt x="205" y="120"/>
                    <a:pt x="205" y="115"/>
                    <a:pt x="205" y="111"/>
                  </a:cubicBezTo>
                  <a:cubicBezTo>
                    <a:pt x="223" y="107"/>
                    <a:pt x="223" y="107"/>
                    <a:pt x="223" y="107"/>
                  </a:cubicBezTo>
                  <a:cubicBezTo>
                    <a:pt x="226" y="106"/>
                    <a:pt x="226" y="106"/>
                    <a:pt x="226" y="106"/>
                  </a:cubicBezTo>
                  <a:cubicBezTo>
                    <a:pt x="226" y="103"/>
                    <a:pt x="226" y="103"/>
                    <a:pt x="226" y="103"/>
                  </a:cubicBezTo>
                  <a:cubicBezTo>
                    <a:pt x="220" y="76"/>
                    <a:pt x="220" y="76"/>
                    <a:pt x="220" y="76"/>
                  </a:cubicBezTo>
                  <a:cubicBezTo>
                    <a:pt x="219" y="73"/>
                    <a:pt x="219" y="73"/>
                    <a:pt x="219" y="73"/>
                  </a:cubicBezTo>
                  <a:cubicBezTo>
                    <a:pt x="216" y="73"/>
                    <a:pt x="216" y="73"/>
                    <a:pt x="216" y="73"/>
                  </a:cubicBezTo>
                  <a:cubicBezTo>
                    <a:pt x="198" y="77"/>
                    <a:pt x="198" y="77"/>
                    <a:pt x="198" y="77"/>
                  </a:cubicBezTo>
                  <a:cubicBezTo>
                    <a:pt x="196" y="73"/>
                    <a:pt x="194" y="69"/>
                    <a:pt x="191" y="65"/>
                  </a:cubicBezTo>
                  <a:cubicBezTo>
                    <a:pt x="205" y="53"/>
                    <a:pt x="205" y="53"/>
                    <a:pt x="205" y="53"/>
                  </a:cubicBezTo>
                  <a:cubicBezTo>
                    <a:pt x="208" y="50"/>
                    <a:pt x="208" y="50"/>
                    <a:pt x="208" y="50"/>
                  </a:cubicBezTo>
                  <a:cubicBezTo>
                    <a:pt x="206" y="48"/>
                    <a:pt x="206" y="48"/>
                    <a:pt x="206" y="48"/>
                  </a:cubicBezTo>
                  <a:cubicBezTo>
                    <a:pt x="187" y="28"/>
                    <a:pt x="187" y="28"/>
                    <a:pt x="187" y="28"/>
                  </a:cubicBezTo>
                  <a:cubicBezTo>
                    <a:pt x="185" y="25"/>
                    <a:pt x="185" y="25"/>
                    <a:pt x="185" y="25"/>
                  </a:cubicBezTo>
                  <a:cubicBezTo>
                    <a:pt x="182" y="27"/>
                    <a:pt x="182" y="27"/>
                    <a:pt x="182" y="27"/>
                  </a:cubicBezTo>
                  <a:cubicBezTo>
                    <a:pt x="169" y="40"/>
                    <a:pt x="169" y="40"/>
                    <a:pt x="169" y="40"/>
                  </a:cubicBezTo>
                  <a:cubicBezTo>
                    <a:pt x="165" y="37"/>
                    <a:pt x="161" y="35"/>
                    <a:pt x="157" y="32"/>
                  </a:cubicBezTo>
                  <a:cubicBezTo>
                    <a:pt x="163" y="15"/>
                    <a:pt x="163" y="15"/>
                    <a:pt x="163" y="15"/>
                  </a:cubicBezTo>
                  <a:cubicBezTo>
                    <a:pt x="164" y="11"/>
                    <a:pt x="164" y="11"/>
                    <a:pt x="164" y="11"/>
                  </a:cubicBezTo>
                  <a:cubicBezTo>
                    <a:pt x="161" y="10"/>
                    <a:pt x="161" y="10"/>
                    <a:pt x="161" y="10"/>
                  </a:cubicBezTo>
                  <a:cubicBezTo>
                    <a:pt x="135" y="2"/>
                    <a:pt x="135" y="2"/>
                    <a:pt x="135" y="2"/>
                  </a:cubicBezTo>
                  <a:cubicBezTo>
                    <a:pt x="132" y="1"/>
                    <a:pt x="132" y="1"/>
                    <a:pt x="132" y="1"/>
                  </a:cubicBezTo>
                  <a:cubicBezTo>
                    <a:pt x="130" y="4"/>
                    <a:pt x="130" y="4"/>
                    <a:pt x="130" y="4"/>
                  </a:cubicBezTo>
                  <a:cubicBezTo>
                    <a:pt x="125" y="22"/>
                    <a:pt x="125" y="22"/>
                    <a:pt x="125" y="22"/>
                  </a:cubicBezTo>
                  <a:cubicBezTo>
                    <a:pt x="120" y="21"/>
                    <a:pt x="116" y="21"/>
                    <a:pt x="111" y="21"/>
                  </a:cubicBezTo>
                  <a:cubicBezTo>
                    <a:pt x="107" y="3"/>
                    <a:pt x="107" y="3"/>
                    <a:pt x="107" y="3"/>
                  </a:cubicBezTo>
                  <a:cubicBezTo>
                    <a:pt x="107" y="0"/>
                    <a:pt x="107" y="0"/>
                    <a:pt x="107" y="0"/>
                  </a:cubicBezTo>
                  <a:cubicBezTo>
                    <a:pt x="103" y="0"/>
                    <a:pt x="103" y="0"/>
                    <a:pt x="103" y="0"/>
                  </a:cubicBezTo>
                  <a:cubicBezTo>
                    <a:pt x="77" y="6"/>
                    <a:pt x="77" y="6"/>
                    <a:pt x="77" y="6"/>
                  </a:cubicBezTo>
                  <a:cubicBezTo>
                    <a:pt x="73" y="7"/>
                    <a:pt x="73" y="7"/>
                    <a:pt x="73" y="7"/>
                  </a:cubicBezTo>
                  <a:cubicBezTo>
                    <a:pt x="74" y="10"/>
                    <a:pt x="74" y="10"/>
                    <a:pt x="74" y="10"/>
                  </a:cubicBezTo>
                  <a:cubicBezTo>
                    <a:pt x="78" y="28"/>
                    <a:pt x="78" y="28"/>
                    <a:pt x="78" y="28"/>
                  </a:cubicBezTo>
                  <a:cubicBezTo>
                    <a:pt x="74" y="30"/>
                    <a:pt x="70" y="32"/>
                    <a:pt x="66" y="35"/>
                  </a:cubicBezTo>
                  <a:cubicBezTo>
                    <a:pt x="53" y="21"/>
                    <a:pt x="53" y="21"/>
                    <a:pt x="53" y="21"/>
                  </a:cubicBezTo>
                  <a:cubicBezTo>
                    <a:pt x="51" y="18"/>
                    <a:pt x="51" y="18"/>
                    <a:pt x="51" y="18"/>
                  </a:cubicBezTo>
                  <a:cubicBezTo>
                    <a:pt x="48" y="21"/>
                    <a:pt x="48" y="21"/>
                    <a:pt x="48" y="21"/>
                  </a:cubicBezTo>
                  <a:cubicBezTo>
                    <a:pt x="28" y="39"/>
                    <a:pt x="28" y="39"/>
                    <a:pt x="28" y="39"/>
                  </a:cubicBezTo>
                  <a:cubicBezTo>
                    <a:pt x="26" y="41"/>
                    <a:pt x="26" y="41"/>
                    <a:pt x="26" y="41"/>
                  </a:cubicBezTo>
                  <a:cubicBezTo>
                    <a:pt x="28" y="44"/>
                    <a:pt x="28" y="44"/>
                    <a:pt x="28" y="44"/>
                  </a:cubicBezTo>
                  <a:lnTo>
                    <a:pt x="40" y="57"/>
                  </a:lnTo>
                  <a:close/>
                  <a:moveTo>
                    <a:pt x="89" y="85"/>
                  </a:moveTo>
                  <a:cubicBezTo>
                    <a:pt x="104" y="72"/>
                    <a:pt x="127" y="73"/>
                    <a:pt x="141" y="88"/>
                  </a:cubicBezTo>
                  <a:cubicBezTo>
                    <a:pt x="154" y="103"/>
                    <a:pt x="153" y="127"/>
                    <a:pt x="138" y="140"/>
                  </a:cubicBezTo>
                  <a:cubicBezTo>
                    <a:pt x="123" y="154"/>
                    <a:pt x="99" y="153"/>
                    <a:pt x="86" y="137"/>
                  </a:cubicBezTo>
                  <a:cubicBezTo>
                    <a:pt x="72" y="122"/>
                    <a:pt x="73" y="99"/>
                    <a:pt x="89" y="85"/>
                  </a:cubicBezTo>
                  <a:close/>
                </a:path>
              </a:pathLst>
            </a:custGeom>
            <a:noFill/>
            <a:ln w="34925" cap="flat">
              <a:solidFill>
                <a:schemeClr val="accent3"/>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6" name="Freeform 8"/>
            <p:cNvSpPr/>
            <p:nvPr/>
          </p:nvSpPr>
          <p:spPr bwMode="auto">
            <a:xfrm>
              <a:off x="6685148" y="1930674"/>
              <a:ext cx="1535923" cy="1328000"/>
            </a:xfrm>
            <a:custGeom>
              <a:avLst/>
              <a:gdLst>
                <a:gd name="T0" fmla="*/ 2147483646 w 1928"/>
                <a:gd name="T1" fmla="*/ 2147483646 h 1667"/>
                <a:gd name="T2" fmla="*/ 0 w 1928"/>
                <a:gd name="T3" fmla="*/ 2147483646 h 1667"/>
                <a:gd name="T4" fmla="*/ 2147483646 w 1928"/>
                <a:gd name="T5" fmla="*/ 0 h 1667"/>
                <a:gd name="T6" fmla="*/ 2147483646 w 1928"/>
                <a:gd name="T7" fmla="*/ 0 h 1667"/>
                <a:gd name="T8" fmla="*/ 2147483646 w 1928"/>
                <a:gd name="T9" fmla="*/ 2147483646 h 1667"/>
                <a:gd name="T10" fmla="*/ 2147483646 w 1928"/>
                <a:gd name="T11" fmla="*/ 2147483646 h 1667"/>
                <a:gd name="T12" fmla="*/ 2147483646 w 1928"/>
                <a:gd name="T13" fmla="*/ 2147483646 h 16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28" h="1667">
                  <a:moveTo>
                    <a:pt x="483" y="1667"/>
                  </a:moveTo>
                  <a:lnTo>
                    <a:pt x="0" y="834"/>
                  </a:lnTo>
                  <a:lnTo>
                    <a:pt x="483" y="0"/>
                  </a:lnTo>
                  <a:lnTo>
                    <a:pt x="1445" y="0"/>
                  </a:lnTo>
                  <a:lnTo>
                    <a:pt x="1928" y="834"/>
                  </a:lnTo>
                  <a:lnTo>
                    <a:pt x="1445" y="1667"/>
                  </a:lnTo>
                  <a:lnTo>
                    <a:pt x="483" y="1667"/>
                  </a:lnTo>
                  <a:close/>
                </a:path>
              </a:pathLst>
            </a:custGeom>
            <a:noFill/>
            <a:ln w="34925" cap="flat">
              <a:solidFill>
                <a:schemeClr val="accent3"/>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nvGrpSpPr>
          <p:cNvPr id="17" name="组合 66"/>
          <p:cNvGrpSpPr/>
          <p:nvPr/>
        </p:nvGrpSpPr>
        <p:grpSpPr bwMode="auto">
          <a:xfrm>
            <a:off x="6646863" y="4587875"/>
            <a:ext cx="1536700" cy="1328738"/>
            <a:chOff x="6646910" y="4883820"/>
            <a:chExt cx="1535923" cy="1328000"/>
          </a:xfrm>
        </p:grpSpPr>
        <p:sp>
          <p:nvSpPr>
            <p:cNvPr id="18" name="Freeform 9"/>
            <p:cNvSpPr/>
            <p:nvPr/>
          </p:nvSpPr>
          <p:spPr bwMode="auto">
            <a:xfrm>
              <a:off x="6646910" y="4883820"/>
              <a:ext cx="1535923" cy="1328000"/>
            </a:xfrm>
            <a:custGeom>
              <a:avLst/>
              <a:gdLst>
                <a:gd name="T0" fmla="*/ 2147483646 w 1928"/>
                <a:gd name="T1" fmla="*/ 2147483646 h 1667"/>
                <a:gd name="T2" fmla="*/ 0 w 1928"/>
                <a:gd name="T3" fmla="*/ 2147483646 h 1667"/>
                <a:gd name="T4" fmla="*/ 2147483646 w 1928"/>
                <a:gd name="T5" fmla="*/ 0 h 1667"/>
                <a:gd name="T6" fmla="*/ 2147483646 w 1928"/>
                <a:gd name="T7" fmla="*/ 0 h 1667"/>
                <a:gd name="T8" fmla="*/ 2147483646 w 1928"/>
                <a:gd name="T9" fmla="*/ 2147483646 h 1667"/>
                <a:gd name="T10" fmla="*/ 2147483646 w 1928"/>
                <a:gd name="T11" fmla="*/ 2147483646 h 1667"/>
                <a:gd name="T12" fmla="*/ 2147483646 w 1928"/>
                <a:gd name="T13" fmla="*/ 2147483646 h 16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28" h="1667">
                  <a:moveTo>
                    <a:pt x="483" y="1667"/>
                  </a:moveTo>
                  <a:lnTo>
                    <a:pt x="0" y="833"/>
                  </a:lnTo>
                  <a:lnTo>
                    <a:pt x="483" y="0"/>
                  </a:lnTo>
                  <a:lnTo>
                    <a:pt x="1444" y="0"/>
                  </a:lnTo>
                  <a:lnTo>
                    <a:pt x="1928" y="833"/>
                  </a:lnTo>
                  <a:lnTo>
                    <a:pt x="1444" y="1667"/>
                  </a:lnTo>
                  <a:lnTo>
                    <a:pt x="483" y="1667"/>
                  </a:lnTo>
                  <a:close/>
                </a:path>
              </a:pathLst>
            </a:custGeom>
            <a:noFill/>
            <a:ln w="34925" cap="flat">
              <a:solidFill>
                <a:schemeClr val="accent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9" name="Freeform 10"/>
            <p:cNvSpPr/>
            <p:nvPr/>
          </p:nvSpPr>
          <p:spPr bwMode="auto">
            <a:xfrm>
              <a:off x="7520824" y="5120422"/>
              <a:ext cx="355302" cy="867542"/>
            </a:xfrm>
            <a:custGeom>
              <a:avLst/>
              <a:gdLst>
                <a:gd name="T0" fmla="*/ 2147483646 w 167"/>
                <a:gd name="T1" fmla="*/ 0 h 408"/>
                <a:gd name="T2" fmla="*/ 2147483646 w 167"/>
                <a:gd name="T3" fmla="*/ 2147483646 h 408"/>
                <a:gd name="T4" fmla="*/ 2147483646 w 167"/>
                <a:gd name="T5" fmla="*/ 2147483646 h 408"/>
                <a:gd name="T6" fmla="*/ 2147483646 w 167"/>
                <a:gd name="T7" fmla="*/ 2147483646 h 408"/>
                <a:gd name="T8" fmla="*/ 0 w 167"/>
                <a:gd name="T9" fmla="*/ 2147483646 h 408"/>
                <a:gd name="T10" fmla="*/ 2147483646 w 167"/>
                <a:gd name="T11" fmla="*/ 2147483646 h 408"/>
                <a:gd name="T12" fmla="*/ 2147483646 w 167"/>
                <a:gd name="T13" fmla="*/ 0 h 4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7" h="408">
                  <a:moveTo>
                    <a:pt x="26" y="0"/>
                  </a:moveTo>
                  <a:cubicBezTo>
                    <a:pt x="24" y="33"/>
                    <a:pt x="24" y="33"/>
                    <a:pt x="24" y="33"/>
                  </a:cubicBezTo>
                  <a:cubicBezTo>
                    <a:pt x="91" y="64"/>
                    <a:pt x="135" y="134"/>
                    <a:pt x="130" y="211"/>
                  </a:cubicBezTo>
                  <a:cubicBezTo>
                    <a:pt x="125" y="289"/>
                    <a:pt x="72" y="353"/>
                    <a:pt x="2" y="375"/>
                  </a:cubicBezTo>
                  <a:cubicBezTo>
                    <a:pt x="0" y="408"/>
                    <a:pt x="0" y="408"/>
                    <a:pt x="0" y="408"/>
                  </a:cubicBezTo>
                  <a:cubicBezTo>
                    <a:pt x="88" y="385"/>
                    <a:pt x="155" y="308"/>
                    <a:pt x="161" y="213"/>
                  </a:cubicBezTo>
                  <a:cubicBezTo>
                    <a:pt x="167" y="118"/>
                    <a:pt x="110" y="34"/>
                    <a:pt x="26" y="0"/>
                  </a:cubicBezTo>
                  <a:close/>
                </a:path>
              </a:pathLst>
            </a:custGeom>
            <a:noFill/>
            <a:ln w="34925" cap="flat">
              <a:solidFill>
                <a:schemeClr val="accent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0" name="Freeform 11"/>
            <p:cNvSpPr/>
            <p:nvPr/>
          </p:nvSpPr>
          <p:spPr bwMode="auto">
            <a:xfrm>
              <a:off x="7383005" y="5862891"/>
              <a:ext cx="146582" cy="169685"/>
            </a:xfrm>
            <a:custGeom>
              <a:avLst/>
              <a:gdLst>
                <a:gd name="T0" fmla="*/ 0 w 184"/>
                <a:gd name="T1" fmla="*/ 2147483646 h 213"/>
                <a:gd name="T2" fmla="*/ 2147483646 w 184"/>
                <a:gd name="T3" fmla="*/ 2147483646 h 213"/>
                <a:gd name="T4" fmla="*/ 2147483646 w 184"/>
                <a:gd name="T5" fmla="*/ 0 h 213"/>
                <a:gd name="T6" fmla="*/ 2147483646 w 184"/>
                <a:gd name="T7" fmla="*/ 2147483646 h 213"/>
                <a:gd name="T8" fmla="*/ 2147483646 w 184"/>
                <a:gd name="T9" fmla="*/ 2147483646 h 213"/>
                <a:gd name="T10" fmla="*/ 2147483646 w 184"/>
                <a:gd name="T11" fmla="*/ 2147483646 h 213"/>
                <a:gd name="T12" fmla="*/ 0 w 184"/>
                <a:gd name="T13" fmla="*/ 2147483646 h 2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84" h="213">
                  <a:moveTo>
                    <a:pt x="0" y="96"/>
                  </a:moveTo>
                  <a:lnTo>
                    <a:pt x="90" y="48"/>
                  </a:lnTo>
                  <a:lnTo>
                    <a:pt x="184" y="0"/>
                  </a:lnTo>
                  <a:lnTo>
                    <a:pt x="179" y="106"/>
                  </a:lnTo>
                  <a:lnTo>
                    <a:pt x="171" y="213"/>
                  </a:lnTo>
                  <a:lnTo>
                    <a:pt x="85" y="154"/>
                  </a:lnTo>
                  <a:lnTo>
                    <a:pt x="0" y="96"/>
                  </a:lnTo>
                  <a:close/>
                </a:path>
              </a:pathLst>
            </a:custGeom>
            <a:noFill/>
            <a:ln w="34925" cap="flat">
              <a:solidFill>
                <a:schemeClr val="accent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1" name="Freeform 12"/>
            <p:cNvSpPr/>
            <p:nvPr/>
          </p:nvSpPr>
          <p:spPr bwMode="auto">
            <a:xfrm>
              <a:off x="6961583" y="5105286"/>
              <a:ext cx="321046" cy="867542"/>
            </a:xfrm>
            <a:custGeom>
              <a:avLst/>
              <a:gdLst>
                <a:gd name="T0" fmla="*/ 2147483646 w 151"/>
                <a:gd name="T1" fmla="*/ 2147483646 h 408"/>
                <a:gd name="T2" fmla="*/ 2147483646 w 151"/>
                <a:gd name="T3" fmla="*/ 2147483646 h 408"/>
                <a:gd name="T4" fmla="*/ 2147483646 w 151"/>
                <a:gd name="T5" fmla="*/ 2147483646 h 408"/>
                <a:gd name="T6" fmla="*/ 2147483646 w 151"/>
                <a:gd name="T7" fmla="*/ 2147483646 h 408"/>
                <a:gd name="T8" fmla="*/ 2147483646 w 151"/>
                <a:gd name="T9" fmla="*/ 0 h 408"/>
                <a:gd name="T10" fmla="*/ 2147483646 w 151"/>
                <a:gd name="T11" fmla="*/ 2147483646 h 408"/>
                <a:gd name="T12" fmla="*/ 2147483646 w 151"/>
                <a:gd name="T13" fmla="*/ 2147483646 h 4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1" h="408">
                  <a:moveTo>
                    <a:pt x="148" y="408"/>
                  </a:moveTo>
                  <a:cubicBezTo>
                    <a:pt x="148" y="375"/>
                    <a:pt x="148" y="375"/>
                    <a:pt x="148" y="375"/>
                  </a:cubicBezTo>
                  <a:cubicBezTo>
                    <a:pt x="80" y="348"/>
                    <a:pt x="32" y="281"/>
                    <a:pt x="32" y="203"/>
                  </a:cubicBezTo>
                  <a:cubicBezTo>
                    <a:pt x="33" y="125"/>
                    <a:pt x="82" y="59"/>
                    <a:pt x="151" y="33"/>
                  </a:cubicBezTo>
                  <a:cubicBezTo>
                    <a:pt x="151" y="0"/>
                    <a:pt x="151" y="0"/>
                    <a:pt x="151" y="0"/>
                  </a:cubicBezTo>
                  <a:cubicBezTo>
                    <a:pt x="65" y="27"/>
                    <a:pt x="2" y="107"/>
                    <a:pt x="1" y="203"/>
                  </a:cubicBezTo>
                  <a:cubicBezTo>
                    <a:pt x="0" y="298"/>
                    <a:pt x="62" y="379"/>
                    <a:pt x="148" y="408"/>
                  </a:cubicBezTo>
                  <a:close/>
                </a:path>
              </a:pathLst>
            </a:custGeom>
            <a:noFill/>
            <a:ln w="34925" cap="flat">
              <a:solidFill>
                <a:schemeClr val="accent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2" name="Freeform 13"/>
            <p:cNvSpPr/>
            <p:nvPr/>
          </p:nvSpPr>
          <p:spPr bwMode="auto">
            <a:xfrm>
              <a:off x="7286612" y="5060674"/>
              <a:ext cx="142599" cy="169685"/>
            </a:xfrm>
            <a:custGeom>
              <a:avLst/>
              <a:gdLst>
                <a:gd name="T0" fmla="*/ 2147483646 w 179"/>
                <a:gd name="T1" fmla="*/ 2147483646 h 213"/>
                <a:gd name="T2" fmla="*/ 2147483646 w 179"/>
                <a:gd name="T3" fmla="*/ 2147483646 h 213"/>
                <a:gd name="T4" fmla="*/ 0 w 179"/>
                <a:gd name="T5" fmla="*/ 2147483646 h 213"/>
                <a:gd name="T6" fmla="*/ 0 w 179"/>
                <a:gd name="T7" fmla="*/ 2147483646 h 213"/>
                <a:gd name="T8" fmla="*/ 0 w 179"/>
                <a:gd name="T9" fmla="*/ 0 h 213"/>
                <a:gd name="T10" fmla="*/ 2147483646 w 179"/>
                <a:gd name="T11" fmla="*/ 2147483646 h 213"/>
                <a:gd name="T12" fmla="*/ 2147483646 w 179"/>
                <a:gd name="T13" fmla="*/ 2147483646 h 2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9" h="213">
                  <a:moveTo>
                    <a:pt x="179" y="107"/>
                  </a:moveTo>
                  <a:lnTo>
                    <a:pt x="91" y="160"/>
                  </a:lnTo>
                  <a:lnTo>
                    <a:pt x="0" y="213"/>
                  </a:lnTo>
                  <a:lnTo>
                    <a:pt x="0" y="107"/>
                  </a:lnTo>
                  <a:lnTo>
                    <a:pt x="0" y="0"/>
                  </a:lnTo>
                  <a:lnTo>
                    <a:pt x="91" y="53"/>
                  </a:lnTo>
                  <a:lnTo>
                    <a:pt x="179" y="107"/>
                  </a:lnTo>
                  <a:close/>
                </a:path>
              </a:pathLst>
            </a:custGeom>
            <a:noFill/>
            <a:ln w="34925" cap="flat">
              <a:solidFill>
                <a:schemeClr val="accent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nvGrpSpPr>
          <p:cNvPr id="23" name="组合 22"/>
          <p:cNvGrpSpPr/>
          <p:nvPr/>
        </p:nvGrpSpPr>
        <p:grpSpPr bwMode="auto">
          <a:xfrm>
            <a:off x="4019550" y="4613275"/>
            <a:ext cx="1536700" cy="1328738"/>
            <a:chOff x="4019550" y="4613275"/>
            <a:chExt cx="1536700" cy="1328738"/>
          </a:xfrm>
        </p:grpSpPr>
        <p:sp>
          <p:nvSpPr>
            <p:cNvPr id="24" name="Freeform 14"/>
            <p:cNvSpPr/>
            <p:nvPr/>
          </p:nvSpPr>
          <p:spPr bwMode="auto">
            <a:xfrm>
              <a:off x="4019550" y="4613275"/>
              <a:ext cx="1536700" cy="1328738"/>
            </a:xfrm>
            <a:custGeom>
              <a:avLst/>
              <a:gdLst>
                <a:gd name="T0" fmla="*/ 385574 w 1929"/>
                <a:gd name="T1" fmla="*/ 1328000 h 1667"/>
                <a:gd name="T2" fmla="*/ 0 w 1929"/>
                <a:gd name="T3" fmla="*/ 663602 h 1667"/>
                <a:gd name="T4" fmla="*/ 385574 w 1929"/>
                <a:gd name="T5" fmla="*/ 0 h 1667"/>
                <a:gd name="T6" fmla="*/ 1151145 w 1929"/>
                <a:gd name="T7" fmla="*/ 0 h 1667"/>
                <a:gd name="T8" fmla="*/ 1536719 w 1929"/>
                <a:gd name="T9" fmla="*/ 663602 h 1667"/>
                <a:gd name="T10" fmla="*/ 1151145 w 1929"/>
                <a:gd name="T11" fmla="*/ 1328000 h 1667"/>
                <a:gd name="T12" fmla="*/ 385574 w 1929"/>
                <a:gd name="T13" fmla="*/ 1328000 h 16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29" h="1667">
                  <a:moveTo>
                    <a:pt x="484" y="1667"/>
                  </a:moveTo>
                  <a:lnTo>
                    <a:pt x="0" y="833"/>
                  </a:lnTo>
                  <a:lnTo>
                    <a:pt x="484" y="0"/>
                  </a:lnTo>
                  <a:lnTo>
                    <a:pt x="1445" y="0"/>
                  </a:lnTo>
                  <a:lnTo>
                    <a:pt x="1929" y="833"/>
                  </a:lnTo>
                  <a:lnTo>
                    <a:pt x="1445" y="1667"/>
                  </a:lnTo>
                  <a:lnTo>
                    <a:pt x="484" y="1667"/>
                  </a:lnTo>
                  <a:close/>
                </a:path>
              </a:pathLst>
            </a:custGeom>
            <a:noFill/>
            <a:ln w="34925" cap="flat">
              <a:solidFill>
                <a:schemeClr val="accent2"/>
              </a:solidFill>
              <a:prstDash val="solid"/>
              <a:miter lim="800000"/>
            </a:ln>
            <a:extLst>
              <a:ext uri="{909E8E84-426E-40DD-AFC4-6F175D3DCCD1}">
                <a14:hiddenFill xmlns:a14="http://schemas.microsoft.com/office/drawing/2010/main">
                  <a:solidFill>
                    <a:srgbClr val="FFFFFF"/>
                  </a:solidFill>
                </a14:hiddenFill>
              </a:ext>
            </a:extLst>
          </p:spPr>
          <p:txBody>
            <a:bodyPr/>
            <a:lstStyle/>
            <a:p>
              <a:pPr>
                <a:defRPr/>
              </a:pPr>
              <a:endParaRPr lang="zh-CN" altLang="en-US"/>
            </a:p>
          </p:txBody>
        </p:sp>
        <p:grpSp>
          <p:nvGrpSpPr>
            <p:cNvPr id="25" name="组合 60"/>
            <p:cNvGrpSpPr/>
            <p:nvPr/>
          </p:nvGrpSpPr>
          <p:grpSpPr bwMode="auto">
            <a:xfrm>
              <a:off x="4478338" y="4876800"/>
              <a:ext cx="612775" cy="809625"/>
              <a:chOff x="4478455" y="5173001"/>
              <a:chExt cx="612617" cy="808590"/>
            </a:xfrm>
          </p:grpSpPr>
          <p:sp>
            <p:nvSpPr>
              <p:cNvPr id="26" name="Freeform 15"/>
              <p:cNvSpPr/>
              <p:nvPr/>
            </p:nvSpPr>
            <p:spPr bwMode="auto">
              <a:xfrm>
                <a:off x="4478455" y="5173001"/>
                <a:ext cx="612617" cy="808590"/>
              </a:xfrm>
              <a:custGeom>
                <a:avLst/>
                <a:gdLst>
                  <a:gd name="T0" fmla="*/ 612617 w 288"/>
                  <a:gd name="T1" fmla="*/ 783056 h 380"/>
                  <a:gd name="T2" fmla="*/ 587091 w 288"/>
                  <a:gd name="T3" fmla="*/ 808590 h 380"/>
                  <a:gd name="T4" fmla="*/ 25526 w 288"/>
                  <a:gd name="T5" fmla="*/ 808590 h 380"/>
                  <a:gd name="T6" fmla="*/ 0 w 288"/>
                  <a:gd name="T7" fmla="*/ 783056 h 380"/>
                  <a:gd name="T8" fmla="*/ 0 w 288"/>
                  <a:gd name="T9" fmla="*/ 25534 h 380"/>
                  <a:gd name="T10" fmla="*/ 25526 w 288"/>
                  <a:gd name="T11" fmla="*/ 0 h 380"/>
                  <a:gd name="T12" fmla="*/ 587091 w 288"/>
                  <a:gd name="T13" fmla="*/ 0 h 380"/>
                  <a:gd name="T14" fmla="*/ 612617 w 288"/>
                  <a:gd name="T15" fmla="*/ 25534 h 380"/>
                  <a:gd name="T16" fmla="*/ 612617 w 288"/>
                  <a:gd name="T17" fmla="*/ 783056 h 3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88" h="380">
                    <a:moveTo>
                      <a:pt x="288" y="368"/>
                    </a:moveTo>
                    <a:cubicBezTo>
                      <a:pt x="288" y="375"/>
                      <a:pt x="283" y="380"/>
                      <a:pt x="276" y="380"/>
                    </a:cubicBezTo>
                    <a:cubicBezTo>
                      <a:pt x="12" y="380"/>
                      <a:pt x="12" y="380"/>
                      <a:pt x="12" y="380"/>
                    </a:cubicBezTo>
                    <a:cubicBezTo>
                      <a:pt x="5" y="380"/>
                      <a:pt x="0" y="375"/>
                      <a:pt x="0" y="368"/>
                    </a:cubicBezTo>
                    <a:cubicBezTo>
                      <a:pt x="0" y="12"/>
                      <a:pt x="0" y="12"/>
                      <a:pt x="0" y="12"/>
                    </a:cubicBezTo>
                    <a:cubicBezTo>
                      <a:pt x="0" y="5"/>
                      <a:pt x="5" y="0"/>
                      <a:pt x="12" y="0"/>
                    </a:cubicBezTo>
                    <a:cubicBezTo>
                      <a:pt x="276" y="0"/>
                      <a:pt x="276" y="0"/>
                      <a:pt x="276" y="0"/>
                    </a:cubicBezTo>
                    <a:cubicBezTo>
                      <a:pt x="283" y="0"/>
                      <a:pt x="288" y="5"/>
                      <a:pt x="288" y="12"/>
                    </a:cubicBezTo>
                    <a:lnTo>
                      <a:pt x="288" y="368"/>
                    </a:lnTo>
                    <a:close/>
                  </a:path>
                </a:pathLst>
              </a:custGeom>
              <a:noFill/>
              <a:ln w="34925" cap="flat">
                <a:solidFill>
                  <a:schemeClr val="accent2"/>
                </a:solidFill>
                <a:prstDash val="solid"/>
                <a:miter lim="800000"/>
              </a:ln>
              <a:extLst>
                <a:ext uri="{909E8E84-426E-40DD-AFC4-6F175D3DCCD1}">
                  <a14:hiddenFill xmlns:a14="http://schemas.microsoft.com/office/drawing/2010/main">
                    <a:solidFill>
                      <a:srgbClr val="FFFFFF"/>
                    </a:solidFill>
                  </a14:hiddenFill>
                </a:ext>
              </a:extLst>
            </p:spPr>
            <p:txBody>
              <a:bodyPr/>
              <a:lstStyle/>
              <a:p>
                <a:pPr>
                  <a:defRPr/>
                </a:pPr>
                <a:endParaRPr lang="zh-CN" altLang="en-US"/>
              </a:p>
            </p:txBody>
          </p:sp>
          <p:sp>
            <p:nvSpPr>
              <p:cNvPr id="27" name="Line 16"/>
              <p:cNvSpPr>
                <a:spLocks noChangeShapeType="1"/>
              </p:cNvSpPr>
              <p:nvPr/>
            </p:nvSpPr>
            <p:spPr bwMode="auto">
              <a:xfrm>
                <a:off x="4665732" y="5377527"/>
                <a:ext cx="247586" cy="0"/>
              </a:xfrm>
              <a:prstGeom prst="line">
                <a:avLst/>
              </a:prstGeom>
              <a:noFill/>
              <a:ln w="34925">
                <a:solidFill>
                  <a:schemeClr val="accent2"/>
                </a:solidFill>
                <a:miter lim="800000"/>
              </a:ln>
              <a:extLst>
                <a:ext uri="{909E8E84-426E-40DD-AFC4-6F175D3DCCD1}">
                  <a14:hiddenFill xmlns:a14="http://schemas.microsoft.com/office/drawing/2010/main">
                    <a:noFill/>
                  </a14:hiddenFill>
                </a:ext>
              </a:extLst>
            </p:spPr>
            <p:txBody>
              <a:bodyPr/>
              <a:lstStyle/>
              <a:p>
                <a:pPr>
                  <a:defRPr/>
                </a:pPr>
                <a:endParaRPr lang="zh-CN" altLang="en-US"/>
              </a:p>
            </p:txBody>
          </p:sp>
          <p:sp>
            <p:nvSpPr>
              <p:cNvPr id="28" name="Line 17"/>
              <p:cNvSpPr>
                <a:spLocks noChangeShapeType="1"/>
              </p:cNvSpPr>
              <p:nvPr/>
            </p:nvSpPr>
            <p:spPr bwMode="auto">
              <a:xfrm>
                <a:off x="4554635" y="5496437"/>
                <a:ext cx="468191" cy="0"/>
              </a:xfrm>
              <a:prstGeom prst="line">
                <a:avLst/>
              </a:prstGeom>
              <a:noFill/>
              <a:ln w="34925">
                <a:solidFill>
                  <a:schemeClr val="accent2"/>
                </a:solidFill>
                <a:miter lim="800000"/>
              </a:ln>
              <a:extLst>
                <a:ext uri="{909E8E84-426E-40DD-AFC4-6F175D3DCCD1}">
                  <a14:hiddenFill xmlns:a14="http://schemas.microsoft.com/office/drawing/2010/main">
                    <a:noFill/>
                  </a14:hiddenFill>
                </a:ext>
              </a:extLst>
            </p:spPr>
            <p:txBody>
              <a:bodyPr/>
              <a:lstStyle/>
              <a:p>
                <a:pPr>
                  <a:defRPr/>
                </a:pPr>
                <a:endParaRPr lang="zh-CN" altLang="en-US"/>
              </a:p>
            </p:txBody>
          </p:sp>
          <p:sp>
            <p:nvSpPr>
              <p:cNvPr id="29" name="Line 18"/>
              <p:cNvSpPr>
                <a:spLocks noChangeShapeType="1"/>
              </p:cNvSpPr>
              <p:nvPr/>
            </p:nvSpPr>
            <p:spPr bwMode="auto">
              <a:xfrm>
                <a:off x="4554635" y="5547172"/>
                <a:ext cx="417404" cy="0"/>
              </a:xfrm>
              <a:prstGeom prst="line">
                <a:avLst/>
              </a:prstGeom>
              <a:noFill/>
              <a:ln w="34925">
                <a:solidFill>
                  <a:schemeClr val="accent2"/>
                </a:solidFill>
                <a:miter lim="800000"/>
              </a:ln>
              <a:extLst>
                <a:ext uri="{909E8E84-426E-40DD-AFC4-6F175D3DCCD1}">
                  <a14:hiddenFill xmlns:a14="http://schemas.microsoft.com/office/drawing/2010/main">
                    <a:noFill/>
                  </a14:hiddenFill>
                </a:ext>
              </a:extLst>
            </p:spPr>
            <p:txBody>
              <a:bodyPr/>
              <a:lstStyle/>
              <a:p>
                <a:pPr>
                  <a:defRPr/>
                </a:pPr>
                <a:endParaRPr lang="zh-CN" altLang="en-US"/>
              </a:p>
            </p:txBody>
          </p:sp>
          <p:sp>
            <p:nvSpPr>
              <p:cNvPr id="30" name="Line 19"/>
              <p:cNvSpPr>
                <a:spLocks noChangeShapeType="1"/>
              </p:cNvSpPr>
              <p:nvPr/>
            </p:nvSpPr>
            <p:spPr bwMode="auto">
              <a:xfrm>
                <a:off x="4554635" y="5607420"/>
                <a:ext cx="374553" cy="0"/>
              </a:xfrm>
              <a:prstGeom prst="line">
                <a:avLst/>
              </a:prstGeom>
              <a:noFill/>
              <a:ln w="34925">
                <a:solidFill>
                  <a:schemeClr val="accent2"/>
                </a:solidFill>
                <a:miter lim="800000"/>
              </a:ln>
              <a:extLst>
                <a:ext uri="{909E8E84-426E-40DD-AFC4-6F175D3DCCD1}">
                  <a14:hiddenFill xmlns:a14="http://schemas.microsoft.com/office/drawing/2010/main">
                    <a:noFill/>
                  </a14:hiddenFill>
                </a:ext>
              </a:extLst>
            </p:spPr>
            <p:txBody>
              <a:bodyPr/>
              <a:lstStyle/>
              <a:p>
                <a:pPr>
                  <a:defRPr/>
                </a:pPr>
                <a:endParaRPr lang="zh-CN" altLang="en-US"/>
              </a:p>
            </p:txBody>
          </p:sp>
          <p:sp>
            <p:nvSpPr>
              <p:cNvPr id="31" name="Line 20"/>
              <p:cNvSpPr>
                <a:spLocks noChangeShapeType="1"/>
              </p:cNvSpPr>
              <p:nvPr/>
            </p:nvSpPr>
            <p:spPr bwMode="auto">
              <a:xfrm>
                <a:off x="4554635" y="5667668"/>
                <a:ext cx="468191" cy="0"/>
              </a:xfrm>
              <a:prstGeom prst="line">
                <a:avLst/>
              </a:prstGeom>
              <a:noFill/>
              <a:ln w="34925">
                <a:solidFill>
                  <a:schemeClr val="accent2"/>
                </a:solidFill>
                <a:miter lim="800000"/>
              </a:ln>
              <a:extLst>
                <a:ext uri="{909E8E84-426E-40DD-AFC4-6F175D3DCCD1}">
                  <a14:hiddenFill xmlns:a14="http://schemas.microsoft.com/office/drawing/2010/main">
                    <a:noFill/>
                  </a14:hiddenFill>
                </a:ext>
              </a:extLst>
            </p:spPr>
            <p:txBody>
              <a:bodyPr/>
              <a:lstStyle/>
              <a:p>
                <a:pPr>
                  <a:defRPr/>
                </a:pPr>
                <a:endParaRPr lang="zh-CN" altLang="en-US"/>
              </a:p>
            </p:txBody>
          </p:sp>
          <p:sp>
            <p:nvSpPr>
              <p:cNvPr id="32" name="Line 21"/>
              <p:cNvSpPr>
                <a:spLocks noChangeShapeType="1"/>
              </p:cNvSpPr>
              <p:nvPr/>
            </p:nvSpPr>
            <p:spPr bwMode="auto">
              <a:xfrm>
                <a:off x="4554635" y="5726331"/>
                <a:ext cx="426927" cy="0"/>
              </a:xfrm>
              <a:prstGeom prst="line">
                <a:avLst/>
              </a:prstGeom>
              <a:noFill/>
              <a:ln w="34925">
                <a:solidFill>
                  <a:schemeClr val="accent2"/>
                </a:solidFill>
                <a:miter lim="800000"/>
              </a:ln>
              <a:extLst>
                <a:ext uri="{909E8E84-426E-40DD-AFC4-6F175D3DCCD1}">
                  <a14:hiddenFill xmlns:a14="http://schemas.microsoft.com/office/drawing/2010/main">
                    <a:noFill/>
                  </a14:hiddenFill>
                </a:ext>
              </a:extLst>
            </p:spPr>
            <p:txBody>
              <a:bodyPr/>
              <a:lstStyle/>
              <a:p>
                <a:pPr>
                  <a:defRPr/>
                </a:pPr>
                <a:endParaRPr lang="zh-CN" altLang="en-US"/>
              </a:p>
            </p:txBody>
          </p:sp>
          <p:sp>
            <p:nvSpPr>
              <p:cNvPr id="33" name="Line 22"/>
              <p:cNvSpPr>
                <a:spLocks noChangeShapeType="1"/>
              </p:cNvSpPr>
              <p:nvPr/>
            </p:nvSpPr>
            <p:spPr bwMode="auto">
              <a:xfrm>
                <a:off x="4554635" y="5777066"/>
                <a:ext cx="468191" cy="0"/>
              </a:xfrm>
              <a:prstGeom prst="line">
                <a:avLst/>
              </a:prstGeom>
              <a:noFill/>
              <a:ln w="34925">
                <a:solidFill>
                  <a:schemeClr val="accent2"/>
                </a:solidFill>
                <a:miter lim="800000"/>
              </a:ln>
              <a:extLst>
                <a:ext uri="{909E8E84-426E-40DD-AFC4-6F175D3DCCD1}">
                  <a14:hiddenFill xmlns:a14="http://schemas.microsoft.com/office/drawing/2010/main">
                    <a:noFill/>
                  </a14:hiddenFill>
                </a:ext>
              </a:extLst>
            </p:spPr>
            <p:txBody>
              <a:bodyPr/>
              <a:lstStyle/>
              <a:p>
                <a:pPr>
                  <a:defRPr/>
                </a:pPr>
                <a:endParaRPr lang="zh-CN" altLang="en-US"/>
              </a:p>
            </p:txBody>
          </p:sp>
          <p:sp>
            <p:nvSpPr>
              <p:cNvPr id="34" name="Line 23"/>
              <p:cNvSpPr>
                <a:spLocks noChangeShapeType="1"/>
              </p:cNvSpPr>
              <p:nvPr/>
            </p:nvSpPr>
            <p:spPr bwMode="auto">
              <a:xfrm>
                <a:off x="4665732" y="5895976"/>
                <a:ext cx="247586" cy="0"/>
              </a:xfrm>
              <a:prstGeom prst="line">
                <a:avLst/>
              </a:prstGeom>
              <a:noFill/>
              <a:ln w="34925">
                <a:solidFill>
                  <a:schemeClr val="accent2"/>
                </a:solidFill>
                <a:miter lim="800000"/>
              </a:ln>
              <a:extLst>
                <a:ext uri="{909E8E84-426E-40DD-AFC4-6F175D3DCCD1}">
                  <a14:hiddenFill xmlns:a14="http://schemas.microsoft.com/office/drawing/2010/main">
                    <a:noFill/>
                  </a14:hiddenFill>
                </a:ext>
              </a:extLst>
            </p:spPr>
            <p:txBody>
              <a:bodyPr/>
              <a:lstStyle/>
              <a:p>
                <a:pPr>
                  <a:defRPr/>
                </a:pPr>
                <a:endParaRPr lang="zh-CN" altLang="en-US"/>
              </a:p>
            </p:txBody>
          </p:sp>
        </p:grpSp>
      </p:grpSp>
      <p:grpSp>
        <p:nvGrpSpPr>
          <p:cNvPr id="35" name="组合 65"/>
          <p:cNvGrpSpPr/>
          <p:nvPr/>
        </p:nvGrpSpPr>
        <p:grpSpPr bwMode="auto">
          <a:xfrm>
            <a:off x="4011613" y="1635125"/>
            <a:ext cx="1533525" cy="1328738"/>
            <a:chOff x="4010827" y="1930674"/>
            <a:chExt cx="1533533" cy="1328000"/>
          </a:xfrm>
        </p:grpSpPr>
        <p:sp>
          <p:nvSpPr>
            <p:cNvPr id="36" name="Freeform 24"/>
            <p:cNvSpPr/>
            <p:nvPr/>
          </p:nvSpPr>
          <p:spPr bwMode="auto">
            <a:xfrm>
              <a:off x="4010827" y="1930674"/>
              <a:ext cx="1533533" cy="1328000"/>
            </a:xfrm>
            <a:custGeom>
              <a:avLst/>
              <a:gdLst>
                <a:gd name="T0" fmla="*/ 2147483646 w 1925"/>
                <a:gd name="T1" fmla="*/ 2147483646 h 1667"/>
                <a:gd name="T2" fmla="*/ 0 w 1925"/>
                <a:gd name="T3" fmla="*/ 2147483646 h 1667"/>
                <a:gd name="T4" fmla="*/ 2147483646 w 1925"/>
                <a:gd name="T5" fmla="*/ 0 h 1667"/>
                <a:gd name="T6" fmla="*/ 2147483646 w 1925"/>
                <a:gd name="T7" fmla="*/ 0 h 1667"/>
                <a:gd name="T8" fmla="*/ 2147483646 w 1925"/>
                <a:gd name="T9" fmla="*/ 2147483646 h 1667"/>
                <a:gd name="T10" fmla="*/ 2147483646 w 1925"/>
                <a:gd name="T11" fmla="*/ 2147483646 h 1667"/>
                <a:gd name="T12" fmla="*/ 2147483646 w 1925"/>
                <a:gd name="T13" fmla="*/ 2147483646 h 166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25" h="1667">
                  <a:moveTo>
                    <a:pt x="480" y="1667"/>
                  </a:moveTo>
                  <a:lnTo>
                    <a:pt x="0" y="834"/>
                  </a:lnTo>
                  <a:lnTo>
                    <a:pt x="480" y="0"/>
                  </a:lnTo>
                  <a:lnTo>
                    <a:pt x="1445" y="0"/>
                  </a:lnTo>
                  <a:lnTo>
                    <a:pt x="1925" y="834"/>
                  </a:lnTo>
                  <a:lnTo>
                    <a:pt x="1445" y="1667"/>
                  </a:lnTo>
                  <a:lnTo>
                    <a:pt x="480" y="1667"/>
                  </a:lnTo>
                  <a:close/>
                </a:path>
              </a:pathLst>
            </a:custGeom>
            <a:noFill/>
            <a:ln w="34925" cap="flat">
              <a:solidFill>
                <a:schemeClr val="accent4"/>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7" name="Freeform 25"/>
            <p:cNvSpPr/>
            <p:nvPr/>
          </p:nvSpPr>
          <p:spPr bwMode="auto">
            <a:xfrm>
              <a:off x="4559712" y="2345724"/>
              <a:ext cx="438152" cy="669975"/>
            </a:xfrm>
            <a:custGeom>
              <a:avLst/>
              <a:gdLst>
                <a:gd name="T0" fmla="*/ 2147483646 w 206"/>
                <a:gd name="T1" fmla="*/ 2147483646 h 315"/>
                <a:gd name="T2" fmla="*/ 2147483646 w 206"/>
                <a:gd name="T3" fmla="*/ 0 h 315"/>
                <a:gd name="T4" fmla="*/ 0 w 206"/>
                <a:gd name="T5" fmla="*/ 2147483646 h 315"/>
                <a:gd name="T6" fmla="*/ 2147483646 w 206"/>
                <a:gd name="T7" fmla="*/ 2147483646 h 315"/>
                <a:gd name="T8" fmla="*/ 2147483646 w 206"/>
                <a:gd name="T9" fmla="*/ 2147483646 h 315"/>
                <a:gd name="T10" fmla="*/ 2147483646 w 206"/>
                <a:gd name="T11" fmla="*/ 2147483646 h 315"/>
                <a:gd name="T12" fmla="*/ 2147483646 w 206"/>
                <a:gd name="T13" fmla="*/ 2147483646 h 315"/>
                <a:gd name="T14" fmla="*/ 2147483646 w 206"/>
                <a:gd name="T15" fmla="*/ 2147483646 h 31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6" h="315">
                  <a:moveTo>
                    <a:pt x="206" y="103"/>
                  </a:moveTo>
                  <a:cubicBezTo>
                    <a:pt x="206" y="46"/>
                    <a:pt x="160" y="0"/>
                    <a:pt x="103" y="0"/>
                  </a:cubicBezTo>
                  <a:cubicBezTo>
                    <a:pt x="46" y="0"/>
                    <a:pt x="0" y="46"/>
                    <a:pt x="0" y="103"/>
                  </a:cubicBezTo>
                  <a:cubicBezTo>
                    <a:pt x="0" y="148"/>
                    <a:pt x="25" y="171"/>
                    <a:pt x="53" y="204"/>
                  </a:cubicBezTo>
                  <a:cubicBezTo>
                    <a:pt x="66" y="220"/>
                    <a:pt x="54" y="278"/>
                    <a:pt x="69" y="299"/>
                  </a:cubicBezTo>
                  <a:cubicBezTo>
                    <a:pt x="79" y="315"/>
                    <a:pt x="132" y="314"/>
                    <a:pt x="142" y="299"/>
                  </a:cubicBezTo>
                  <a:cubicBezTo>
                    <a:pt x="156" y="279"/>
                    <a:pt x="145" y="219"/>
                    <a:pt x="157" y="203"/>
                  </a:cubicBezTo>
                  <a:cubicBezTo>
                    <a:pt x="180" y="168"/>
                    <a:pt x="206" y="147"/>
                    <a:pt x="206" y="103"/>
                  </a:cubicBezTo>
                  <a:close/>
                </a:path>
              </a:pathLst>
            </a:custGeom>
            <a:noFill/>
            <a:ln w="34925" cap="rnd">
              <a:solidFill>
                <a:schemeClr val="accent4"/>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8" name="Freeform 26"/>
            <p:cNvSpPr/>
            <p:nvPr/>
          </p:nvSpPr>
          <p:spPr bwMode="auto">
            <a:xfrm>
              <a:off x="4684785" y="2820521"/>
              <a:ext cx="195974" cy="20713"/>
            </a:xfrm>
            <a:custGeom>
              <a:avLst/>
              <a:gdLst>
                <a:gd name="T0" fmla="*/ 0 w 92"/>
                <a:gd name="T1" fmla="*/ 0 h 10"/>
                <a:gd name="T2" fmla="*/ 2147483646 w 92"/>
                <a:gd name="T3" fmla="*/ 0 h 10"/>
                <a:gd name="T4" fmla="*/ 0 60000 65536"/>
                <a:gd name="T5" fmla="*/ 0 60000 65536"/>
              </a:gdLst>
              <a:ahLst/>
              <a:cxnLst>
                <a:cxn ang="T4">
                  <a:pos x="T0" y="T1"/>
                </a:cxn>
                <a:cxn ang="T5">
                  <a:pos x="T2" y="T3"/>
                </a:cxn>
              </a:cxnLst>
              <a:rect l="0" t="0" r="r" b="b"/>
              <a:pathLst>
                <a:path w="92" h="10">
                  <a:moveTo>
                    <a:pt x="0" y="0"/>
                  </a:moveTo>
                  <a:cubicBezTo>
                    <a:pt x="0" y="1"/>
                    <a:pt x="54" y="10"/>
                    <a:pt x="92" y="0"/>
                  </a:cubicBezTo>
                </a:path>
              </a:pathLst>
            </a:custGeom>
            <a:noFill/>
            <a:ln w="34925" cap="rnd">
              <a:solidFill>
                <a:schemeClr val="accent4"/>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9" name="Freeform 27"/>
            <p:cNvSpPr/>
            <p:nvPr/>
          </p:nvSpPr>
          <p:spPr bwMode="auto">
            <a:xfrm>
              <a:off x="4687175" y="2853980"/>
              <a:ext cx="193584" cy="21510"/>
            </a:xfrm>
            <a:custGeom>
              <a:avLst/>
              <a:gdLst>
                <a:gd name="T0" fmla="*/ 0 w 91"/>
                <a:gd name="T1" fmla="*/ 2147483646 h 10"/>
                <a:gd name="T2" fmla="*/ 2147483646 w 91"/>
                <a:gd name="T3" fmla="*/ 0 h 10"/>
                <a:gd name="T4" fmla="*/ 0 60000 65536"/>
                <a:gd name="T5" fmla="*/ 0 60000 65536"/>
              </a:gdLst>
              <a:ahLst/>
              <a:cxnLst>
                <a:cxn ang="T4">
                  <a:pos x="T0" y="T1"/>
                </a:cxn>
                <a:cxn ang="T5">
                  <a:pos x="T2" y="T3"/>
                </a:cxn>
              </a:cxnLst>
              <a:rect l="0" t="0" r="r" b="b"/>
              <a:pathLst>
                <a:path w="91" h="10">
                  <a:moveTo>
                    <a:pt x="0" y="1"/>
                  </a:moveTo>
                  <a:cubicBezTo>
                    <a:pt x="0" y="1"/>
                    <a:pt x="54" y="10"/>
                    <a:pt x="91" y="0"/>
                  </a:cubicBezTo>
                </a:path>
              </a:pathLst>
            </a:custGeom>
            <a:noFill/>
            <a:ln w="34925" cap="rnd">
              <a:solidFill>
                <a:schemeClr val="accent4"/>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0" name="Freeform 28"/>
            <p:cNvSpPr/>
            <p:nvPr/>
          </p:nvSpPr>
          <p:spPr bwMode="auto">
            <a:xfrm>
              <a:off x="4687175" y="2888236"/>
              <a:ext cx="189600" cy="21510"/>
            </a:xfrm>
            <a:custGeom>
              <a:avLst/>
              <a:gdLst>
                <a:gd name="T0" fmla="*/ 0 w 89"/>
                <a:gd name="T1" fmla="*/ 2147483646 h 10"/>
                <a:gd name="T2" fmla="*/ 2147483646 w 89"/>
                <a:gd name="T3" fmla="*/ 0 h 10"/>
                <a:gd name="T4" fmla="*/ 0 60000 65536"/>
                <a:gd name="T5" fmla="*/ 0 60000 65536"/>
              </a:gdLst>
              <a:ahLst/>
              <a:cxnLst>
                <a:cxn ang="T4">
                  <a:pos x="T0" y="T1"/>
                </a:cxn>
                <a:cxn ang="T5">
                  <a:pos x="T2" y="T3"/>
                </a:cxn>
              </a:cxnLst>
              <a:rect l="0" t="0" r="r" b="b"/>
              <a:pathLst>
                <a:path w="89" h="10">
                  <a:moveTo>
                    <a:pt x="0" y="1"/>
                  </a:moveTo>
                  <a:cubicBezTo>
                    <a:pt x="0" y="1"/>
                    <a:pt x="52" y="10"/>
                    <a:pt x="89" y="0"/>
                  </a:cubicBezTo>
                </a:path>
              </a:pathLst>
            </a:custGeom>
            <a:noFill/>
            <a:ln w="34925" cap="rnd">
              <a:solidFill>
                <a:schemeClr val="accent4"/>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1" name="Freeform 29"/>
            <p:cNvSpPr/>
            <p:nvPr/>
          </p:nvSpPr>
          <p:spPr bwMode="auto">
            <a:xfrm>
              <a:off x="4689565" y="2922491"/>
              <a:ext cx="187211" cy="21510"/>
            </a:xfrm>
            <a:custGeom>
              <a:avLst/>
              <a:gdLst>
                <a:gd name="T0" fmla="*/ 0 w 88"/>
                <a:gd name="T1" fmla="*/ 0 h 10"/>
                <a:gd name="T2" fmla="*/ 2147483646 w 88"/>
                <a:gd name="T3" fmla="*/ 0 h 10"/>
                <a:gd name="T4" fmla="*/ 0 60000 65536"/>
                <a:gd name="T5" fmla="*/ 0 60000 65536"/>
              </a:gdLst>
              <a:ahLst/>
              <a:cxnLst>
                <a:cxn ang="T4">
                  <a:pos x="T0" y="T1"/>
                </a:cxn>
                <a:cxn ang="T5">
                  <a:pos x="T2" y="T3"/>
                </a:cxn>
              </a:cxnLst>
              <a:rect l="0" t="0" r="r" b="b"/>
              <a:pathLst>
                <a:path w="88" h="10">
                  <a:moveTo>
                    <a:pt x="0" y="0"/>
                  </a:moveTo>
                  <a:cubicBezTo>
                    <a:pt x="0" y="1"/>
                    <a:pt x="51" y="10"/>
                    <a:pt x="88" y="0"/>
                  </a:cubicBezTo>
                </a:path>
              </a:pathLst>
            </a:custGeom>
            <a:noFill/>
            <a:ln w="34925" cap="rnd">
              <a:solidFill>
                <a:schemeClr val="accent4"/>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2" name="Freeform 30"/>
            <p:cNvSpPr/>
            <p:nvPr/>
          </p:nvSpPr>
          <p:spPr bwMode="auto">
            <a:xfrm>
              <a:off x="4695938" y="2956747"/>
              <a:ext cx="176058" cy="20713"/>
            </a:xfrm>
            <a:custGeom>
              <a:avLst/>
              <a:gdLst>
                <a:gd name="T0" fmla="*/ 0 w 83"/>
                <a:gd name="T1" fmla="*/ 0 h 10"/>
                <a:gd name="T2" fmla="*/ 2147483646 w 83"/>
                <a:gd name="T3" fmla="*/ 0 h 10"/>
                <a:gd name="T4" fmla="*/ 0 60000 65536"/>
                <a:gd name="T5" fmla="*/ 0 60000 65536"/>
              </a:gdLst>
              <a:ahLst/>
              <a:cxnLst>
                <a:cxn ang="T4">
                  <a:pos x="T0" y="T1"/>
                </a:cxn>
                <a:cxn ang="T5">
                  <a:pos x="T2" y="T3"/>
                </a:cxn>
              </a:cxnLst>
              <a:rect l="0" t="0" r="r" b="b"/>
              <a:pathLst>
                <a:path w="83" h="10">
                  <a:moveTo>
                    <a:pt x="0" y="0"/>
                  </a:moveTo>
                  <a:cubicBezTo>
                    <a:pt x="0" y="1"/>
                    <a:pt x="46" y="10"/>
                    <a:pt x="83" y="0"/>
                  </a:cubicBezTo>
                </a:path>
              </a:pathLst>
            </a:custGeom>
            <a:noFill/>
            <a:ln w="34925" cap="rnd">
              <a:solidFill>
                <a:schemeClr val="accent4"/>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3" name="Freeform 31"/>
            <p:cNvSpPr/>
            <p:nvPr/>
          </p:nvSpPr>
          <p:spPr bwMode="auto">
            <a:xfrm>
              <a:off x="4683192" y="2509832"/>
              <a:ext cx="101970" cy="152955"/>
            </a:xfrm>
            <a:custGeom>
              <a:avLst/>
              <a:gdLst>
                <a:gd name="T0" fmla="*/ 2147483646 w 48"/>
                <a:gd name="T1" fmla="*/ 2147483646 h 72"/>
                <a:gd name="T2" fmla="*/ 2147483646 w 48"/>
                <a:gd name="T3" fmla="*/ 0 h 72"/>
                <a:gd name="T4" fmla="*/ 0 60000 65536"/>
                <a:gd name="T5" fmla="*/ 0 60000 65536"/>
              </a:gdLst>
              <a:ahLst/>
              <a:cxnLst>
                <a:cxn ang="T4">
                  <a:pos x="T0" y="T1"/>
                </a:cxn>
                <a:cxn ang="T5">
                  <a:pos x="T2" y="T3"/>
                </a:cxn>
              </a:cxnLst>
              <a:rect l="0" t="0" r="r" b="b"/>
              <a:pathLst>
                <a:path w="48" h="72">
                  <a:moveTo>
                    <a:pt x="48" y="72"/>
                  </a:moveTo>
                  <a:cubicBezTo>
                    <a:pt x="48" y="72"/>
                    <a:pt x="0" y="0"/>
                    <a:pt x="48" y="0"/>
                  </a:cubicBezTo>
                </a:path>
              </a:pathLst>
            </a:custGeom>
            <a:noFill/>
            <a:ln w="34925" cap="rnd">
              <a:solidFill>
                <a:schemeClr val="accent4"/>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4" name="Freeform 32"/>
            <p:cNvSpPr/>
            <p:nvPr/>
          </p:nvSpPr>
          <p:spPr bwMode="auto">
            <a:xfrm>
              <a:off x="4785162" y="2509832"/>
              <a:ext cx="67715" cy="318656"/>
            </a:xfrm>
            <a:custGeom>
              <a:avLst/>
              <a:gdLst>
                <a:gd name="T0" fmla="*/ 0 w 32"/>
                <a:gd name="T1" fmla="*/ 2147483646 h 150"/>
                <a:gd name="T2" fmla="*/ 0 w 32"/>
                <a:gd name="T3" fmla="*/ 2147483646 h 150"/>
                <a:gd name="T4" fmla="*/ 0 w 32"/>
                <a:gd name="T5" fmla="*/ 0 h 150"/>
                <a:gd name="T6" fmla="*/ 0 60000 65536"/>
                <a:gd name="T7" fmla="*/ 0 60000 65536"/>
                <a:gd name="T8" fmla="*/ 0 60000 65536"/>
              </a:gdLst>
              <a:ahLst/>
              <a:cxnLst>
                <a:cxn ang="T6">
                  <a:pos x="T0" y="T1"/>
                </a:cxn>
                <a:cxn ang="T7">
                  <a:pos x="T2" y="T3"/>
                </a:cxn>
                <a:cxn ang="T8">
                  <a:pos x="T4" y="T5"/>
                </a:cxn>
              </a:cxnLst>
              <a:rect l="0" t="0" r="r" b="b"/>
              <a:pathLst>
                <a:path w="32" h="150">
                  <a:moveTo>
                    <a:pt x="0" y="150"/>
                  </a:moveTo>
                  <a:cubicBezTo>
                    <a:pt x="0" y="71"/>
                    <a:pt x="0" y="71"/>
                    <a:pt x="0" y="71"/>
                  </a:cubicBezTo>
                  <a:cubicBezTo>
                    <a:pt x="0" y="71"/>
                    <a:pt x="32" y="0"/>
                    <a:pt x="0" y="0"/>
                  </a:cubicBezTo>
                </a:path>
              </a:pathLst>
            </a:custGeom>
            <a:noFill/>
            <a:ln w="34925" cap="rnd">
              <a:solidFill>
                <a:schemeClr val="accent4"/>
              </a:solidFill>
              <a:prstDash val="solid"/>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5" name="Line 33"/>
            <p:cNvSpPr>
              <a:spLocks noChangeShapeType="1"/>
            </p:cNvSpPr>
            <p:nvPr/>
          </p:nvSpPr>
          <p:spPr bwMode="auto">
            <a:xfrm>
              <a:off x="4759669" y="2177632"/>
              <a:ext cx="0" cy="76477"/>
            </a:xfrm>
            <a:prstGeom prst="line">
              <a:avLst/>
            </a:prstGeom>
            <a:noFill/>
            <a:ln w="34925" cap="rnd">
              <a:solidFill>
                <a:schemeClr val="accent4"/>
              </a:solidFill>
              <a:round/>
            </a:ln>
            <a:extLst>
              <a:ext uri="{909E8E84-426E-40DD-AFC4-6F175D3DCCD1}">
                <a14:hiddenFill xmlns:a14="http://schemas.microsoft.com/office/drawing/2010/main">
                  <a:noFill/>
                </a14:hiddenFill>
              </a:ext>
            </a:extLst>
          </p:spPr>
          <p:txBody>
            <a:bodyPr/>
            <a:lstStyle/>
            <a:p>
              <a:endParaRPr lang="zh-CN" altLang="en-US"/>
            </a:p>
          </p:txBody>
        </p:sp>
        <p:sp>
          <p:nvSpPr>
            <p:cNvPr id="46" name="Line 34"/>
            <p:cNvSpPr>
              <a:spLocks noChangeShapeType="1"/>
            </p:cNvSpPr>
            <p:nvPr/>
          </p:nvSpPr>
          <p:spPr bwMode="auto">
            <a:xfrm flipH="1">
              <a:off x="4981135" y="2260483"/>
              <a:ext cx="31866" cy="49392"/>
            </a:xfrm>
            <a:prstGeom prst="line">
              <a:avLst/>
            </a:prstGeom>
            <a:noFill/>
            <a:ln w="34925" cap="rnd">
              <a:solidFill>
                <a:schemeClr val="accent4"/>
              </a:solidFill>
              <a:round/>
            </a:ln>
            <a:extLst>
              <a:ext uri="{909E8E84-426E-40DD-AFC4-6F175D3DCCD1}">
                <a14:hiddenFill xmlns:a14="http://schemas.microsoft.com/office/drawing/2010/main">
                  <a:noFill/>
                </a14:hiddenFill>
              </a:ext>
            </a:extLst>
          </p:spPr>
          <p:txBody>
            <a:bodyPr/>
            <a:lstStyle/>
            <a:p>
              <a:endParaRPr lang="zh-CN" altLang="en-US"/>
            </a:p>
          </p:txBody>
        </p:sp>
        <p:sp>
          <p:nvSpPr>
            <p:cNvPr id="47" name="Line 35"/>
            <p:cNvSpPr>
              <a:spLocks noChangeShapeType="1"/>
            </p:cNvSpPr>
            <p:nvPr/>
          </p:nvSpPr>
          <p:spPr bwMode="auto">
            <a:xfrm flipH="1">
              <a:off x="5103818" y="2437338"/>
              <a:ext cx="51782" cy="23103"/>
            </a:xfrm>
            <a:prstGeom prst="line">
              <a:avLst/>
            </a:prstGeom>
            <a:noFill/>
            <a:ln w="34925" cap="rnd">
              <a:solidFill>
                <a:schemeClr val="accent4"/>
              </a:solidFill>
              <a:round/>
            </a:ln>
            <a:extLst>
              <a:ext uri="{909E8E84-426E-40DD-AFC4-6F175D3DCCD1}">
                <a14:hiddenFill xmlns:a14="http://schemas.microsoft.com/office/drawing/2010/main">
                  <a:noFill/>
                </a14:hiddenFill>
              </a:ext>
            </a:extLst>
          </p:spPr>
          <p:txBody>
            <a:bodyPr/>
            <a:lstStyle/>
            <a:p>
              <a:endParaRPr lang="zh-CN" altLang="en-US"/>
            </a:p>
          </p:txBody>
        </p:sp>
        <p:sp>
          <p:nvSpPr>
            <p:cNvPr id="48" name="Line 36"/>
            <p:cNvSpPr>
              <a:spLocks noChangeShapeType="1"/>
            </p:cNvSpPr>
            <p:nvPr/>
          </p:nvSpPr>
          <p:spPr bwMode="auto">
            <a:xfrm flipH="1" flipV="1">
              <a:off x="5125327" y="2656414"/>
              <a:ext cx="57358" cy="6373"/>
            </a:xfrm>
            <a:prstGeom prst="line">
              <a:avLst/>
            </a:prstGeom>
            <a:noFill/>
            <a:ln w="34925" cap="rnd">
              <a:solidFill>
                <a:schemeClr val="accent4"/>
              </a:solidFill>
              <a:round/>
            </a:ln>
            <a:extLst>
              <a:ext uri="{909E8E84-426E-40DD-AFC4-6F175D3DCCD1}">
                <a14:hiddenFill xmlns:a14="http://schemas.microsoft.com/office/drawing/2010/main">
                  <a:noFill/>
                </a14:hiddenFill>
              </a:ext>
            </a:extLst>
          </p:spPr>
          <p:txBody>
            <a:bodyPr/>
            <a:lstStyle/>
            <a:p>
              <a:endParaRPr lang="zh-CN" altLang="en-US"/>
            </a:p>
          </p:txBody>
        </p:sp>
        <p:sp>
          <p:nvSpPr>
            <p:cNvPr id="49" name="Line 37"/>
            <p:cNvSpPr>
              <a:spLocks noChangeShapeType="1"/>
            </p:cNvSpPr>
            <p:nvPr/>
          </p:nvSpPr>
          <p:spPr bwMode="auto">
            <a:xfrm flipV="1">
              <a:off x="4374095" y="2652431"/>
              <a:ext cx="57358" cy="12746"/>
            </a:xfrm>
            <a:prstGeom prst="line">
              <a:avLst/>
            </a:prstGeom>
            <a:noFill/>
            <a:ln w="34925" cap="rnd">
              <a:solidFill>
                <a:schemeClr val="accent4"/>
              </a:solidFill>
              <a:round/>
            </a:ln>
            <a:extLst>
              <a:ext uri="{909E8E84-426E-40DD-AFC4-6F175D3DCCD1}">
                <a14:hiddenFill xmlns:a14="http://schemas.microsoft.com/office/drawing/2010/main">
                  <a:noFill/>
                </a14:hiddenFill>
              </a:ext>
            </a:extLst>
          </p:spPr>
          <p:txBody>
            <a:bodyPr/>
            <a:lstStyle/>
            <a:p>
              <a:endParaRPr lang="zh-CN" altLang="en-US"/>
            </a:p>
          </p:txBody>
        </p:sp>
        <p:sp>
          <p:nvSpPr>
            <p:cNvPr id="50" name="Line 38"/>
            <p:cNvSpPr>
              <a:spLocks noChangeShapeType="1"/>
            </p:cNvSpPr>
            <p:nvPr/>
          </p:nvSpPr>
          <p:spPr bwMode="auto">
            <a:xfrm>
              <a:off x="4401977" y="2439727"/>
              <a:ext cx="53375" cy="19119"/>
            </a:xfrm>
            <a:prstGeom prst="line">
              <a:avLst/>
            </a:prstGeom>
            <a:noFill/>
            <a:ln w="34925" cap="rnd">
              <a:solidFill>
                <a:schemeClr val="accent4"/>
              </a:solidFill>
              <a:round/>
            </a:ln>
            <a:extLst>
              <a:ext uri="{909E8E84-426E-40DD-AFC4-6F175D3DCCD1}">
                <a14:hiddenFill xmlns:a14="http://schemas.microsoft.com/office/drawing/2010/main">
                  <a:noFill/>
                </a14:hiddenFill>
              </a:ext>
            </a:extLst>
          </p:spPr>
          <p:txBody>
            <a:bodyPr/>
            <a:lstStyle/>
            <a:p>
              <a:endParaRPr lang="zh-CN" altLang="en-US"/>
            </a:p>
          </p:txBody>
        </p:sp>
        <p:sp>
          <p:nvSpPr>
            <p:cNvPr id="51" name="Line 39"/>
            <p:cNvSpPr>
              <a:spLocks noChangeShapeType="1"/>
            </p:cNvSpPr>
            <p:nvPr/>
          </p:nvSpPr>
          <p:spPr bwMode="auto">
            <a:xfrm>
              <a:off x="4544576" y="2262873"/>
              <a:ext cx="34256" cy="44612"/>
            </a:xfrm>
            <a:prstGeom prst="line">
              <a:avLst/>
            </a:prstGeom>
            <a:noFill/>
            <a:ln w="34925" cap="rnd">
              <a:solidFill>
                <a:schemeClr val="accent4"/>
              </a:solidFill>
              <a:round/>
            </a:ln>
            <a:extLst>
              <a:ext uri="{909E8E84-426E-40DD-AFC4-6F175D3DCCD1}">
                <a14:hiddenFill xmlns:a14="http://schemas.microsoft.com/office/drawing/2010/main">
                  <a:noFill/>
                </a14:hiddenFill>
              </a:ext>
            </a:extLst>
          </p:spPr>
          <p:txBody>
            <a:bodyPr/>
            <a:lstStyle/>
            <a:p>
              <a:endParaRPr lang="zh-CN" altLang="en-US"/>
            </a:p>
          </p:txBody>
        </p:sp>
      </p:grpSp>
      <p:sp>
        <p:nvSpPr>
          <p:cNvPr id="52" name="文本框 51"/>
          <p:cNvSpPr txBox="1">
            <a:spLocks noChangeArrowheads="1"/>
          </p:cNvSpPr>
          <p:nvPr/>
        </p:nvSpPr>
        <p:spPr bwMode="auto">
          <a:xfrm>
            <a:off x="8499475" y="1628775"/>
            <a:ext cx="282098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smtClean="0">
                <a:solidFill>
                  <a:srgbClr val="000000"/>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000000"/>
              </a:solidFill>
              <a:latin typeface="宋体" panose="02010600030101010101" pitchFamily="2" charset="-122"/>
            </a:endParaRPr>
          </a:p>
        </p:txBody>
      </p:sp>
      <p:sp>
        <p:nvSpPr>
          <p:cNvPr id="53" name="文本框 52"/>
          <p:cNvSpPr txBox="1">
            <a:spLocks noChangeArrowheads="1"/>
          </p:cNvSpPr>
          <p:nvPr/>
        </p:nvSpPr>
        <p:spPr bwMode="auto">
          <a:xfrm>
            <a:off x="8499475" y="4649788"/>
            <a:ext cx="282098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smtClean="0">
                <a:solidFill>
                  <a:srgbClr val="000000"/>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000000"/>
              </a:solidFill>
              <a:latin typeface="宋体" panose="02010600030101010101" pitchFamily="2" charset="-122"/>
            </a:endParaRPr>
          </a:p>
        </p:txBody>
      </p:sp>
      <p:sp>
        <p:nvSpPr>
          <p:cNvPr id="54" name="文本框 53"/>
          <p:cNvSpPr txBox="1">
            <a:spLocks noChangeArrowheads="1"/>
          </p:cNvSpPr>
          <p:nvPr/>
        </p:nvSpPr>
        <p:spPr bwMode="auto">
          <a:xfrm>
            <a:off x="1042988" y="4649788"/>
            <a:ext cx="282098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smtClean="0">
                <a:solidFill>
                  <a:srgbClr val="000000"/>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000000"/>
              </a:solidFill>
              <a:latin typeface="宋体" panose="02010600030101010101" pitchFamily="2" charset="-122"/>
            </a:endParaRPr>
          </a:p>
        </p:txBody>
      </p:sp>
      <p:sp>
        <p:nvSpPr>
          <p:cNvPr id="55" name="文本框 54"/>
          <p:cNvSpPr txBox="1">
            <a:spLocks noChangeArrowheads="1"/>
          </p:cNvSpPr>
          <p:nvPr/>
        </p:nvSpPr>
        <p:spPr bwMode="auto">
          <a:xfrm>
            <a:off x="1042988" y="1736725"/>
            <a:ext cx="282098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914400" eaLnBrk="1" hangingPunct="1">
              <a:lnSpc>
                <a:spcPct val="100000"/>
              </a:lnSpc>
              <a:spcBef>
                <a:spcPct val="0"/>
              </a:spcBef>
              <a:buFontTx/>
              <a:buNone/>
            </a:pPr>
            <a:r>
              <a:rPr lang="zh-CN" altLang="en-US" sz="1600" dirty="0" smtClean="0">
                <a:solidFill>
                  <a:srgbClr val="000000"/>
                </a:solidFill>
                <a:latin typeface="宋体" panose="02010600030101010101" pitchFamily="2" charset="-122"/>
              </a:rPr>
              <a:t>点击编辑点击编辑点击编辑点击编辑点击编辑点击编辑点击编辑点击编辑点击编辑点击编辑点击编辑点击编辑点击编辑点击编辑点击编辑点击编辑点击编辑点击编辑</a:t>
            </a:r>
            <a:endParaRPr lang="zh-CN" altLang="en-US" sz="1600" dirty="0">
              <a:solidFill>
                <a:srgbClr val="00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2" presetClass="entr" presetSubtype="8" fill="hold" grpId="0" nodeType="withEffect">
                                  <p:stCondLst>
                                    <p:cond delay="20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22" presetClass="entr" presetSubtype="8" fill="hold" grpId="0" nodeType="withEffect">
                                  <p:stCondLst>
                                    <p:cond delay="2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10" presetClass="entr" presetSubtype="0" fill="hold" nodeType="withEffect">
                                  <p:stCondLst>
                                    <p:cond delay="8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nodeType="withEffect">
                                  <p:stCondLst>
                                    <p:cond delay="800"/>
                                  </p:stCondLst>
                                  <p:childTnLst>
                                    <p:set>
                                      <p:cBhvr>
                                        <p:cTn id="20" dur="1" fill="hold">
                                          <p:stCondLst>
                                            <p:cond delay="0"/>
                                          </p:stCondLst>
                                        </p:cTn>
                                        <p:tgtEl>
                                          <p:spTgt spid="35"/>
                                        </p:tgtEl>
                                        <p:attrNameLst>
                                          <p:attrName>style.visibility</p:attrName>
                                        </p:attrNameLst>
                                      </p:cBhvr>
                                      <p:to>
                                        <p:strVal val="visible"/>
                                      </p:to>
                                    </p:set>
                                    <p:animEffect transition="in" filter="fade">
                                      <p:cBhvr>
                                        <p:cTn id="21" dur="500"/>
                                        <p:tgtEl>
                                          <p:spTgt spid="35"/>
                                        </p:tgtEl>
                                      </p:cBhvr>
                                    </p:animEffect>
                                  </p:childTnLst>
                                </p:cTn>
                              </p:par>
                              <p:par>
                                <p:cTn id="22" presetID="10" presetClass="entr" presetSubtype="0" fill="hold" grpId="0" nodeType="withEffect">
                                  <p:stCondLst>
                                    <p:cond delay="800"/>
                                  </p:stCondLst>
                                  <p:childTnLst>
                                    <p:set>
                                      <p:cBhvr>
                                        <p:cTn id="23" dur="1" fill="hold">
                                          <p:stCondLst>
                                            <p:cond delay="0"/>
                                          </p:stCondLst>
                                        </p:cTn>
                                        <p:tgtEl>
                                          <p:spTgt spid="55"/>
                                        </p:tgtEl>
                                        <p:attrNameLst>
                                          <p:attrName>style.visibility</p:attrName>
                                        </p:attrNameLst>
                                      </p:cBhvr>
                                      <p:to>
                                        <p:strVal val="visible"/>
                                      </p:to>
                                    </p:set>
                                    <p:animEffect transition="in" filter="fade">
                                      <p:cBhvr>
                                        <p:cTn id="24" dur="500"/>
                                        <p:tgtEl>
                                          <p:spTgt spid="55"/>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500"/>
                                        <p:tgtEl>
                                          <p:spTgt spid="54"/>
                                        </p:tgtEl>
                                      </p:cBhvr>
                                    </p:animEffect>
                                  </p:childTnLst>
                                </p:cTn>
                              </p:par>
                              <p:par>
                                <p:cTn id="32" presetID="10" presetClass="entr" presetSubtype="0"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childTnLst>
                          </p:cTn>
                        </p:par>
                        <p:par>
                          <p:cTn id="35" fill="hold">
                            <p:stCondLst>
                              <p:cond delay="1000"/>
                            </p:stCondLst>
                            <p:childTnLst>
                              <p:par>
                                <p:cTn id="36" presetID="10" presetClass="entr" presetSubtype="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par>
                                <p:cTn id="39" presetID="10" presetClass="entr" presetSubtype="0"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fade">
                                      <p:cBhvr>
                                        <p:cTn id="44" dur="500"/>
                                        <p:tgtEl>
                                          <p:spTgt spid="53"/>
                                        </p:tgtEl>
                                      </p:cBhvr>
                                    </p:animEffect>
                                  </p:childTnLst>
                                </p:cTn>
                              </p:par>
                            </p:childTnLst>
                          </p:cTn>
                        </p:par>
                        <p:par>
                          <p:cTn id="45" fill="hold">
                            <p:stCondLst>
                              <p:cond delay="1500"/>
                            </p:stCondLst>
                            <p:childTnLst>
                              <p:par>
                                <p:cTn id="46" presetID="10" presetClass="entr" presetSubtype="0" fill="hold"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500"/>
                                        <p:tgtEl>
                                          <p:spTgt spid="10"/>
                                        </p:tgtEl>
                                      </p:cBhvr>
                                    </p:animEffect>
                                  </p:childTnLst>
                                </p:cTn>
                              </p:par>
                              <p:par>
                                <p:cTn id="49" presetID="10" presetClass="entr" presetSubtype="0"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fade">
                                      <p:cBhvr>
                                        <p:cTn id="51" dur="500"/>
                                        <p:tgtEl>
                                          <p:spTgt spid="12"/>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52"/>
                                        </p:tgtEl>
                                        <p:attrNameLst>
                                          <p:attrName>style.visibility</p:attrName>
                                        </p:attrNameLst>
                                      </p:cBhvr>
                                      <p:to>
                                        <p:strVal val="visible"/>
                                      </p:to>
                                    </p:set>
                                    <p:animEffect transition="in" filter="fade">
                                      <p:cBhvr>
                                        <p:cTn id="54"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52" grpId="0"/>
      <p:bldP spid="53" grpId="0"/>
      <p:bldP spid="54" grpId="0"/>
      <p:bldP spid="55"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CFAD0"/>
        </a:solidFill>
        <a:effectLst/>
      </p:bgPr>
    </p:bg>
    <p:spTree>
      <p:nvGrpSpPr>
        <p:cNvPr id="1" name=""/>
        <p:cNvGrpSpPr/>
        <p:nvPr/>
      </p:nvGrpSpPr>
      <p:grpSpPr>
        <a:xfrm>
          <a:off x="0" y="0"/>
          <a:ext cx="0" cy="0"/>
          <a:chOff x="0" y="0"/>
          <a:chExt cx="0" cy="0"/>
        </a:xfrm>
      </p:grpSpPr>
      <p:sp>
        <p:nvSpPr>
          <p:cNvPr id="4" name="图文框 3"/>
          <p:cNvSpPr/>
          <p:nvPr/>
        </p:nvSpPr>
        <p:spPr>
          <a:xfrm>
            <a:off x="114300" y="85497"/>
            <a:ext cx="11993965" cy="6697266"/>
          </a:xfrm>
          <a:prstGeom prst="frame">
            <a:avLst>
              <a:gd name="adj1" fmla="val 709"/>
            </a:avLst>
          </a:prstGeom>
          <a:solidFill>
            <a:srgbClr val="1C34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tx1"/>
              </a:solidFill>
              <a:latin typeface="宋体" panose="02010600030101010101" pitchFamily="2" charset="-122"/>
              <a:ea typeface="宋体" panose="02010600030101010101" pitchFamily="2" charset="-122"/>
            </a:endParaRPr>
          </a:p>
        </p:txBody>
      </p:sp>
      <p:sp>
        <p:nvSpPr>
          <p:cNvPr id="5" name="文本框 4"/>
          <p:cNvSpPr txBox="1"/>
          <p:nvPr/>
        </p:nvSpPr>
        <p:spPr>
          <a:xfrm>
            <a:off x="4316110" y="3022827"/>
            <a:ext cx="3570208" cy="1107996"/>
          </a:xfrm>
          <a:prstGeom prst="rect">
            <a:avLst/>
          </a:prstGeom>
          <a:noFill/>
        </p:spPr>
        <p:txBody>
          <a:bodyPr wrap="none" rtlCol="0">
            <a:spAutoFit/>
          </a:bodyPr>
          <a:lstStyle>
            <a:defPPr>
              <a:defRPr lang="zh-CN"/>
            </a:defPPr>
            <a:lvl1pPr algn="ctr">
              <a:defRPr sz="6600" b="1">
                <a:gradFill flip="none" rotWithShape="1">
                  <a:gsLst>
                    <a:gs pos="0">
                      <a:srgbClr val="04B5A4"/>
                    </a:gs>
                    <a:gs pos="69000">
                      <a:srgbClr val="1C344D"/>
                    </a:gs>
                  </a:gsLst>
                  <a:lin ang="2700000" scaled="1"/>
                  <a:tileRect/>
                </a:gradFill>
                <a:effectLst>
                  <a:outerShdw blurRad="63500" sx="102000" sy="102000" algn="ctr" rotWithShape="0">
                    <a:prstClr val="black">
                      <a:alpha val="40000"/>
                    </a:prstClr>
                  </a:outerShdw>
                </a:effectLst>
                <a:latin typeface="微软雅黑" panose="020B0503020204020204" pitchFamily="34" charset="-122"/>
                <a:ea typeface="微软雅黑" panose="020B0503020204020204" pitchFamily="34" charset="-122"/>
              </a:defRPr>
            </a:lvl1pPr>
          </a:lstStyle>
          <a:p>
            <a:r>
              <a:rPr lang="zh-CN" altLang="en-US" dirty="0"/>
              <a:t>永结同心</a:t>
            </a:r>
          </a:p>
        </p:txBody>
      </p:sp>
      <p:sp>
        <p:nvSpPr>
          <p:cNvPr id="6" name="文本框 16"/>
          <p:cNvSpPr txBox="1">
            <a:spLocks noChangeArrowheads="1"/>
          </p:cNvSpPr>
          <p:nvPr/>
        </p:nvSpPr>
        <p:spPr bwMode="auto">
          <a:xfrm>
            <a:off x="4367409" y="4048366"/>
            <a:ext cx="34047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it-IT" altLang="zh-CN" dirty="0">
                <a:solidFill>
                  <a:schemeClr val="tx1">
                    <a:lumMod val="85000"/>
                    <a:lumOff val="15000"/>
                  </a:schemeClr>
                </a:solidFill>
                <a:latin typeface="微软雅黑" panose="020B0503020204020204" pitchFamily="34" charset="-122"/>
                <a:ea typeface="微软雅黑" panose="020B0503020204020204" pitchFamily="34" charset="-122"/>
              </a:rPr>
              <a:t>THANK YOU FOR WATCHING</a:t>
            </a:r>
          </a:p>
        </p:txBody>
      </p:sp>
      <p:sp>
        <p:nvSpPr>
          <p:cNvPr id="7" name="Freeform 9"/>
          <p:cNvSpPr>
            <a:spLocks noEditPoints="1"/>
          </p:cNvSpPr>
          <p:nvPr/>
        </p:nvSpPr>
        <p:spPr bwMode="auto">
          <a:xfrm>
            <a:off x="5012873" y="1946905"/>
            <a:ext cx="1284984" cy="1075922"/>
          </a:xfrm>
          <a:custGeom>
            <a:avLst/>
            <a:gdLst>
              <a:gd name="T0" fmla="*/ 168 w 335"/>
              <a:gd name="T1" fmla="*/ 280 h 280"/>
              <a:gd name="T2" fmla="*/ 165 w 335"/>
              <a:gd name="T3" fmla="*/ 277 h 280"/>
              <a:gd name="T4" fmla="*/ 143 w 335"/>
              <a:gd name="T5" fmla="*/ 258 h 280"/>
              <a:gd name="T6" fmla="*/ 68 w 335"/>
              <a:gd name="T7" fmla="*/ 193 h 280"/>
              <a:gd name="T8" fmla="*/ 3 w 335"/>
              <a:gd name="T9" fmla="*/ 81 h 280"/>
              <a:gd name="T10" fmla="*/ 93 w 335"/>
              <a:gd name="T11" fmla="*/ 0 h 280"/>
              <a:gd name="T12" fmla="*/ 98 w 335"/>
              <a:gd name="T13" fmla="*/ 0 h 280"/>
              <a:gd name="T14" fmla="*/ 168 w 335"/>
              <a:gd name="T15" fmla="*/ 40 h 280"/>
              <a:gd name="T16" fmla="*/ 237 w 335"/>
              <a:gd name="T17" fmla="*/ 0 h 280"/>
              <a:gd name="T18" fmla="*/ 243 w 335"/>
              <a:gd name="T19" fmla="*/ 0 h 280"/>
              <a:gd name="T20" fmla="*/ 333 w 335"/>
              <a:gd name="T21" fmla="*/ 81 h 280"/>
              <a:gd name="T22" fmla="*/ 268 w 335"/>
              <a:gd name="T23" fmla="*/ 193 h 280"/>
              <a:gd name="T24" fmla="*/ 193 w 335"/>
              <a:gd name="T25" fmla="*/ 258 h 280"/>
              <a:gd name="T26" fmla="*/ 171 w 335"/>
              <a:gd name="T27" fmla="*/ 277 h 280"/>
              <a:gd name="T28" fmla="*/ 168 w 335"/>
              <a:gd name="T29" fmla="*/ 280 h 280"/>
              <a:gd name="T30" fmla="*/ 93 w 335"/>
              <a:gd name="T31" fmla="*/ 8 h 280"/>
              <a:gd name="T32" fmla="*/ 12 w 335"/>
              <a:gd name="T33" fmla="*/ 82 h 280"/>
              <a:gd name="T34" fmla="*/ 74 w 335"/>
              <a:gd name="T35" fmla="*/ 186 h 280"/>
              <a:gd name="T36" fmla="*/ 148 w 335"/>
              <a:gd name="T37" fmla="*/ 251 h 280"/>
              <a:gd name="T38" fmla="*/ 168 w 335"/>
              <a:gd name="T39" fmla="*/ 268 h 280"/>
              <a:gd name="T40" fmla="*/ 188 w 335"/>
              <a:gd name="T41" fmla="*/ 251 h 280"/>
              <a:gd name="T42" fmla="*/ 262 w 335"/>
              <a:gd name="T43" fmla="*/ 186 h 280"/>
              <a:gd name="T44" fmla="*/ 324 w 335"/>
              <a:gd name="T45" fmla="*/ 82 h 280"/>
              <a:gd name="T46" fmla="*/ 243 w 335"/>
              <a:gd name="T47" fmla="*/ 8 h 280"/>
              <a:gd name="T48" fmla="*/ 238 w 335"/>
              <a:gd name="T49" fmla="*/ 8 h 280"/>
              <a:gd name="T50" fmla="*/ 171 w 335"/>
              <a:gd name="T51" fmla="*/ 49 h 280"/>
              <a:gd name="T52" fmla="*/ 168 w 335"/>
              <a:gd name="T53" fmla="*/ 54 h 280"/>
              <a:gd name="T54" fmla="*/ 164 w 335"/>
              <a:gd name="T55" fmla="*/ 49 h 280"/>
              <a:gd name="T56" fmla="*/ 98 w 335"/>
              <a:gd name="T57" fmla="*/ 8 h 280"/>
              <a:gd name="T58" fmla="*/ 93 w 335"/>
              <a:gd name="T59" fmla="*/ 8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5" h="280">
                <a:moveTo>
                  <a:pt x="168" y="280"/>
                </a:moveTo>
                <a:cubicBezTo>
                  <a:pt x="165" y="277"/>
                  <a:pt x="165" y="277"/>
                  <a:pt x="165" y="277"/>
                </a:cubicBezTo>
                <a:cubicBezTo>
                  <a:pt x="159" y="271"/>
                  <a:pt x="152" y="265"/>
                  <a:pt x="143" y="258"/>
                </a:cubicBezTo>
                <a:cubicBezTo>
                  <a:pt x="126" y="245"/>
                  <a:pt x="103" y="226"/>
                  <a:pt x="68" y="193"/>
                </a:cubicBezTo>
                <a:cubicBezTo>
                  <a:pt x="39" y="165"/>
                  <a:pt x="0" y="123"/>
                  <a:pt x="3" y="81"/>
                </a:cubicBezTo>
                <a:cubicBezTo>
                  <a:pt x="6" y="35"/>
                  <a:pt x="45" y="0"/>
                  <a:pt x="93" y="0"/>
                </a:cubicBezTo>
                <a:cubicBezTo>
                  <a:pt x="95" y="0"/>
                  <a:pt x="96" y="0"/>
                  <a:pt x="98" y="0"/>
                </a:cubicBezTo>
                <a:cubicBezTo>
                  <a:pt x="134" y="2"/>
                  <a:pt x="159" y="28"/>
                  <a:pt x="168" y="40"/>
                </a:cubicBezTo>
                <a:cubicBezTo>
                  <a:pt x="177" y="28"/>
                  <a:pt x="202" y="2"/>
                  <a:pt x="237" y="0"/>
                </a:cubicBezTo>
                <a:cubicBezTo>
                  <a:pt x="239" y="0"/>
                  <a:pt x="241" y="0"/>
                  <a:pt x="243" y="0"/>
                </a:cubicBezTo>
                <a:cubicBezTo>
                  <a:pt x="291" y="0"/>
                  <a:pt x="330" y="35"/>
                  <a:pt x="333" y="81"/>
                </a:cubicBezTo>
                <a:cubicBezTo>
                  <a:pt x="335" y="123"/>
                  <a:pt x="297" y="165"/>
                  <a:pt x="268" y="193"/>
                </a:cubicBezTo>
                <a:cubicBezTo>
                  <a:pt x="232" y="226"/>
                  <a:pt x="210" y="245"/>
                  <a:pt x="193" y="258"/>
                </a:cubicBezTo>
                <a:cubicBezTo>
                  <a:pt x="184" y="265"/>
                  <a:pt x="177" y="271"/>
                  <a:pt x="171" y="277"/>
                </a:cubicBezTo>
                <a:lnTo>
                  <a:pt x="168" y="280"/>
                </a:lnTo>
                <a:close/>
                <a:moveTo>
                  <a:pt x="93" y="8"/>
                </a:moveTo>
                <a:cubicBezTo>
                  <a:pt x="43" y="8"/>
                  <a:pt x="14" y="46"/>
                  <a:pt x="12" y="82"/>
                </a:cubicBezTo>
                <a:cubicBezTo>
                  <a:pt x="9" y="120"/>
                  <a:pt x="46" y="160"/>
                  <a:pt x="74" y="186"/>
                </a:cubicBezTo>
                <a:cubicBezTo>
                  <a:pt x="109" y="220"/>
                  <a:pt x="132" y="238"/>
                  <a:pt x="148" y="251"/>
                </a:cubicBezTo>
                <a:cubicBezTo>
                  <a:pt x="156" y="258"/>
                  <a:pt x="162" y="263"/>
                  <a:pt x="168" y="268"/>
                </a:cubicBezTo>
                <a:cubicBezTo>
                  <a:pt x="174" y="263"/>
                  <a:pt x="180" y="258"/>
                  <a:pt x="188" y="251"/>
                </a:cubicBezTo>
                <a:cubicBezTo>
                  <a:pt x="204" y="238"/>
                  <a:pt x="227" y="220"/>
                  <a:pt x="262" y="186"/>
                </a:cubicBezTo>
                <a:cubicBezTo>
                  <a:pt x="290" y="160"/>
                  <a:pt x="326" y="120"/>
                  <a:pt x="324" y="82"/>
                </a:cubicBezTo>
                <a:cubicBezTo>
                  <a:pt x="322" y="46"/>
                  <a:pt x="293" y="8"/>
                  <a:pt x="243" y="8"/>
                </a:cubicBezTo>
                <a:cubicBezTo>
                  <a:pt x="241" y="8"/>
                  <a:pt x="239" y="8"/>
                  <a:pt x="238" y="8"/>
                </a:cubicBezTo>
                <a:cubicBezTo>
                  <a:pt x="198" y="10"/>
                  <a:pt x="172" y="49"/>
                  <a:pt x="171" y="49"/>
                </a:cubicBezTo>
                <a:cubicBezTo>
                  <a:pt x="168" y="54"/>
                  <a:pt x="168" y="54"/>
                  <a:pt x="168" y="54"/>
                </a:cubicBezTo>
                <a:cubicBezTo>
                  <a:pt x="164" y="49"/>
                  <a:pt x="164" y="49"/>
                  <a:pt x="164" y="49"/>
                </a:cubicBezTo>
                <a:cubicBezTo>
                  <a:pt x="164" y="49"/>
                  <a:pt x="137" y="10"/>
                  <a:pt x="98" y="8"/>
                </a:cubicBezTo>
                <a:cubicBezTo>
                  <a:pt x="96" y="8"/>
                  <a:pt x="95" y="8"/>
                  <a:pt x="93" y="8"/>
                </a:cubicBezTo>
                <a:close/>
              </a:path>
            </a:pathLst>
          </a:custGeom>
          <a:gradFill flip="none" rotWithShape="1">
            <a:gsLst>
              <a:gs pos="56000">
                <a:srgbClr val="04B5A4"/>
              </a:gs>
              <a:gs pos="100000">
                <a:srgbClr val="1C344D"/>
              </a:gs>
            </a:gsLst>
            <a:path path="circle">
              <a:fillToRect l="50000" t="50000" r="50000" b="50000"/>
            </a:path>
            <a:tileRect/>
          </a:gra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8" name="Freeform 9"/>
          <p:cNvSpPr>
            <a:spLocks noEditPoints="1"/>
          </p:cNvSpPr>
          <p:nvPr/>
        </p:nvSpPr>
        <p:spPr bwMode="auto">
          <a:xfrm>
            <a:off x="5868478" y="1946905"/>
            <a:ext cx="1290892" cy="1080868"/>
          </a:xfrm>
          <a:custGeom>
            <a:avLst/>
            <a:gdLst>
              <a:gd name="T0" fmla="*/ 168 w 335"/>
              <a:gd name="T1" fmla="*/ 280 h 280"/>
              <a:gd name="T2" fmla="*/ 165 w 335"/>
              <a:gd name="T3" fmla="*/ 277 h 280"/>
              <a:gd name="T4" fmla="*/ 143 w 335"/>
              <a:gd name="T5" fmla="*/ 258 h 280"/>
              <a:gd name="T6" fmla="*/ 68 w 335"/>
              <a:gd name="T7" fmla="*/ 193 h 280"/>
              <a:gd name="T8" fmla="*/ 3 w 335"/>
              <a:gd name="T9" fmla="*/ 81 h 280"/>
              <a:gd name="T10" fmla="*/ 93 w 335"/>
              <a:gd name="T11" fmla="*/ 0 h 280"/>
              <a:gd name="T12" fmla="*/ 98 w 335"/>
              <a:gd name="T13" fmla="*/ 0 h 280"/>
              <a:gd name="T14" fmla="*/ 168 w 335"/>
              <a:gd name="T15" fmla="*/ 40 h 280"/>
              <a:gd name="T16" fmla="*/ 237 w 335"/>
              <a:gd name="T17" fmla="*/ 0 h 280"/>
              <a:gd name="T18" fmla="*/ 243 w 335"/>
              <a:gd name="T19" fmla="*/ 0 h 280"/>
              <a:gd name="T20" fmla="*/ 333 w 335"/>
              <a:gd name="T21" fmla="*/ 81 h 280"/>
              <a:gd name="T22" fmla="*/ 268 w 335"/>
              <a:gd name="T23" fmla="*/ 193 h 280"/>
              <a:gd name="T24" fmla="*/ 193 w 335"/>
              <a:gd name="T25" fmla="*/ 258 h 280"/>
              <a:gd name="T26" fmla="*/ 171 w 335"/>
              <a:gd name="T27" fmla="*/ 277 h 280"/>
              <a:gd name="T28" fmla="*/ 168 w 335"/>
              <a:gd name="T29" fmla="*/ 280 h 280"/>
              <a:gd name="T30" fmla="*/ 93 w 335"/>
              <a:gd name="T31" fmla="*/ 8 h 280"/>
              <a:gd name="T32" fmla="*/ 12 w 335"/>
              <a:gd name="T33" fmla="*/ 82 h 280"/>
              <a:gd name="T34" fmla="*/ 74 w 335"/>
              <a:gd name="T35" fmla="*/ 186 h 280"/>
              <a:gd name="T36" fmla="*/ 148 w 335"/>
              <a:gd name="T37" fmla="*/ 251 h 280"/>
              <a:gd name="T38" fmla="*/ 168 w 335"/>
              <a:gd name="T39" fmla="*/ 268 h 280"/>
              <a:gd name="T40" fmla="*/ 188 w 335"/>
              <a:gd name="T41" fmla="*/ 251 h 280"/>
              <a:gd name="T42" fmla="*/ 262 w 335"/>
              <a:gd name="T43" fmla="*/ 186 h 280"/>
              <a:gd name="T44" fmla="*/ 324 w 335"/>
              <a:gd name="T45" fmla="*/ 82 h 280"/>
              <a:gd name="T46" fmla="*/ 243 w 335"/>
              <a:gd name="T47" fmla="*/ 8 h 280"/>
              <a:gd name="T48" fmla="*/ 238 w 335"/>
              <a:gd name="T49" fmla="*/ 8 h 280"/>
              <a:gd name="T50" fmla="*/ 171 w 335"/>
              <a:gd name="T51" fmla="*/ 49 h 280"/>
              <a:gd name="T52" fmla="*/ 168 w 335"/>
              <a:gd name="T53" fmla="*/ 54 h 280"/>
              <a:gd name="T54" fmla="*/ 164 w 335"/>
              <a:gd name="T55" fmla="*/ 49 h 280"/>
              <a:gd name="T56" fmla="*/ 98 w 335"/>
              <a:gd name="T57" fmla="*/ 8 h 280"/>
              <a:gd name="T58" fmla="*/ 93 w 335"/>
              <a:gd name="T59" fmla="*/ 8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5" h="280">
                <a:moveTo>
                  <a:pt x="168" y="280"/>
                </a:moveTo>
                <a:cubicBezTo>
                  <a:pt x="165" y="277"/>
                  <a:pt x="165" y="277"/>
                  <a:pt x="165" y="277"/>
                </a:cubicBezTo>
                <a:cubicBezTo>
                  <a:pt x="159" y="271"/>
                  <a:pt x="152" y="265"/>
                  <a:pt x="143" y="258"/>
                </a:cubicBezTo>
                <a:cubicBezTo>
                  <a:pt x="126" y="245"/>
                  <a:pt x="103" y="226"/>
                  <a:pt x="68" y="193"/>
                </a:cubicBezTo>
                <a:cubicBezTo>
                  <a:pt x="39" y="165"/>
                  <a:pt x="0" y="123"/>
                  <a:pt x="3" y="81"/>
                </a:cubicBezTo>
                <a:cubicBezTo>
                  <a:pt x="6" y="35"/>
                  <a:pt x="45" y="0"/>
                  <a:pt x="93" y="0"/>
                </a:cubicBezTo>
                <a:cubicBezTo>
                  <a:pt x="95" y="0"/>
                  <a:pt x="96" y="0"/>
                  <a:pt x="98" y="0"/>
                </a:cubicBezTo>
                <a:cubicBezTo>
                  <a:pt x="134" y="2"/>
                  <a:pt x="159" y="28"/>
                  <a:pt x="168" y="40"/>
                </a:cubicBezTo>
                <a:cubicBezTo>
                  <a:pt x="177" y="28"/>
                  <a:pt x="202" y="2"/>
                  <a:pt x="237" y="0"/>
                </a:cubicBezTo>
                <a:cubicBezTo>
                  <a:pt x="239" y="0"/>
                  <a:pt x="241" y="0"/>
                  <a:pt x="243" y="0"/>
                </a:cubicBezTo>
                <a:cubicBezTo>
                  <a:pt x="291" y="0"/>
                  <a:pt x="330" y="35"/>
                  <a:pt x="333" y="81"/>
                </a:cubicBezTo>
                <a:cubicBezTo>
                  <a:pt x="335" y="123"/>
                  <a:pt x="297" y="165"/>
                  <a:pt x="268" y="193"/>
                </a:cubicBezTo>
                <a:cubicBezTo>
                  <a:pt x="232" y="226"/>
                  <a:pt x="210" y="245"/>
                  <a:pt x="193" y="258"/>
                </a:cubicBezTo>
                <a:cubicBezTo>
                  <a:pt x="184" y="265"/>
                  <a:pt x="177" y="271"/>
                  <a:pt x="171" y="277"/>
                </a:cubicBezTo>
                <a:lnTo>
                  <a:pt x="168" y="280"/>
                </a:lnTo>
                <a:close/>
                <a:moveTo>
                  <a:pt x="93" y="8"/>
                </a:moveTo>
                <a:cubicBezTo>
                  <a:pt x="43" y="8"/>
                  <a:pt x="14" y="46"/>
                  <a:pt x="12" y="82"/>
                </a:cubicBezTo>
                <a:cubicBezTo>
                  <a:pt x="9" y="120"/>
                  <a:pt x="46" y="160"/>
                  <a:pt x="74" y="186"/>
                </a:cubicBezTo>
                <a:cubicBezTo>
                  <a:pt x="109" y="220"/>
                  <a:pt x="132" y="238"/>
                  <a:pt x="148" y="251"/>
                </a:cubicBezTo>
                <a:cubicBezTo>
                  <a:pt x="156" y="258"/>
                  <a:pt x="162" y="263"/>
                  <a:pt x="168" y="268"/>
                </a:cubicBezTo>
                <a:cubicBezTo>
                  <a:pt x="174" y="263"/>
                  <a:pt x="180" y="258"/>
                  <a:pt x="188" y="251"/>
                </a:cubicBezTo>
                <a:cubicBezTo>
                  <a:pt x="204" y="238"/>
                  <a:pt x="227" y="220"/>
                  <a:pt x="262" y="186"/>
                </a:cubicBezTo>
                <a:cubicBezTo>
                  <a:pt x="290" y="160"/>
                  <a:pt x="326" y="120"/>
                  <a:pt x="324" y="82"/>
                </a:cubicBezTo>
                <a:cubicBezTo>
                  <a:pt x="322" y="46"/>
                  <a:pt x="293" y="8"/>
                  <a:pt x="243" y="8"/>
                </a:cubicBezTo>
                <a:cubicBezTo>
                  <a:pt x="241" y="8"/>
                  <a:pt x="239" y="8"/>
                  <a:pt x="238" y="8"/>
                </a:cubicBezTo>
                <a:cubicBezTo>
                  <a:pt x="198" y="10"/>
                  <a:pt x="172" y="49"/>
                  <a:pt x="171" y="49"/>
                </a:cubicBezTo>
                <a:cubicBezTo>
                  <a:pt x="168" y="54"/>
                  <a:pt x="168" y="54"/>
                  <a:pt x="168" y="54"/>
                </a:cubicBezTo>
                <a:cubicBezTo>
                  <a:pt x="164" y="49"/>
                  <a:pt x="164" y="49"/>
                  <a:pt x="164" y="49"/>
                </a:cubicBezTo>
                <a:cubicBezTo>
                  <a:pt x="164" y="49"/>
                  <a:pt x="137" y="10"/>
                  <a:pt x="98" y="8"/>
                </a:cubicBezTo>
                <a:cubicBezTo>
                  <a:pt x="96" y="8"/>
                  <a:pt x="95" y="8"/>
                  <a:pt x="93" y="8"/>
                </a:cubicBezTo>
                <a:close/>
              </a:path>
            </a:pathLst>
          </a:custGeom>
          <a:gradFill flip="none" rotWithShape="1">
            <a:gsLst>
              <a:gs pos="56000">
                <a:srgbClr val="04B5A4"/>
              </a:gs>
              <a:gs pos="100000">
                <a:srgbClr val="1C344D"/>
              </a:gs>
            </a:gsLst>
            <a:path path="circle">
              <a:fillToRect l="50000" t="50000" r="50000" b="50000"/>
            </a:path>
            <a:tileRect/>
          </a:gra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2.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0302100122"/>
  <p:tag name="MH_LIBRARY" val="GRAPHIC"/>
  <p:tag name="MH_TYPE" val="Other"/>
  <p:tag name="MH_ORDER" val="9"/>
</p:tagLst>
</file>

<file path=ppt/tags/tag18.xml><?xml version="1.0" encoding="utf-8"?>
<p:tagLst xmlns:a="http://schemas.openxmlformats.org/drawingml/2006/main" xmlns:r="http://schemas.openxmlformats.org/officeDocument/2006/relationships" xmlns:p="http://schemas.openxmlformats.org/presentationml/2006/main">
  <p:tag name="MH" val="20160302100122"/>
  <p:tag name="MH_LIBRARY" val="GRAPHIC"/>
  <p:tag name="MH_TYPE" val="Other"/>
  <p:tag name="MH_ORDER" val="10"/>
</p:tagLst>
</file>

<file path=ppt/tags/tag19.xml><?xml version="1.0" encoding="utf-8"?>
<p:tagLst xmlns:a="http://schemas.openxmlformats.org/drawingml/2006/main" xmlns:r="http://schemas.openxmlformats.org/officeDocument/2006/relationships" xmlns:p="http://schemas.openxmlformats.org/presentationml/2006/main">
  <p:tag name="MH" val="20160302100122"/>
  <p:tag name="MH_LIBRARY" val="GRAPHIC"/>
  <p:tag name="MH_TYPE" val="Other"/>
  <p:tag name="MH_ORDER" val="7"/>
</p:tagLst>
</file>

<file path=ppt/tags/tag20.xml><?xml version="1.0" encoding="utf-8"?>
<p:tagLst xmlns:a="http://schemas.openxmlformats.org/drawingml/2006/main" xmlns:r="http://schemas.openxmlformats.org/officeDocument/2006/relationships" xmlns:p="http://schemas.openxmlformats.org/presentationml/2006/main">
  <p:tag name="MH" val="20160302100122"/>
  <p:tag name="MH_LIBRARY" val="GRAPHIC"/>
  <p:tag name="MH_TYPE" val="Other"/>
  <p:tag name="MH_ORDER" val="8"/>
</p:tagLst>
</file>

<file path=ppt/tags/tag21.xml><?xml version="1.0" encoding="utf-8"?>
<p:tagLst xmlns:a="http://schemas.openxmlformats.org/drawingml/2006/main" xmlns:r="http://schemas.openxmlformats.org/officeDocument/2006/relationships" xmlns:p="http://schemas.openxmlformats.org/presentationml/2006/main">
  <p:tag name="MH" val="20160302100122"/>
  <p:tag name="MH_LIBRARY" val="GRAPHIC"/>
  <p:tag name="MH_TYPE" val="Other"/>
  <p:tag name="MH_ORDER" val="3"/>
</p:tagLst>
</file>

<file path=ppt/tags/tag22.xml><?xml version="1.0" encoding="utf-8"?>
<p:tagLst xmlns:a="http://schemas.openxmlformats.org/drawingml/2006/main" xmlns:r="http://schemas.openxmlformats.org/officeDocument/2006/relationships" xmlns:p="http://schemas.openxmlformats.org/presentationml/2006/main">
  <p:tag name="MH" val="20160302100122"/>
  <p:tag name="MH_LIBRARY" val="GRAPHIC"/>
  <p:tag name="MH_TYPE" val="Other"/>
  <p:tag name="MH_ORDER" val="4"/>
</p:tagLst>
</file>

<file path=ppt/tags/tag23.xml><?xml version="1.0" encoding="utf-8"?>
<p:tagLst xmlns:a="http://schemas.openxmlformats.org/drawingml/2006/main" xmlns:r="http://schemas.openxmlformats.org/officeDocument/2006/relationships" xmlns:p="http://schemas.openxmlformats.org/presentationml/2006/main">
  <p:tag name="MH" val="20160302100122"/>
  <p:tag name="MH_LIBRARY" val="GRAPHIC"/>
  <p:tag name="MH_TYPE" val="Other"/>
  <p:tag name="MH_ORDER" val="1"/>
</p:tagLst>
</file>

<file path=ppt/tags/tag24.xml><?xml version="1.0" encoding="utf-8"?>
<p:tagLst xmlns:a="http://schemas.openxmlformats.org/drawingml/2006/main" xmlns:r="http://schemas.openxmlformats.org/officeDocument/2006/relationships" xmlns:p="http://schemas.openxmlformats.org/presentationml/2006/main">
  <p:tag name="MH" val="20160302100122"/>
  <p:tag name="MH_LIBRARY" val="GRAPHIC"/>
  <p:tag name="MH_TYPE" val="Other"/>
  <p:tag name="MH_ORDER" val="2"/>
</p:tagLst>
</file>

<file path=ppt/tags/tag25.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0715221728"/>
  <p:tag name="MH_LIBRARY" val="CONTENTS"/>
  <p:tag name="MH_TYPE" val="NUMBER"/>
  <p:tag name="ID" val="553516"/>
  <p:tag name="MH_ORDER" val="1"/>
</p:tagLst>
</file>

<file path=ppt/theme/theme1.xml><?xml version="1.0" encoding="utf-8"?>
<a:theme xmlns:a="http://schemas.openxmlformats.org/drawingml/2006/main" name="Office 主题​​">
  <a:themeElements>
    <a:clrScheme name="婚礼策划">
      <a:dk1>
        <a:sysClr val="windowText" lastClr="000000"/>
      </a:dk1>
      <a:lt1>
        <a:sysClr val="window" lastClr="FFFFFF"/>
      </a:lt1>
      <a:dk2>
        <a:srgbClr val="44546A"/>
      </a:dk2>
      <a:lt2>
        <a:srgbClr val="E7E6E6"/>
      </a:lt2>
      <a:accent1>
        <a:srgbClr val="04B5A4"/>
      </a:accent1>
      <a:accent2>
        <a:srgbClr val="404040"/>
      </a:accent2>
      <a:accent3>
        <a:srgbClr val="7F7F7F"/>
      </a:accent3>
      <a:accent4>
        <a:srgbClr val="1C344D"/>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2388</Words>
  <Application>Microsoft Office PowerPoint</Application>
  <PresentationFormat>自定义</PresentationFormat>
  <Paragraphs>130</Paragraphs>
  <Slides>19</Slides>
  <Notes>0</Notes>
  <HiddenSlides>0</HiddenSlides>
  <MMClips>0</MMClips>
  <ScaleCrop>false</ScaleCrop>
  <HeadingPairs>
    <vt:vector size="4" baseType="variant">
      <vt:variant>
        <vt:lpstr>主题</vt:lpstr>
      </vt:variant>
      <vt:variant>
        <vt:i4>1</vt:i4>
      </vt:variant>
      <vt:variant>
        <vt:lpstr>幻灯片标题</vt:lpstr>
      </vt:variant>
      <vt:variant>
        <vt:i4>19</vt:i4>
      </vt:variant>
    </vt:vector>
  </HeadingPairs>
  <TitlesOfParts>
    <vt:vector size="20"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xiaofan Zhou</dc:creator>
  <cp:lastModifiedBy>Sky123.Org</cp:lastModifiedBy>
  <cp:revision>14</cp:revision>
  <dcterms:created xsi:type="dcterms:W3CDTF">2016-03-27T11:48:00Z</dcterms:created>
  <dcterms:modified xsi:type="dcterms:W3CDTF">2018-01-16T03:01:31Z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